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B5CAD8-7A28-45B9-8776-E77E55105A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Site games - 2021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761C29-DD07-4198-AFBF-80719CA09A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Apresentação das paginas</a:t>
            </a:r>
          </a:p>
        </p:txBody>
      </p:sp>
    </p:spTree>
    <p:extLst>
      <p:ext uri="{BB962C8B-B14F-4D97-AF65-F5344CB8AC3E}">
        <p14:creationId xmlns:p14="http://schemas.microsoft.com/office/powerpoint/2010/main" val="1290946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CCE271-508D-425A-A1E7-35310061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8379" y="562708"/>
            <a:ext cx="6588785" cy="4220307"/>
          </a:xfrm>
        </p:spPr>
        <p:txBody>
          <a:bodyPr>
            <a:normAutofit/>
          </a:bodyPr>
          <a:lstStyle/>
          <a:p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ESTA É A PRIMEIRA PAGINA, A HOME para desktop ONDE SE ENCONTRA TODOS OS MENUS DE ACESSO AO SITE com a facilidade e usabilidade solicitada pelo cliente!</a:t>
            </a:r>
            <a:b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Nesta página, contem os games que estão em alta!</a:t>
            </a:r>
          </a:p>
        </p:txBody>
      </p:sp>
      <p:pic>
        <p:nvPicPr>
          <p:cNvPr id="5" name="Espaço Reservado para Conteúdo 4" descr="Foto de pessoas&#10;&#10;Descrição gerada automaticamente">
            <a:extLst>
              <a:ext uri="{FF2B5EF4-FFF2-40B4-BE49-F238E27FC236}">
                <a16:creationId xmlns:a16="http://schemas.microsoft.com/office/drawing/2014/main" id="{AB7A6264-B80C-4F6C-93AC-21911C912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619" y="562249"/>
            <a:ext cx="4764168" cy="5733502"/>
          </a:xfrm>
        </p:spPr>
      </p:pic>
    </p:spTree>
    <p:extLst>
      <p:ext uri="{BB962C8B-B14F-4D97-AF65-F5344CB8AC3E}">
        <p14:creationId xmlns:p14="http://schemas.microsoft.com/office/powerpoint/2010/main" val="936794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E8A1B-5AE6-4D82-B1F7-A85E5BC5B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50" y="900071"/>
            <a:ext cx="5027271" cy="4493564"/>
          </a:xfrm>
        </p:spPr>
        <p:txBody>
          <a:bodyPr>
            <a:noAutofit/>
          </a:bodyPr>
          <a:lstStyle/>
          <a:p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ESTA É A segunda PAGINA, A missão para desktop ONDE esta as informações de conteúdo do site!</a:t>
            </a:r>
          </a:p>
        </p:txBody>
      </p:sp>
      <p:pic>
        <p:nvPicPr>
          <p:cNvPr id="5" name="Espaço Reservado para Conteúdo 4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41D35788-A983-49D6-BDA0-CBD0C37B4B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527" y="629735"/>
            <a:ext cx="4766830" cy="5916581"/>
          </a:xfrm>
        </p:spPr>
      </p:pic>
    </p:spTree>
    <p:extLst>
      <p:ext uri="{BB962C8B-B14F-4D97-AF65-F5344CB8AC3E}">
        <p14:creationId xmlns:p14="http://schemas.microsoft.com/office/powerpoint/2010/main" val="1356867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A41A52-3482-4629-B759-E943BD666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9" y="683958"/>
            <a:ext cx="5658678" cy="5133746"/>
          </a:xfrm>
        </p:spPr>
        <p:txBody>
          <a:bodyPr>
            <a:normAutofit/>
          </a:bodyPr>
          <a:lstStyle/>
          <a:p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ESTA É A terceira PAGINA, onde se encontra os links para aceso dos jogos!</a:t>
            </a:r>
          </a:p>
        </p:txBody>
      </p:sp>
      <p:pic>
        <p:nvPicPr>
          <p:cNvPr id="5" name="Espaço Reservado para Conteúdo 4" descr="Imagem de vídeo game&#10;&#10;Descrição gerada automaticamente com confiança média">
            <a:extLst>
              <a:ext uri="{FF2B5EF4-FFF2-40B4-BE49-F238E27FC236}">
                <a16:creationId xmlns:a16="http://schemas.microsoft.com/office/drawing/2014/main" id="{37256C74-913D-43BB-98D5-5883022D5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620" y="479366"/>
            <a:ext cx="4771485" cy="6084797"/>
          </a:xfrm>
        </p:spPr>
      </p:pic>
    </p:spTree>
    <p:extLst>
      <p:ext uri="{BB962C8B-B14F-4D97-AF65-F5344CB8AC3E}">
        <p14:creationId xmlns:p14="http://schemas.microsoft.com/office/powerpoint/2010/main" val="3761631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428012-8B48-4415-9CFA-63F6A5D55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8765" y="742121"/>
            <a:ext cx="5433391" cy="4152348"/>
          </a:xfrm>
        </p:spPr>
        <p:txBody>
          <a:bodyPr>
            <a:normAutofit/>
          </a:bodyPr>
          <a:lstStyle/>
          <a:p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ESTA É A quarta PAGINA, contendo informações de contato e redes sociais!</a:t>
            </a:r>
          </a:p>
        </p:txBody>
      </p:sp>
      <p:pic>
        <p:nvPicPr>
          <p:cNvPr id="5" name="Espaço Reservado para Conteúdo 4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397093D2-A610-4CDB-B432-2041652F9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844" y="421585"/>
            <a:ext cx="4638260" cy="6014830"/>
          </a:xfrm>
        </p:spPr>
      </p:pic>
    </p:spTree>
    <p:extLst>
      <p:ext uri="{BB962C8B-B14F-4D97-AF65-F5344CB8AC3E}">
        <p14:creationId xmlns:p14="http://schemas.microsoft.com/office/powerpoint/2010/main" val="1566372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ED35F1-1AB4-40FE-A22E-DA098834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251387"/>
            <a:ext cx="5261113" cy="5433796"/>
          </a:xfrm>
        </p:spPr>
        <p:txBody>
          <a:bodyPr>
            <a:noAutofit/>
          </a:bodyPr>
          <a:lstStyle/>
          <a:p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ESTA pagina é para apresentação para tablet, contendo todos os links solicitados pelo cliente!</a:t>
            </a:r>
            <a:b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Os links estão responsivos, e a apresentação tem a usabilidade e acessibilidade solicita pelo cliente!</a:t>
            </a:r>
          </a:p>
        </p:txBody>
      </p:sp>
      <p:pic>
        <p:nvPicPr>
          <p:cNvPr id="5" name="Espaço Reservado para Conteúdo 4" descr="Grupo de pessoas posando para uma foto&#10;&#10;Descrição gerada automaticamente com confiança média">
            <a:extLst>
              <a:ext uri="{FF2B5EF4-FFF2-40B4-BE49-F238E27FC236}">
                <a16:creationId xmlns:a16="http://schemas.microsoft.com/office/drawing/2014/main" id="{D8C7D4E8-5B1C-43F1-B0DA-8FE2B4851B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087" y="712102"/>
            <a:ext cx="4097296" cy="5433796"/>
          </a:xfrm>
        </p:spPr>
      </p:pic>
    </p:spTree>
    <p:extLst>
      <p:ext uri="{BB962C8B-B14F-4D97-AF65-F5344CB8AC3E}">
        <p14:creationId xmlns:p14="http://schemas.microsoft.com/office/powerpoint/2010/main" val="721089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3927ED-7E26-47E1-878C-C6B72E7F8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6957" y="702365"/>
            <a:ext cx="7650369" cy="5035825"/>
          </a:xfrm>
        </p:spPr>
        <p:txBody>
          <a:bodyPr>
            <a:normAutofit/>
          </a:bodyPr>
          <a:lstStyle/>
          <a:p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ESTA pagina é para apresentação mobile do site, contendo todos os links solicitados pelo cliente!</a:t>
            </a:r>
            <a:b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Os links estão responsivos, e a apresentação tem a usabilidade e acessibilidade solicita pelo cliente!</a:t>
            </a:r>
            <a:endParaRPr lang="pt-BR" sz="2000" dirty="0"/>
          </a:p>
        </p:txBody>
      </p:sp>
      <p:pic>
        <p:nvPicPr>
          <p:cNvPr id="5" name="Espaço Reservado para Conteúdo 4" descr="Foto de pessoas&#10;&#10;Descrição gerada automaticamente com confiança média">
            <a:extLst>
              <a:ext uri="{FF2B5EF4-FFF2-40B4-BE49-F238E27FC236}">
                <a16:creationId xmlns:a16="http://schemas.microsoft.com/office/drawing/2014/main" id="{79AE8871-0562-4857-B1CC-CA6A182B1D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488" y="596348"/>
            <a:ext cx="2394773" cy="5469835"/>
          </a:xfrm>
        </p:spPr>
      </p:pic>
    </p:spTree>
    <p:extLst>
      <p:ext uri="{BB962C8B-B14F-4D97-AF65-F5344CB8AC3E}">
        <p14:creationId xmlns:p14="http://schemas.microsoft.com/office/powerpoint/2010/main" val="3272422859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3564</TotalTime>
  <Words>169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Calibri</vt:lpstr>
      <vt:lpstr>Century Gothic</vt:lpstr>
      <vt:lpstr>Wingdings 3</vt:lpstr>
      <vt:lpstr>Fatia</vt:lpstr>
      <vt:lpstr>Site games - 2021</vt:lpstr>
      <vt:lpstr>ESTA É A PRIMEIRA PAGINA, A HOME para desktop ONDE SE ENCONTRA TODOS OS MENUS DE ACESSO AO SITE com a facilidade e usabilidade solicitada pelo cliente!  Nesta página, contem os games que estão em alta!</vt:lpstr>
      <vt:lpstr>ESTA É A segunda PAGINA, A missão para desktop ONDE esta as informações de conteúdo do site!</vt:lpstr>
      <vt:lpstr>ESTA É A terceira PAGINA, onde se encontra os links para aceso dos jogos!</vt:lpstr>
      <vt:lpstr>ESTA É A quarta PAGINA, contendo informações de contato e redes sociais!</vt:lpstr>
      <vt:lpstr>ESTA pagina é para apresentação para tablet, contendo todos os links solicitados pelo cliente!  Os links estão responsivos, e a apresentação tem a usabilidade e acessibilidade solicita pelo cliente!</vt:lpstr>
      <vt:lpstr>ESTA pagina é para apresentação mobile do site, contendo todos os links solicitados pelo cliente!  Os links estão responsivos, e a apresentação tem a usabilidade e acessibilidade solicita pelo cliente!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 games - 2021</dc:title>
  <dc:creator>Adriana Pitondo</dc:creator>
  <cp:lastModifiedBy>Adriana Pitondo</cp:lastModifiedBy>
  <cp:revision>3</cp:revision>
  <dcterms:created xsi:type="dcterms:W3CDTF">2021-11-23T23:05:18Z</dcterms:created>
  <dcterms:modified xsi:type="dcterms:W3CDTF">2021-11-29T22:25:10Z</dcterms:modified>
</cp:coreProperties>
</file>