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7EAFD7-4539-6011-6DFD-C61EBB65E857}" v="3171" dt="2024-08-20T11:23:36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Pascoal" userId="eafd0475dda04de3" providerId="Windows Live" clId="Web-{077EAFD7-4539-6011-6DFD-C61EBB65E857}"/>
    <pc:docChg chg="addSld modSld sldOrd">
      <pc:chgData name="Francisco Pascoal" userId="eafd0475dda04de3" providerId="Windows Live" clId="Web-{077EAFD7-4539-6011-6DFD-C61EBB65E857}" dt="2024-08-20T11:23:36.743" v="1959" actId="1076"/>
      <pc:docMkLst>
        <pc:docMk/>
      </pc:docMkLst>
      <pc:sldChg chg="addSp delSp modSp">
        <pc:chgData name="Francisco Pascoal" userId="eafd0475dda04de3" providerId="Windows Live" clId="Web-{077EAFD7-4539-6011-6DFD-C61EBB65E857}" dt="2024-08-20T11:23:36.743" v="1959" actId="1076"/>
        <pc:sldMkLst>
          <pc:docMk/>
          <pc:sldMk cId="109857222" sldId="256"/>
        </pc:sldMkLst>
        <pc:spChg chg="mod">
          <ac:chgData name="Francisco Pascoal" userId="eafd0475dda04de3" providerId="Windows Live" clId="Web-{077EAFD7-4539-6011-6DFD-C61EBB65E857}" dt="2024-08-20T10:22:29.573" v="3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rancisco Pascoal" userId="eafd0475dda04de3" providerId="Windows Live" clId="Web-{077EAFD7-4539-6011-6DFD-C61EBB65E857}" dt="2024-08-20T11:16:52.623" v="1861" actId="1410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Francisco Pascoal" userId="eafd0475dda04de3" providerId="Windows Live" clId="Web-{077EAFD7-4539-6011-6DFD-C61EBB65E857}" dt="2024-08-20T11:23:36.743" v="1959" actId="1076"/>
          <ac:spMkLst>
            <pc:docMk/>
            <pc:sldMk cId="109857222" sldId="256"/>
            <ac:spMk id="8" creationId="{893B2141-9E0F-B74E-B2F4-9A23BC0EBCB9}"/>
          </ac:spMkLst>
        </pc:spChg>
        <pc:spChg chg="add del">
          <ac:chgData name="Francisco Pascoal" userId="eafd0475dda04de3" providerId="Windows Live" clId="Web-{077EAFD7-4539-6011-6DFD-C61EBB65E857}" dt="2024-08-20T11:20:44.060" v="1910"/>
          <ac:spMkLst>
            <pc:docMk/>
            <pc:sldMk cId="109857222" sldId="256"/>
            <ac:spMk id="10" creationId="{084A18D0-FCC0-2AFB-7E5D-315A8A2A4C6D}"/>
          </ac:spMkLst>
        </pc:spChg>
        <pc:spChg chg="add del">
          <ac:chgData name="Francisco Pascoal" userId="eafd0475dda04de3" providerId="Windows Live" clId="Web-{077EAFD7-4539-6011-6DFD-C61EBB65E857}" dt="2024-08-20T11:20:51.826" v="1912"/>
          <ac:spMkLst>
            <pc:docMk/>
            <pc:sldMk cId="109857222" sldId="256"/>
            <ac:spMk id="12" creationId="{08220318-2457-71B5-7EB1-46979D3EA3F1}"/>
          </ac:spMkLst>
        </pc:spChg>
        <pc:spChg chg="add mod">
          <ac:chgData name="Francisco Pascoal" userId="eafd0475dda04de3" providerId="Windows Live" clId="Web-{077EAFD7-4539-6011-6DFD-C61EBB65E857}" dt="2024-08-20T11:21:33.110" v="1943" actId="1076"/>
          <ac:spMkLst>
            <pc:docMk/>
            <pc:sldMk cId="109857222" sldId="256"/>
            <ac:spMk id="13" creationId="{17F448A9-FEC2-5653-6422-49586A65196C}"/>
          </ac:spMkLst>
        </pc:spChg>
        <pc:picChg chg="add mod">
          <ac:chgData name="Francisco Pascoal" userId="eafd0475dda04de3" providerId="Windows Live" clId="Web-{077EAFD7-4539-6011-6DFD-C61EBB65E857}" dt="2024-08-20T11:22:42.818" v="1955" actId="1076"/>
          <ac:picMkLst>
            <pc:docMk/>
            <pc:sldMk cId="109857222" sldId="256"/>
            <ac:picMk id="4" creationId="{6B363797-64F6-7B55-2CDA-8A6E7BBBD7DF}"/>
          </ac:picMkLst>
        </pc:picChg>
        <pc:picChg chg="add mod modCrop">
          <ac:chgData name="Francisco Pascoal" userId="eafd0475dda04de3" providerId="Windows Live" clId="Web-{077EAFD7-4539-6011-6DFD-C61EBB65E857}" dt="2024-08-20T11:21:56.580" v="1948" actId="1076"/>
          <ac:picMkLst>
            <pc:docMk/>
            <pc:sldMk cId="109857222" sldId="256"/>
            <ac:picMk id="5" creationId="{1583CE49-639A-19FB-A465-E3EEBD9B81B6}"/>
          </ac:picMkLst>
        </pc:picChg>
        <pc:picChg chg="add mod">
          <ac:chgData name="Francisco Pascoal" userId="eafd0475dda04de3" providerId="Windows Live" clId="Web-{077EAFD7-4539-6011-6DFD-C61EBB65E857}" dt="2024-08-20T11:18:40.052" v="1890"/>
          <ac:picMkLst>
            <pc:docMk/>
            <pc:sldMk cId="109857222" sldId="256"/>
            <ac:picMk id="6" creationId="{E79CCBFB-D67C-CAD4-5EB3-A358752E2F8D}"/>
          </ac:picMkLst>
        </pc:picChg>
        <pc:picChg chg="add mod">
          <ac:chgData name="Francisco Pascoal" userId="eafd0475dda04de3" providerId="Windows Live" clId="Web-{077EAFD7-4539-6011-6DFD-C61EBB65E857}" dt="2024-08-20T11:18:31.098" v="1889"/>
          <ac:picMkLst>
            <pc:docMk/>
            <pc:sldMk cId="109857222" sldId="256"/>
            <ac:picMk id="7" creationId="{807896CC-A876-ED5C-ECBE-D3B227A19985}"/>
          </ac:picMkLst>
        </pc:picChg>
        <pc:cxnChg chg="add mod">
          <ac:chgData name="Francisco Pascoal" userId="eafd0475dda04de3" providerId="Windows Live" clId="Web-{077EAFD7-4539-6011-6DFD-C61EBB65E857}" dt="2024-08-20T11:22:00.956" v="1949"/>
          <ac:cxnSpMkLst>
            <pc:docMk/>
            <pc:sldMk cId="109857222" sldId="256"/>
            <ac:cxnSpMk id="14" creationId="{80FEA6CA-02DB-7284-34F4-B6B0316E9814}"/>
          </ac:cxnSpMkLst>
        </pc:cxnChg>
        <pc:cxnChg chg="add mod">
          <ac:chgData name="Francisco Pascoal" userId="eafd0475dda04de3" providerId="Windows Live" clId="Web-{077EAFD7-4539-6011-6DFD-C61EBB65E857}" dt="2024-08-20T11:23:04.476" v="1957" actId="1076"/>
          <ac:cxnSpMkLst>
            <pc:docMk/>
            <pc:sldMk cId="109857222" sldId="256"/>
            <ac:cxnSpMk id="15" creationId="{D0094DDC-D16D-CCF4-105B-D6AF884287F8}"/>
          </ac:cxnSpMkLst>
        </pc:cxnChg>
      </pc:sldChg>
      <pc:sldChg chg="addSp delSp modSp new">
        <pc:chgData name="Francisco Pascoal" userId="eafd0475dda04de3" providerId="Windows Live" clId="Web-{077EAFD7-4539-6011-6DFD-C61EBB65E857}" dt="2024-08-20T10:28:24.660" v="234"/>
        <pc:sldMkLst>
          <pc:docMk/>
          <pc:sldMk cId="3474673780" sldId="257"/>
        </pc:sldMkLst>
        <pc:spChg chg="mod">
          <ac:chgData name="Francisco Pascoal" userId="eafd0475dda04de3" providerId="Windows Live" clId="Web-{077EAFD7-4539-6011-6DFD-C61EBB65E857}" dt="2024-08-20T10:23:24.608" v="54" actId="20577"/>
          <ac:spMkLst>
            <pc:docMk/>
            <pc:sldMk cId="3474673780" sldId="257"/>
            <ac:spMk id="2" creationId="{588B3BFB-3F76-F8A8-024E-73183E8BC539}"/>
          </ac:spMkLst>
        </pc:spChg>
        <pc:spChg chg="del">
          <ac:chgData name="Francisco Pascoal" userId="eafd0475dda04de3" providerId="Windows Live" clId="Web-{077EAFD7-4539-6011-6DFD-C61EBB65E857}" dt="2024-08-20T10:22:49.621" v="39"/>
          <ac:spMkLst>
            <pc:docMk/>
            <pc:sldMk cId="3474673780" sldId="257"/>
            <ac:spMk id="3" creationId="{32825818-A716-D6E0-65B4-EDEBEED4AE6A}"/>
          </ac:spMkLst>
        </pc:spChg>
        <pc:spChg chg="add mod">
          <ac:chgData name="Francisco Pascoal" userId="eafd0475dda04de3" providerId="Windows Live" clId="Web-{077EAFD7-4539-6011-6DFD-C61EBB65E857}" dt="2024-08-20T10:28:24.660" v="234"/>
          <ac:spMkLst>
            <pc:docMk/>
            <pc:sldMk cId="3474673780" sldId="257"/>
            <ac:spMk id="4" creationId="{56524647-DFEE-99CD-699A-217AABCFC208}"/>
          </ac:spMkLst>
        </pc:spChg>
      </pc:sldChg>
      <pc:sldChg chg="addSp delSp modSp new">
        <pc:chgData name="Francisco Pascoal" userId="eafd0475dda04de3" providerId="Windows Live" clId="Web-{077EAFD7-4539-6011-6DFD-C61EBB65E857}" dt="2024-08-20T10:43:41.018" v="516" actId="20577"/>
        <pc:sldMkLst>
          <pc:docMk/>
          <pc:sldMk cId="982173334" sldId="258"/>
        </pc:sldMkLst>
        <pc:spChg chg="mod">
          <ac:chgData name="Francisco Pascoal" userId="eafd0475dda04de3" providerId="Windows Live" clId="Web-{077EAFD7-4539-6011-6DFD-C61EBB65E857}" dt="2024-08-20T10:43:41.018" v="516" actId="20577"/>
          <ac:spMkLst>
            <pc:docMk/>
            <pc:sldMk cId="982173334" sldId="258"/>
            <ac:spMk id="2" creationId="{7811D82E-E575-CE78-CD60-B49808842DF4}"/>
          </ac:spMkLst>
        </pc:spChg>
        <pc:spChg chg="del">
          <ac:chgData name="Francisco Pascoal" userId="eafd0475dda04de3" providerId="Windows Live" clId="Web-{077EAFD7-4539-6011-6DFD-C61EBB65E857}" dt="2024-08-20T10:28:54.677" v="252"/>
          <ac:spMkLst>
            <pc:docMk/>
            <pc:sldMk cId="982173334" sldId="258"/>
            <ac:spMk id="3" creationId="{E610DA26-C571-D949-47DB-BBDD934F7BB7}"/>
          </ac:spMkLst>
        </pc:spChg>
        <pc:spChg chg="add mod">
          <ac:chgData name="Francisco Pascoal" userId="eafd0475dda04de3" providerId="Windows Live" clId="Web-{077EAFD7-4539-6011-6DFD-C61EBB65E857}" dt="2024-08-20T10:39:15.766" v="470" actId="14100"/>
          <ac:spMkLst>
            <pc:docMk/>
            <pc:sldMk cId="982173334" sldId="258"/>
            <ac:spMk id="7" creationId="{78DA8755-A66B-8DA9-A66D-20B06D6D1F94}"/>
          </ac:spMkLst>
        </pc:spChg>
        <pc:spChg chg="add mod">
          <ac:chgData name="Francisco Pascoal" userId="eafd0475dda04de3" providerId="Windows Live" clId="Web-{077EAFD7-4539-6011-6DFD-C61EBB65E857}" dt="2024-08-20T10:43:36.330" v="513"/>
          <ac:spMkLst>
            <pc:docMk/>
            <pc:sldMk cId="982173334" sldId="258"/>
            <ac:spMk id="8" creationId="{B567D0F2-DFEF-10A2-BCB7-8A9B67360F07}"/>
          </ac:spMkLst>
        </pc:spChg>
        <pc:picChg chg="add del mod modCrop">
          <ac:chgData name="Francisco Pascoal" userId="eafd0475dda04de3" providerId="Windows Live" clId="Web-{077EAFD7-4539-6011-6DFD-C61EBB65E857}" dt="2024-08-20T10:31:18.875" v="264"/>
          <ac:picMkLst>
            <pc:docMk/>
            <pc:sldMk cId="982173334" sldId="258"/>
            <ac:picMk id="4" creationId="{D61BA172-3E30-2817-533C-FD2AA297123C}"/>
          </ac:picMkLst>
        </pc:picChg>
        <pc:picChg chg="add mod">
          <ac:chgData name="Francisco Pascoal" userId="eafd0475dda04de3" providerId="Windows Live" clId="Web-{077EAFD7-4539-6011-6DFD-C61EBB65E857}" dt="2024-08-20T10:43:11.125" v="501" actId="1076"/>
          <ac:picMkLst>
            <pc:docMk/>
            <pc:sldMk cId="982173334" sldId="258"/>
            <ac:picMk id="5" creationId="{F3F9FBF7-9474-ECD1-0843-F79B478FA188}"/>
          </ac:picMkLst>
        </pc:picChg>
      </pc:sldChg>
      <pc:sldChg chg="addSp delSp modSp new">
        <pc:chgData name="Francisco Pascoal" userId="eafd0475dda04de3" providerId="Windows Live" clId="Web-{077EAFD7-4539-6011-6DFD-C61EBB65E857}" dt="2024-08-20T10:52:41.351" v="877" actId="20577"/>
        <pc:sldMkLst>
          <pc:docMk/>
          <pc:sldMk cId="1907537593" sldId="259"/>
        </pc:sldMkLst>
        <pc:spChg chg="mod">
          <ac:chgData name="Francisco Pascoal" userId="eafd0475dda04de3" providerId="Windows Live" clId="Web-{077EAFD7-4539-6011-6DFD-C61EBB65E857}" dt="2024-08-20T10:52:41.351" v="877" actId="20577"/>
          <ac:spMkLst>
            <pc:docMk/>
            <pc:sldMk cId="1907537593" sldId="259"/>
            <ac:spMk id="2" creationId="{5D3B9849-2A9E-DC30-5898-9B15069EE539}"/>
          </ac:spMkLst>
        </pc:spChg>
        <pc:spChg chg="del">
          <ac:chgData name="Francisco Pascoal" userId="eafd0475dda04de3" providerId="Windows Live" clId="Web-{077EAFD7-4539-6011-6DFD-C61EBB65E857}" dt="2024-08-20T10:39:54.753" v="486"/>
          <ac:spMkLst>
            <pc:docMk/>
            <pc:sldMk cId="1907537593" sldId="259"/>
            <ac:spMk id="3" creationId="{349E47DB-164A-B3BC-93FE-A6CFEDC24DDC}"/>
          </ac:spMkLst>
        </pc:spChg>
        <pc:spChg chg="add mod">
          <ac:chgData name="Francisco Pascoal" userId="eafd0475dda04de3" providerId="Windows Live" clId="Web-{077EAFD7-4539-6011-6DFD-C61EBB65E857}" dt="2024-08-20T10:52:31.366" v="875" actId="14100"/>
          <ac:spMkLst>
            <pc:docMk/>
            <pc:sldMk cId="1907537593" sldId="259"/>
            <ac:spMk id="8" creationId="{C8818D1D-8E2B-15A2-86CF-F6BDF2772F66}"/>
          </ac:spMkLst>
        </pc:spChg>
        <pc:picChg chg="add del mod">
          <ac:chgData name="Francisco Pascoal" userId="eafd0475dda04de3" providerId="Windows Live" clId="Web-{077EAFD7-4539-6011-6DFD-C61EBB65E857}" dt="2024-08-20T10:41:24.103" v="490"/>
          <ac:picMkLst>
            <pc:docMk/>
            <pc:sldMk cId="1907537593" sldId="259"/>
            <ac:picMk id="4" creationId="{5BFAB9FE-4F7B-B865-C2DE-56011FFFB566}"/>
          </ac:picMkLst>
        </pc:picChg>
        <pc:picChg chg="add del mod">
          <ac:chgData name="Francisco Pascoal" userId="eafd0475dda04de3" providerId="Windows Live" clId="Web-{077EAFD7-4539-6011-6DFD-C61EBB65E857}" dt="2024-08-20T10:42:10.184" v="493"/>
          <ac:picMkLst>
            <pc:docMk/>
            <pc:sldMk cId="1907537593" sldId="259"/>
            <ac:picMk id="5" creationId="{AE115CD7-07B6-0E14-13CD-FBE611BABD2D}"/>
          </ac:picMkLst>
        </pc:picChg>
        <pc:picChg chg="add mod">
          <ac:chgData name="Francisco Pascoal" userId="eafd0475dda04de3" providerId="Windows Live" clId="Web-{077EAFD7-4539-6011-6DFD-C61EBB65E857}" dt="2024-08-20T10:51:12.064" v="752" actId="1076"/>
          <ac:picMkLst>
            <pc:docMk/>
            <pc:sldMk cId="1907537593" sldId="259"/>
            <ac:picMk id="6" creationId="{C2FC1DB7-C464-B9E0-9E47-DF5AFD88E87C}"/>
          </ac:picMkLst>
        </pc:picChg>
        <pc:picChg chg="add del mod">
          <ac:chgData name="Francisco Pascoal" userId="eafd0475dda04de3" providerId="Windows Live" clId="Web-{077EAFD7-4539-6011-6DFD-C61EBB65E857}" dt="2024-08-20T10:49:00.539" v="739"/>
          <ac:picMkLst>
            <pc:docMk/>
            <pc:sldMk cId="1907537593" sldId="259"/>
            <ac:picMk id="9" creationId="{9FCFCFC0-053D-4DF2-F9D8-9A3D9BBC86A3}"/>
          </ac:picMkLst>
        </pc:picChg>
        <pc:picChg chg="add del mod">
          <ac:chgData name="Francisco Pascoal" userId="eafd0475dda04de3" providerId="Windows Live" clId="Web-{077EAFD7-4539-6011-6DFD-C61EBB65E857}" dt="2024-08-20T10:49:51.574" v="743"/>
          <ac:picMkLst>
            <pc:docMk/>
            <pc:sldMk cId="1907537593" sldId="259"/>
            <ac:picMk id="10" creationId="{42A93BD4-DB81-1EF6-F342-FAC91194B39D}"/>
          </ac:picMkLst>
        </pc:picChg>
        <pc:picChg chg="add mod">
          <ac:chgData name="Francisco Pascoal" userId="eafd0475dda04de3" providerId="Windows Live" clId="Web-{077EAFD7-4539-6011-6DFD-C61EBB65E857}" dt="2024-08-20T10:51:12.892" v="753" actId="1076"/>
          <ac:picMkLst>
            <pc:docMk/>
            <pc:sldMk cId="1907537593" sldId="259"/>
            <ac:picMk id="11" creationId="{F12F3A7A-6CE0-97AB-644F-A671E999FFE7}"/>
          </ac:picMkLst>
        </pc:picChg>
      </pc:sldChg>
      <pc:sldChg chg="addSp delSp modSp new ord">
        <pc:chgData name="Francisco Pascoal" userId="eafd0475dda04de3" providerId="Windows Live" clId="Web-{077EAFD7-4539-6011-6DFD-C61EBB65E857}" dt="2024-08-20T10:46:49.499" v="640" actId="1076"/>
        <pc:sldMkLst>
          <pc:docMk/>
          <pc:sldMk cId="2308991237" sldId="260"/>
        </pc:sldMkLst>
        <pc:spChg chg="del">
          <ac:chgData name="Francisco Pascoal" userId="eafd0475dda04de3" providerId="Windows Live" clId="Web-{077EAFD7-4539-6011-6DFD-C61EBB65E857}" dt="2024-08-20T10:43:52.722" v="520"/>
          <ac:spMkLst>
            <pc:docMk/>
            <pc:sldMk cId="2308991237" sldId="260"/>
            <ac:spMk id="2" creationId="{9ABDCEE4-FB04-96E3-5CD5-01E95C572F18}"/>
          </ac:spMkLst>
        </pc:spChg>
        <pc:spChg chg="del">
          <ac:chgData name="Francisco Pascoal" userId="eafd0475dda04de3" providerId="Windows Live" clId="Web-{077EAFD7-4539-6011-6DFD-C61EBB65E857}" dt="2024-08-20T10:43:51.972" v="519"/>
          <ac:spMkLst>
            <pc:docMk/>
            <pc:sldMk cId="2308991237" sldId="260"/>
            <ac:spMk id="3" creationId="{AE114E84-39D5-CB08-7D13-BEB5A0C3DD07}"/>
          </ac:spMkLst>
        </pc:spChg>
        <pc:spChg chg="add mod">
          <ac:chgData name="Francisco Pascoal" userId="eafd0475dda04de3" providerId="Windows Live" clId="Web-{077EAFD7-4539-6011-6DFD-C61EBB65E857}" dt="2024-08-20T10:45:20.197" v="523" actId="20577"/>
          <ac:spMkLst>
            <pc:docMk/>
            <pc:sldMk cId="2308991237" sldId="260"/>
            <ac:spMk id="5" creationId="{A5523BFA-FEBC-19FC-8117-72A582035298}"/>
          </ac:spMkLst>
        </pc:spChg>
        <pc:spChg chg="add mod">
          <ac:chgData name="Francisco Pascoal" userId="eafd0475dda04de3" providerId="Windows Live" clId="Web-{077EAFD7-4539-6011-6DFD-C61EBB65E857}" dt="2024-08-20T10:46:49.499" v="640" actId="1076"/>
          <ac:spMkLst>
            <pc:docMk/>
            <pc:sldMk cId="2308991237" sldId="260"/>
            <ac:spMk id="8" creationId="{B16A07BA-315E-395B-01E4-414ABDC09D2A}"/>
          </ac:spMkLst>
        </pc:spChg>
        <pc:picChg chg="add mod">
          <ac:chgData name="Francisco Pascoal" userId="eafd0475dda04de3" providerId="Windows Live" clId="Web-{077EAFD7-4539-6011-6DFD-C61EBB65E857}" dt="2024-08-20T10:45:34.901" v="527" actId="14100"/>
          <ac:picMkLst>
            <pc:docMk/>
            <pc:sldMk cId="2308991237" sldId="260"/>
            <ac:picMk id="6" creationId="{98A47197-4E97-2C53-66F2-90D00D9BC2BD}"/>
          </ac:picMkLst>
        </pc:picChg>
      </pc:sldChg>
      <pc:sldChg chg="addSp delSp modSp new">
        <pc:chgData name="Francisco Pascoal" userId="eafd0475dda04de3" providerId="Windows Live" clId="Web-{077EAFD7-4539-6011-6DFD-C61EBB65E857}" dt="2024-08-20T10:56:17.647" v="1084" actId="20577"/>
        <pc:sldMkLst>
          <pc:docMk/>
          <pc:sldMk cId="3064518799" sldId="261"/>
        </pc:sldMkLst>
        <pc:spChg chg="del">
          <ac:chgData name="Francisco Pascoal" userId="eafd0475dda04de3" providerId="Windows Live" clId="Web-{077EAFD7-4539-6011-6DFD-C61EBB65E857}" dt="2024-08-20T10:52:53.211" v="879"/>
          <ac:spMkLst>
            <pc:docMk/>
            <pc:sldMk cId="3064518799" sldId="261"/>
            <ac:spMk id="2" creationId="{3811B247-212F-3765-9A04-15EADE3700BF}"/>
          </ac:spMkLst>
        </pc:spChg>
        <pc:spChg chg="del">
          <ac:chgData name="Francisco Pascoal" userId="eafd0475dda04de3" providerId="Windows Live" clId="Web-{077EAFD7-4539-6011-6DFD-C61EBB65E857}" dt="2024-08-20T10:52:54.055" v="880"/>
          <ac:spMkLst>
            <pc:docMk/>
            <pc:sldMk cId="3064518799" sldId="261"/>
            <ac:spMk id="3" creationId="{707F5C1B-22B7-EA72-2D48-8A16D6EEDF0B}"/>
          </ac:spMkLst>
        </pc:spChg>
        <pc:spChg chg="add mod">
          <ac:chgData name="Francisco Pascoal" userId="eafd0475dda04de3" providerId="Windows Live" clId="Web-{077EAFD7-4539-6011-6DFD-C61EBB65E857}" dt="2024-08-20T10:52:56.962" v="882" actId="20577"/>
          <ac:spMkLst>
            <pc:docMk/>
            <pc:sldMk cId="3064518799" sldId="261"/>
            <ac:spMk id="5" creationId="{78A66BD6-9E82-5932-E849-33DA1A90475B}"/>
          </ac:spMkLst>
        </pc:spChg>
        <pc:spChg chg="add mod">
          <ac:chgData name="Francisco Pascoal" userId="eafd0475dda04de3" providerId="Windows Live" clId="Web-{077EAFD7-4539-6011-6DFD-C61EBB65E857}" dt="2024-08-20T10:56:17.647" v="1084" actId="20577"/>
          <ac:spMkLst>
            <pc:docMk/>
            <pc:sldMk cId="3064518799" sldId="261"/>
            <ac:spMk id="8" creationId="{DAA6F504-8EB6-D141-5A97-D03DD7D523CB}"/>
          </ac:spMkLst>
        </pc:spChg>
        <pc:picChg chg="add mod">
          <ac:chgData name="Francisco Pascoal" userId="eafd0475dda04de3" providerId="Windows Live" clId="Web-{077EAFD7-4539-6011-6DFD-C61EBB65E857}" dt="2024-08-20T10:56:10.928" v="1081" actId="1076"/>
          <ac:picMkLst>
            <pc:docMk/>
            <pc:sldMk cId="3064518799" sldId="261"/>
            <ac:picMk id="6" creationId="{5573DFFF-86FD-6A70-3F2C-31F370FD639A}"/>
          </ac:picMkLst>
        </pc:picChg>
      </pc:sldChg>
      <pc:sldChg chg="addSp delSp modSp new">
        <pc:chgData name="Francisco Pascoal" userId="eafd0475dda04de3" providerId="Windows Live" clId="Web-{077EAFD7-4539-6011-6DFD-C61EBB65E857}" dt="2024-08-20T10:58:37.281" v="1225" actId="1076"/>
        <pc:sldMkLst>
          <pc:docMk/>
          <pc:sldMk cId="356954887" sldId="262"/>
        </pc:sldMkLst>
        <pc:spChg chg="mod">
          <ac:chgData name="Francisco Pascoal" userId="eafd0475dda04de3" providerId="Windows Live" clId="Web-{077EAFD7-4539-6011-6DFD-C61EBB65E857}" dt="2024-08-20T10:56:26.835" v="1096" actId="20577"/>
          <ac:spMkLst>
            <pc:docMk/>
            <pc:sldMk cId="356954887" sldId="262"/>
            <ac:spMk id="2" creationId="{30B5CA0D-ED9E-6838-E31C-1B2A8856E76E}"/>
          </ac:spMkLst>
        </pc:spChg>
        <pc:spChg chg="del">
          <ac:chgData name="Francisco Pascoal" userId="eafd0475dda04de3" providerId="Windows Live" clId="Web-{077EAFD7-4539-6011-6DFD-C61EBB65E857}" dt="2024-08-20T10:56:28.554" v="1097"/>
          <ac:spMkLst>
            <pc:docMk/>
            <pc:sldMk cId="356954887" sldId="262"/>
            <ac:spMk id="3" creationId="{7591B5D1-5673-9BAC-87C6-B21E92EA8AB1}"/>
          </ac:spMkLst>
        </pc:spChg>
        <pc:spChg chg="add mod">
          <ac:chgData name="Francisco Pascoal" userId="eafd0475dda04de3" providerId="Windows Live" clId="Web-{077EAFD7-4539-6011-6DFD-C61EBB65E857}" dt="2024-08-20T10:58:37.281" v="1225" actId="1076"/>
          <ac:spMkLst>
            <pc:docMk/>
            <pc:sldMk cId="356954887" sldId="262"/>
            <ac:spMk id="6" creationId="{C63D27D6-D145-9E86-90DD-CAD93F84F61E}"/>
          </ac:spMkLst>
        </pc:spChg>
        <pc:picChg chg="add mod">
          <ac:chgData name="Francisco Pascoal" userId="eafd0475dda04de3" providerId="Windows Live" clId="Web-{077EAFD7-4539-6011-6DFD-C61EBB65E857}" dt="2024-08-20T10:57:17.151" v="1099" actId="1076"/>
          <ac:picMkLst>
            <pc:docMk/>
            <pc:sldMk cId="356954887" sldId="262"/>
            <ac:picMk id="4" creationId="{70488344-EFBA-EF5E-C35D-378E27BF66CD}"/>
          </ac:picMkLst>
        </pc:picChg>
      </pc:sldChg>
      <pc:sldChg chg="addSp delSp modSp new">
        <pc:chgData name="Francisco Pascoal" userId="eafd0475dda04de3" providerId="Windows Live" clId="Web-{077EAFD7-4539-6011-6DFD-C61EBB65E857}" dt="2024-08-20T11:08:24.633" v="1483" actId="20577"/>
        <pc:sldMkLst>
          <pc:docMk/>
          <pc:sldMk cId="2312233499" sldId="263"/>
        </pc:sldMkLst>
        <pc:spChg chg="mod">
          <ac:chgData name="Francisco Pascoal" userId="eafd0475dda04de3" providerId="Windows Live" clId="Web-{077EAFD7-4539-6011-6DFD-C61EBB65E857}" dt="2024-08-20T11:04:36.915" v="1249" actId="20577"/>
          <ac:spMkLst>
            <pc:docMk/>
            <pc:sldMk cId="2312233499" sldId="263"/>
            <ac:spMk id="2" creationId="{20120E0D-495C-C819-02BB-799D9A152BB7}"/>
          </ac:spMkLst>
        </pc:spChg>
        <pc:spChg chg="del">
          <ac:chgData name="Francisco Pascoal" userId="eafd0475dda04de3" providerId="Windows Live" clId="Web-{077EAFD7-4539-6011-6DFD-C61EBB65E857}" dt="2024-08-20T11:04:38.915" v="1250"/>
          <ac:spMkLst>
            <pc:docMk/>
            <pc:sldMk cId="2312233499" sldId="263"/>
            <ac:spMk id="3" creationId="{CF48EE5F-6CDC-2D1F-517D-2D44177A360D}"/>
          </ac:spMkLst>
        </pc:spChg>
        <pc:spChg chg="add mod">
          <ac:chgData name="Francisco Pascoal" userId="eafd0475dda04de3" providerId="Windows Live" clId="Web-{077EAFD7-4539-6011-6DFD-C61EBB65E857}" dt="2024-08-20T11:08:24.633" v="1483" actId="20577"/>
          <ac:spMkLst>
            <pc:docMk/>
            <pc:sldMk cId="2312233499" sldId="263"/>
            <ac:spMk id="6" creationId="{C51CA37F-7CF7-FB0F-C666-CC691F72DCD8}"/>
          </ac:spMkLst>
        </pc:spChg>
        <pc:picChg chg="add mod">
          <ac:chgData name="Francisco Pascoal" userId="eafd0475dda04de3" providerId="Windows Live" clId="Web-{077EAFD7-4539-6011-6DFD-C61EBB65E857}" dt="2024-08-20T11:06:35.938" v="1252" actId="1076"/>
          <ac:picMkLst>
            <pc:docMk/>
            <pc:sldMk cId="2312233499" sldId="263"/>
            <ac:picMk id="4" creationId="{3A939D29-0821-7EB9-AC38-20A294D8CAAE}"/>
          </ac:picMkLst>
        </pc:picChg>
      </pc:sldChg>
      <pc:sldChg chg="modSp new">
        <pc:chgData name="Francisco Pascoal" userId="eafd0475dda04de3" providerId="Windows Live" clId="Web-{077EAFD7-4539-6011-6DFD-C61EBB65E857}" dt="2024-08-20T11:11:25.614" v="1836" actId="20577"/>
        <pc:sldMkLst>
          <pc:docMk/>
          <pc:sldMk cId="1743020401" sldId="264"/>
        </pc:sldMkLst>
        <pc:spChg chg="mod">
          <ac:chgData name="Francisco Pascoal" userId="eafd0475dda04de3" providerId="Windows Live" clId="Web-{077EAFD7-4539-6011-6DFD-C61EBB65E857}" dt="2024-08-20T11:08:33.618" v="1491" actId="20577"/>
          <ac:spMkLst>
            <pc:docMk/>
            <pc:sldMk cId="1743020401" sldId="264"/>
            <ac:spMk id="2" creationId="{986C3FF2-3C03-7ED3-0937-EA9E1BFC27CB}"/>
          </ac:spMkLst>
        </pc:spChg>
        <pc:spChg chg="mod">
          <ac:chgData name="Francisco Pascoal" userId="eafd0475dda04de3" providerId="Windows Live" clId="Web-{077EAFD7-4539-6011-6DFD-C61EBB65E857}" dt="2024-08-20T11:11:25.614" v="1836" actId="20577"/>
          <ac:spMkLst>
            <pc:docMk/>
            <pc:sldMk cId="1743020401" sldId="264"/>
            <ac:spMk id="3" creationId="{650F882B-53CB-8B60-205B-2A4A7C1745F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Downstream results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1297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Francisco Pascoal</a:t>
            </a:r>
          </a:p>
        </p:txBody>
      </p:sp>
      <p:pic>
        <p:nvPicPr>
          <p:cNvPr id="4" name="Picture 3" descr="A black and grey logo&#10;&#10;Description automatically generated">
            <a:extLst>
              <a:ext uri="{FF2B5EF4-FFF2-40B4-BE49-F238E27FC236}">
                <a16:creationId xmlns:a16="http://schemas.microsoft.com/office/drawing/2014/main" id="{6B363797-64F6-7B55-2CDA-8A6E7BBBD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98" y="4890643"/>
            <a:ext cx="2886808" cy="959287"/>
          </a:xfrm>
          <a:prstGeom prst="rect">
            <a:avLst/>
          </a:prstGeom>
        </p:spPr>
      </p:pic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1583CE49-639A-19FB-A465-E3EEBD9B81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581" t="9269" r="13372" b="-735"/>
          <a:stretch/>
        </p:blipFill>
        <p:spPr>
          <a:xfrm>
            <a:off x="3808604" y="4870702"/>
            <a:ext cx="2607348" cy="108400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 descr="A green and black logo&#10;&#10;Description automatically generated">
            <a:extLst>
              <a:ext uri="{FF2B5EF4-FFF2-40B4-BE49-F238E27FC236}">
                <a16:creationId xmlns:a16="http://schemas.microsoft.com/office/drawing/2014/main" id="{E79CCBFB-D67C-CAD4-5EB3-A358752E2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8143" y="5042065"/>
            <a:ext cx="2582636" cy="62865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 descr="A close up of a bird wing&#10;&#10;Description automatically generated">
            <a:extLst>
              <a:ext uri="{FF2B5EF4-FFF2-40B4-BE49-F238E27FC236}">
                <a16:creationId xmlns:a16="http://schemas.microsoft.com/office/drawing/2014/main" id="{807896CC-A876-ED5C-ECBE-D3B227A199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4143" y="4670136"/>
            <a:ext cx="1390197" cy="137205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3B2141-9E0F-B74E-B2F4-9A23BC0EBCB9}"/>
              </a:ext>
            </a:extLst>
          </p:cNvPr>
          <p:cNvSpPr txBox="1"/>
          <p:nvPr/>
        </p:nvSpPr>
        <p:spPr>
          <a:xfrm>
            <a:off x="7402285" y="4479890"/>
            <a:ext cx="12727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/>
                <a:ea typeface="Calibri"/>
                <a:cs typeface="Calibri"/>
              </a:rPr>
              <a:t>Sponsors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F448A9-FEC2-5653-6422-49586A65196C}"/>
              </a:ext>
            </a:extLst>
          </p:cNvPr>
          <p:cNvSpPr txBox="1"/>
          <p:nvPr/>
        </p:nvSpPr>
        <p:spPr>
          <a:xfrm>
            <a:off x="724317" y="4483742"/>
            <a:ext cx="34415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Institutional organizers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FEA6CA-02DB-7284-34F4-B6B0316E9814}"/>
              </a:ext>
            </a:extLst>
          </p:cNvPr>
          <p:cNvCxnSpPr/>
          <p:nvPr/>
        </p:nvCxnSpPr>
        <p:spPr>
          <a:xfrm flipH="1">
            <a:off x="683812" y="4655423"/>
            <a:ext cx="6698" cy="119910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094DDC-D16D-CCF4-105B-D6AF884287F8}"/>
              </a:ext>
            </a:extLst>
          </p:cNvPr>
          <p:cNvCxnSpPr>
            <a:cxnSpLocks/>
          </p:cNvCxnSpPr>
          <p:nvPr/>
        </p:nvCxnSpPr>
        <p:spPr>
          <a:xfrm flipH="1">
            <a:off x="7399460" y="4655422"/>
            <a:ext cx="6698" cy="119910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B3BFB-3F76-F8A8-024E-73183E8B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524647-DFEE-99CD-699A-217AABCFC208}"/>
              </a:ext>
            </a:extLst>
          </p:cNvPr>
          <p:cNvSpPr txBox="1"/>
          <p:nvPr/>
        </p:nvSpPr>
        <p:spPr>
          <a:xfrm>
            <a:off x="704629" y="1916522"/>
            <a:ext cx="10829567" cy="2739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/>
              <a:t>Clean data, which can be readily used for or analyses;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Alpha diversity;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000" dirty="0"/>
              <a:t>How diverse are our samples;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Taxonomy;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000" dirty="0"/>
              <a:t>What is present in our samples;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Beta diversity;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000" dirty="0"/>
              <a:t>What are the shifts in community composition across samples.</a:t>
            </a:r>
          </a:p>
        </p:txBody>
      </p:sp>
    </p:spTree>
    <p:extLst>
      <p:ext uri="{BB962C8B-B14F-4D97-AF65-F5344CB8AC3E}">
        <p14:creationId xmlns:p14="http://schemas.microsoft.com/office/powerpoint/2010/main" val="347467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5523BFA-FEBC-19FC-8117-72A58203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Recall alpha diversity (1)</a:t>
            </a:r>
          </a:p>
        </p:txBody>
      </p:sp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8A47197-4E97-2C53-66F2-90D00D9BC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432" y="2038477"/>
            <a:ext cx="6816810" cy="3501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6A07BA-315E-395B-01E4-414ABDC09D2A}"/>
              </a:ext>
            </a:extLst>
          </p:cNvPr>
          <p:cNvSpPr txBox="1"/>
          <p:nvPr/>
        </p:nvSpPr>
        <p:spPr>
          <a:xfrm>
            <a:off x="344224" y="2750602"/>
            <a:ext cx="4404053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Shannon index illustrated different </a:t>
            </a:r>
            <a:r>
              <a:rPr lang="en-US" sz="2000"/>
              <a:t>diversity trends between Sediments 2 and 37;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000" dirty="0"/>
              <a:t>Constant diversity in Sed002;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000" dirty="0"/>
              <a:t>Increased diversity after treatment in Sed037.</a:t>
            </a:r>
          </a:p>
        </p:txBody>
      </p:sp>
    </p:spTree>
    <p:extLst>
      <p:ext uri="{BB962C8B-B14F-4D97-AF65-F5344CB8AC3E}">
        <p14:creationId xmlns:p14="http://schemas.microsoft.com/office/powerpoint/2010/main" val="230899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D82E-E575-CE78-CD60-B4980884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alpha diversity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9FBF7-9474-ECD1-0843-F79B478FA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108" y="2120856"/>
            <a:ext cx="6960973" cy="3573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DA8755-A66B-8DA9-A66D-20B06D6D1F94}"/>
              </a:ext>
            </a:extLst>
          </p:cNvPr>
          <p:cNvSpPr txBox="1"/>
          <p:nvPr/>
        </p:nvSpPr>
        <p:spPr>
          <a:xfrm>
            <a:off x="416305" y="2122467"/>
            <a:ext cx="4404053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There was no clear trend in Species richness;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Shannon index increased after Cd treatment;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000" dirty="0"/>
              <a:t>This increase was overall significant (p&lt;0.05, One-Way Repeated Measures ANOVA test); but we were not able to identify which groups were responsible (p&gt;0.05, pairwise Student's t-test).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67D0F2-DFEF-10A2-BCB7-8A9B67360F07}"/>
              </a:ext>
            </a:extLst>
          </p:cNvPr>
          <p:cNvSpPr txBox="1"/>
          <p:nvPr/>
        </p:nvSpPr>
        <p:spPr>
          <a:xfrm>
            <a:off x="5333999" y="1688756"/>
            <a:ext cx="62504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Sed 37</a:t>
            </a:r>
          </a:p>
        </p:txBody>
      </p:sp>
    </p:spTree>
    <p:extLst>
      <p:ext uri="{BB962C8B-B14F-4D97-AF65-F5344CB8AC3E}">
        <p14:creationId xmlns:p14="http://schemas.microsoft.com/office/powerpoint/2010/main" val="982173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9849-2A9E-DC30-5898-9B15069E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taxonomy (1)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FC1DB7-C464-B9E0-9E47-DF5AFD88E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357" y="212424"/>
            <a:ext cx="5234214" cy="26685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818D1D-8E2B-15A2-86CF-F6BDF2772F66}"/>
              </a:ext>
            </a:extLst>
          </p:cNvPr>
          <p:cNvSpPr txBox="1"/>
          <p:nvPr/>
        </p:nvSpPr>
        <p:spPr>
          <a:xfrm>
            <a:off x="661234" y="1868467"/>
            <a:ext cx="457641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At </a:t>
            </a:r>
            <a:r>
              <a:rPr lang="en-US" sz="2000" b="1" dirty="0"/>
              <a:t>Domain level</a:t>
            </a:r>
            <a:r>
              <a:rPr lang="en-US" sz="2000" dirty="0"/>
              <a:t>, we can already see differences between Sediments 2 and 37: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000" dirty="0"/>
              <a:t>Bacteria decrease;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000" dirty="0"/>
              <a:t>Archaea increase.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At </a:t>
            </a:r>
            <a:r>
              <a:rPr lang="en-US" sz="2000" b="1" dirty="0">
                <a:ea typeface="+mn-lt"/>
                <a:cs typeface="+mn-lt"/>
              </a:rPr>
              <a:t>Phylum level</a:t>
            </a:r>
            <a:r>
              <a:rPr lang="en-US" sz="2000" dirty="0">
                <a:ea typeface="+mn-lt"/>
                <a:cs typeface="+mn-lt"/>
              </a:rPr>
              <a:t>,</a:t>
            </a:r>
            <a:r>
              <a:rPr lang="en-US" sz="2000" dirty="0"/>
              <a:t> it becomes clear that some </a:t>
            </a:r>
            <a:r>
              <a:rPr lang="en-US" sz="2000" b="1" dirty="0"/>
              <a:t>Proteobacteria </a:t>
            </a:r>
            <a:r>
              <a:rPr lang="en-US" sz="2000" dirty="0"/>
              <a:t>group was responsible for the differences between Experiments 2 and 37.</a:t>
            </a:r>
          </a:p>
        </p:txBody>
      </p:sp>
      <p:pic>
        <p:nvPicPr>
          <p:cNvPr id="11" name="Picture 1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12F3A7A-6CE0-97AB-644F-A671E999F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0" y="3078994"/>
            <a:ext cx="6096000" cy="313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3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8A66BD6-9E82-5932-E849-33DA1A90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Recall taxonomy (2)</a:t>
            </a:r>
          </a:p>
        </p:txBody>
      </p:sp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573DFFF-86FD-6A70-3F2C-31F370FD6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486" y="1866397"/>
            <a:ext cx="7105135" cy="29707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A6F504-8EB6-D141-5A97-D03DD7D523CB}"/>
              </a:ext>
            </a:extLst>
          </p:cNvPr>
          <p:cNvSpPr txBox="1"/>
          <p:nvPr/>
        </p:nvSpPr>
        <p:spPr>
          <a:xfrm>
            <a:off x="661234" y="1868467"/>
            <a:ext cx="3989464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An overview of Genus level quickly highlighted </a:t>
            </a:r>
            <a:r>
              <a:rPr lang="en-US" sz="2000" b="1" dirty="0"/>
              <a:t>Stenotrophomonas</a:t>
            </a:r>
            <a:r>
              <a:rPr lang="en-US" sz="2000" dirty="0"/>
              <a:t> as the culprit of the major differences between Experiments 2 and 37;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There was an increase in relative abundance of </a:t>
            </a:r>
            <a:r>
              <a:rPr lang="en-US" sz="2000" b="1" dirty="0"/>
              <a:t>unknown genera </a:t>
            </a:r>
            <a:r>
              <a:rPr lang="en-US" sz="2000" dirty="0"/>
              <a:t>after Cd treatment in the sediment 37.</a:t>
            </a:r>
          </a:p>
        </p:txBody>
      </p:sp>
    </p:spTree>
    <p:extLst>
      <p:ext uri="{BB962C8B-B14F-4D97-AF65-F5344CB8AC3E}">
        <p14:creationId xmlns:p14="http://schemas.microsoft.com/office/powerpoint/2010/main" val="306451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CA0D-ED9E-6838-E31C-1B2A8856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taxonomy (3)</a:t>
            </a:r>
          </a:p>
        </p:txBody>
      </p:sp>
      <p:pic>
        <p:nvPicPr>
          <p:cNvPr id="4" name="Picture 3" descr="A graph with lines and dots&#10;&#10;Description automatically generated">
            <a:extLst>
              <a:ext uri="{FF2B5EF4-FFF2-40B4-BE49-F238E27FC236}">
                <a16:creationId xmlns:a16="http://schemas.microsoft.com/office/drawing/2014/main" id="{70488344-EFBA-EF5E-C35D-378E27BF6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459" y="1696172"/>
            <a:ext cx="6096000" cy="4104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3D27D6-D145-9E86-90DD-CAD93F84F61E}"/>
              </a:ext>
            </a:extLst>
          </p:cNvPr>
          <p:cNvSpPr txBox="1"/>
          <p:nvPr/>
        </p:nvSpPr>
        <p:spPr>
          <a:xfrm>
            <a:off x="578855" y="2300954"/>
            <a:ext cx="460730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After closer inspection, we discovered that Stenotrophomonas was more abundant in the Control group, but decreased its relative </a:t>
            </a:r>
            <a:r>
              <a:rPr lang="en-US" sz="2000"/>
              <a:t>abundance after Cd treatment;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However, there was no trend after increasing concentrations of Cd.</a:t>
            </a:r>
          </a:p>
        </p:txBody>
      </p:sp>
    </p:spTree>
    <p:extLst>
      <p:ext uri="{BB962C8B-B14F-4D97-AF65-F5344CB8AC3E}">
        <p14:creationId xmlns:p14="http://schemas.microsoft.com/office/powerpoint/2010/main" val="35695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0E0D-495C-C819-02BB-799D9A15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beta diversity 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939D29-0821-7EB9-AC38-20A294D8C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486" y="1696172"/>
            <a:ext cx="6096000" cy="4104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1CA37F-7CF7-FB0F-C666-CC691F72DCD8}"/>
              </a:ext>
            </a:extLst>
          </p:cNvPr>
          <p:cNvSpPr txBox="1"/>
          <p:nvPr/>
        </p:nvSpPr>
        <p:spPr>
          <a:xfrm>
            <a:off x="578855" y="2300954"/>
            <a:ext cx="4607301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Both sediments presented distinct community compositions;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sediment 37 presented most of the community composition </a:t>
            </a:r>
            <a:r>
              <a:rPr lang="en-US" sz="2000"/>
              <a:t>variability.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PERMANOVA confirmed that any differences in community composition were mostly derived from the source sediment and not from Cd treatments.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223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C3FF2-3C03-7ED3-0937-EA9E1BFC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F882B-53CB-8B60-205B-2A4A7C174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two sediments represented different microbial communities, with distinct responses to Cd treatment;</a:t>
            </a:r>
          </a:p>
          <a:p>
            <a:r>
              <a:rPr lang="en-US" dirty="0"/>
              <a:t>The sediments were collected at a very similar place, indicating </a:t>
            </a:r>
            <a:r>
              <a:rPr lang="en-US"/>
              <a:t>high local heterogeneity;</a:t>
            </a:r>
            <a:endParaRPr lang="en-US" dirty="0"/>
          </a:p>
          <a:p>
            <a:r>
              <a:rPr lang="en-US" dirty="0"/>
              <a:t>The presence of </a:t>
            </a:r>
            <a:r>
              <a:rPr lang="en-US" i="1" dirty="0"/>
              <a:t>Stenotrophomonas</a:t>
            </a:r>
            <a:r>
              <a:rPr lang="en-US" dirty="0"/>
              <a:t> in the control group of sediment 37 seems to have been responsible for the major differences.</a:t>
            </a:r>
          </a:p>
          <a:p>
            <a:r>
              <a:rPr lang="en-US" dirty="0"/>
              <a:t>The sediment 37 also included more </a:t>
            </a:r>
            <a:r>
              <a:rPr lang="en-US" b="1" dirty="0"/>
              <a:t>unknown </a:t>
            </a:r>
            <a:r>
              <a:rPr lang="en-US" dirty="0"/>
              <a:t>genera, which grew upon Cd treatment.</a:t>
            </a:r>
          </a:p>
        </p:txBody>
      </p:sp>
    </p:spTree>
    <p:extLst>
      <p:ext uri="{BB962C8B-B14F-4D97-AF65-F5344CB8AC3E}">
        <p14:creationId xmlns:p14="http://schemas.microsoft.com/office/powerpoint/2010/main" val="1743020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Downstream results overview</vt:lpstr>
      <vt:lpstr>Summary of results</vt:lpstr>
      <vt:lpstr>Recall alpha diversity (1)</vt:lpstr>
      <vt:lpstr>Recall alpha diversity (2)</vt:lpstr>
      <vt:lpstr>Recall taxonomy (1)</vt:lpstr>
      <vt:lpstr>Recall taxonomy (2)</vt:lpstr>
      <vt:lpstr>Recall taxonomy (3)</vt:lpstr>
      <vt:lpstr>Recall beta diversity (1)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251</cp:revision>
  <dcterms:created xsi:type="dcterms:W3CDTF">2024-08-20T10:19:23Z</dcterms:created>
  <dcterms:modified xsi:type="dcterms:W3CDTF">2024-08-20T11:23:43Z</dcterms:modified>
</cp:coreProperties>
</file>