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88" r:id="rId33"/>
    <p:sldId id="27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3C162-6B93-7DD2-9D1F-4939B39ABE9F}" v="1" dt="2024-08-26T09:51:0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Pascoal" userId="eafd0475dda04de3" providerId="Windows Live" clId="Web-{B4FFC780-9C28-85FE-6AEA-296E017DC1F9}"/>
    <pc:docChg chg="modSld">
      <pc:chgData name="Francisco Pascoal" userId="eafd0475dda04de3" providerId="Windows Live" clId="Web-{B4FFC780-9C28-85FE-6AEA-296E017DC1F9}" dt="2024-08-20T11:35:15.745" v="9" actId="1076"/>
      <pc:docMkLst>
        <pc:docMk/>
      </pc:docMkLst>
      <pc:sldChg chg="addSp modSp">
        <pc:chgData name="Francisco Pascoal" userId="eafd0475dda04de3" providerId="Windows Live" clId="Web-{B4FFC780-9C28-85FE-6AEA-296E017DC1F9}" dt="2024-08-20T11:35:15.745" v="9" actId="1076"/>
        <pc:sldMkLst>
          <pc:docMk/>
          <pc:sldMk cId="1316414673" sldId="256"/>
        </pc:sldMkLst>
        <pc:spChg chg="mod">
          <ac:chgData name="Francisco Pascoal" userId="eafd0475dda04de3" providerId="Windows Live" clId="Web-{B4FFC780-9C28-85FE-6AEA-296E017DC1F9}" dt="2024-08-20T11:35:10.276" v="1" actId="1076"/>
          <ac:spMkLst>
            <pc:docMk/>
            <pc:sldMk cId="1316414673" sldId="256"/>
            <ac:spMk id="3" creationId="{D2BDF470-1DD4-695A-382B-2B3BE67B3DC8}"/>
          </ac:spMkLst>
        </pc:spChg>
        <pc:spChg chg="add mod">
          <ac:chgData name="Francisco Pascoal" userId="eafd0475dda04de3" providerId="Windows Live" clId="Web-{B4FFC780-9C28-85FE-6AEA-296E017DC1F9}" dt="2024-08-20T11:35:15.745" v="6" actId="1076"/>
          <ac:spMkLst>
            <pc:docMk/>
            <pc:sldMk cId="1316414673" sldId="256"/>
            <ac:spMk id="8" creationId="{893B2141-9E0F-B74E-B2F4-9A23BC0EBCB9}"/>
          </ac:spMkLst>
        </pc:spChg>
        <pc:spChg chg="add mod">
          <ac:chgData name="Francisco Pascoal" userId="eafd0475dda04de3" providerId="Windows Live" clId="Web-{B4FFC780-9C28-85FE-6AEA-296E017DC1F9}" dt="2024-08-20T11:35:15.745" v="7" actId="1076"/>
          <ac:spMkLst>
            <pc:docMk/>
            <pc:sldMk cId="1316414673" sldId="256"/>
            <ac:spMk id="9" creationId="{17F448A9-FEC2-5653-6422-49586A65196C}"/>
          </ac:spMkLst>
        </pc:spChg>
        <pc:picChg chg="add mod">
          <ac:chgData name="Francisco Pascoal" userId="eafd0475dda04de3" providerId="Windows Live" clId="Web-{B4FFC780-9C28-85FE-6AEA-296E017DC1F9}" dt="2024-08-20T11:35:15.714" v="2" actId="1076"/>
          <ac:picMkLst>
            <pc:docMk/>
            <pc:sldMk cId="1316414673" sldId="256"/>
            <ac:picMk id="4" creationId="{6B363797-64F6-7B55-2CDA-8A6E7BBBD7DF}"/>
          </ac:picMkLst>
        </pc:picChg>
        <pc:picChg chg="add mod">
          <ac:chgData name="Francisco Pascoal" userId="eafd0475dda04de3" providerId="Windows Live" clId="Web-{B4FFC780-9C28-85FE-6AEA-296E017DC1F9}" dt="2024-08-20T11:35:15.714" v="3" actId="1076"/>
          <ac:picMkLst>
            <pc:docMk/>
            <pc:sldMk cId="1316414673" sldId="256"/>
            <ac:picMk id="5" creationId="{1583CE49-639A-19FB-A465-E3EEBD9B81B6}"/>
          </ac:picMkLst>
        </pc:picChg>
        <pc:picChg chg="add mod">
          <ac:chgData name="Francisco Pascoal" userId="eafd0475dda04de3" providerId="Windows Live" clId="Web-{B4FFC780-9C28-85FE-6AEA-296E017DC1F9}" dt="2024-08-20T11:35:15.729" v="4" actId="1076"/>
          <ac:picMkLst>
            <pc:docMk/>
            <pc:sldMk cId="1316414673" sldId="256"/>
            <ac:picMk id="6" creationId="{E79CCBFB-D67C-CAD4-5EB3-A358752E2F8D}"/>
          </ac:picMkLst>
        </pc:picChg>
        <pc:picChg chg="add mod">
          <ac:chgData name="Francisco Pascoal" userId="eafd0475dda04de3" providerId="Windows Live" clId="Web-{B4FFC780-9C28-85FE-6AEA-296E017DC1F9}" dt="2024-08-20T11:35:15.729" v="5" actId="1076"/>
          <ac:picMkLst>
            <pc:docMk/>
            <pc:sldMk cId="1316414673" sldId="256"/>
            <ac:picMk id="7" creationId="{807896CC-A876-ED5C-ECBE-D3B227A19985}"/>
          </ac:picMkLst>
        </pc:picChg>
        <pc:cxnChg chg="add mod">
          <ac:chgData name="Francisco Pascoal" userId="eafd0475dda04de3" providerId="Windows Live" clId="Web-{B4FFC780-9C28-85FE-6AEA-296E017DC1F9}" dt="2024-08-20T11:35:15.745" v="8" actId="1076"/>
          <ac:cxnSpMkLst>
            <pc:docMk/>
            <pc:sldMk cId="1316414673" sldId="256"/>
            <ac:cxnSpMk id="10" creationId="{80FEA6CA-02DB-7284-34F4-B6B0316E9814}"/>
          </ac:cxnSpMkLst>
        </pc:cxnChg>
        <pc:cxnChg chg="add mod">
          <ac:chgData name="Francisco Pascoal" userId="eafd0475dda04de3" providerId="Windows Live" clId="Web-{B4FFC780-9C28-85FE-6AEA-296E017DC1F9}" dt="2024-08-20T11:35:15.745" v="9" actId="1076"/>
          <ac:cxnSpMkLst>
            <pc:docMk/>
            <pc:sldMk cId="1316414673" sldId="256"/>
            <ac:cxnSpMk id="11" creationId="{D0094DDC-D16D-CCF4-105B-D6AF884287F8}"/>
          </ac:cxnSpMkLst>
        </pc:cxnChg>
      </pc:sldChg>
    </pc:docChg>
  </pc:docChgLst>
  <pc:docChgLst>
    <pc:chgData name="Francisco Pascoal" userId="eafd0475dda04de3" providerId="LiveId" clId="{9EEA84D4-5E87-4793-9A94-D01A888D0C0E}"/>
    <pc:docChg chg="undo custSel addSld delSld modSld sldOrd">
      <pc:chgData name="Francisco Pascoal" userId="eafd0475dda04de3" providerId="LiveId" clId="{9EEA84D4-5E87-4793-9A94-D01A888D0C0E}" dt="2024-08-13T15:03:26.476" v="17150" actId="313"/>
      <pc:docMkLst>
        <pc:docMk/>
      </pc:docMkLst>
      <pc:sldChg chg="modSp new mod">
        <pc:chgData name="Francisco Pascoal" userId="eafd0475dda04de3" providerId="LiveId" clId="{9EEA84D4-5E87-4793-9A94-D01A888D0C0E}" dt="2024-08-12T13:31:29.389" v="59" actId="790"/>
        <pc:sldMkLst>
          <pc:docMk/>
          <pc:sldMk cId="1316414673" sldId="256"/>
        </pc:sldMkLst>
        <pc:spChg chg="mod">
          <ac:chgData name="Francisco Pascoal" userId="eafd0475dda04de3" providerId="LiveId" clId="{9EEA84D4-5E87-4793-9A94-D01A888D0C0E}" dt="2024-08-12T13:31:29.389" v="59" actId="790"/>
          <ac:spMkLst>
            <pc:docMk/>
            <pc:sldMk cId="1316414673" sldId="256"/>
            <ac:spMk id="2" creationId="{88D45260-CA00-75C7-A565-2BD2AF818CA7}"/>
          </ac:spMkLst>
        </pc:spChg>
        <pc:spChg chg="mod">
          <ac:chgData name="Francisco Pascoal" userId="eafd0475dda04de3" providerId="LiveId" clId="{9EEA84D4-5E87-4793-9A94-D01A888D0C0E}" dt="2024-08-12T13:31:29.389" v="59" actId="790"/>
          <ac:spMkLst>
            <pc:docMk/>
            <pc:sldMk cId="1316414673" sldId="256"/>
            <ac:spMk id="3" creationId="{D2BDF470-1DD4-695A-382B-2B3BE67B3DC8}"/>
          </ac:spMkLst>
        </pc:spChg>
      </pc:sldChg>
      <pc:sldChg chg="addSp modSp new mod">
        <pc:chgData name="Francisco Pascoal" userId="eafd0475dda04de3" providerId="LiveId" clId="{9EEA84D4-5E87-4793-9A94-D01A888D0C0E}" dt="2024-08-12T13:35:36.074" v="260" actId="1076"/>
        <pc:sldMkLst>
          <pc:docMk/>
          <pc:sldMk cId="780380564" sldId="257"/>
        </pc:sldMkLst>
        <pc:spChg chg="mod">
          <ac:chgData name="Francisco Pascoal" userId="eafd0475dda04de3" providerId="LiveId" clId="{9EEA84D4-5E87-4793-9A94-D01A888D0C0E}" dt="2024-08-12T13:33:02.405" v="84" actId="790"/>
          <ac:spMkLst>
            <pc:docMk/>
            <pc:sldMk cId="780380564" sldId="257"/>
            <ac:spMk id="2" creationId="{38EC7240-B718-C4F5-9041-1B608CAA73C3}"/>
          </ac:spMkLst>
        </pc:spChg>
        <pc:spChg chg="mod">
          <ac:chgData name="Francisco Pascoal" userId="eafd0475dda04de3" providerId="LiveId" clId="{9EEA84D4-5E87-4793-9A94-D01A888D0C0E}" dt="2024-08-12T13:35:36.074" v="260" actId="1076"/>
          <ac:spMkLst>
            <pc:docMk/>
            <pc:sldMk cId="780380564" sldId="257"/>
            <ac:spMk id="3" creationId="{078A17EC-B5B2-FA57-5EDA-471B32715BE7}"/>
          </ac:spMkLst>
        </pc:spChg>
        <pc:spChg chg="add mod">
          <ac:chgData name="Francisco Pascoal" userId="eafd0475dda04de3" providerId="LiveId" clId="{9EEA84D4-5E87-4793-9A94-D01A888D0C0E}" dt="2024-08-12T13:35:30.587" v="258" actId="1076"/>
          <ac:spMkLst>
            <pc:docMk/>
            <pc:sldMk cId="780380564" sldId="257"/>
            <ac:spMk id="5" creationId="{F709D9EF-95E9-D00E-A053-859DFD3FF48B}"/>
          </ac:spMkLst>
        </pc:spChg>
      </pc:sldChg>
      <pc:sldChg chg="modSp new mod">
        <pc:chgData name="Francisco Pascoal" userId="eafd0475dda04de3" providerId="LiveId" clId="{9EEA84D4-5E87-4793-9A94-D01A888D0C0E}" dt="2024-08-12T13:36:26.628" v="302" actId="20577"/>
        <pc:sldMkLst>
          <pc:docMk/>
          <pc:sldMk cId="752833967" sldId="258"/>
        </pc:sldMkLst>
        <pc:spChg chg="mod">
          <ac:chgData name="Francisco Pascoal" userId="eafd0475dda04de3" providerId="LiveId" clId="{9EEA84D4-5E87-4793-9A94-D01A888D0C0E}" dt="2024-08-12T13:36:12.408" v="281" actId="790"/>
          <ac:spMkLst>
            <pc:docMk/>
            <pc:sldMk cId="752833967" sldId="258"/>
            <ac:spMk id="2" creationId="{E22EBFFD-58D7-DC4F-2387-C40D8A846CC9}"/>
          </ac:spMkLst>
        </pc:spChg>
        <pc:spChg chg="mod">
          <ac:chgData name="Francisco Pascoal" userId="eafd0475dda04de3" providerId="LiveId" clId="{9EEA84D4-5E87-4793-9A94-D01A888D0C0E}" dt="2024-08-12T13:36:26.628" v="302" actId="20577"/>
          <ac:spMkLst>
            <pc:docMk/>
            <pc:sldMk cId="752833967" sldId="258"/>
            <ac:spMk id="3" creationId="{C2147BBC-7356-2B61-D1C0-41BB2AA341DD}"/>
          </ac:spMkLst>
        </pc:spChg>
      </pc:sldChg>
      <pc:sldChg chg="addSp delSp modSp new mod">
        <pc:chgData name="Francisco Pascoal" userId="eafd0475dda04de3" providerId="LiveId" clId="{9EEA84D4-5E87-4793-9A94-D01A888D0C0E}" dt="2024-08-12T13:50:04.809" v="808" actId="14100"/>
        <pc:sldMkLst>
          <pc:docMk/>
          <pc:sldMk cId="2139257338" sldId="259"/>
        </pc:sldMkLst>
        <pc:spChg chg="mod">
          <ac:chgData name="Francisco Pascoal" userId="eafd0475dda04de3" providerId="LiveId" clId="{9EEA84D4-5E87-4793-9A94-D01A888D0C0E}" dt="2024-08-12T13:44:23.713" v="433" actId="1076"/>
          <ac:spMkLst>
            <pc:docMk/>
            <pc:sldMk cId="2139257338" sldId="259"/>
            <ac:spMk id="2" creationId="{94C562EF-9DF5-6133-293F-1ABF5CECF696}"/>
          </ac:spMkLst>
        </pc:spChg>
        <pc:spChg chg="del">
          <ac:chgData name="Francisco Pascoal" userId="eafd0475dda04de3" providerId="LiveId" clId="{9EEA84D4-5E87-4793-9A94-D01A888D0C0E}" dt="2024-08-12T13:37:47.405" v="309" actId="478"/>
          <ac:spMkLst>
            <pc:docMk/>
            <pc:sldMk cId="2139257338" sldId="259"/>
            <ac:spMk id="3" creationId="{FC6069FC-65B8-F6F8-D5D0-5AC103C81236}"/>
          </ac:spMkLst>
        </pc:spChg>
        <pc:spChg chg="add mod">
          <ac:chgData name="Francisco Pascoal" userId="eafd0475dda04de3" providerId="LiveId" clId="{9EEA84D4-5E87-4793-9A94-D01A888D0C0E}" dt="2024-08-12T13:39:47.071" v="349" actId="1076"/>
          <ac:spMkLst>
            <pc:docMk/>
            <pc:sldMk cId="2139257338" sldId="259"/>
            <ac:spMk id="6" creationId="{6174F8DD-52D2-0346-7866-01CDB8635DCB}"/>
          </ac:spMkLst>
        </pc:spChg>
        <pc:spChg chg="add mod">
          <ac:chgData name="Francisco Pascoal" userId="eafd0475dda04de3" providerId="LiveId" clId="{9EEA84D4-5E87-4793-9A94-D01A888D0C0E}" dt="2024-08-12T13:39:47.071" v="349" actId="1076"/>
          <ac:spMkLst>
            <pc:docMk/>
            <pc:sldMk cId="2139257338" sldId="259"/>
            <ac:spMk id="9" creationId="{CF70F9DC-3171-129A-B746-4A2F1479A8AC}"/>
          </ac:spMkLst>
        </pc:spChg>
        <pc:spChg chg="add del">
          <ac:chgData name="Francisco Pascoal" userId="eafd0475dda04de3" providerId="LiveId" clId="{9EEA84D4-5E87-4793-9A94-D01A888D0C0E}" dt="2024-08-12T13:40:39.096" v="351" actId="478"/>
          <ac:spMkLst>
            <pc:docMk/>
            <pc:sldMk cId="2139257338" sldId="259"/>
            <ac:spMk id="10" creationId="{000E4E78-2026-1FB5-5A4A-9DEE74BEA718}"/>
          </ac:spMkLst>
        </pc:spChg>
        <pc:spChg chg="add mod">
          <ac:chgData name="Francisco Pascoal" userId="eafd0475dda04de3" providerId="LiveId" clId="{9EEA84D4-5E87-4793-9A94-D01A888D0C0E}" dt="2024-08-12T13:44:21.914" v="431" actId="14100"/>
          <ac:spMkLst>
            <pc:docMk/>
            <pc:sldMk cId="2139257338" sldId="259"/>
            <ac:spMk id="11" creationId="{6D491A9F-9D73-96D8-059B-3947EAE967FD}"/>
          </ac:spMkLst>
        </pc:spChg>
        <pc:spChg chg="add mod">
          <ac:chgData name="Francisco Pascoal" userId="eafd0475dda04de3" providerId="LiveId" clId="{9EEA84D4-5E87-4793-9A94-D01A888D0C0E}" dt="2024-08-12T13:44:38.342" v="439" actId="1038"/>
          <ac:spMkLst>
            <pc:docMk/>
            <pc:sldMk cId="2139257338" sldId="259"/>
            <ac:spMk id="12" creationId="{08CA7139-6E9C-8AD8-908D-9DF3A9229FF6}"/>
          </ac:spMkLst>
        </pc:spChg>
        <pc:spChg chg="add mod">
          <ac:chgData name="Francisco Pascoal" userId="eafd0475dda04de3" providerId="LiveId" clId="{9EEA84D4-5E87-4793-9A94-D01A888D0C0E}" dt="2024-08-12T13:44:31.428" v="434" actId="1076"/>
          <ac:spMkLst>
            <pc:docMk/>
            <pc:sldMk cId="2139257338" sldId="259"/>
            <ac:spMk id="13" creationId="{6AAE2BC2-CBC5-985C-013D-5A1BD296C527}"/>
          </ac:spMkLst>
        </pc:spChg>
        <pc:spChg chg="add mod">
          <ac:chgData name="Francisco Pascoal" userId="eafd0475dda04de3" providerId="LiveId" clId="{9EEA84D4-5E87-4793-9A94-D01A888D0C0E}" dt="2024-08-12T13:49:30.355" v="769" actId="14100"/>
          <ac:spMkLst>
            <pc:docMk/>
            <pc:sldMk cId="2139257338" sldId="259"/>
            <ac:spMk id="14" creationId="{E2FA064F-637B-2731-C350-ACA52E28EC40}"/>
          </ac:spMkLst>
        </pc:spChg>
        <pc:spChg chg="add mod">
          <ac:chgData name="Francisco Pascoal" userId="eafd0475dda04de3" providerId="LiveId" clId="{9EEA84D4-5E87-4793-9A94-D01A888D0C0E}" dt="2024-08-12T13:49:33.158" v="770" actId="1076"/>
          <ac:spMkLst>
            <pc:docMk/>
            <pc:sldMk cId="2139257338" sldId="259"/>
            <ac:spMk id="15" creationId="{EDA1308D-20D3-4620-B985-25D1120491B4}"/>
          </ac:spMkLst>
        </pc:spChg>
        <pc:spChg chg="add del mod">
          <ac:chgData name="Francisco Pascoal" userId="eafd0475dda04de3" providerId="LiveId" clId="{9EEA84D4-5E87-4793-9A94-D01A888D0C0E}" dt="2024-08-12T13:47:34.442" v="581" actId="478"/>
          <ac:spMkLst>
            <pc:docMk/>
            <pc:sldMk cId="2139257338" sldId="259"/>
            <ac:spMk id="16" creationId="{657230B4-ED1E-AE2B-BA34-35695861839A}"/>
          </ac:spMkLst>
        </pc:spChg>
        <pc:spChg chg="add del mod">
          <ac:chgData name="Francisco Pascoal" userId="eafd0475dda04de3" providerId="LiveId" clId="{9EEA84D4-5E87-4793-9A94-D01A888D0C0E}" dt="2024-08-12T13:47:32.720" v="580" actId="478"/>
          <ac:spMkLst>
            <pc:docMk/>
            <pc:sldMk cId="2139257338" sldId="259"/>
            <ac:spMk id="17" creationId="{EEA06D68-E347-CBF1-2B92-A89A9CA7F5CA}"/>
          </ac:spMkLst>
        </pc:spChg>
        <pc:spChg chg="add mod">
          <ac:chgData name="Francisco Pascoal" userId="eafd0475dda04de3" providerId="LiveId" clId="{9EEA84D4-5E87-4793-9A94-D01A888D0C0E}" dt="2024-08-12T13:48:37.662" v="621" actId="14100"/>
          <ac:spMkLst>
            <pc:docMk/>
            <pc:sldMk cId="2139257338" sldId="259"/>
            <ac:spMk id="20" creationId="{A9F875F4-3D1F-BA2A-3D5B-55AA5C663B62}"/>
          </ac:spMkLst>
        </pc:spChg>
        <pc:spChg chg="add mod">
          <ac:chgData name="Francisco Pascoal" userId="eafd0475dda04de3" providerId="LiveId" clId="{9EEA84D4-5E87-4793-9A94-D01A888D0C0E}" dt="2024-08-12T13:50:04.809" v="808" actId="14100"/>
          <ac:spMkLst>
            <pc:docMk/>
            <pc:sldMk cId="2139257338" sldId="259"/>
            <ac:spMk id="24" creationId="{BC70A7F2-ED46-317E-F9A3-51A424D51206}"/>
          </ac:spMkLst>
        </pc:spChg>
        <pc:spChg chg="add mod">
          <ac:chgData name="Francisco Pascoal" userId="eafd0475dda04de3" providerId="LiveId" clId="{9EEA84D4-5E87-4793-9A94-D01A888D0C0E}" dt="2024-08-12T13:49:40.584" v="772" actId="1076"/>
          <ac:spMkLst>
            <pc:docMk/>
            <pc:sldMk cId="2139257338" sldId="259"/>
            <ac:spMk id="26" creationId="{652726C9-079E-F704-7713-37B41F8D4B2C}"/>
          </ac:spMkLst>
        </pc:spChg>
        <pc:spChg chg="add mod">
          <ac:chgData name="Francisco Pascoal" userId="eafd0475dda04de3" providerId="LiveId" clId="{9EEA84D4-5E87-4793-9A94-D01A888D0C0E}" dt="2024-08-12T13:49:54.835" v="806" actId="20577"/>
          <ac:spMkLst>
            <pc:docMk/>
            <pc:sldMk cId="2139257338" sldId="259"/>
            <ac:spMk id="27" creationId="{FEFA4C5F-408B-0568-88E2-2ECBEDDEB7BB}"/>
          </ac:spMkLst>
        </pc:spChg>
        <pc:picChg chg="add mod">
          <ac:chgData name="Francisco Pascoal" userId="eafd0475dda04de3" providerId="LiveId" clId="{9EEA84D4-5E87-4793-9A94-D01A888D0C0E}" dt="2024-08-12T13:39:47.071" v="349" actId="1076"/>
          <ac:picMkLst>
            <pc:docMk/>
            <pc:sldMk cId="2139257338" sldId="259"/>
            <ac:picMk id="5" creationId="{E328E33A-02D9-0910-02B8-7C53646A9852}"/>
          </ac:picMkLst>
        </pc:picChg>
        <pc:picChg chg="add mod">
          <ac:chgData name="Francisco Pascoal" userId="eafd0475dda04de3" providerId="LiveId" clId="{9EEA84D4-5E87-4793-9A94-D01A888D0C0E}" dt="2024-08-12T13:39:47.071" v="349" actId="1076"/>
          <ac:picMkLst>
            <pc:docMk/>
            <pc:sldMk cId="2139257338" sldId="259"/>
            <ac:picMk id="8" creationId="{CA2BE5D2-3007-FB46-E8EA-0FE7BB30DEB8}"/>
          </ac:picMkLst>
        </pc:picChg>
        <pc:cxnChg chg="add mod">
          <ac:chgData name="Francisco Pascoal" userId="eafd0475dda04de3" providerId="LiveId" clId="{9EEA84D4-5E87-4793-9A94-D01A888D0C0E}" dt="2024-08-12T13:49:51.988" v="805" actId="14100"/>
          <ac:cxnSpMkLst>
            <pc:docMk/>
            <pc:sldMk cId="2139257338" sldId="259"/>
            <ac:cxnSpMk id="19" creationId="{2D64E240-E2A2-5002-6B5B-8CE28157B446}"/>
          </ac:cxnSpMkLst>
        </pc:cxnChg>
      </pc:sldChg>
      <pc:sldChg chg="addSp delSp modSp new del mod">
        <pc:chgData name="Francisco Pascoal" userId="eafd0475dda04de3" providerId="LiveId" clId="{9EEA84D4-5E87-4793-9A94-D01A888D0C0E}" dt="2024-08-12T14:02:53.768" v="1413" actId="2696"/>
        <pc:sldMkLst>
          <pc:docMk/>
          <pc:sldMk cId="2878916109" sldId="260"/>
        </pc:sldMkLst>
        <pc:spChg chg="mod">
          <ac:chgData name="Francisco Pascoal" userId="eafd0475dda04de3" providerId="LiveId" clId="{9EEA84D4-5E87-4793-9A94-D01A888D0C0E}" dt="2024-08-12T13:56:47.128" v="912" actId="20577"/>
          <ac:spMkLst>
            <pc:docMk/>
            <pc:sldMk cId="2878916109" sldId="260"/>
            <ac:spMk id="2" creationId="{147C0C08-ADBD-69B5-F538-C0D4BA026B0F}"/>
          </ac:spMkLst>
        </pc:spChg>
        <pc:spChg chg="mod">
          <ac:chgData name="Francisco Pascoal" userId="eafd0475dda04de3" providerId="LiveId" clId="{9EEA84D4-5E87-4793-9A94-D01A888D0C0E}" dt="2024-08-12T13:56:44.510" v="908" actId="1076"/>
          <ac:spMkLst>
            <pc:docMk/>
            <pc:sldMk cId="2878916109" sldId="260"/>
            <ac:spMk id="3" creationId="{9E01B9DE-BE5C-C9DA-2445-7CC97D5CE0C0}"/>
          </ac:spMkLst>
        </pc:spChg>
        <pc:spChg chg="add del mod">
          <ac:chgData name="Francisco Pascoal" userId="eafd0475dda04de3" providerId="LiveId" clId="{9EEA84D4-5E87-4793-9A94-D01A888D0C0E}" dt="2024-08-12T13:56:14.772" v="904" actId="478"/>
          <ac:spMkLst>
            <pc:docMk/>
            <pc:sldMk cId="2878916109" sldId="260"/>
            <ac:spMk id="5" creationId="{8A32B67F-154A-2909-6CEF-097765DA4387}"/>
          </ac:spMkLst>
        </pc:spChg>
        <pc:spChg chg="add mod">
          <ac:chgData name="Francisco Pascoal" userId="eafd0475dda04de3" providerId="LiveId" clId="{9EEA84D4-5E87-4793-9A94-D01A888D0C0E}" dt="2024-08-12T13:55:48.832" v="897" actId="404"/>
          <ac:spMkLst>
            <pc:docMk/>
            <pc:sldMk cId="2878916109" sldId="260"/>
            <ac:spMk id="7" creationId="{AC487FA6-79E5-BC2A-CF67-31988B3A84E9}"/>
          </ac:spMkLst>
        </pc:spChg>
      </pc:sldChg>
      <pc:sldChg chg="addSp delSp modSp new mod ord">
        <pc:chgData name="Francisco Pascoal" userId="eafd0475dda04de3" providerId="LiveId" clId="{9EEA84D4-5E87-4793-9A94-D01A888D0C0E}" dt="2024-08-12T14:34:30.467" v="3044" actId="1076"/>
        <pc:sldMkLst>
          <pc:docMk/>
          <pc:sldMk cId="68380526" sldId="261"/>
        </pc:sldMkLst>
        <pc:spChg chg="mod">
          <ac:chgData name="Francisco Pascoal" userId="eafd0475dda04de3" providerId="LiveId" clId="{9EEA84D4-5E87-4793-9A94-D01A888D0C0E}" dt="2024-08-12T14:34:10.712" v="3035" actId="1076"/>
          <ac:spMkLst>
            <pc:docMk/>
            <pc:sldMk cId="68380526" sldId="261"/>
            <ac:spMk id="2" creationId="{038A4905-2F84-F063-878A-3B6CC0BFEFF4}"/>
          </ac:spMkLst>
        </pc:spChg>
        <pc:spChg chg="del">
          <ac:chgData name="Francisco Pascoal" userId="eafd0475dda04de3" providerId="LiveId" clId="{9EEA84D4-5E87-4793-9A94-D01A888D0C0E}" dt="2024-08-12T13:58:50.183" v="952" actId="478"/>
          <ac:spMkLst>
            <pc:docMk/>
            <pc:sldMk cId="68380526" sldId="261"/>
            <ac:spMk id="3" creationId="{7B7DE58A-FBB9-CEDF-0138-510CFE93120D}"/>
          </ac:spMkLst>
        </pc:spChg>
        <pc:spChg chg="add mod">
          <ac:chgData name="Francisco Pascoal" userId="eafd0475dda04de3" providerId="LiveId" clId="{9EEA84D4-5E87-4793-9A94-D01A888D0C0E}" dt="2024-08-12T14:32:38.023" v="3014" actId="1076"/>
          <ac:spMkLst>
            <pc:docMk/>
            <pc:sldMk cId="68380526" sldId="261"/>
            <ac:spMk id="4" creationId="{8456E427-0DA7-C966-9895-4646503F2251}"/>
          </ac:spMkLst>
        </pc:spChg>
        <pc:spChg chg="add mod">
          <ac:chgData name="Francisco Pascoal" userId="eafd0475dda04de3" providerId="LiveId" clId="{9EEA84D4-5E87-4793-9A94-D01A888D0C0E}" dt="2024-08-12T14:04:47.193" v="1526" actId="20577"/>
          <ac:spMkLst>
            <pc:docMk/>
            <pc:sldMk cId="68380526" sldId="261"/>
            <ac:spMk id="5" creationId="{57F60E54-691D-9CBD-B365-F140DD8D07C1}"/>
          </ac:spMkLst>
        </pc:spChg>
        <pc:spChg chg="add mod">
          <ac:chgData name="Francisco Pascoal" userId="eafd0475dda04de3" providerId="LiveId" clId="{9EEA84D4-5E87-4793-9A94-D01A888D0C0E}" dt="2024-08-12T14:32:49.124" v="3017" actId="13822"/>
          <ac:spMkLst>
            <pc:docMk/>
            <pc:sldMk cId="68380526" sldId="261"/>
            <ac:spMk id="6" creationId="{1898CD35-7456-258D-64C3-178B50FE2544}"/>
          </ac:spMkLst>
        </pc:spChg>
        <pc:picChg chg="add mod">
          <ac:chgData name="Francisco Pascoal" userId="eafd0475dda04de3" providerId="LiveId" clId="{9EEA84D4-5E87-4793-9A94-D01A888D0C0E}" dt="2024-08-12T14:34:30.467" v="3044" actId="1076"/>
          <ac:picMkLst>
            <pc:docMk/>
            <pc:sldMk cId="68380526" sldId="261"/>
            <ac:picMk id="2050" creationId="{0CFB337E-E5D8-8250-1518-6189FC365970}"/>
          </ac:picMkLst>
        </pc:picChg>
        <pc:picChg chg="add mod">
          <ac:chgData name="Francisco Pascoal" userId="eafd0475dda04de3" providerId="LiveId" clId="{9EEA84D4-5E87-4793-9A94-D01A888D0C0E}" dt="2024-08-12T14:34:27.413" v="3043" actId="1076"/>
          <ac:picMkLst>
            <pc:docMk/>
            <pc:sldMk cId="68380526" sldId="261"/>
            <ac:picMk id="2052" creationId="{82B7AC3A-F672-C4BB-DF5A-6A0F4AFA57A7}"/>
          </ac:picMkLst>
        </pc:picChg>
        <pc:picChg chg="add mod">
          <ac:chgData name="Francisco Pascoal" userId="eafd0475dda04de3" providerId="LiveId" clId="{9EEA84D4-5E87-4793-9A94-D01A888D0C0E}" dt="2024-08-12T14:34:22.586" v="3042" actId="1076"/>
          <ac:picMkLst>
            <pc:docMk/>
            <pc:sldMk cId="68380526" sldId="261"/>
            <ac:picMk id="2054" creationId="{0136911B-D47C-787D-7CA5-72312A4D04AE}"/>
          </ac:picMkLst>
        </pc:picChg>
      </pc:sldChg>
      <pc:sldChg chg="addSp delSp modSp new mod">
        <pc:chgData name="Francisco Pascoal" userId="eafd0475dda04de3" providerId="LiveId" clId="{9EEA84D4-5E87-4793-9A94-D01A888D0C0E}" dt="2024-08-12T14:18:06.847" v="2180" actId="20577"/>
        <pc:sldMkLst>
          <pc:docMk/>
          <pc:sldMk cId="944795012" sldId="262"/>
        </pc:sldMkLst>
        <pc:spChg chg="mod">
          <ac:chgData name="Francisco Pascoal" userId="eafd0475dda04de3" providerId="LiveId" clId="{9EEA84D4-5E87-4793-9A94-D01A888D0C0E}" dt="2024-08-12T14:06:59.976" v="1567" actId="20577"/>
          <ac:spMkLst>
            <pc:docMk/>
            <pc:sldMk cId="944795012" sldId="262"/>
            <ac:spMk id="2" creationId="{69B7C27E-20A8-6EC2-CFFD-6D33A4611803}"/>
          </ac:spMkLst>
        </pc:spChg>
        <pc:spChg chg="del">
          <ac:chgData name="Francisco Pascoal" userId="eafd0475dda04de3" providerId="LiveId" clId="{9EEA84D4-5E87-4793-9A94-D01A888D0C0E}" dt="2024-08-12T14:05:15.349" v="1561" actId="478"/>
          <ac:spMkLst>
            <pc:docMk/>
            <pc:sldMk cId="944795012" sldId="262"/>
            <ac:spMk id="3" creationId="{BF32E99E-6D7A-0225-05BC-20B18571BA8C}"/>
          </ac:spMkLst>
        </pc:spChg>
        <pc:spChg chg="add mod">
          <ac:chgData name="Francisco Pascoal" userId="eafd0475dda04de3" providerId="LiveId" clId="{9EEA84D4-5E87-4793-9A94-D01A888D0C0E}" dt="2024-08-12T14:08:04.964" v="1651" actId="14100"/>
          <ac:spMkLst>
            <pc:docMk/>
            <pc:sldMk cId="944795012" sldId="262"/>
            <ac:spMk id="4" creationId="{D748DFF5-5A23-1B81-2AF5-D941D4D08E03}"/>
          </ac:spMkLst>
        </pc:spChg>
        <pc:spChg chg="add mod">
          <ac:chgData name="Francisco Pascoal" userId="eafd0475dda04de3" providerId="LiveId" clId="{9EEA84D4-5E87-4793-9A94-D01A888D0C0E}" dt="2024-08-12T14:13:53.487" v="1733" actId="403"/>
          <ac:spMkLst>
            <pc:docMk/>
            <pc:sldMk cId="944795012" sldId="262"/>
            <ac:spMk id="14" creationId="{AA63376A-79CF-D7F3-A6DB-742FDD8DA377}"/>
          </ac:spMkLst>
        </pc:spChg>
        <pc:spChg chg="add mod">
          <ac:chgData name="Francisco Pascoal" userId="eafd0475dda04de3" providerId="LiveId" clId="{9EEA84D4-5E87-4793-9A94-D01A888D0C0E}" dt="2024-08-12T14:12:13.867" v="1703" actId="14100"/>
          <ac:spMkLst>
            <pc:docMk/>
            <pc:sldMk cId="944795012" sldId="262"/>
            <ac:spMk id="15" creationId="{E8848103-6041-00C9-558B-CA87A3D889AE}"/>
          </ac:spMkLst>
        </pc:spChg>
        <pc:spChg chg="add mod">
          <ac:chgData name="Francisco Pascoal" userId="eafd0475dda04de3" providerId="LiveId" clId="{9EEA84D4-5E87-4793-9A94-D01A888D0C0E}" dt="2024-08-12T14:18:06.847" v="2180" actId="20577"/>
          <ac:spMkLst>
            <pc:docMk/>
            <pc:sldMk cId="944795012" sldId="262"/>
            <ac:spMk id="16" creationId="{025FD726-383E-B363-A29E-AFD71B6CDDEB}"/>
          </ac:spMkLst>
        </pc:spChg>
        <pc:picChg chg="add mod">
          <ac:chgData name="Francisco Pascoal" userId="eafd0475dda04de3" providerId="LiveId" clId="{9EEA84D4-5E87-4793-9A94-D01A888D0C0E}" dt="2024-08-12T14:10:41.646" v="1659" actId="1076"/>
          <ac:picMkLst>
            <pc:docMk/>
            <pc:sldMk cId="944795012" sldId="262"/>
            <ac:picMk id="6" creationId="{A4946059-E2BD-1387-6DBF-7496283EC5BA}"/>
          </ac:picMkLst>
        </pc:picChg>
        <pc:cxnChg chg="add del mod">
          <ac:chgData name="Francisco Pascoal" userId="eafd0475dda04de3" providerId="LiveId" clId="{9EEA84D4-5E87-4793-9A94-D01A888D0C0E}" dt="2024-08-12T14:11:24.285" v="1670" actId="478"/>
          <ac:cxnSpMkLst>
            <pc:docMk/>
            <pc:sldMk cId="944795012" sldId="262"/>
            <ac:cxnSpMk id="8" creationId="{855CB053-FF8A-77EB-0F4B-02A64280A58A}"/>
          </ac:cxnSpMkLst>
        </pc:cxnChg>
        <pc:cxnChg chg="add mod">
          <ac:chgData name="Francisco Pascoal" userId="eafd0475dda04de3" providerId="LiveId" clId="{9EEA84D4-5E87-4793-9A94-D01A888D0C0E}" dt="2024-08-12T14:11:14.492" v="1667" actId="14100"/>
          <ac:cxnSpMkLst>
            <pc:docMk/>
            <pc:sldMk cId="944795012" sldId="262"/>
            <ac:cxnSpMk id="10" creationId="{99A19C3C-05E4-C18F-4DF4-2CFB10944C51}"/>
          </ac:cxnSpMkLst>
        </pc:cxnChg>
      </pc:sldChg>
      <pc:sldChg chg="addSp delSp modSp new mod">
        <pc:chgData name="Francisco Pascoal" userId="eafd0475dda04de3" providerId="LiveId" clId="{9EEA84D4-5E87-4793-9A94-D01A888D0C0E}" dt="2024-08-12T14:35:08.626" v="3088" actId="20577"/>
        <pc:sldMkLst>
          <pc:docMk/>
          <pc:sldMk cId="3285834588" sldId="263"/>
        </pc:sldMkLst>
        <pc:spChg chg="mod">
          <ac:chgData name="Francisco Pascoal" userId="eafd0475dda04de3" providerId="LiveId" clId="{9EEA84D4-5E87-4793-9A94-D01A888D0C0E}" dt="2024-08-12T14:35:08.626" v="3088" actId="20577"/>
          <ac:spMkLst>
            <pc:docMk/>
            <pc:sldMk cId="3285834588" sldId="263"/>
            <ac:spMk id="2" creationId="{2466C52A-53A6-23D8-F469-3150C59DB993}"/>
          </ac:spMkLst>
        </pc:spChg>
        <pc:spChg chg="mod">
          <ac:chgData name="Francisco Pascoal" userId="eafd0475dda04de3" providerId="LiveId" clId="{9EEA84D4-5E87-4793-9A94-D01A888D0C0E}" dt="2024-08-12T14:31:30.423" v="2949" actId="20577"/>
          <ac:spMkLst>
            <pc:docMk/>
            <pc:sldMk cId="3285834588" sldId="263"/>
            <ac:spMk id="3" creationId="{41FB0A52-CF20-C214-CD93-D3FC84AAAC63}"/>
          </ac:spMkLst>
        </pc:spChg>
        <pc:spChg chg="add del mod">
          <ac:chgData name="Francisco Pascoal" userId="eafd0475dda04de3" providerId="LiveId" clId="{9EEA84D4-5E87-4793-9A94-D01A888D0C0E}" dt="2024-08-12T14:26:13.624" v="2259" actId="478"/>
          <ac:spMkLst>
            <pc:docMk/>
            <pc:sldMk cId="3285834588" sldId="263"/>
            <ac:spMk id="4" creationId="{5DAF7143-A5AD-E04B-442D-FDA2B34AD1A9}"/>
          </ac:spMkLst>
        </pc:spChg>
        <pc:spChg chg="add del mod">
          <ac:chgData name="Francisco Pascoal" userId="eafd0475dda04de3" providerId="LiveId" clId="{9EEA84D4-5E87-4793-9A94-D01A888D0C0E}" dt="2024-08-12T14:32:01.205" v="2986" actId="478"/>
          <ac:spMkLst>
            <pc:docMk/>
            <pc:sldMk cId="3285834588" sldId="263"/>
            <ac:spMk id="5" creationId="{F2F9FE9D-B112-8DD9-394A-6C5EF7B13545}"/>
          </ac:spMkLst>
        </pc:spChg>
        <pc:spChg chg="add mod">
          <ac:chgData name="Francisco Pascoal" userId="eafd0475dda04de3" providerId="LiveId" clId="{9EEA84D4-5E87-4793-9A94-D01A888D0C0E}" dt="2024-08-12T14:32:26.902" v="3012" actId="790"/>
          <ac:spMkLst>
            <pc:docMk/>
            <pc:sldMk cId="3285834588" sldId="263"/>
            <ac:spMk id="6" creationId="{3244AB17-B6C0-7238-7E77-53A695EA97F9}"/>
          </ac:spMkLst>
        </pc:spChg>
        <pc:picChg chg="add mod">
          <ac:chgData name="Francisco Pascoal" userId="eafd0475dda04de3" providerId="LiveId" clId="{9EEA84D4-5E87-4793-9A94-D01A888D0C0E}" dt="2024-08-12T14:31:37.667" v="2950" actId="1076"/>
          <ac:picMkLst>
            <pc:docMk/>
            <pc:sldMk cId="3285834588" sldId="263"/>
            <ac:picMk id="1026" creationId="{C809B71A-F9B6-5E10-E51A-B9CFF3EC99C8}"/>
          </ac:picMkLst>
        </pc:picChg>
      </pc:sldChg>
      <pc:sldChg chg="addSp delSp modSp new mod">
        <pc:chgData name="Francisco Pascoal" userId="eafd0475dda04de3" providerId="LiveId" clId="{9EEA84D4-5E87-4793-9A94-D01A888D0C0E}" dt="2024-08-12T14:38:25.786" v="3453" actId="1076"/>
        <pc:sldMkLst>
          <pc:docMk/>
          <pc:sldMk cId="4206742304" sldId="264"/>
        </pc:sldMkLst>
        <pc:spChg chg="mod">
          <ac:chgData name="Francisco Pascoal" userId="eafd0475dda04de3" providerId="LiveId" clId="{9EEA84D4-5E87-4793-9A94-D01A888D0C0E}" dt="2024-08-12T14:35:22.826" v="3123" actId="14100"/>
          <ac:spMkLst>
            <pc:docMk/>
            <pc:sldMk cId="4206742304" sldId="264"/>
            <ac:spMk id="2" creationId="{51925BF2-7186-80D7-B943-45DA349147E1}"/>
          </ac:spMkLst>
        </pc:spChg>
        <pc:spChg chg="del mod">
          <ac:chgData name="Francisco Pascoal" userId="eafd0475dda04de3" providerId="LiveId" clId="{9EEA84D4-5E87-4793-9A94-D01A888D0C0E}" dt="2024-08-12T14:35:19.169" v="3121" actId="478"/>
          <ac:spMkLst>
            <pc:docMk/>
            <pc:sldMk cId="4206742304" sldId="264"/>
            <ac:spMk id="3" creationId="{43797D5C-CE62-2A79-3B8A-1A936EB92ED5}"/>
          </ac:spMkLst>
        </pc:spChg>
        <pc:spChg chg="add mod">
          <ac:chgData name="Francisco Pascoal" userId="eafd0475dda04de3" providerId="LiveId" clId="{9EEA84D4-5E87-4793-9A94-D01A888D0C0E}" dt="2024-08-12T14:36:33.284" v="3309" actId="113"/>
          <ac:spMkLst>
            <pc:docMk/>
            <pc:sldMk cId="4206742304" sldId="264"/>
            <ac:spMk id="4" creationId="{E5CCED1E-2B99-3A13-00E5-D2313AA2BAAA}"/>
          </ac:spMkLst>
        </pc:spChg>
        <pc:spChg chg="add mod">
          <ac:chgData name="Francisco Pascoal" userId="eafd0475dda04de3" providerId="LiveId" clId="{9EEA84D4-5E87-4793-9A94-D01A888D0C0E}" dt="2024-08-12T14:38:25.786" v="3453" actId="1076"/>
          <ac:spMkLst>
            <pc:docMk/>
            <pc:sldMk cId="4206742304" sldId="264"/>
            <ac:spMk id="5" creationId="{CB1C39B1-C0AA-60D6-C2ED-A7ED2B656370}"/>
          </ac:spMkLst>
        </pc:spChg>
      </pc:sldChg>
      <pc:sldChg chg="addSp delSp modSp new mod">
        <pc:chgData name="Francisco Pascoal" userId="eafd0475dda04de3" providerId="LiveId" clId="{9EEA84D4-5E87-4793-9A94-D01A888D0C0E}" dt="2024-08-12T14:47:26.585" v="3512" actId="1076"/>
        <pc:sldMkLst>
          <pc:docMk/>
          <pc:sldMk cId="2797999371" sldId="265"/>
        </pc:sldMkLst>
        <pc:spChg chg="mod">
          <ac:chgData name="Francisco Pascoal" userId="eafd0475dda04de3" providerId="LiveId" clId="{9EEA84D4-5E87-4793-9A94-D01A888D0C0E}" dt="2024-08-12T14:38:50.292" v="3477" actId="20577"/>
          <ac:spMkLst>
            <pc:docMk/>
            <pc:sldMk cId="2797999371" sldId="265"/>
            <ac:spMk id="2" creationId="{B1F4C2E8-7D0F-D849-083E-3AB4ED42EE5A}"/>
          </ac:spMkLst>
        </pc:spChg>
        <pc:spChg chg="del">
          <ac:chgData name="Francisco Pascoal" userId="eafd0475dda04de3" providerId="LiveId" clId="{9EEA84D4-5E87-4793-9A94-D01A888D0C0E}" dt="2024-08-12T14:38:53.393" v="3478" actId="478"/>
          <ac:spMkLst>
            <pc:docMk/>
            <pc:sldMk cId="2797999371" sldId="265"/>
            <ac:spMk id="3" creationId="{D92807F0-C626-5D6B-99B5-4FCC385C9842}"/>
          </ac:spMkLst>
        </pc:spChg>
        <pc:spChg chg="add del">
          <ac:chgData name="Francisco Pascoal" userId="eafd0475dda04de3" providerId="LiveId" clId="{9EEA84D4-5E87-4793-9A94-D01A888D0C0E}" dt="2024-08-12T14:46:57.298" v="3502" actId="22"/>
          <ac:spMkLst>
            <pc:docMk/>
            <pc:sldMk cId="2797999371" sldId="265"/>
            <ac:spMk id="11" creationId="{B3D10B1A-6F14-26F4-D9D5-17ADFF77ECC4}"/>
          </ac:spMkLst>
        </pc:spChg>
        <pc:picChg chg="add mod">
          <ac:chgData name="Francisco Pascoal" userId="eafd0475dda04de3" providerId="LiveId" clId="{9EEA84D4-5E87-4793-9A94-D01A888D0C0E}" dt="2024-08-12T14:43:31.158" v="3492" actId="1076"/>
          <ac:picMkLst>
            <pc:docMk/>
            <pc:sldMk cId="2797999371" sldId="265"/>
            <ac:picMk id="5" creationId="{DFE50C06-912F-9954-4F16-1B04FBDB37F9}"/>
          </ac:picMkLst>
        </pc:picChg>
        <pc:picChg chg="add mod">
          <ac:chgData name="Francisco Pascoal" userId="eafd0475dda04de3" providerId="LiveId" clId="{9EEA84D4-5E87-4793-9A94-D01A888D0C0E}" dt="2024-08-12T14:44:24.072" v="3497" actId="1076"/>
          <ac:picMkLst>
            <pc:docMk/>
            <pc:sldMk cId="2797999371" sldId="265"/>
            <ac:picMk id="7" creationId="{B5E81160-B34D-2691-FF4A-3F500D771BD7}"/>
          </ac:picMkLst>
        </pc:picChg>
        <pc:picChg chg="add del mod">
          <ac:chgData name="Francisco Pascoal" userId="eafd0475dda04de3" providerId="LiveId" clId="{9EEA84D4-5E87-4793-9A94-D01A888D0C0E}" dt="2024-08-12T14:45:07.235" v="3500" actId="478"/>
          <ac:picMkLst>
            <pc:docMk/>
            <pc:sldMk cId="2797999371" sldId="265"/>
            <ac:picMk id="9" creationId="{B12E8E30-BAAD-BD98-C328-082D664E238D}"/>
          </ac:picMkLst>
        </pc:picChg>
        <pc:picChg chg="add mod">
          <ac:chgData name="Francisco Pascoal" userId="eafd0475dda04de3" providerId="LiveId" clId="{9EEA84D4-5E87-4793-9A94-D01A888D0C0E}" dt="2024-08-12T14:47:26.585" v="3512" actId="1076"/>
          <ac:picMkLst>
            <pc:docMk/>
            <pc:sldMk cId="2797999371" sldId="265"/>
            <ac:picMk id="13" creationId="{5C07C34D-D87F-1CD6-F0AD-BC050F95A998}"/>
          </ac:picMkLst>
        </pc:picChg>
      </pc:sldChg>
      <pc:sldChg chg="addSp modSp new mod">
        <pc:chgData name="Francisco Pascoal" userId="eafd0475dda04de3" providerId="LiveId" clId="{9EEA84D4-5E87-4793-9A94-D01A888D0C0E}" dt="2024-08-13T14:57:53.137" v="16957" actId="113"/>
        <pc:sldMkLst>
          <pc:docMk/>
          <pc:sldMk cId="3937645940" sldId="266"/>
        </pc:sldMkLst>
        <pc:spChg chg="mod">
          <ac:chgData name="Francisco Pascoal" userId="eafd0475dda04de3" providerId="LiveId" clId="{9EEA84D4-5E87-4793-9A94-D01A888D0C0E}" dt="2024-08-12T14:47:45.249" v="3562" actId="790"/>
          <ac:spMkLst>
            <pc:docMk/>
            <pc:sldMk cId="3937645940" sldId="266"/>
            <ac:spMk id="2" creationId="{40F9B4AC-9150-6096-1238-B044816ACB8D}"/>
          </ac:spMkLst>
        </pc:spChg>
        <pc:spChg chg="mod">
          <ac:chgData name="Francisco Pascoal" userId="eafd0475dda04de3" providerId="LiveId" clId="{9EEA84D4-5E87-4793-9A94-D01A888D0C0E}" dt="2024-08-13T14:57:37.149" v="16909" actId="20577"/>
          <ac:spMkLst>
            <pc:docMk/>
            <pc:sldMk cId="3937645940" sldId="266"/>
            <ac:spMk id="3" creationId="{E7DA7B0E-2BEA-6263-493D-D1DD01ED3188}"/>
          </ac:spMkLst>
        </pc:spChg>
        <pc:spChg chg="add mod">
          <ac:chgData name="Francisco Pascoal" userId="eafd0475dda04de3" providerId="LiveId" clId="{9EEA84D4-5E87-4793-9A94-D01A888D0C0E}" dt="2024-08-13T14:57:53.137" v="16957" actId="113"/>
          <ac:spMkLst>
            <pc:docMk/>
            <pc:sldMk cId="3937645940" sldId="266"/>
            <ac:spMk id="4" creationId="{3B904B07-D791-D8CB-B022-18FBE1CE8C62}"/>
          </ac:spMkLst>
        </pc:spChg>
        <pc:spChg chg="add mod">
          <ac:chgData name="Francisco Pascoal" userId="eafd0475dda04de3" providerId="LiveId" clId="{9EEA84D4-5E87-4793-9A94-D01A888D0C0E}" dt="2024-08-12T14:51:04.835" v="3714"/>
          <ac:spMkLst>
            <pc:docMk/>
            <pc:sldMk cId="3937645940" sldId="266"/>
            <ac:spMk id="6" creationId="{3EC02EB6-6FC5-FCD7-298C-5B5F527AD96D}"/>
          </ac:spMkLst>
        </pc:spChg>
        <pc:picChg chg="add mod">
          <ac:chgData name="Francisco Pascoal" userId="eafd0475dda04de3" providerId="LiveId" clId="{9EEA84D4-5E87-4793-9A94-D01A888D0C0E}" dt="2024-08-12T14:51:26.513" v="3716" actId="1076"/>
          <ac:picMkLst>
            <pc:docMk/>
            <pc:sldMk cId="3937645940" sldId="266"/>
            <ac:picMk id="5" creationId="{F9A4E14C-6C54-3D8B-9A60-8085EB9DAD32}"/>
          </ac:picMkLst>
        </pc:picChg>
      </pc:sldChg>
      <pc:sldChg chg="addSp delSp modSp new mod">
        <pc:chgData name="Francisco Pascoal" userId="eafd0475dda04de3" providerId="LiveId" clId="{9EEA84D4-5E87-4793-9A94-D01A888D0C0E}" dt="2024-08-13T08:26:09.750" v="6849" actId="313"/>
        <pc:sldMkLst>
          <pc:docMk/>
          <pc:sldMk cId="2797027" sldId="267"/>
        </pc:sldMkLst>
        <pc:spChg chg="mod">
          <ac:chgData name="Francisco Pascoal" userId="eafd0475dda04de3" providerId="LiveId" clId="{9EEA84D4-5E87-4793-9A94-D01A888D0C0E}" dt="2024-08-12T14:53:20.454" v="3926" actId="790"/>
          <ac:spMkLst>
            <pc:docMk/>
            <pc:sldMk cId="2797027" sldId="267"/>
            <ac:spMk id="2" creationId="{FC00FA21-E675-A411-7421-AC9AF349743C}"/>
          </ac:spMkLst>
        </pc:spChg>
        <pc:spChg chg="del">
          <ac:chgData name="Francisco Pascoal" userId="eafd0475dda04de3" providerId="LiveId" clId="{9EEA84D4-5E87-4793-9A94-D01A888D0C0E}" dt="2024-08-12T14:53:01.286" v="3899" actId="478"/>
          <ac:spMkLst>
            <pc:docMk/>
            <pc:sldMk cId="2797027" sldId="267"/>
            <ac:spMk id="3" creationId="{B9D98484-109E-A86A-54F6-1B466C21A12A}"/>
          </ac:spMkLst>
        </pc:spChg>
        <pc:spChg chg="add mod">
          <ac:chgData name="Francisco Pascoal" userId="eafd0475dda04de3" providerId="LiveId" clId="{9EEA84D4-5E87-4793-9A94-D01A888D0C0E}" dt="2024-08-12T14:55:35.034" v="4021" actId="790"/>
          <ac:spMkLst>
            <pc:docMk/>
            <pc:sldMk cId="2797027" sldId="267"/>
            <ac:spMk id="4" creationId="{5FB641FB-985D-3925-8741-00DF9E8B6769}"/>
          </ac:spMkLst>
        </pc:spChg>
        <pc:spChg chg="add mod">
          <ac:chgData name="Francisco Pascoal" userId="eafd0475dda04de3" providerId="LiveId" clId="{9EEA84D4-5E87-4793-9A94-D01A888D0C0E}" dt="2024-08-13T08:26:09.750" v="6849" actId="313"/>
          <ac:spMkLst>
            <pc:docMk/>
            <pc:sldMk cId="2797027" sldId="267"/>
            <ac:spMk id="10" creationId="{DD50DA13-81F6-0013-A67A-26152083A217}"/>
          </ac:spMkLst>
        </pc:spChg>
        <pc:spChg chg="add mod">
          <ac:chgData name="Francisco Pascoal" userId="eafd0475dda04de3" providerId="LiveId" clId="{9EEA84D4-5E87-4793-9A94-D01A888D0C0E}" dt="2024-08-12T15:00:35.768" v="4344" actId="1076"/>
          <ac:spMkLst>
            <pc:docMk/>
            <pc:sldMk cId="2797027" sldId="267"/>
            <ac:spMk id="12" creationId="{87295DB0-3F38-97ED-4016-9857F6028D93}"/>
          </ac:spMkLst>
        </pc:spChg>
        <pc:picChg chg="add del mod">
          <ac:chgData name="Francisco Pascoal" userId="eafd0475dda04de3" providerId="LiveId" clId="{9EEA84D4-5E87-4793-9A94-D01A888D0C0E}" dt="2024-08-12T14:59:47.424" v="4306" actId="478"/>
          <ac:picMkLst>
            <pc:docMk/>
            <pc:sldMk cId="2797027" sldId="267"/>
            <ac:picMk id="6" creationId="{0E00E576-84C2-1CDF-FB0D-D0F1656C19FF}"/>
          </ac:picMkLst>
        </pc:picChg>
        <pc:picChg chg="add del mod">
          <ac:chgData name="Francisco Pascoal" userId="eafd0475dda04de3" providerId="LiveId" clId="{9EEA84D4-5E87-4793-9A94-D01A888D0C0E}" dt="2024-08-12T14:59:47.424" v="4306" actId="478"/>
          <ac:picMkLst>
            <pc:docMk/>
            <pc:sldMk cId="2797027" sldId="267"/>
            <ac:picMk id="7" creationId="{ABA7DD82-37E2-8460-1A03-0030BBF0CE18}"/>
          </ac:picMkLst>
        </pc:picChg>
        <pc:picChg chg="add del mod">
          <ac:chgData name="Francisco Pascoal" userId="eafd0475dda04de3" providerId="LiveId" clId="{9EEA84D4-5E87-4793-9A94-D01A888D0C0E}" dt="2024-08-12T14:59:47.424" v="4306" actId="478"/>
          <ac:picMkLst>
            <pc:docMk/>
            <pc:sldMk cId="2797027" sldId="267"/>
            <ac:picMk id="8" creationId="{EC6A7714-3D32-E672-B020-346710BDDFD8}"/>
          </ac:picMkLst>
        </pc:picChg>
        <pc:picChg chg="add del mod">
          <ac:chgData name="Francisco Pascoal" userId="eafd0475dda04de3" providerId="LiveId" clId="{9EEA84D4-5E87-4793-9A94-D01A888D0C0E}" dt="2024-08-12T14:59:47.424" v="4306" actId="478"/>
          <ac:picMkLst>
            <pc:docMk/>
            <pc:sldMk cId="2797027" sldId="267"/>
            <ac:picMk id="9" creationId="{6993F041-4282-CD88-53BB-692D566CEF4E}"/>
          </ac:picMkLst>
        </pc:picChg>
        <pc:picChg chg="add mod">
          <ac:chgData name="Francisco Pascoal" userId="eafd0475dda04de3" providerId="LiveId" clId="{9EEA84D4-5E87-4793-9A94-D01A888D0C0E}" dt="2024-08-12T15:01:08.086" v="4360" actId="1037"/>
          <ac:picMkLst>
            <pc:docMk/>
            <pc:sldMk cId="2797027" sldId="267"/>
            <ac:picMk id="11" creationId="{72C344CD-C20D-EFF9-D79B-02EE221ADA61}"/>
          </ac:picMkLst>
        </pc:picChg>
        <pc:picChg chg="add mod">
          <ac:chgData name="Francisco Pascoal" userId="eafd0475dda04de3" providerId="LiveId" clId="{9EEA84D4-5E87-4793-9A94-D01A888D0C0E}" dt="2024-08-12T15:01:08.086" v="4360" actId="1037"/>
          <ac:picMkLst>
            <pc:docMk/>
            <pc:sldMk cId="2797027" sldId="267"/>
            <ac:picMk id="3074" creationId="{51DBC5EC-98AC-9BEC-4EA7-BEC84D4432FC}"/>
          </ac:picMkLst>
        </pc:picChg>
      </pc:sldChg>
      <pc:sldChg chg="addSp modSp new mod">
        <pc:chgData name="Francisco Pascoal" userId="eafd0475dda04de3" providerId="LiveId" clId="{9EEA84D4-5E87-4793-9A94-D01A888D0C0E}" dt="2024-08-12T15:21:51.294" v="5338" actId="1076"/>
        <pc:sldMkLst>
          <pc:docMk/>
          <pc:sldMk cId="2919076946" sldId="268"/>
        </pc:sldMkLst>
        <pc:spChg chg="mod">
          <ac:chgData name="Francisco Pascoal" userId="eafd0475dda04de3" providerId="LiveId" clId="{9EEA84D4-5E87-4793-9A94-D01A888D0C0E}" dt="2024-08-12T15:05:19.825" v="4420" actId="790"/>
          <ac:spMkLst>
            <pc:docMk/>
            <pc:sldMk cId="2919076946" sldId="268"/>
            <ac:spMk id="2" creationId="{279BF20F-5A5E-BC0A-253E-3A9E84716E24}"/>
          </ac:spMkLst>
        </pc:spChg>
        <pc:spChg chg="mod">
          <ac:chgData name="Francisco Pascoal" userId="eafd0475dda04de3" providerId="LiveId" clId="{9EEA84D4-5E87-4793-9A94-D01A888D0C0E}" dt="2024-08-12T15:12:51.162" v="4647" actId="1076"/>
          <ac:spMkLst>
            <pc:docMk/>
            <pc:sldMk cId="2919076946" sldId="268"/>
            <ac:spMk id="3" creationId="{FEF374EF-4AA4-1EE1-A3A1-E66A659B6D36}"/>
          </ac:spMkLst>
        </pc:spChg>
        <pc:spChg chg="add mod">
          <ac:chgData name="Francisco Pascoal" userId="eafd0475dda04de3" providerId="LiveId" clId="{9EEA84D4-5E87-4793-9A94-D01A888D0C0E}" dt="2024-08-12T15:14:02.664" v="4649" actId="1076"/>
          <ac:spMkLst>
            <pc:docMk/>
            <pc:sldMk cId="2919076946" sldId="268"/>
            <ac:spMk id="4" creationId="{48E53754-9681-AD1B-13E2-523B550C3334}"/>
          </ac:spMkLst>
        </pc:spChg>
        <pc:spChg chg="add mod">
          <ac:chgData name="Francisco Pascoal" userId="eafd0475dda04de3" providerId="LiveId" clId="{9EEA84D4-5E87-4793-9A94-D01A888D0C0E}" dt="2024-08-12T15:21:48.154" v="5337" actId="122"/>
          <ac:spMkLst>
            <pc:docMk/>
            <pc:sldMk cId="2919076946" sldId="268"/>
            <ac:spMk id="5" creationId="{DA480DEA-BB07-8D63-F3F0-BE81C46D842F}"/>
          </ac:spMkLst>
        </pc:spChg>
        <pc:picChg chg="add mod">
          <ac:chgData name="Francisco Pascoal" userId="eafd0475dda04de3" providerId="LiveId" clId="{9EEA84D4-5E87-4793-9A94-D01A888D0C0E}" dt="2024-08-12T15:21:51.294" v="5338" actId="1076"/>
          <ac:picMkLst>
            <pc:docMk/>
            <pc:sldMk cId="2919076946" sldId="268"/>
            <ac:picMk id="6" creationId="{76F20949-18E3-C525-1600-949D5220E295}"/>
          </ac:picMkLst>
        </pc:picChg>
        <pc:picChg chg="add">
          <ac:chgData name="Francisco Pascoal" userId="eafd0475dda04de3" providerId="LiveId" clId="{9EEA84D4-5E87-4793-9A94-D01A888D0C0E}" dt="2024-08-12T15:12:21.545" v="4636"/>
          <ac:picMkLst>
            <pc:docMk/>
            <pc:sldMk cId="2919076946" sldId="268"/>
            <ac:picMk id="6146" creationId="{AB7B00FC-AE12-ADBE-6611-9B99F35FBEDF}"/>
          </ac:picMkLst>
        </pc:picChg>
      </pc:sldChg>
      <pc:sldChg chg="addSp delSp modSp new mod">
        <pc:chgData name="Francisco Pascoal" userId="eafd0475dda04de3" providerId="LiveId" clId="{9EEA84D4-5E87-4793-9A94-D01A888D0C0E}" dt="2024-08-12T15:21:01.227" v="5333" actId="33524"/>
        <pc:sldMkLst>
          <pc:docMk/>
          <pc:sldMk cId="3543835724" sldId="269"/>
        </pc:sldMkLst>
        <pc:spChg chg="mod">
          <ac:chgData name="Francisco Pascoal" userId="eafd0475dda04de3" providerId="LiveId" clId="{9EEA84D4-5E87-4793-9A94-D01A888D0C0E}" dt="2024-08-12T15:17:38.979" v="4736" actId="20577"/>
          <ac:spMkLst>
            <pc:docMk/>
            <pc:sldMk cId="3543835724" sldId="269"/>
            <ac:spMk id="2" creationId="{224F82DE-C74E-D7C4-4812-2CD0AE54D1DB}"/>
          </ac:spMkLst>
        </pc:spChg>
        <pc:spChg chg="del">
          <ac:chgData name="Francisco Pascoal" userId="eafd0475dda04de3" providerId="LiveId" clId="{9EEA84D4-5E87-4793-9A94-D01A888D0C0E}" dt="2024-08-12T15:17:35.720" v="4727" actId="478"/>
          <ac:spMkLst>
            <pc:docMk/>
            <pc:sldMk cId="3543835724" sldId="269"/>
            <ac:spMk id="3" creationId="{46877E85-2ECC-4AF6-C326-185FEC7610DD}"/>
          </ac:spMkLst>
        </pc:spChg>
        <pc:spChg chg="add mod">
          <ac:chgData name="Francisco Pascoal" userId="eafd0475dda04de3" providerId="LiveId" clId="{9EEA84D4-5E87-4793-9A94-D01A888D0C0E}" dt="2024-08-12T15:21:01.227" v="5333" actId="33524"/>
          <ac:spMkLst>
            <pc:docMk/>
            <pc:sldMk cId="3543835724" sldId="269"/>
            <ac:spMk id="4" creationId="{9D33000B-89C9-7B1F-191E-10AC70C1EF9E}"/>
          </ac:spMkLst>
        </pc:spChg>
      </pc:sldChg>
      <pc:sldChg chg="addSp modSp new mod">
        <pc:chgData name="Francisco Pascoal" userId="eafd0475dda04de3" providerId="LiveId" clId="{9EEA84D4-5E87-4793-9A94-D01A888D0C0E}" dt="2024-08-13T14:54:40.028" v="16856" actId="14100"/>
        <pc:sldMkLst>
          <pc:docMk/>
          <pc:sldMk cId="2870163642" sldId="270"/>
        </pc:sldMkLst>
        <pc:spChg chg="mod">
          <ac:chgData name="Francisco Pascoal" userId="eafd0475dda04de3" providerId="LiveId" clId="{9EEA84D4-5E87-4793-9A94-D01A888D0C0E}" dt="2024-08-13T14:54:35.268" v="16854" actId="20577"/>
          <ac:spMkLst>
            <pc:docMk/>
            <pc:sldMk cId="2870163642" sldId="270"/>
            <ac:spMk id="2" creationId="{F1E99CC7-A4DD-879D-DEA2-6838B9B198ED}"/>
          </ac:spMkLst>
        </pc:spChg>
        <pc:spChg chg="mod">
          <ac:chgData name="Francisco Pascoal" userId="eafd0475dda04de3" providerId="LiveId" clId="{9EEA84D4-5E87-4793-9A94-D01A888D0C0E}" dt="2024-08-13T14:54:40.028" v="16856" actId="14100"/>
          <ac:spMkLst>
            <pc:docMk/>
            <pc:sldMk cId="2870163642" sldId="270"/>
            <ac:spMk id="3" creationId="{3F3B599E-CB9B-F019-66FC-8EFB11713BD9}"/>
          </ac:spMkLst>
        </pc:spChg>
        <pc:spChg chg="add mod">
          <ac:chgData name="Francisco Pascoal" userId="eafd0475dda04de3" providerId="LiveId" clId="{9EEA84D4-5E87-4793-9A94-D01A888D0C0E}" dt="2024-08-12T15:51:41.570" v="5416"/>
          <ac:spMkLst>
            <pc:docMk/>
            <pc:sldMk cId="2870163642" sldId="270"/>
            <ac:spMk id="4" creationId="{76F955E2-796D-CDA4-0B09-82B3E6B4F5AE}"/>
          </ac:spMkLst>
        </pc:spChg>
      </pc:sldChg>
      <pc:sldChg chg="addSp delSp modSp new mod">
        <pc:chgData name="Francisco Pascoal" userId="eafd0475dda04de3" providerId="LiveId" clId="{9EEA84D4-5E87-4793-9A94-D01A888D0C0E}" dt="2024-08-13T10:56:58.819" v="11724"/>
        <pc:sldMkLst>
          <pc:docMk/>
          <pc:sldMk cId="708340798" sldId="271"/>
        </pc:sldMkLst>
        <pc:spChg chg="mod">
          <ac:chgData name="Francisco Pascoal" userId="eafd0475dda04de3" providerId="LiveId" clId="{9EEA84D4-5E87-4793-9A94-D01A888D0C0E}" dt="2024-08-12T15:22:39.224" v="5358" actId="790"/>
          <ac:spMkLst>
            <pc:docMk/>
            <pc:sldMk cId="708340798" sldId="271"/>
            <ac:spMk id="2" creationId="{69153483-E934-E4CB-8B2B-19DFDDDF2032}"/>
          </ac:spMkLst>
        </pc:spChg>
        <pc:spChg chg="del">
          <ac:chgData name="Francisco Pascoal" userId="eafd0475dda04de3" providerId="LiveId" clId="{9EEA84D4-5E87-4793-9A94-D01A888D0C0E}" dt="2024-08-12T15:22:41.649" v="5359" actId="478"/>
          <ac:spMkLst>
            <pc:docMk/>
            <pc:sldMk cId="708340798" sldId="271"/>
            <ac:spMk id="3" creationId="{5B9218FC-68DF-9848-8DE0-28E832C2C2A4}"/>
          </ac:spMkLst>
        </pc:spChg>
        <pc:spChg chg="add mod">
          <ac:chgData name="Francisco Pascoal" userId="eafd0475dda04de3" providerId="LiveId" clId="{9EEA84D4-5E87-4793-9A94-D01A888D0C0E}" dt="2024-08-12T15:23:32.889" v="5382" actId="20577"/>
          <ac:spMkLst>
            <pc:docMk/>
            <pc:sldMk cId="708340798" sldId="271"/>
            <ac:spMk id="4" creationId="{5D2C0E98-89DB-2FC0-3035-73EFFF287C59}"/>
          </ac:spMkLst>
        </pc:spChg>
        <pc:spChg chg="add mod">
          <ac:chgData name="Francisco Pascoal" userId="eafd0475dda04de3" providerId="LiveId" clId="{9EEA84D4-5E87-4793-9A94-D01A888D0C0E}" dt="2024-08-13T10:55:47.204" v="11714" actId="1076"/>
          <ac:spMkLst>
            <pc:docMk/>
            <pc:sldMk cId="708340798" sldId="271"/>
            <ac:spMk id="5" creationId="{2487C734-05EF-4B86-5699-D395D539E7C4}"/>
          </ac:spMkLst>
        </pc:spChg>
        <pc:spChg chg="add mod">
          <ac:chgData name="Francisco Pascoal" userId="eafd0475dda04de3" providerId="LiveId" clId="{9EEA84D4-5E87-4793-9A94-D01A888D0C0E}" dt="2024-08-13T10:56:11.893" v="11719" actId="1076"/>
          <ac:spMkLst>
            <pc:docMk/>
            <pc:sldMk cId="708340798" sldId="271"/>
            <ac:spMk id="12" creationId="{0AE590FE-3731-960E-0579-66AC2EA67FD8}"/>
          </ac:spMkLst>
        </pc:spChg>
        <pc:spChg chg="add mod">
          <ac:chgData name="Francisco Pascoal" userId="eafd0475dda04de3" providerId="LiveId" clId="{9EEA84D4-5E87-4793-9A94-D01A888D0C0E}" dt="2024-08-13T10:56:58.819" v="11724"/>
          <ac:spMkLst>
            <pc:docMk/>
            <pc:sldMk cId="708340798" sldId="271"/>
            <ac:spMk id="15" creationId="{468EEACC-9186-18DE-B76A-8ECB56BCB383}"/>
          </ac:spMkLst>
        </pc:spChg>
        <pc:spChg chg="add mod">
          <ac:chgData name="Francisco Pascoal" userId="eafd0475dda04de3" providerId="LiveId" clId="{9EEA84D4-5E87-4793-9A94-D01A888D0C0E}" dt="2024-08-13T10:56:11.893" v="11719" actId="1076"/>
          <ac:spMkLst>
            <pc:docMk/>
            <pc:sldMk cId="708340798" sldId="271"/>
            <ac:spMk id="16" creationId="{F7A8668E-60E4-4F9A-DC92-C701F7718B27}"/>
          </ac:spMkLst>
        </pc:spChg>
        <pc:spChg chg="add mod">
          <ac:chgData name="Francisco Pascoal" userId="eafd0475dda04de3" providerId="LiveId" clId="{9EEA84D4-5E87-4793-9A94-D01A888D0C0E}" dt="2024-08-13T10:55:53.192" v="11716" actId="14100"/>
          <ac:spMkLst>
            <pc:docMk/>
            <pc:sldMk cId="708340798" sldId="271"/>
            <ac:spMk id="17" creationId="{58C387EA-3400-2330-5E5D-EABA5DF519B9}"/>
          </ac:spMkLst>
        </pc:spChg>
        <pc:picChg chg="add mod">
          <ac:chgData name="Francisco Pascoal" userId="eafd0475dda04de3" providerId="LiveId" clId="{9EEA84D4-5E87-4793-9A94-D01A888D0C0E}" dt="2024-08-13T10:55:47.204" v="11714" actId="1076"/>
          <ac:picMkLst>
            <pc:docMk/>
            <pc:sldMk cId="708340798" sldId="271"/>
            <ac:picMk id="3" creationId="{62882FA8-0240-F330-8285-D47DE298CE56}"/>
          </ac:picMkLst>
        </pc:picChg>
        <pc:picChg chg="add mod">
          <ac:chgData name="Francisco Pascoal" userId="eafd0475dda04de3" providerId="LiveId" clId="{9EEA84D4-5E87-4793-9A94-D01A888D0C0E}" dt="2024-08-13T10:56:11.893" v="11719" actId="1076"/>
          <ac:picMkLst>
            <pc:docMk/>
            <pc:sldMk cId="708340798" sldId="271"/>
            <ac:picMk id="6" creationId="{0074B225-5FBA-578C-27F2-B540DB2FDBF9}"/>
          </ac:picMkLst>
        </pc:picChg>
        <pc:picChg chg="add mod">
          <ac:chgData name="Francisco Pascoal" userId="eafd0475dda04de3" providerId="LiveId" clId="{9EEA84D4-5E87-4793-9A94-D01A888D0C0E}" dt="2024-08-13T10:56:11.893" v="11719" actId="1076"/>
          <ac:picMkLst>
            <pc:docMk/>
            <pc:sldMk cId="708340798" sldId="271"/>
            <ac:picMk id="7" creationId="{D0A8774E-ED2D-71B4-216F-76CD6C637007}"/>
          </ac:picMkLst>
        </pc:picChg>
        <pc:picChg chg="add mod">
          <ac:chgData name="Francisco Pascoal" userId="eafd0475dda04de3" providerId="LiveId" clId="{9EEA84D4-5E87-4793-9A94-D01A888D0C0E}" dt="2024-08-13T10:56:11.893" v="11719" actId="1076"/>
          <ac:picMkLst>
            <pc:docMk/>
            <pc:sldMk cId="708340798" sldId="271"/>
            <ac:picMk id="8" creationId="{9B59FA75-7C21-DE5F-DD83-D40F0246E0D9}"/>
          </ac:picMkLst>
        </pc:picChg>
        <pc:picChg chg="add mod">
          <ac:chgData name="Francisco Pascoal" userId="eafd0475dda04de3" providerId="LiveId" clId="{9EEA84D4-5E87-4793-9A94-D01A888D0C0E}" dt="2024-08-13T10:56:11.893" v="11719" actId="1076"/>
          <ac:picMkLst>
            <pc:docMk/>
            <pc:sldMk cId="708340798" sldId="271"/>
            <ac:picMk id="9" creationId="{F8522788-BFF0-832E-7AEE-3234062E1922}"/>
          </ac:picMkLst>
        </pc:picChg>
        <pc:picChg chg="add mod">
          <ac:chgData name="Francisco Pascoal" userId="eafd0475dda04de3" providerId="LiveId" clId="{9EEA84D4-5E87-4793-9A94-D01A888D0C0E}" dt="2024-08-13T10:55:47.204" v="11714" actId="1076"/>
          <ac:picMkLst>
            <pc:docMk/>
            <pc:sldMk cId="708340798" sldId="271"/>
            <ac:picMk id="10" creationId="{409B2F42-6F51-2C28-0BC0-54D32309C5B2}"/>
          </ac:picMkLst>
        </pc:picChg>
        <pc:picChg chg="add mod">
          <ac:chgData name="Francisco Pascoal" userId="eafd0475dda04de3" providerId="LiveId" clId="{9EEA84D4-5E87-4793-9A94-D01A888D0C0E}" dt="2024-08-13T10:56:58.819" v="11724"/>
          <ac:picMkLst>
            <pc:docMk/>
            <pc:sldMk cId="708340798" sldId="271"/>
            <ac:picMk id="13" creationId="{991E7C32-B0E1-9DA9-4407-34035C906F31}"/>
          </ac:picMkLst>
        </pc:picChg>
        <pc:picChg chg="add mod">
          <ac:chgData name="Francisco Pascoal" userId="eafd0475dda04de3" providerId="LiveId" clId="{9EEA84D4-5E87-4793-9A94-D01A888D0C0E}" dt="2024-08-13T10:56:58.819" v="11724"/>
          <ac:picMkLst>
            <pc:docMk/>
            <pc:sldMk cId="708340798" sldId="271"/>
            <ac:picMk id="18" creationId="{C4518975-C31A-05EF-0826-94008542A242}"/>
          </ac:picMkLst>
        </pc:picChg>
        <pc:cxnChg chg="add mod">
          <ac:chgData name="Francisco Pascoal" userId="eafd0475dda04de3" providerId="LiveId" clId="{9EEA84D4-5E87-4793-9A94-D01A888D0C0E}" dt="2024-08-13T10:56:11.893" v="11719" actId="1076"/>
          <ac:cxnSpMkLst>
            <pc:docMk/>
            <pc:sldMk cId="708340798" sldId="271"/>
            <ac:cxnSpMk id="11" creationId="{E1715ADC-D8CF-FCBA-5E42-810EA14AA03A}"/>
          </ac:cxnSpMkLst>
        </pc:cxnChg>
        <pc:cxnChg chg="add mod">
          <ac:chgData name="Francisco Pascoal" userId="eafd0475dda04de3" providerId="LiveId" clId="{9EEA84D4-5E87-4793-9A94-D01A888D0C0E}" dt="2024-08-13T10:56:11.893" v="11719" actId="1076"/>
          <ac:cxnSpMkLst>
            <pc:docMk/>
            <pc:sldMk cId="708340798" sldId="271"/>
            <ac:cxnSpMk id="14" creationId="{4C19D9DF-57D7-0127-C253-D9E0A5437A38}"/>
          </ac:cxnSpMkLst>
        </pc:cxnChg>
      </pc:sldChg>
      <pc:sldChg chg="addSp delSp modSp new mod">
        <pc:chgData name="Francisco Pascoal" userId="eafd0475dda04de3" providerId="LiveId" clId="{9EEA84D4-5E87-4793-9A94-D01A888D0C0E}" dt="2024-08-13T08:53:22.271" v="7314" actId="1076"/>
        <pc:sldMkLst>
          <pc:docMk/>
          <pc:sldMk cId="4094299400" sldId="272"/>
        </pc:sldMkLst>
        <pc:spChg chg="mod">
          <ac:chgData name="Francisco Pascoal" userId="eafd0475dda04de3" providerId="LiveId" clId="{9EEA84D4-5E87-4793-9A94-D01A888D0C0E}" dt="2024-08-12T17:36:24.234" v="5617" actId="20577"/>
          <ac:spMkLst>
            <pc:docMk/>
            <pc:sldMk cId="4094299400" sldId="272"/>
            <ac:spMk id="2" creationId="{6D2B55C9-7291-D19C-28C3-DA8EA30323B4}"/>
          </ac:spMkLst>
        </pc:spChg>
        <pc:spChg chg="del">
          <ac:chgData name="Francisco Pascoal" userId="eafd0475dda04de3" providerId="LiveId" clId="{9EEA84D4-5E87-4793-9A94-D01A888D0C0E}" dt="2024-08-12T17:36:07.916" v="5580" actId="478"/>
          <ac:spMkLst>
            <pc:docMk/>
            <pc:sldMk cId="4094299400" sldId="272"/>
            <ac:spMk id="3" creationId="{28DF1E31-853A-9B67-CED4-F0E16C538191}"/>
          </ac:spMkLst>
        </pc:spChg>
        <pc:spChg chg="add mod">
          <ac:chgData name="Francisco Pascoal" userId="eafd0475dda04de3" providerId="LiveId" clId="{9EEA84D4-5E87-4793-9A94-D01A888D0C0E}" dt="2024-08-13T08:35:46.904" v="6914" actId="767"/>
          <ac:spMkLst>
            <pc:docMk/>
            <pc:sldMk cId="4094299400" sldId="272"/>
            <ac:spMk id="3" creationId="{AED17E3C-0E92-4EEF-6F59-913EAB889528}"/>
          </ac:spMkLst>
        </pc:spChg>
        <pc:spChg chg="add del mod">
          <ac:chgData name="Francisco Pascoal" userId="eafd0475dda04de3" providerId="LiveId" clId="{9EEA84D4-5E87-4793-9A94-D01A888D0C0E}" dt="2024-08-13T08:50:40.438" v="7242" actId="478"/>
          <ac:spMkLst>
            <pc:docMk/>
            <pc:sldMk cId="4094299400" sldId="272"/>
            <ac:spMk id="4" creationId="{7C49135E-E175-CFED-5A47-8FD9EA6CFF14}"/>
          </ac:spMkLst>
        </pc:spChg>
        <pc:spChg chg="add del mod">
          <ac:chgData name="Francisco Pascoal" userId="eafd0475dda04de3" providerId="LiveId" clId="{9EEA84D4-5E87-4793-9A94-D01A888D0C0E}" dt="2024-08-12T17:36:17.578" v="5583"/>
          <ac:spMkLst>
            <pc:docMk/>
            <pc:sldMk cId="4094299400" sldId="272"/>
            <ac:spMk id="4" creationId="{D57C4D9E-3E1E-B193-A0BD-0D06B9731F22}"/>
          </ac:spMkLst>
        </pc:spChg>
        <pc:spChg chg="add mod">
          <ac:chgData name="Francisco Pascoal" userId="eafd0475dda04de3" providerId="LiveId" clId="{9EEA84D4-5E87-4793-9A94-D01A888D0C0E}" dt="2024-08-13T08:50:42.111" v="7243" actId="1076"/>
          <ac:spMkLst>
            <pc:docMk/>
            <pc:sldMk cId="4094299400" sldId="272"/>
            <ac:spMk id="5" creationId="{B1C8A1F9-E9A5-9807-7F07-FD51E422094E}"/>
          </ac:spMkLst>
        </pc:spChg>
        <pc:picChg chg="add del mod">
          <ac:chgData name="Francisco Pascoal" userId="eafd0475dda04de3" providerId="LiveId" clId="{9EEA84D4-5E87-4793-9A94-D01A888D0C0E}" dt="2024-08-13T08:50:59.565" v="7253" actId="478"/>
          <ac:picMkLst>
            <pc:docMk/>
            <pc:sldMk cId="4094299400" sldId="272"/>
            <ac:picMk id="6" creationId="{C3402AE7-CBAC-B46E-0492-8BFB817B2CF8}"/>
          </ac:picMkLst>
        </pc:picChg>
        <pc:picChg chg="add del mod">
          <ac:chgData name="Francisco Pascoal" userId="eafd0475dda04de3" providerId="LiveId" clId="{9EEA84D4-5E87-4793-9A94-D01A888D0C0E}" dt="2024-08-13T08:50:57.776" v="7251" actId="478"/>
          <ac:picMkLst>
            <pc:docMk/>
            <pc:sldMk cId="4094299400" sldId="272"/>
            <ac:picMk id="7" creationId="{2A97842A-C688-465B-2088-0D5CADA190F8}"/>
          </ac:picMkLst>
        </pc:picChg>
        <pc:picChg chg="add mod">
          <ac:chgData name="Francisco Pascoal" userId="eafd0475dda04de3" providerId="LiveId" clId="{9EEA84D4-5E87-4793-9A94-D01A888D0C0E}" dt="2024-08-13T08:53:22.271" v="7314" actId="1076"/>
          <ac:picMkLst>
            <pc:docMk/>
            <pc:sldMk cId="4094299400" sldId="272"/>
            <ac:picMk id="8" creationId="{77CDEF19-3D1C-2720-9AC6-5A7A478BC59F}"/>
          </ac:picMkLst>
        </pc:picChg>
        <pc:picChg chg="add del mod">
          <ac:chgData name="Francisco Pascoal" userId="eafd0475dda04de3" providerId="LiveId" clId="{9EEA84D4-5E87-4793-9A94-D01A888D0C0E}" dt="2024-08-13T08:50:58.208" v="7252" actId="478"/>
          <ac:picMkLst>
            <pc:docMk/>
            <pc:sldMk cId="4094299400" sldId="272"/>
            <ac:picMk id="9" creationId="{44C2D210-DC5F-5983-7FC4-AB9D500AFCF3}"/>
          </ac:picMkLst>
        </pc:picChg>
        <pc:picChg chg="add del mod">
          <ac:chgData name="Francisco Pascoal" userId="eafd0475dda04de3" providerId="LiveId" clId="{9EEA84D4-5E87-4793-9A94-D01A888D0C0E}" dt="2024-08-13T08:52:27.293" v="7281" actId="478"/>
          <ac:picMkLst>
            <pc:docMk/>
            <pc:sldMk cId="4094299400" sldId="272"/>
            <ac:picMk id="16" creationId="{FD804949-7CC4-4C5E-BE95-BCAADDFA0218}"/>
          </ac:picMkLst>
        </pc:picChg>
        <pc:picChg chg="add mod">
          <ac:chgData name="Francisco Pascoal" userId="eafd0475dda04de3" providerId="LiveId" clId="{9EEA84D4-5E87-4793-9A94-D01A888D0C0E}" dt="2024-08-13T08:52:51.822" v="7300" actId="1076"/>
          <ac:picMkLst>
            <pc:docMk/>
            <pc:sldMk cId="4094299400" sldId="272"/>
            <ac:picMk id="17" creationId="{0D4D0C72-8162-0039-F067-1EA0B10500CA}"/>
          </ac:picMkLst>
        </pc:picChg>
        <pc:picChg chg="add mod">
          <ac:chgData name="Francisco Pascoal" userId="eafd0475dda04de3" providerId="LiveId" clId="{9EEA84D4-5E87-4793-9A94-D01A888D0C0E}" dt="2024-08-13T08:52:32.492" v="7287" actId="1076"/>
          <ac:picMkLst>
            <pc:docMk/>
            <pc:sldMk cId="4094299400" sldId="272"/>
            <ac:picMk id="18" creationId="{F2FBCAAF-86A0-04F7-5302-B021DF4F8D1D}"/>
          </ac:picMkLst>
        </pc:picChg>
        <pc:picChg chg="add mod">
          <ac:chgData name="Francisco Pascoal" userId="eafd0475dda04de3" providerId="LiveId" clId="{9EEA84D4-5E87-4793-9A94-D01A888D0C0E}" dt="2024-08-13T08:53:21.023" v="7313" actId="1076"/>
          <ac:picMkLst>
            <pc:docMk/>
            <pc:sldMk cId="4094299400" sldId="272"/>
            <ac:picMk id="19" creationId="{571D80A1-72A8-E7C3-C1C0-5873F027BB67}"/>
          </ac:picMkLst>
        </pc:picChg>
        <pc:picChg chg="add mod">
          <ac:chgData name="Francisco Pascoal" userId="eafd0475dda04de3" providerId="LiveId" clId="{9EEA84D4-5E87-4793-9A94-D01A888D0C0E}" dt="2024-08-13T08:53:16.286" v="7309" actId="1076"/>
          <ac:picMkLst>
            <pc:docMk/>
            <pc:sldMk cId="4094299400" sldId="272"/>
            <ac:picMk id="25" creationId="{06303F7F-B1B8-3D35-EC96-AAD49D004D29}"/>
          </ac:picMkLst>
        </pc:picChg>
        <pc:cxnChg chg="add del mod">
          <ac:chgData name="Francisco Pascoal" userId="eafd0475dda04de3" providerId="LiveId" clId="{9EEA84D4-5E87-4793-9A94-D01A888D0C0E}" dt="2024-08-13T08:51:22.480" v="7260" actId="478"/>
          <ac:cxnSpMkLst>
            <pc:docMk/>
            <pc:sldMk cId="4094299400" sldId="272"/>
            <ac:cxnSpMk id="11" creationId="{788AF1DC-95AB-A45A-ED7D-5847320B3347}"/>
          </ac:cxnSpMkLst>
        </pc:cxnChg>
        <pc:cxnChg chg="add mod">
          <ac:chgData name="Francisco Pascoal" userId="eafd0475dda04de3" providerId="LiveId" clId="{9EEA84D4-5E87-4793-9A94-D01A888D0C0E}" dt="2024-08-13T08:53:07.950" v="7306" actId="13822"/>
          <ac:cxnSpMkLst>
            <pc:docMk/>
            <pc:sldMk cId="4094299400" sldId="272"/>
            <ac:cxnSpMk id="21" creationId="{A1CCAC47-E88D-2224-E771-BED5356E204E}"/>
          </ac:cxnSpMkLst>
        </pc:cxnChg>
        <pc:cxnChg chg="add mod">
          <ac:chgData name="Francisco Pascoal" userId="eafd0475dda04de3" providerId="LiveId" clId="{9EEA84D4-5E87-4793-9A94-D01A888D0C0E}" dt="2024-08-13T08:53:07.950" v="7306" actId="13822"/>
          <ac:cxnSpMkLst>
            <pc:docMk/>
            <pc:sldMk cId="4094299400" sldId="272"/>
            <ac:cxnSpMk id="24" creationId="{F43E36C2-AC1C-1EDD-A116-05A7DB0F5952}"/>
          </ac:cxnSpMkLst>
        </pc:cxnChg>
      </pc:sldChg>
      <pc:sldChg chg="modSp new del mod">
        <pc:chgData name="Francisco Pascoal" userId="eafd0475dda04de3" providerId="LiveId" clId="{9EEA84D4-5E87-4793-9A94-D01A888D0C0E}" dt="2024-08-13T13:27:25.663" v="14178" actId="47"/>
        <pc:sldMkLst>
          <pc:docMk/>
          <pc:sldMk cId="538298636" sldId="273"/>
        </pc:sldMkLst>
        <pc:spChg chg="mod">
          <ac:chgData name="Francisco Pascoal" userId="eafd0475dda04de3" providerId="LiveId" clId="{9EEA84D4-5E87-4793-9A94-D01A888D0C0E}" dt="2024-08-12T18:03:26.459" v="5895" actId="20577"/>
          <ac:spMkLst>
            <pc:docMk/>
            <pc:sldMk cId="538298636" sldId="273"/>
            <ac:spMk id="2" creationId="{0C85A38D-DBD5-EDC3-CF12-53151C3E43D0}"/>
          </ac:spMkLst>
        </pc:spChg>
        <pc:spChg chg="mod">
          <ac:chgData name="Francisco Pascoal" userId="eafd0475dda04de3" providerId="LiveId" clId="{9EEA84D4-5E87-4793-9A94-D01A888D0C0E}" dt="2024-08-12T18:14:45.170" v="6436" actId="20577"/>
          <ac:spMkLst>
            <pc:docMk/>
            <pc:sldMk cId="538298636" sldId="273"/>
            <ac:spMk id="3" creationId="{B80CC65E-7992-A816-6022-941ED1F1FE49}"/>
          </ac:spMkLst>
        </pc:spChg>
      </pc:sldChg>
      <pc:sldChg chg="addSp delSp modSp new mod">
        <pc:chgData name="Francisco Pascoal" userId="eafd0475dda04de3" providerId="LiveId" clId="{9EEA84D4-5E87-4793-9A94-D01A888D0C0E}" dt="2024-08-13T15:03:26.476" v="17150" actId="313"/>
        <pc:sldMkLst>
          <pc:docMk/>
          <pc:sldMk cId="3467950837" sldId="274"/>
        </pc:sldMkLst>
        <pc:spChg chg="mod">
          <ac:chgData name="Francisco Pascoal" userId="eafd0475dda04de3" providerId="LiveId" clId="{9EEA84D4-5E87-4793-9A94-D01A888D0C0E}" dt="2024-08-13T07:52:41.068" v="6468" actId="20577"/>
          <ac:spMkLst>
            <pc:docMk/>
            <pc:sldMk cId="3467950837" sldId="274"/>
            <ac:spMk id="2" creationId="{E2A26043-BBAE-3A2F-22A0-BCDDFEE820A1}"/>
          </ac:spMkLst>
        </pc:spChg>
        <pc:spChg chg="add mod">
          <ac:chgData name="Francisco Pascoal" userId="eafd0475dda04de3" providerId="LiveId" clId="{9EEA84D4-5E87-4793-9A94-D01A888D0C0E}" dt="2024-08-13T15:03:26.476" v="17150" actId="313"/>
          <ac:spMkLst>
            <pc:docMk/>
            <pc:sldMk cId="3467950837" sldId="274"/>
            <ac:spMk id="3" creationId="{643A14DD-ACC2-28A0-A75C-640B4D1B9BDC}"/>
          </ac:spMkLst>
        </pc:spChg>
        <pc:spChg chg="del">
          <ac:chgData name="Francisco Pascoal" userId="eafd0475dda04de3" providerId="LiveId" clId="{9EEA84D4-5E87-4793-9A94-D01A888D0C0E}" dt="2024-08-13T07:52:44.886" v="6469" actId="478"/>
          <ac:spMkLst>
            <pc:docMk/>
            <pc:sldMk cId="3467950837" sldId="274"/>
            <ac:spMk id="3" creationId="{9B918120-9697-652C-6808-180ACE0B2660}"/>
          </ac:spMkLst>
        </pc:spChg>
        <pc:spChg chg="add del">
          <ac:chgData name="Francisco Pascoal" userId="eafd0475dda04de3" providerId="LiveId" clId="{9EEA84D4-5E87-4793-9A94-D01A888D0C0E}" dt="2024-08-13T08:09:11.905" v="6471" actId="478"/>
          <ac:spMkLst>
            <pc:docMk/>
            <pc:sldMk cId="3467950837" sldId="274"/>
            <ac:spMk id="4" creationId="{2D94D619-1244-CD7C-65D0-F90016A81694}"/>
          </ac:spMkLst>
        </pc:spChg>
        <pc:spChg chg="add mod">
          <ac:chgData name="Francisco Pascoal" userId="eafd0475dda04de3" providerId="LiveId" clId="{9EEA84D4-5E87-4793-9A94-D01A888D0C0E}" dt="2024-08-13T14:59:19.256" v="16993" actId="790"/>
          <ac:spMkLst>
            <pc:docMk/>
            <pc:sldMk cId="3467950837" sldId="274"/>
            <ac:spMk id="4" creationId="{AADE7F9E-0AED-8956-8256-E81571961042}"/>
          </ac:spMkLst>
        </pc:spChg>
        <pc:spChg chg="add del">
          <ac:chgData name="Francisco Pascoal" userId="eafd0475dda04de3" providerId="LiveId" clId="{9EEA84D4-5E87-4793-9A94-D01A888D0C0E}" dt="2024-08-13T08:11:45.728" v="6491" actId="478"/>
          <ac:spMkLst>
            <pc:docMk/>
            <pc:sldMk cId="3467950837" sldId="274"/>
            <ac:spMk id="7" creationId="{3A143668-FA6C-E570-9DC5-B229411DBD50}"/>
          </ac:spMkLst>
        </pc:spChg>
        <pc:spChg chg="add del mod">
          <ac:chgData name="Francisco Pascoal" userId="eafd0475dda04de3" providerId="LiveId" clId="{9EEA84D4-5E87-4793-9A94-D01A888D0C0E}" dt="2024-08-13T08:12:41.825" v="6510"/>
          <ac:spMkLst>
            <pc:docMk/>
            <pc:sldMk cId="3467950837" sldId="274"/>
            <ac:spMk id="10" creationId="{93A2C892-2749-F611-2E36-E967A1043131}"/>
          </ac:spMkLst>
        </pc:spChg>
        <pc:spChg chg="add mod">
          <ac:chgData name="Francisco Pascoal" userId="eafd0475dda04de3" providerId="LiveId" clId="{9EEA84D4-5E87-4793-9A94-D01A888D0C0E}" dt="2024-08-13T08:13:11.714" v="6589" actId="790"/>
          <ac:spMkLst>
            <pc:docMk/>
            <pc:sldMk cId="3467950837" sldId="274"/>
            <ac:spMk id="11" creationId="{E1DCF53A-58AD-CBB8-4727-18DCBA490416}"/>
          </ac:spMkLst>
        </pc:spChg>
        <pc:spChg chg="add mod">
          <ac:chgData name="Francisco Pascoal" userId="eafd0475dda04de3" providerId="LiveId" clId="{9EEA84D4-5E87-4793-9A94-D01A888D0C0E}" dt="2024-08-13T14:58:50.804" v="16958" actId="1076"/>
          <ac:spMkLst>
            <pc:docMk/>
            <pc:sldMk cId="3467950837" sldId="274"/>
            <ac:spMk id="12" creationId="{F5C1FDC4-56FF-C68E-6791-4C68F99B788B}"/>
          </ac:spMkLst>
        </pc:spChg>
        <pc:picChg chg="add del mod modCrop">
          <ac:chgData name="Francisco Pascoal" userId="eafd0475dda04de3" providerId="LiveId" clId="{9EEA84D4-5E87-4793-9A94-D01A888D0C0E}" dt="2024-08-13T14:58:50.804" v="16958" actId="1076"/>
          <ac:picMkLst>
            <pc:docMk/>
            <pc:sldMk cId="3467950837" sldId="274"/>
            <ac:picMk id="6" creationId="{B2A2AFF5-3CD0-2483-E830-9D0E6691E29C}"/>
          </ac:picMkLst>
        </pc:picChg>
        <pc:picChg chg="add mod ord">
          <ac:chgData name="Francisco Pascoal" userId="eafd0475dda04de3" providerId="LiveId" clId="{9EEA84D4-5E87-4793-9A94-D01A888D0C0E}" dt="2024-08-13T14:58:50.804" v="16958" actId="1076"/>
          <ac:picMkLst>
            <pc:docMk/>
            <pc:sldMk cId="3467950837" sldId="274"/>
            <ac:picMk id="9" creationId="{E13330CE-64D5-D54D-4AEA-57BCD966FE7B}"/>
          </ac:picMkLst>
        </pc:picChg>
        <pc:cxnChg chg="add mod">
          <ac:chgData name="Francisco Pascoal" userId="eafd0475dda04de3" providerId="LiveId" clId="{9EEA84D4-5E87-4793-9A94-D01A888D0C0E}" dt="2024-08-13T14:58:50.804" v="16958" actId="1076"/>
          <ac:cxnSpMkLst>
            <pc:docMk/>
            <pc:sldMk cId="3467950837" sldId="274"/>
            <ac:cxnSpMk id="14" creationId="{FF477551-1492-9DFA-103E-6EB27D2DBA8E}"/>
          </ac:cxnSpMkLst>
        </pc:cxnChg>
      </pc:sldChg>
      <pc:sldChg chg="addSp delSp modSp new mod">
        <pc:chgData name="Francisco Pascoal" userId="eafd0475dda04de3" providerId="LiveId" clId="{9EEA84D4-5E87-4793-9A94-D01A888D0C0E}" dt="2024-08-13T15:02:52.041" v="17094" actId="20577"/>
        <pc:sldMkLst>
          <pc:docMk/>
          <pc:sldMk cId="2749641172" sldId="275"/>
        </pc:sldMkLst>
        <pc:spChg chg="mod">
          <ac:chgData name="Francisco Pascoal" userId="eafd0475dda04de3" providerId="LiveId" clId="{9EEA84D4-5E87-4793-9A94-D01A888D0C0E}" dt="2024-08-13T15:02:52.041" v="17094" actId="20577"/>
          <ac:spMkLst>
            <pc:docMk/>
            <pc:sldMk cId="2749641172" sldId="275"/>
            <ac:spMk id="2" creationId="{73E22858-2F8C-9CED-3E39-136BCC9F8A62}"/>
          </ac:spMkLst>
        </pc:spChg>
        <pc:spChg chg="del">
          <ac:chgData name="Francisco Pascoal" userId="eafd0475dda04de3" providerId="LiveId" clId="{9EEA84D4-5E87-4793-9A94-D01A888D0C0E}" dt="2024-08-13T08:54:42.689" v="7317" actId="478"/>
          <ac:spMkLst>
            <pc:docMk/>
            <pc:sldMk cId="2749641172" sldId="275"/>
            <ac:spMk id="3" creationId="{7FF18C31-D6BB-7CC2-E0FB-8073FF5172ED}"/>
          </ac:spMkLst>
        </pc:spChg>
        <pc:spChg chg="add mod">
          <ac:chgData name="Francisco Pascoal" userId="eafd0475dda04de3" providerId="LiveId" clId="{9EEA84D4-5E87-4793-9A94-D01A888D0C0E}" dt="2024-08-13T09:06:01.430" v="7582" actId="1076"/>
          <ac:spMkLst>
            <pc:docMk/>
            <pc:sldMk cId="2749641172" sldId="275"/>
            <ac:spMk id="11" creationId="{480B3872-DA91-F855-7347-5E821E4E98A8}"/>
          </ac:spMkLst>
        </pc:spChg>
        <pc:spChg chg="add mod">
          <ac:chgData name="Francisco Pascoal" userId="eafd0475dda04de3" providerId="LiveId" clId="{9EEA84D4-5E87-4793-9A94-D01A888D0C0E}" dt="2024-08-13T09:06:01.430" v="7582" actId="1076"/>
          <ac:spMkLst>
            <pc:docMk/>
            <pc:sldMk cId="2749641172" sldId="275"/>
            <ac:spMk id="12" creationId="{EE6F7867-7E98-E944-5237-579CEE8CCE0D}"/>
          </ac:spMkLst>
        </pc:spChg>
        <pc:spChg chg="add mod">
          <ac:chgData name="Francisco Pascoal" userId="eafd0475dda04de3" providerId="LiveId" clId="{9EEA84D4-5E87-4793-9A94-D01A888D0C0E}" dt="2024-08-13T09:06:01.430" v="7582" actId="1076"/>
          <ac:spMkLst>
            <pc:docMk/>
            <pc:sldMk cId="2749641172" sldId="275"/>
            <ac:spMk id="13" creationId="{032526CD-1044-5BCC-68E1-827DB3C02E91}"/>
          </ac:spMkLst>
        </pc:spChg>
        <pc:spChg chg="add mod">
          <ac:chgData name="Francisco Pascoal" userId="eafd0475dda04de3" providerId="LiveId" clId="{9EEA84D4-5E87-4793-9A94-D01A888D0C0E}" dt="2024-08-13T09:06:01.430" v="7582" actId="1076"/>
          <ac:spMkLst>
            <pc:docMk/>
            <pc:sldMk cId="2749641172" sldId="275"/>
            <ac:spMk id="14" creationId="{F81B5B38-3E7C-5D2E-F598-41674C1194CF}"/>
          </ac:spMkLst>
        </pc:spChg>
        <pc:spChg chg="add mod">
          <ac:chgData name="Francisco Pascoal" userId="eafd0475dda04de3" providerId="LiveId" clId="{9EEA84D4-5E87-4793-9A94-D01A888D0C0E}" dt="2024-08-13T09:06:11.680" v="7584" actId="1076"/>
          <ac:spMkLst>
            <pc:docMk/>
            <pc:sldMk cId="2749641172" sldId="275"/>
            <ac:spMk id="20" creationId="{8BFE6C79-9E7B-74C3-1CF9-359F78CA9792}"/>
          </ac:spMkLst>
        </pc:spChg>
        <pc:spChg chg="add mod">
          <ac:chgData name="Francisco Pascoal" userId="eafd0475dda04de3" providerId="LiveId" clId="{9EEA84D4-5E87-4793-9A94-D01A888D0C0E}" dt="2024-08-13T09:06:11.680" v="7584" actId="1076"/>
          <ac:spMkLst>
            <pc:docMk/>
            <pc:sldMk cId="2749641172" sldId="275"/>
            <ac:spMk id="21" creationId="{C6C29CC7-7D6F-BD6D-A293-8E079BC25A1A}"/>
          </ac:spMkLst>
        </pc:spChg>
        <pc:spChg chg="add mod">
          <ac:chgData name="Francisco Pascoal" userId="eafd0475dda04de3" providerId="LiveId" clId="{9EEA84D4-5E87-4793-9A94-D01A888D0C0E}" dt="2024-08-13T09:06:11.680" v="7584" actId="1076"/>
          <ac:spMkLst>
            <pc:docMk/>
            <pc:sldMk cId="2749641172" sldId="275"/>
            <ac:spMk id="22" creationId="{3D7F5113-0D32-B4E4-17BC-19188E6968DB}"/>
          </ac:spMkLst>
        </pc:spChg>
        <pc:spChg chg="add mod">
          <ac:chgData name="Francisco Pascoal" userId="eafd0475dda04de3" providerId="LiveId" clId="{9EEA84D4-5E87-4793-9A94-D01A888D0C0E}" dt="2024-08-13T09:06:11.680" v="7584" actId="1076"/>
          <ac:spMkLst>
            <pc:docMk/>
            <pc:sldMk cId="2749641172" sldId="275"/>
            <ac:spMk id="23" creationId="{80A84513-154D-7468-2996-9E87B1391CE6}"/>
          </ac:spMkLst>
        </pc:spChg>
        <pc:spChg chg="add mod">
          <ac:chgData name="Francisco Pascoal" userId="eafd0475dda04de3" providerId="LiveId" clId="{9EEA84D4-5E87-4793-9A94-D01A888D0C0E}" dt="2024-08-13T09:06:13.961" v="7585" actId="1076"/>
          <ac:spMkLst>
            <pc:docMk/>
            <pc:sldMk cId="2749641172" sldId="275"/>
            <ac:spMk id="27" creationId="{B94E5E13-33E9-30DC-8B8A-7DBB2ECE2BA1}"/>
          </ac:spMkLst>
        </pc:spChg>
        <pc:spChg chg="add mod">
          <ac:chgData name="Francisco Pascoal" userId="eafd0475dda04de3" providerId="LiveId" clId="{9EEA84D4-5E87-4793-9A94-D01A888D0C0E}" dt="2024-08-13T09:14:59.501" v="7612" actId="404"/>
          <ac:spMkLst>
            <pc:docMk/>
            <pc:sldMk cId="2749641172" sldId="275"/>
            <ac:spMk id="28" creationId="{EC2EF793-88DC-C055-2843-BCF452E59A95}"/>
          </ac:spMkLst>
        </pc:spChg>
        <pc:spChg chg="add mod">
          <ac:chgData name="Francisco Pascoal" userId="eafd0475dda04de3" providerId="LiveId" clId="{9EEA84D4-5E87-4793-9A94-D01A888D0C0E}" dt="2024-08-13T09:18:47.405" v="8034" actId="1076"/>
          <ac:spMkLst>
            <pc:docMk/>
            <pc:sldMk cId="2749641172" sldId="275"/>
            <ac:spMk id="29" creationId="{9393297E-59D0-7573-4A94-CA1F276A5406}"/>
          </ac:spMkLst>
        </pc:spChg>
        <pc:spChg chg="add mod">
          <ac:chgData name="Francisco Pascoal" userId="eafd0475dda04de3" providerId="LiveId" clId="{9EEA84D4-5E87-4793-9A94-D01A888D0C0E}" dt="2024-08-13T09:06:03.243" v="7583" actId="1076"/>
          <ac:spMkLst>
            <pc:docMk/>
            <pc:sldMk cId="2749641172" sldId="275"/>
            <ac:spMk id="30" creationId="{7961093F-85C9-6055-EE5C-F66A752187DB}"/>
          </ac:spMkLst>
        </pc:spChg>
        <pc:spChg chg="add mod">
          <ac:chgData name="Francisco Pascoal" userId="eafd0475dda04de3" providerId="LiveId" clId="{9EEA84D4-5E87-4793-9A94-D01A888D0C0E}" dt="2024-08-13T09:06:16.352" v="7586" actId="1076"/>
          <ac:spMkLst>
            <pc:docMk/>
            <pc:sldMk cId="2749641172" sldId="275"/>
            <ac:spMk id="31" creationId="{E2FF4AC9-7C16-F50E-9A62-BDA6EF02B105}"/>
          </ac:spMkLst>
        </pc:spChg>
        <pc:spChg chg="add del mod">
          <ac:chgData name="Francisco Pascoal" userId="eafd0475dda04de3" providerId="LiveId" clId="{9EEA84D4-5E87-4793-9A94-D01A888D0C0E}" dt="2024-08-13T09:05:55.149" v="7581" actId="478"/>
          <ac:spMkLst>
            <pc:docMk/>
            <pc:sldMk cId="2749641172" sldId="275"/>
            <ac:spMk id="32" creationId="{D5EFDFEB-1AA8-CA10-AA73-C3473695FC17}"/>
          </ac:spMkLst>
        </pc:spChg>
        <pc:spChg chg="add del mod">
          <ac:chgData name="Francisco Pascoal" userId="eafd0475dda04de3" providerId="LiveId" clId="{9EEA84D4-5E87-4793-9A94-D01A888D0C0E}" dt="2024-08-13T09:13:15.975" v="7604"/>
          <ac:spMkLst>
            <pc:docMk/>
            <pc:sldMk cId="2749641172" sldId="275"/>
            <ac:spMk id="33" creationId="{889E3C13-5E1B-3690-35EA-A772A12C84CE}"/>
          </ac:spMkLst>
        </pc:spChg>
        <pc:spChg chg="add del mod">
          <ac:chgData name="Francisco Pascoal" userId="eafd0475dda04de3" providerId="LiveId" clId="{9EEA84D4-5E87-4793-9A94-D01A888D0C0E}" dt="2024-08-13T09:15:35.997" v="7618"/>
          <ac:spMkLst>
            <pc:docMk/>
            <pc:sldMk cId="2749641172" sldId="275"/>
            <ac:spMk id="34" creationId="{C9C172C9-812B-CEBE-580A-F924FF2FA97B}"/>
          </ac:spMkLst>
        </pc:spChg>
        <pc:spChg chg="add mod">
          <ac:chgData name="Francisco Pascoal" userId="eafd0475dda04de3" providerId="LiveId" clId="{9EEA84D4-5E87-4793-9A94-D01A888D0C0E}" dt="2024-08-13T15:01:06.190" v="17055" actId="113"/>
          <ac:spMkLst>
            <pc:docMk/>
            <pc:sldMk cId="2749641172" sldId="275"/>
            <ac:spMk id="35" creationId="{70A5E34D-2CCD-1C37-0A60-1EDBABCE0B57}"/>
          </ac:spMkLst>
        </pc:spChg>
        <pc:spChg chg="add mod">
          <ac:chgData name="Francisco Pascoal" userId="eafd0475dda04de3" providerId="LiveId" clId="{9EEA84D4-5E87-4793-9A94-D01A888D0C0E}" dt="2024-08-13T09:24:40.138" v="8275" actId="1076"/>
          <ac:spMkLst>
            <pc:docMk/>
            <pc:sldMk cId="2749641172" sldId="275"/>
            <ac:spMk id="37" creationId="{FA9771D7-877A-C00B-76FE-2A5B4A3FD90E}"/>
          </ac:spMkLst>
        </pc:spChg>
        <pc:spChg chg="add mod">
          <ac:chgData name="Francisco Pascoal" userId="eafd0475dda04de3" providerId="LiveId" clId="{9EEA84D4-5E87-4793-9A94-D01A888D0C0E}" dt="2024-08-13T09:19:23.794" v="8059" actId="1076"/>
          <ac:spMkLst>
            <pc:docMk/>
            <pc:sldMk cId="2749641172" sldId="275"/>
            <ac:spMk id="38" creationId="{EB972A85-3C80-B8DB-80AD-7A74F55960EB}"/>
          </ac:spMkLst>
        </pc:spChg>
        <pc:spChg chg="add mod">
          <ac:chgData name="Francisco Pascoal" userId="eafd0475dda04de3" providerId="LiveId" clId="{9EEA84D4-5E87-4793-9A94-D01A888D0C0E}" dt="2024-08-13T09:25:02.543" v="8283" actId="1076"/>
          <ac:spMkLst>
            <pc:docMk/>
            <pc:sldMk cId="2749641172" sldId="275"/>
            <ac:spMk id="39" creationId="{5B4A0A8F-762D-64AD-3983-3A8A9C471B51}"/>
          </ac:spMkLst>
        </pc:spChg>
        <pc:cxnChg chg="add mod">
          <ac:chgData name="Francisco Pascoal" userId="eafd0475dda04de3" providerId="LiveId" clId="{9EEA84D4-5E87-4793-9A94-D01A888D0C0E}" dt="2024-08-13T09:06:01.430" v="7582" actId="1076"/>
          <ac:cxnSpMkLst>
            <pc:docMk/>
            <pc:sldMk cId="2749641172" sldId="275"/>
            <ac:cxnSpMk id="4" creationId="{3DE7D2E7-EF89-54F7-9BA7-5151028B0F50}"/>
          </ac:cxnSpMkLst>
        </pc:cxnChg>
        <pc:cxnChg chg="add del mod">
          <ac:chgData name="Francisco Pascoal" userId="eafd0475dda04de3" providerId="LiveId" clId="{9EEA84D4-5E87-4793-9A94-D01A888D0C0E}" dt="2024-08-13T08:55:02.610" v="7326" actId="478"/>
          <ac:cxnSpMkLst>
            <pc:docMk/>
            <pc:sldMk cId="2749641172" sldId="275"/>
            <ac:cxnSpMk id="5" creationId="{9E201F72-EEAE-9348-231C-165254E2C8D2}"/>
          </ac:cxnSpMkLst>
        </pc:cxnChg>
        <pc:cxnChg chg="add mod">
          <ac:chgData name="Francisco Pascoal" userId="eafd0475dda04de3" providerId="LiveId" clId="{9EEA84D4-5E87-4793-9A94-D01A888D0C0E}" dt="2024-08-13T09:13:04.088" v="7592" actId="1076"/>
          <ac:cxnSpMkLst>
            <pc:docMk/>
            <pc:sldMk cId="2749641172" sldId="275"/>
            <ac:cxnSpMk id="10" creationId="{E88A195E-F716-BBE4-2E30-5F8A53701DBD}"/>
          </ac:cxnSpMkLst>
        </pc:cxnChg>
        <pc:cxnChg chg="add mod">
          <ac:chgData name="Francisco Pascoal" userId="eafd0475dda04de3" providerId="LiveId" clId="{9EEA84D4-5E87-4793-9A94-D01A888D0C0E}" dt="2024-08-13T09:06:01.430" v="7582" actId="1076"/>
          <ac:cxnSpMkLst>
            <pc:docMk/>
            <pc:sldMk cId="2749641172" sldId="275"/>
            <ac:cxnSpMk id="16" creationId="{92146BF7-8E05-3BA4-7684-0A6A0802F91A}"/>
          </ac:cxnSpMkLst>
        </pc:cxnChg>
        <pc:cxnChg chg="add mod">
          <ac:chgData name="Francisco Pascoal" userId="eafd0475dda04de3" providerId="LiveId" clId="{9EEA84D4-5E87-4793-9A94-D01A888D0C0E}" dt="2024-08-13T09:06:11.680" v="7584" actId="1076"/>
          <ac:cxnSpMkLst>
            <pc:docMk/>
            <pc:sldMk cId="2749641172" sldId="275"/>
            <ac:cxnSpMk id="18" creationId="{74102262-D6AE-CAEF-2661-48BB543CEED2}"/>
          </ac:cxnSpMkLst>
        </pc:cxnChg>
        <pc:cxnChg chg="add mod">
          <ac:chgData name="Francisco Pascoal" userId="eafd0475dda04de3" providerId="LiveId" clId="{9EEA84D4-5E87-4793-9A94-D01A888D0C0E}" dt="2024-08-13T09:06:11.680" v="7584" actId="1076"/>
          <ac:cxnSpMkLst>
            <pc:docMk/>
            <pc:sldMk cId="2749641172" sldId="275"/>
            <ac:cxnSpMk id="19" creationId="{2DCB0CC9-6D43-F0D9-919E-21C3D453D9A4}"/>
          </ac:cxnSpMkLst>
        </pc:cxnChg>
        <pc:cxnChg chg="add mod">
          <ac:chgData name="Francisco Pascoal" userId="eafd0475dda04de3" providerId="LiveId" clId="{9EEA84D4-5E87-4793-9A94-D01A888D0C0E}" dt="2024-08-13T09:06:11.680" v="7584" actId="1076"/>
          <ac:cxnSpMkLst>
            <pc:docMk/>
            <pc:sldMk cId="2749641172" sldId="275"/>
            <ac:cxnSpMk id="24" creationId="{2F1EED4C-7507-05A1-EF90-4FF570DB64D7}"/>
          </ac:cxnSpMkLst>
        </pc:cxnChg>
        <pc:cxnChg chg="add mod">
          <ac:chgData name="Francisco Pascoal" userId="eafd0475dda04de3" providerId="LiveId" clId="{9EEA84D4-5E87-4793-9A94-D01A888D0C0E}" dt="2024-08-13T09:06:11.680" v="7584" actId="1076"/>
          <ac:cxnSpMkLst>
            <pc:docMk/>
            <pc:sldMk cId="2749641172" sldId="275"/>
            <ac:cxnSpMk id="25" creationId="{C1BE0368-B60C-605C-75F0-46E87DCE72B8}"/>
          </ac:cxnSpMkLst>
        </pc:cxnChg>
      </pc:sldChg>
      <pc:sldChg chg="new del">
        <pc:chgData name="Francisco Pascoal" userId="eafd0475dda04de3" providerId="LiveId" clId="{9EEA84D4-5E87-4793-9A94-D01A888D0C0E}" dt="2024-08-13T08:28:46.124" v="6904" actId="2696"/>
        <pc:sldMkLst>
          <pc:docMk/>
          <pc:sldMk cId="3410586596" sldId="275"/>
        </pc:sldMkLst>
      </pc:sldChg>
      <pc:sldChg chg="addSp delSp modSp new mod">
        <pc:chgData name="Francisco Pascoal" userId="eafd0475dda04de3" providerId="LiveId" clId="{9EEA84D4-5E87-4793-9A94-D01A888D0C0E}" dt="2024-08-13T15:03:00.147" v="17125" actId="20577"/>
        <pc:sldMkLst>
          <pc:docMk/>
          <pc:sldMk cId="3435804079" sldId="276"/>
        </pc:sldMkLst>
        <pc:spChg chg="mod">
          <ac:chgData name="Francisco Pascoal" userId="eafd0475dda04de3" providerId="LiveId" clId="{9EEA84D4-5E87-4793-9A94-D01A888D0C0E}" dt="2024-08-13T15:03:00.147" v="17125" actId="20577"/>
          <ac:spMkLst>
            <pc:docMk/>
            <pc:sldMk cId="3435804079" sldId="276"/>
            <ac:spMk id="2" creationId="{BDBE2D10-80EC-BB9D-3F38-FD58B962074C}"/>
          </ac:spMkLst>
        </pc:spChg>
        <pc:spChg chg="del">
          <ac:chgData name="Francisco Pascoal" userId="eafd0475dda04de3" providerId="LiveId" clId="{9EEA84D4-5E87-4793-9A94-D01A888D0C0E}" dt="2024-08-13T09:29:54.274" v="8289" actId="478"/>
          <ac:spMkLst>
            <pc:docMk/>
            <pc:sldMk cId="3435804079" sldId="276"/>
            <ac:spMk id="3" creationId="{40DB619A-7CBB-D443-598D-72F370424DB9}"/>
          </ac:spMkLst>
        </pc:spChg>
        <pc:spChg chg="add mod">
          <ac:chgData name="Francisco Pascoal" userId="eafd0475dda04de3" providerId="LiveId" clId="{9EEA84D4-5E87-4793-9A94-D01A888D0C0E}" dt="2024-08-13T09:33:57.654" v="8337" actId="1076"/>
          <ac:spMkLst>
            <pc:docMk/>
            <pc:sldMk cId="3435804079" sldId="276"/>
            <ac:spMk id="6" creationId="{7404C9C3-3075-2731-4BF4-414454FA211E}"/>
          </ac:spMkLst>
        </pc:spChg>
        <pc:spChg chg="add mod">
          <ac:chgData name="Francisco Pascoal" userId="eafd0475dda04de3" providerId="LiveId" clId="{9EEA84D4-5E87-4793-9A94-D01A888D0C0E}" dt="2024-08-13T09:34:01.276" v="8340" actId="1076"/>
          <ac:spMkLst>
            <pc:docMk/>
            <pc:sldMk cId="3435804079" sldId="276"/>
            <ac:spMk id="7" creationId="{AF97DC47-4F38-F605-194E-3C6152ABF3EF}"/>
          </ac:spMkLst>
        </pc:spChg>
        <pc:spChg chg="add mod">
          <ac:chgData name="Francisco Pascoal" userId="eafd0475dda04de3" providerId="LiveId" clId="{9EEA84D4-5E87-4793-9A94-D01A888D0C0E}" dt="2024-08-13T09:37:10.633" v="8787" actId="1076"/>
          <ac:spMkLst>
            <pc:docMk/>
            <pc:sldMk cId="3435804079" sldId="276"/>
            <ac:spMk id="10" creationId="{EC70668D-5FB1-354F-B55F-6952F50370C4}"/>
          </ac:spMkLst>
        </pc:spChg>
        <pc:spChg chg="add mod">
          <ac:chgData name="Francisco Pascoal" userId="eafd0475dda04de3" providerId="LiveId" clId="{9EEA84D4-5E87-4793-9A94-D01A888D0C0E}" dt="2024-08-13T09:34:08.306" v="8342" actId="1076"/>
          <ac:spMkLst>
            <pc:docMk/>
            <pc:sldMk cId="3435804079" sldId="276"/>
            <ac:spMk id="11" creationId="{2FA70639-B38E-4D8F-7DA5-3D35F92B6F09}"/>
          </ac:spMkLst>
        </pc:spChg>
        <pc:spChg chg="add mod">
          <ac:chgData name="Francisco Pascoal" userId="eafd0475dda04de3" providerId="LiveId" clId="{9EEA84D4-5E87-4793-9A94-D01A888D0C0E}" dt="2024-08-13T10:14:05.292" v="9422" actId="1076"/>
          <ac:spMkLst>
            <pc:docMk/>
            <pc:sldMk cId="3435804079" sldId="276"/>
            <ac:spMk id="13" creationId="{0534828F-8912-D454-95ED-EA1F1E2EE242}"/>
          </ac:spMkLst>
        </pc:spChg>
        <pc:spChg chg="add mod">
          <ac:chgData name="Francisco Pascoal" userId="eafd0475dda04de3" providerId="LiveId" clId="{9EEA84D4-5E87-4793-9A94-D01A888D0C0E}" dt="2024-08-13T09:36:53.825" v="8778"/>
          <ac:spMkLst>
            <pc:docMk/>
            <pc:sldMk cId="3435804079" sldId="276"/>
            <ac:spMk id="14" creationId="{FE850F32-DB3C-34E3-5BBA-5308F9B4DFF9}"/>
          </ac:spMkLst>
        </pc:spChg>
        <pc:spChg chg="add mod">
          <ac:chgData name="Francisco Pascoal" userId="eafd0475dda04de3" providerId="LiveId" clId="{9EEA84D4-5E87-4793-9A94-D01A888D0C0E}" dt="2024-08-13T09:37:00.575" v="8784" actId="20577"/>
          <ac:spMkLst>
            <pc:docMk/>
            <pc:sldMk cId="3435804079" sldId="276"/>
            <ac:spMk id="15" creationId="{1C44D32F-48F0-8F99-577D-BE42F20EF327}"/>
          </ac:spMkLst>
        </pc:spChg>
        <pc:cxnChg chg="add mod">
          <ac:chgData name="Francisco Pascoal" userId="eafd0475dda04de3" providerId="LiveId" clId="{9EEA84D4-5E87-4793-9A94-D01A888D0C0E}" dt="2024-08-13T09:33:57.654" v="8337" actId="1076"/>
          <ac:cxnSpMkLst>
            <pc:docMk/>
            <pc:sldMk cId="3435804079" sldId="276"/>
            <ac:cxnSpMk id="4" creationId="{43866793-2475-28CA-5488-BBD0E940D33F}"/>
          </ac:cxnSpMkLst>
        </pc:cxnChg>
        <pc:cxnChg chg="add mod">
          <ac:chgData name="Francisco Pascoal" userId="eafd0475dda04de3" providerId="LiveId" clId="{9EEA84D4-5E87-4793-9A94-D01A888D0C0E}" dt="2024-08-13T09:33:57.654" v="8337" actId="1076"/>
          <ac:cxnSpMkLst>
            <pc:docMk/>
            <pc:sldMk cId="3435804079" sldId="276"/>
            <ac:cxnSpMk id="5" creationId="{CE90EB46-A274-4489-6D72-4C84D03F9C84}"/>
          </ac:cxnSpMkLst>
        </pc:cxnChg>
        <pc:cxnChg chg="add del mod">
          <ac:chgData name="Francisco Pascoal" userId="eafd0475dda04de3" providerId="LiveId" clId="{9EEA84D4-5E87-4793-9A94-D01A888D0C0E}" dt="2024-08-13T09:37:06.340" v="8785" actId="478"/>
          <ac:cxnSpMkLst>
            <pc:docMk/>
            <pc:sldMk cId="3435804079" sldId="276"/>
            <ac:cxnSpMk id="12" creationId="{622477DF-DA16-3EAC-84A7-C753E93B3E50}"/>
          </ac:cxnSpMkLst>
        </pc:cxnChg>
      </pc:sldChg>
      <pc:sldChg chg="addSp delSp modSp new mod">
        <pc:chgData name="Francisco Pascoal" userId="eafd0475dda04de3" providerId="LiveId" clId="{9EEA84D4-5E87-4793-9A94-D01A888D0C0E}" dt="2024-08-13T15:03:06.568" v="17149" actId="20577"/>
        <pc:sldMkLst>
          <pc:docMk/>
          <pc:sldMk cId="114591167" sldId="277"/>
        </pc:sldMkLst>
        <pc:spChg chg="mod">
          <ac:chgData name="Francisco Pascoal" userId="eafd0475dda04de3" providerId="LiveId" clId="{9EEA84D4-5E87-4793-9A94-D01A888D0C0E}" dt="2024-08-13T15:03:06.568" v="17149" actId="20577"/>
          <ac:spMkLst>
            <pc:docMk/>
            <pc:sldMk cId="114591167" sldId="277"/>
            <ac:spMk id="2" creationId="{59110FA2-75DD-A791-8853-540DDAE8B34C}"/>
          </ac:spMkLst>
        </pc:spChg>
        <pc:spChg chg="del">
          <ac:chgData name="Francisco Pascoal" userId="eafd0475dda04de3" providerId="LiveId" clId="{9EEA84D4-5E87-4793-9A94-D01A888D0C0E}" dt="2024-08-13T09:47:27.306" v="8794" actId="478"/>
          <ac:spMkLst>
            <pc:docMk/>
            <pc:sldMk cId="114591167" sldId="277"/>
            <ac:spMk id="3" creationId="{3A05F63F-0200-C915-FE1D-BC2FE8785972}"/>
          </ac:spMkLst>
        </pc:spChg>
        <pc:spChg chg="add mod">
          <ac:chgData name="Francisco Pascoal" userId="eafd0475dda04de3" providerId="LiveId" clId="{9EEA84D4-5E87-4793-9A94-D01A888D0C0E}" dt="2024-08-13T10:13:59.675" v="9421" actId="1076"/>
          <ac:spMkLst>
            <pc:docMk/>
            <pc:sldMk cId="114591167" sldId="277"/>
            <ac:spMk id="4" creationId="{0C9333EB-77E8-8372-F8D0-EBF9BBD35429}"/>
          </ac:spMkLst>
        </pc:spChg>
        <pc:spChg chg="add mod">
          <ac:chgData name="Francisco Pascoal" userId="eafd0475dda04de3" providerId="LiveId" clId="{9EEA84D4-5E87-4793-9A94-D01A888D0C0E}" dt="2024-08-13T09:49:35.037" v="8918"/>
          <ac:spMkLst>
            <pc:docMk/>
            <pc:sldMk cId="114591167" sldId="277"/>
            <ac:spMk id="7" creationId="{C56F3C98-EDBE-6008-AA4A-D05F017CF349}"/>
          </ac:spMkLst>
        </pc:spChg>
        <pc:spChg chg="add mod">
          <ac:chgData name="Francisco Pascoal" userId="eafd0475dda04de3" providerId="LiveId" clId="{9EEA84D4-5E87-4793-9A94-D01A888D0C0E}" dt="2024-08-13T09:49:35.037" v="8918"/>
          <ac:spMkLst>
            <pc:docMk/>
            <pc:sldMk cId="114591167" sldId="277"/>
            <ac:spMk id="8" creationId="{58DC1306-4257-3C0D-BDCF-5BB661E45A84}"/>
          </ac:spMkLst>
        </pc:spChg>
        <pc:spChg chg="add mod">
          <ac:chgData name="Francisco Pascoal" userId="eafd0475dda04de3" providerId="LiveId" clId="{9EEA84D4-5E87-4793-9A94-D01A888D0C0E}" dt="2024-08-13T09:49:35.037" v="8918"/>
          <ac:spMkLst>
            <pc:docMk/>
            <pc:sldMk cId="114591167" sldId="277"/>
            <ac:spMk id="9" creationId="{D27DC7D1-035A-6888-6A3D-4FBEAFC3E883}"/>
          </ac:spMkLst>
        </pc:spChg>
        <pc:spChg chg="add mod">
          <ac:chgData name="Francisco Pascoal" userId="eafd0475dda04de3" providerId="LiveId" clId="{9EEA84D4-5E87-4793-9A94-D01A888D0C0E}" dt="2024-08-13T09:49:35.037" v="8918"/>
          <ac:spMkLst>
            <pc:docMk/>
            <pc:sldMk cId="114591167" sldId="277"/>
            <ac:spMk id="10" creationId="{97361859-DD70-3C27-6D38-D62BE9D41525}"/>
          </ac:spMkLst>
        </pc:spChg>
        <pc:spChg chg="add mod">
          <ac:chgData name="Francisco Pascoal" userId="eafd0475dda04de3" providerId="LiveId" clId="{9EEA84D4-5E87-4793-9A94-D01A888D0C0E}" dt="2024-08-13T09:49:50.410" v="8927" actId="14100"/>
          <ac:spMkLst>
            <pc:docMk/>
            <pc:sldMk cId="114591167" sldId="277"/>
            <ac:spMk id="11" creationId="{08B4FFEA-BD3F-8694-E23E-59E3F8DC815B}"/>
          </ac:spMkLst>
        </pc:spChg>
        <pc:spChg chg="add del mod">
          <ac:chgData name="Francisco Pascoal" userId="eafd0475dda04de3" providerId="LiveId" clId="{9EEA84D4-5E87-4793-9A94-D01A888D0C0E}" dt="2024-08-13T09:50:22.566" v="8937"/>
          <ac:spMkLst>
            <pc:docMk/>
            <pc:sldMk cId="114591167" sldId="277"/>
            <ac:spMk id="22" creationId="{89CAA338-6B33-200B-E3D8-CB8FE5FE3BBA}"/>
          </ac:spMkLst>
        </pc:spChg>
        <pc:spChg chg="add mod">
          <ac:chgData name="Francisco Pascoal" userId="eafd0475dda04de3" providerId="LiveId" clId="{9EEA84D4-5E87-4793-9A94-D01A888D0C0E}" dt="2024-08-13T09:50:38.339" v="8949" actId="1076"/>
          <ac:spMkLst>
            <pc:docMk/>
            <pc:sldMk cId="114591167" sldId="277"/>
            <ac:spMk id="23" creationId="{D8FD665C-52AA-40D0-08BE-43FA284074E2}"/>
          </ac:spMkLst>
        </pc:spChg>
        <pc:spChg chg="add mod">
          <ac:chgData name="Francisco Pascoal" userId="eafd0475dda04de3" providerId="LiveId" clId="{9EEA84D4-5E87-4793-9A94-D01A888D0C0E}" dt="2024-08-13T09:51:35.454" v="8962" actId="1076"/>
          <ac:spMkLst>
            <pc:docMk/>
            <pc:sldMk cId="114591167" sldId="277"/>
            <ac:spMk id="24" creationId="{06BDEAE5-CD9A-AEAD-BEFD-42AC80963E4C}"/>
          </ac:spMkLst>
        </pc:spChg>
        <pc:spChg chg="add mod">
          <ac:chgData name="Francisco Pascoal" userId="eafd0475dda04de3" providerId="LiveId" clId="{9EEA84D4-5E87-4793-9A94-D01A888D0C0E}" dt="2024-08-13T09:51:43.329" v="8967" actId="1076"/>
          <ac:spMkLst>
            <pc:docMk/>
            <pc:sldMk cId="114591167" sldId="277"/>
            <ac:spMk id="25" creationId="{082192DF-9280-9C90-D168-AB6D3A882BEF}"/>
          </ac:spMkLst>
        </pc:spChg>
        <pc:spChg chg="add mod">
          <ac:chgData name="Francisco Pascoal" userId="eafd0475dda04de3" providerId="LiveId" clId="{9EEA84D4-5E87-4793-9A94-D01A888D0C0E}" dt="2024-08-13T09:52:27.936" v="9034" actId="790"/>
          <ac:spMkLst>
            <pc:docMk/>
            <pc:sldMk cId="114591167" sldId="277"/>
            <ac:spMk id="26" creationId="{C17A1EF2-4E3E-756F-D861-B35CD3EA0799}"/>
          </ac:spMkLst>
        </pc:spChg>
        <pc:spChg chg="add mod">
          <ac:chgData name="Francisco Pascoal" userId="eafd0475dda04de3" providerId="LiveId" clId="{9EEA84D4-5E87-4793-9A94-D01A888D0C0E}" dt="2024-08-13T09:52:24.456" v="9032" actId="790"/>
          <ac:spMkLst>
            <pc:docMk/>
            <pc:sldMk cId="114591167" sldId="277"/>
            <ac:spMk id="27" creationId="{DDBE8199-9A0E-3B35-4EA8-A5C8DDFDEC0F}"/>
          </ac:spMkLst>
        </pc:spChg>
        <pc:spChg chg="add mod">
          <ac:chgData name="Francisco Pascoal" userId="eafd0475dda04de3" providerId="LiveId" clId="{9EEA84D4-5E87-4793-9A94-D01A888D0C0E}" dt="2024-08-13T10:11:51.972" v="9420" actId="13822"/>
          <ac:spMkLst>
            <pc:docMk/>
            <pc:sldMk cId="114591167" sldId="277"/>
            <ac:spMk id="28" creationId="{E2EDE83D-6581-92C9-7FDE-F1AFA1021C25}"/>
          </ac:spMkLst>
        </pc:spChg>
        <pc:cxnChg chg="add mod">
          <ac:chgData name="Francisco Pascoal" userId="eafd0475dda04de3" providerId="LiveId" clId="{9EEA84D4-5E87-4793-9A94-D01A888D0C0E}" dt="2024-08-13T09:49:35.037" v="8918"/>
          <ac:cxnSpMkLst>
            <pc:docMk/>
            <pc:sldMk cId="114591167" sldId="277"/>
            <ac:cxnSpMk id="5" creationId="{8CB5092E-B1C3-88F7-91FE-89FA7B028933}"/>
          </ac:cxnSpMkLst>
        </pc:cxnChg>
        <pc:cxnChg chg="add mod">
          <ac:chgData name="Francisco Pascoal" userId="eafd0475dda04de3" providerId="LiveId" clId="{9EEA84D4-5E87-4793-9A94-D01A888D0C0E}" dt="2024-08-13T09:49:35.037" v="8918"/>
          <ac:cxnSpMkLst>
            <pc:docMk/>
            <pc:sldMk cId="114591167" sldId="277"/>
            <ac:cxnSpMk id="6" creationId="{C5C8CFE6-D458-1E6E-7DF4-65C075ECE3B9}"/>
          </ac:cxnSpMkLst>
        </pc:cxnChg>
        <pc:cxnChg chg="add mod">
          <ac:chgData name="Francisco Pascoal" userId="eafd0475dda04de3" providerId="LiveId" clId="{9EEA84D4-5E87-4793-9A94-D01A888D0C0E}" dt="2024-08-13T09:50:11.221" v="8934" actId="14100"/>
          <ac:cxnSpMkLst>
            <pc:docMk/>
            <pc:sldMk cId="114591167" sldId="277"/>
            <ac:cxnSpMk id="13" creationId="{A98D1334-7C26-48DA-8CAD-FE36DF52E8A3}"/>
          </ac:cxnSpMkLst>
        </pc:cxnChg>
      </pc:sldChg>
      <pc:sldChg chg="addSp delSp modSp new mod">
        <pc:chgData name="Francisco Pascoal" userId="eafd0475dda04de3" providerId="LiveId" clId="{9EEA84D4-5E87-4793-9A94-D01A888D0C0E}" dt="2024-08-13T10:23:02.945" v="10286" actId="1076"/>
        <pc:sldMkLst>
          <pc:docMk/>
          <pc:sldMk cId="1226137974" sldId="278"/>
        </pc:sldMkLst>
        <pc:spChg chg="mod">
          <ac:chgData name="Francisco Pascoal" userId="eafd0475dda04de3" providerId="LiveId" clId="{9EEA84D4-5E87-4793-9A94-D01A888D0C0E}" dt="2024-08-13T10:14:33.405" v="9435" actId="20577"/>
          <ac:spMkLst>
            <pc:docMk/>
            <pc:sldMk cId="1226137974" sldId="278"/>
            <ac:spMk id="2" creationId="{633AFAD4-61BB-4E51-1969-916C0109C871}"/>
          </ac:spMkLst>
        </pc:spChg>
        <pc:spChg chg="del">
          <ac:chgData name="Francisco Pascoal" userId="eafd0475dda04de3" providerId="LiveId" clId="{9EEA84D4-5E87-4793-9A94-D01A888D0C0E}" dt="2024-08-13T10:14:36.319" v="9436" actId="478"/>
          <ac:spMkLst>
            <pc:docMk/>
            <pc:sldMk cId="1226137974" sldId="278"/>
            <ac:spMk id="3" creationId="{4B2050DC-F1A9-2EA4-D3BF-AA6AC2DE3E33}"/>
          </ac:spMkLst>
        </pc:spChg>
        <pc:spChg chg="add mod">
          <ac:chgData name="Francisco Pascoal" userId="eafd0475dda04de3" providerId="LiveId" clId="{9EEA84D4-5E87-4793-9A94-D01A888D0C0E}" dt="2024-08-13T10:17:53.229" v="9522" actId="1076"/>
          <ac:spMkLst>
            <pc:docMk/>
            <pc:sldMk cId="1226137974" sldId="278"/>
            <ac:spMk id="6" creationId="{A6E4AFA2-D93C-1241-9C54-27E85F40F211}"/>
          </ac:spMkLst>
        </pc:spChg>
        <pc:spChg chg="add mod">
          <ac:chgData name="Francisco Pascoal" userId="eafd0475dda04de3" providerId="LiveId" clId="{9EEA84D4-5E87-4793-9A94-D01A888D0C0E}" dt="2024-08-13T10:23:02.945" v="10286" actId="1076"/>
          <ac:spMkLst>
            <pc:docMk/>
            <pc:sldMk cId="1226137974" sldId="278"/>
            <ac:spMk id="7" creationId="{604AAD0D-3E69-57E5-BA42-51707A9BB2BD}"/>
          </ac:spMkLst>
        </pc:spChg>
        <pc:picChg chg="add mod modCrop">
          <ac:chgData name="Francisco Pascoal" userId="eafd0475dda04de3" providerId="LiveId" clId="{9EEA84D4-5E87-4793-9A94-D01A888D0C0E}" dt="2024-08-13T10:17:03.843" v="9443" actId="1076"/>
          <ac:picMkLst>
            <pc:docMk/>
            <pc:sldMk cId="1226137974" sldId="278"/>
            <ac:picMk id="5" creationId="{0DBAF4CA-D50F-8FA8-CC70-0740370FA4B8}"/>
          </ac:picMkLst>
        </pc:picChg>
      </pc:sldChg>
      <pc:sldChg chg="new del">
        <pc:chgData name="Francisco Pascoal" userId="eafd0475dda04de3" providerId="LiveId" clId="{9EEA84D4-5E87-4793-9A94-D01A888D0C0E}" dt="2024-08-13T09:49:19.420" v="8917" actId="47"/>
        <pc:sldMkLst>
          <pc:docMk/>
          <pc:sldMk cId="2725294813" sldId="278"/>
        </pc:sldMkLst>
      </pc:sldChg>
      <pc:sldChg chg="addSp delSp modSp new mod">
        <pc:chgData name="Francisco Pascoal" userId="eafd0475dda04de3" providerId="LiveId" clId="{9EEA84D4-5E87-4793-9A94-D01A888D0C0E}" dt="2024-08-13T10:57:04.635" v="11726" actId="1076"/>
        <pc:sldMkLst>
          <pc:docMk/>
          <pc:sldMk cId="2021947806" sldId="279"/>
        </pc:sldMkLst>
        <pc:spChg chg="mod">
          <ac:chgData name="Francisco Pascoal" userId="eafd0475dda04de3" providerId="LiveId" clId="{9EEA84D4-5E87-4793-9A94-D01A888D0C0E}" dt="2024-08-13T10:48:31.883" v="11347" actId="20577"/>
          <ac:spMkLst>
            <pc:docMk/>
            <pc:sldMk cId="2021947806" sldId="279"/>
            <ac:spMk id="2" creationId="{DA2BDB49-A8F3-02D7-C3D4-2F4DB317E2F6}"/>
          </ac:spMkLst>
        </pc:spChg>
        <pc:spChg chg="del">
          <ac:chgData name="Francisco Pascoal" userId="eafd0475dda04de3" providerId="LiveId" clId="{9EEA84D4-5E87-4793-9A94-D01A888D0C0E}" dt="2024-08-13T10:25:51.409" v="10329" actId="478"/>
          <ac:spMkLst>
            <pc:docMk/>
            <pc:sldMk cId="2021947806" sldId="279"/>
            <ac:spMk id="3" creationId="{71C24C2E-0D7F-7E8B-DABC-5853FEA88DF3}"/>
          </ac:spMkLst>
        </pc:spChg>
        <pc:spChg chg="add mod">
          <ac:chgData name="Francisco Pascoal" userId="eafd0475dda04de3" providerId="LiveId" clId="{9EEA84D4-5E87-4793-9A94-D01A888D0C0E}" dt="2024-08-13T10:56:52.824" v="11723" actId="14100"/>
          <ac:spMkLst>
            <pc:docMk/>
            <pc:sldMk cId="2021947806" sldId="279"/>
            <ac:spMk id="4" creationId="{9CBBB86F-F82B-C9E1-EBE8-559FDF46BC1B}"/>
          </ac:spMkLst>
        </pc:spChg>
        <pc:spChg chg="add del mod">
          <ac:chgData name="Francisco Pascoal" userId="eafd0475dda04de3" providerId="LiveId" clId="{9EEA84D4-5E87-4793-9A94-D01A888D0C0E}" dt="2024-08-13T10:48:13.948" v="11319" actId="21"/>
          <ac:spMkLst>
            <pc:docMk/>
            <pc:sldMk cId="2021947806" sldId="279"/>
            <ac:spMk id="5" creationId="{67ACF4C3-56C3-45DF-32EC-2F986C279933}"/>
          </ac:spMkLst>
        </pc:spChg>
        <pc:spChg chg="add mod">
          <ac:chgData name="Francisco Pascoal" userId="eafd0475dda04de3" providerId="LiveId" clId="{9EEA84D4-5E87-4793-9A94-D01A888D0C0E}" dt="2024-08-13T10:57:04.635" v="11726" actId="1076"/>
          <ac:spMkLst>
            <pc:docMk/>
            <pc:sldMk cId="2021947806" sldId="279"/>
            <ac:spMk id="7" creationId="{921DD62A-2CFA-7B25-05A9-445240AB5F1D}"/>
          </ac:spMkLst>
        </pc:spChg>
        <pc:picChg chg="add mod">
          <ac:chgData name="Francisco Pascoal" userId="eafd0475dda04de3" providerId="LiveId" clId="{9EEA84D4-5E87-4793-9A94-D01A888D0C0E}" dt="2024-08-13T10:57:04.635" v="11726" actId="1076"/>
          <ac:picMkLst>
            <pc:docMk/>
            <pc:sldMk cId="2021947806" sldId="279"/>
            <ac:picMk id="6" creationId="{BF93C2E0-C035-25B7-928D-5C71783A9FB4}"/>
          </ac:picMkLst>
        </pc:picChg>
        <pc:picChg chg="add mod">
          <ac:chgData name="Francisco Pascoal" userId="eafd0475dda04de3" providerId="LiveId" clId="{9EEA84D4-5E87-4793-9A94-D01A888D0C0E}" dt="2024-08-13T10:57:04.635" v="11726" actId="1076"/>
          <ac:picMkLst>
            <pc:docMk/>
            <pc:sldMk cId="2021947806" sldId="279"/>
            <ac:picMk id="8" creationId="{19B40EEB-FA39-7FD5-53BF-33B3DA5058CE}"/>
          </ac:picMkLst>
        </pc:picChg>
      </pc:sldChg>
      <pc:sldChg chg="addSp delSp modSp new mod">
        <pc:chgData name="Francisco Pascoal" userId="eafd0475dda04de3" providerId="LiveId" clId="{9EEA84D4-5E87-4793-9A94-D01A888D0C0E}" dt="2024-08-13T10:57:11.961" v="11729" actId="1076"/>
        <pc:sldMkLst>
          <pc:docMk/>
          <pc:sldMk cId="1254546665" sldId="280"/>
        </pc:sldMkLst>
        <pc:spChg chg="mod">
          <ac:chgData name="Francisco Pascoal" userId="eafd0475dda04de3" providerId="LiveId" clId="{9EEA84D4-5E87-4793-9A94-D01A888D0C0E}" dt="2024-08-13T10:48:43.056" v="11350" actId="20577"/>
          <ac:spMkLst>
            <pc:docMk/>
            <pc:sldMk cId="1254546665" sldId="280"/>
            <ac:spMk id="2" creationId="{AAF3E21E-8B92-6BF9-7C78-E51AC22E9C8A}"/>
          </ac:spMkLst>
        </pc:spChg>
        <pc:spChg chg="del">
          <ac:chgData name="Francisco Pascoal" userId="eafd0475dda04de3" providerId="LiveId" clId="{9EEA84D4-5E87-4793-9A94-D01A888D0C0E}" dt="2024-08-13T10:48:18.338" v="11321" actId="478"/>
          <ac:spMkLst>
            <pc:docMk/>
            <pc:sldMk cId="1254546665" sldId="280"/>
            <ac:spMk id="3" creationId="{ABC437F5-FD2C-38EB-DB2A-EF591C1D8CE8}"/>
          </ac:spMkLst>
        </pc:spChg>
        <pc:spChg chg="add mod">
          <ac:chgData name="Francisco Pascoal" userId="eafd0475dda04de3" providerId="LiveId" clId="{9EEA84D4-5E87-4793-9A94-D01A888D0C0E}" dt="2024-08-13T10:57:09.959" v="11727" actId="14100"/>
          <ac:spMkLst>
            <pc:docMk/>
            <pc:sldMk cId="1254546665" sldId="280"/>
            <ac:spMk id="5" creationId="{67ACF4C3-56C3-45DF-32EC-2F986C279933}"/>
          </ac:spMkLst>
        </pc:spChg>
        <pc:spChg chg="add mod">
          <ac:chgData name="Francisco Pascoal" userId="eafd0475dda04de3" providerId="LiveId" clId="{9EEA84D4-5E87-4793-9A94-D01A888D0C0E}" dt="2024-08-13T10:57:11.961" v="11729" actId="1076"/>
          <ac:spMkLst>
            <pc:docMk/>
            <pc:sldMk cId="1254546665" sldId="280"/>
            <ac:spMk id="6" creationId="{3A2749E7-2A36-F1C1-5491-ABC3E9831B10}"/>
          </ac:spMkLst>
        </pc:spChg>
        <pc:picChg chg="add mod">
          <ac:chgData name="Francisco Pascoal" userId="eafd0475dda04de3" providerId="LiveId" clId="{9EEA84D4-5E87-4793-9A94-D01A888D0C0E}" dt="2024-08-13T10:57:11.961" v="11729" actId="1076"/>
          <ac:picMkLst>
            <pc:docMk/>
            <pc:sldMk cId="1254546665" sldId="280"/>
            <ac:picMk id="4" creationId="{740720E8-4DCC-8427-BC51-F13ABA04E498}"/>
          </ac:picMkLst>
        </pc:picChg>
        <pc:picChg chg="add mod">
          <ac:chgData name="Francisco Pascoal" userId="eafd0475dda04de3" providerId="LiveId" clId="{9EEA84D4-5E87-4793-9A94-D01A888D0C0E}" dt="2024-08-13T10:57:11.961" v="11729" actId="1076"/>
          <ac:picMkLst>
            <pc:docMk/>
            <pc:sldMk cId="1254546665" sldId="280"/>
            <ac:picMk id="7" creationId="{B0229092-37A1-3962-5CEB-E4E3C4133263}"/>
          </ac:picMkLst>
        </pc:picChg>
      </pc:sldChg>
      <pc:sldChg chg="addSp delSp modSp new mod">
        <pc:chgData name="Francisco Pascoal" userId="eafd0475dda04de3" providerId="LiveId" clId="{9EEA84D4-5E87-4793-9A94-D01A888D0C0E}" dt="2024-08-13T12:40:01.692" v="12747" actId="404"/>
        <pc:sldMkLst>
          <pc:docMk/>
          <pc:sldMk cId="1422131947" sldId="281"/>
        </pc:sldMkLst>
        <pc:spChg chg="mod">
          <ac:chgData name="Francisco Pascoal" userId="eafd0475dda04de3" providerId="LiveId" clId="{9EEA84D4-5E87-4793-9A94-D01A888D0C0E}" dt="2024-08-13T12:39:26.895" v="12741" actId="20577"/>
          <ac:spMkLst>
            <pc:docMk/>
            <pc:sldMk cId="1422131947" sldId="281"/>
            <ac:spMk id="2" creationId="{1E48E3ED-BD9F-7185-51BC-F8A415607800}"/>
          </ac:spMkLst>
        </pc:spChg>
        <pc:spChg chg="add mod">
          <ac:chgData name="Francisco Pascoal" userId="eafd0475dda04de3" providerId="LiveId" clId="{9EEA84D4-5E87-4793-9A94-D01A888D0C0E}" dt="2024-08-13T12:40:01.692" v="12747" actId="404"/>
          <ac:spMkLst>
            <pc:docMk/>
            <pc:sldMk cId="1422131947" sldId="281"/>
            <ac:spMk id="3" creationId="{9CFF0A66-81FA-BB08-3964-9EBDD6066C39}"/>
          </ac:spMkLst>
        </pc:spChg>
        <pc:spChg chg="del">
          <ac:chgData name="Francisco Pascoal" userId="eafd0475dda04de3" providerId="LiveId" clId="{9EEA84D4-5E87-4793-9A94-D01A888D0C0E}" dt="2024-08-13T10:57:39.345" v="11732" actId="478"/>
          <ac:spMkLst>
            <pc:docMk/>
            <pc:sldMk cId="1422131947" sldId="281"/>
            <ac:spMk id="3" creationId="{C8C4FC2D-3192-5313-FEDD-77B6103AC4B7}"/>
          </ac:spMkLst>
        </pc:spChg>
        <pc:spChg chg="add del mod">
          <ac:chgData name="Francisco Pascoal" userId="eafd0475dda04de3" providerId="LiveId" clId="{9EEA84D4-5E87-4793-9A94-D01A888D0C0E}" dt="2024-08-13T12:34:53.967" v="12381" actId="478"/>
          <ac:spMkLst>
            <pc:docMk/>
            <pc:sldMk cId="1422131947" sldId="281"/>
            <ac:spMk id="4" creationId="{BC8C10FE-8429-B30B-41E8-E16958A37C67}"/>
          </ac:spMkLst>
        </pc:spChg>
        <pc:spChg chg="add mod">
          <ac:chgData name="Francisco Pascoal" userId="eafd0475dda04de3" providerId="LiveId" clId="{9EEA84D4-5E87-4793-9A94-D01A888D0C0E}" dt="2024-08-13T12:38:45.782" v="12728" actId="14100"/>
          <ac:spMkLst>
            <pc:docMk/>
            <pc:sldMk cId="1422131947" sldId="281"/>
            <ac:spMk id="6" creationId="{8A31BAE0-E713-DB69-E85E-5C034F937B23}"/>
          </ac:spMkLst>
        </pc:spChg>
        <pc:spChg chg="add mod">
          <ac:chgData name="Francisco Pascoal" userId="eafd0475dda04de3" providerId="LiveId" clId="{9EEA84D4-5E87-4793-9A94-D01A888D0C0E}" dt="2024-08-13T12:39:07.406" v="12739" actId="120"/>
          <ac:spMkLst>
            <pc:docMk/>
            <pc:sldMk cId="1422131947" sldId="281"/>
            <ac:spMk id="7" creationId="{26E0BA33-18B8-F702-4CE3-D742E346A712}"/>
          </ac:spMkLst>
        </pc:spChg>
        <pc:spChg chg="add mod">
          <ac:chgData name="Francisco Pascoal" userId="eafd0475dda04de3" providerId="LiveId" clId="{9EEA84D4-5E87-4793-9A94-D01A888D0C0E}" dt="2024-08-13T12:38:55.897" v="12734" actId="1076"/>
          <ac:spMkLst>
            <pc:docMk/>
            <pc:sldMk cId="1422131947" sldId="281"/>
            <ac:spMk id="9" creationId="{397221FF-67F4-6441-35E9-50A81DA25D5E}"/>
          </ac:spMkLst>
        </pc:spChg>
        <pc:picChg chg="add mod">
          <ac:chgData name="Francisco Pascoal" userId="eafd0475dda04de3" providerId="LiveId" clId="{9EEA84D4-5E87-4793-9A94-D01A888D0C0E}" dt="2024-08-13T12:38:53.535" v="12733" actId="1076"/>
          <ac:picMkLst>
            <pc:docMk/>
            <pc:sldMk cId="1422131947" sldId="281"/>
            <ac:picMk id="8" creationId="{187AF55E-EA72-7AEB-11EB-D24261A75F9E}"/>
          </ac:picMkLst>
        </pc:picChg>
      </pc:sldChg>
      <pc:sldChg chg="addSp delSp modSp new mod">
        <pc:chgData name="Francisco Pascoal" userId="eafd0475dda04de3" providerId="LiveId" clId="{9EEA84D4-5E87-4793-9A94-D01A888D0C0E}" dt="2024-08-13T12:48:20.671" v="13351" actId="478"/>
        <pc:sldMkLst>
          <pc:docMk/>
          <pc:sldMk cId="90368908" sldId="282"/>
        </pc:sldMkLst>
        <pc:spChg chg="mod">
          <ac:chgData name="Francisco Pascoal" userId="eafd0475dda04de3" providerId="LiveId" clId="{9EEA84D4-5E87-4793-9A94-D01A888D0C0E}" dt="2024-08-13T12:40:35.410" v="12789" actId="790"/>
          <ac:spMkLst>
            <pc:docMk/>
            <pc:sldMk cId="90368908" sldId="282"/>
            <ac:spMk id="2" creationId="{4B99ABF7-CD81-2F3F-1F4F-A45C2DE87E5E}"/>
          </ac:spMkLst>
        </pc:spChg>
        <pc:spChg chg="del">
          <ac:chgData name="Francisco Pascoal" userId="eafd0475dda04de3" providerId="LiveId" clId="{9EEA84D4-5E87-4793-9A94-D01A888D0C0E}" dt="2024-08-13T12:40:37.588" v="12790" actId="478"/>
          <ac:spMkLst>
            <pc:docMk/>
            <pc:sldMk cId="90368908" sldId="282"/>
            <ac:spMk id="3" creationId="{2CD8A467-80FE-3084-2FD0-E54AA77D6497}"/>
          </ac:spMkLst>
        </pc:spChg>
        <pc:spChg chg="add mod">
          <ac:chgData name="Francisco Pascoal" userId="eafd0475dda04de3" providerId="LiveId" clId="{9EEA84D4-5E87-4793-9A94-D01A888D0C0E}" dt="2024-08-13T12:48:17.340" v="13349" actId="20577"/>
          <ac:spMkLst>
            <pc:docMk/>
            <pc:sldMk cId="90368908" sldId="282"/>
            <ac:spMk id="4" creationId="{15A8F5DC-AF43-A793-C1AA-FF52807D3F82}"/>
          </ac:spMkLst>
        </pc:spChg>
        <pc:picChg chg="add del mod">
          <ac:chgData name="Francisco Pascoal" userId="eafd0475dda04de3" providerId="LiveId" clId="{9EEA84D4-5E87-4793-9A94-D01A888D0C0E}" dt="2024-08-13T12:47:41.040" v="13278" actId="21"/>
          <ac:picMkLst>
            <pc:docMk/>
            <pc:sldMk cId="90368908" sldId="282"/>
            <ac:picMk id="6" creationId="{4DA48956-80FF-8738-DA81-5A51B5AF8BF8}"/>
          </ac:picMkLst>
        </pc:picChg>
        <pc:picChg chg="add del mod">
          <ac:chgData name="Francisco Pascoal" userId="eafd0475dda04de3" providerId="LiveId" clId="{9EEA84D4-5E87-4793-9A94-D01A888D0C0E}" dt="2024-08-13T12:48:20.671" v="13351" actId="478"/>
          <ac:picMkLst>
            <pc:docMk/>
            <pc:sldMk cId="90368908" sldId="282"/>
            <ac:picMk id="7" creationId="{2286FCCF-7ABF-92E1-3049-974584EDBE5F}"/>
          </ac:picMkLst>
        </pc:picChg>
      </pc:sldChg>
      <pc:sldChg chg="addSp delSp modSp new mod">
        <pc:chgData name="Francisco Pascoal" userId="eafd0475dda04de3" providerId="LiveId" clId="{9EEA84D4-5E87-4793-9A94-D01A888D0C0E}" dt="2024-08-13T13:12:00.894" v="13599" actId="1035"/>
        <pc:sldMkLst>
          <pc:docMk/>
          <pc:sldMk cId="1358230562" sldId="283"/>
        </pc:sldMkLst>
        <pc:spChg chg="mod">
          <ac:chgData name="Francisco Pascoal" userId="eafd0475dda04de3" providerId="LiveId" clId="{9EEA84D4-5E87-4793-9A94-D01A888D0C0E}" dt="2024-08-13T13:08:03.867" v="13575" actId="20577"/>
          <ac:spMkLst>
            <pc:docMk/>
            <pc:sldMk cId="1358230562" sldId="283"/>
            <ac:spMk id="2" creationId="{1A3286F3-0ACC-5EA4-D8CC-8410E5CC6A5C}"/>
          </ac:spMkLst>
        </pc:spChg>
        <pc:spChg chg="del">
          <ac:chgData name="Francisco Pascoal" userId="eafd0475dda04de3" providerId="LiveId" clId="{9EEA84D4-5E87-4793-9A94-D01A888D0C0E}" dt="2024-08-13T12:48:26.084" v="13352" actId="478"/>
          <ac:spMkLst>
            <pc:docMk/>
            <pc:sldMk cId="1358230562" sldId="283"/>
            <ac:spMk id="3" creationId="{EF9E8469-1F8E-F45E-0810-EF2D108FC049}"/>
          </ac:spMkLst>
        </pc:spChg>
        <pc:spChg chg="add mod">
          <ac:chgData name="Francisco Pascoal" userId="eafd0475dda04de3" providerId="LiveId" clId="{9EEA84D4-5E87-4793-9A94-D01A888D0C0E}" dt="2024-08-13T13:12:00.894" v="13599" actId="1035"/>
          <ac:spMkLst>
            <pc:docMk/>
            <pc:sldMk cId="1358230562" sldId="283"/>
            <ac:spMk id="13" creationId="{2F274910-DF2F-ED13-4D0E-AC695D4B9B63}"/>
          </ac:spMkLst>
        </pc:spChg>
        <pc:spChg chg="add mod">
          <ac:chgData name="Francisco Pascoal" userId="eafd0475dda04de3" providerId="LiveId" clId="{9EEA84D4-5E87-4793-9A94-D01A888D0C0E}" dt="2024-08-13T13:12:00.894" v="13599" actId="1035"/>
          <ac:spMkLst>
            <pc:docMk/>
            <pc:sldMk cId="1358230562" sldId="283"/>
            <ac:spMk id="14" creationId="{74D62A87-F376-E278-3453-AFC8B4F8EED7}"/>
          </ac:spMkLst>
        </pc:spChg>
        <pc:spChg chg="add mod">
          <ac:chgData name="Francisco Pascoal" userId="eafd0475dda04de3" providerId="LiveId" clId="{9EEA84D4-5E87-4793-9A94-D01A888D0C0E}" dt="2024-08-13T13:12:00.894" v="13599" actId="1035"/>
          <ac:spMkLst>
            <pc:docMk/>
            <pc:sldMk cId="1358230562" sldId="283"/>
            <ac:spMk id="15" creationId="{AED6341D-9393-D7D6-7ED6-B439AB1CA0AE}"/>
          </ac:spMkLst>
        </pc:spChg>
        <pc:spChg chg="add mod">
          <ac:chgData name="Francisco Pascoal" userId="eafd0475dda04de3" providerId="LiveId" clId="{9EEA84D4-5E87-4793-9A94-D01A888D0C0E}" dt="2024-08-13T13:12:00.894" v="13599" actId="1035"/>
          <ac:spMkLst>
            <pc:docMk/>
            <pc:sldMk cId="1358230562" sldId="283"/>
            <ac:spMk id="16" creationId="{3488B7FD-E51C-0897-B058-CCA09C8E33BF}"/>
          </ac:spMkLst>
        </pc:spChg>
        <pc:spChg chg="add mod">
          <ac:chgData name="Francisco Pascoal" userId="eafd0475dda04de3" providerId="LiveId" clId="{9EEA84D4-5E87-4793-9A94-D01A888D0C0E}" dt="2024-08-13T13:12:00.894" v="13599" actId="1035"/>
          <ac:spMkLst>
            <pc:docMk/>
            <pc:sldMk cId="1358230562" sldId="283"/>
            <ac:spMk id="17" creationId="{8FC489E5-3A4A-157D-A0AB-B62A80E833DC}"/>
          </ac:spMkLst>
        </pc:spChg>
        <pc:spChg chg="add mod">
          <ac:chgData name="Francisco Pascoal" userId="eafd0475dda04de3" providerId="LiveId" clId="{9EEA84D4-5E87-4793-9A94-D01A888D0C0E}" dt="2024-08-13T13:12:00.894" v="13599" actId="1035"/>
          <ac:spMkLst>
            <pc:docMk/>
            <pc:sldMk cId="1358230562" sldId="283"/>
            <ac:spMk id="18" creationId="{370FC68E-3A6B-6B82-91A2-645A7DDC584E}"/>
          </ac:spMkLst>
        </pc:spChg>
        <pc:spChg chg="add mod">
          <ac:chgData name="Francisco Pascoal" userId="eafd0475dda04de3" providerId="LiveId" clId="{9EEA84D4-5E87-4793-9A94-D01A888D0C0E}" dt="2024-08-13T13:12:00.894" v="13599" actId="1035"/>
          <ac:spMkLst>
            <pc:docMk/>
            <pc:sldMk cId="1358230562" sldId="283"/>
            <ac:spMk id="19" creationId="{355C9DC1-81C1-8AF1-8259-6D839FA72CB4}"/>
          </ac:spMkLst>
        </pc:spChg>
        <pc:picChg chg="add del mod">
          <ac:chgData name="Francisco Pascoal" userId="eafd0475dda04de3" providerId="LiveId" clId="{9EEA84D4-5E87-4793-9A94-D01A888D0C0E}" dt="2024-08-13T12:53:02.384" v="13363" actId="478"/>
          <ac:picMkLst>
            <pc:docMk/>
            <pc:sldMk cId="1358230562" sldId="283"/>
            <ac:picMk id="5" creationId="{F42D100C-B54C-E58A-37B9-990E3E0AB776}"/>
          </ac:picMkLst>
        </pc:picChg>
        <pc:picChg chg="add del mod">
          <ac:chgData name="Francisco Pascoal" userId="eafd0475dda04de3" providerId="LiveId" clId="{9EEA84D4-5E87-4793-9A94-D01A888D0C0E}" dt="2024-08-13T12:53:08.751" v="13368" actId="478"/>
          <ac:picMkLst>
            <pc:docMk/>
            <pc:sldMk cId="1358230562" sldId="283"/>
            <ac:picMk id="6" creationId="{4DA48956-80FF-8738-DA81-5A51B5AF8BF8}"/>
          </ac:picMkLst>
        </pc:picChg>
        <pc:picChg chg="add mod">
          <ac:chgData name="Francisco Pascoal" userId="eafd0475dda04de3" providerId="LiveId" clId="{9EEA84D4-5E87-4793-9A94-D01A888D0C0E}" dt="2024-08-13T13:12:00.894" v="13599" actId="1035"/>
          <ac:picMkLst>
            <pc:docMk/>
            <pc:sldMk cId="1358230562" sldId="283"/>
            <ac:picMk id="8" creationId="{8574532A-0375-D0AB-8526-F64F2E7323F7}"/>
          </ac:picMkLst>
        </pc:picChg>
        <pc:picChg chg="add mod">
          <ac:chgData name="Francisco Pascoal" userId="eafd0475dda04de3" providerId="LiveId" clId="{9EEA84D4-5E87-4793-9A94-D01A888D0C0E}" dt="2024-08-13T13:12:00.894" v="13599" actId="1035"/>
          <ac:picMkLst>
            <pc:docMk/>
            <pc:sldMk cId="1358230562" sldId="283"/>
            <ac:picMk id="10" creationId="{58D9A465-8DCF-528C-E49E-510F664AE4DA}"/>
          </ac:picMkLst>
        </pc:picChg>
        <pc:picChg chg="add mod">
          <ac:chgData name="Francisco Pascoal" userId="eafd0475dda04de3" providerId="LiveId" clId="{9EEA84D4-5E87-4793-9A94-D01A888D0C0E}" dt="2024-08-13T13:12:00.894" v="13599" actId="1035"/>
          <ac:picMkLst>
            <pc:docMk/>
            <pc:sldMk cId="1358230562" sldId="283"/>
            <ac:picMk id="12" creationId="{1EB6FBBD-9539-EA01-0899-E560B79DE4CD}"/>
          </ac:picMkLst>
        </pc:picChg>
      </pc:sldChg>
      <pc:sldChg chg="addSp delSp modSp new mod">
        <pc:chgData name="Francisco Pascoal" userId="eafd0475dda04de3" providerId="LiveId" clId="{9EEA84D4-5E87-4793-9A94-D01A888D0C0E}" dt="2024-08-13T13:33:05.981" v="14183" actId="21"/>
        <pc:sldMkLst>
          <pc:docMk/>
          <pc:sldMk cId="995417881" sldId="284"/>
        </pc:sldMkLst>
        <pc:spChg chg="mod">
          <ac:chgData name="Francisco Pascoal" userId="eafd0475dda04de3" providerId="LiveId" clId="{9EEA84D4-5E87-4793-9A94-D01A888D0C0E}" dt="2024-08-13T13:16:19.502" v="13627" actId="790"/>
          <ac:spMkLst>
            <pc:docMk/>
            <pc:sldMk cId="995417881" sldId="284"/>
            <ac:spMk id="2" creationId="{F6E73847-55EF-420B-24EF-585ECE96AB05}"/>
          </ac:spMkLst>
        </pc:spChg>
        <pc:spChg chg="mod">
          <ac:chgData name="Francisco Pascoal" userId="eafd0475dda04de3" providerId="LiveId" clId="{9EEA84D4-5E87-4793-9A94-D01A888D0C0E}" dt="2024-08-13T13:17:16.526" v="13731" actId="27636"/>
          <ac:spMkLst>
            <pc:docMk/>
            <pc:sldMk cId="995417881" sldId="284"/>
            <ac:spMk id="3" creationId="{F194120E-A110-B52E-A18C-CA36EB7BC069}"/>
          </ac:spMkLst>
        </pc:spChg>
        <pc:spChg chg="add mod">
          <ac:chgData name="Francisco Pascoal" userId="eafd0475dda04de3" providerId="LiveId" clId="{9EEA84D4-5E87-4793-9A94-D01A888D0C0E}" dt="2024-08-13T13:27:17.432" v="14177" actId="1076"/>
          <ac:spMkLst>
            <pc:docMk/>
            <pc:sldMk cId="995417881" sldId="284"/>
            <ac:spMk id="4" creationId="{B3CD1619-CCB4-369F-DAC7-69971AD8C1AF}"/>
          </ac:spMkLst>
        </pc:spChg>
        <pc:picChg chg="add del mod">
          <ac:chgData name="Francisco Pascoal" userId="eafd0475dda04de3" providerId="LiveId" clId="{9EEA84D4-5E87-4793-9A94-D01A888D0C0E}" dt="2024-08-13T13:33:05.981" v="14183" actId="21"/>
          <ac:picMkLst>
            <pc:docMk/>
            <pc:sldMk cId="995417881" sldId="284"/>
            <ac:picMk id="6" creationId="{4266D864-8EF1-95A4-D9E9-0532D0D130C7}"/>
          </ac:picMkLst>
        </pc:picChg>
      </pc:sldChg>
      <pc:sldChg chg="addSp delSp modSp new mod">
        <pc:chgData name="Francisco Pascoal" userId="eafd0475dda04de3" providerId="LiveId" clId="{9EEA84D4-5E87-4793-9A94-D01A888D0C0E}" dt="2024-08-13T13:53:50.986" v="14406" actId="1076"/>
        <pc:sldMkLst>
          <pc:docMk/>
          <pc:sldMk cId="2316066540" sldId="285"/>
        </pc:sldMkLst>
        <pc:spChg chg="mod">
          <ac:chgData name="Francisco Pascoal" userId="eafd0475dda04de3" providerId="LiveId" clId="{9EEA84D4-5E87-4793-9A94-D01A888D0C0E}" dt="2024-08-13T13:33:53.130" v="14234" actId="20577"/>
          <ac:spMkLst>
            <pc:docMk/>
            <pc:sldMk cId="2316066540" sldId="285"/>
            <ac:spMk id="2" creationId="{53DE47A3-71BA-CCDE-C484-4B8F6435018E}"/>
          </ac:spMkLst>
        </pc:spChg>
        <pc:spChg chg="del">
          <ac:chgData name="Francisco Pascoal" userId="eafd0475dda04de3" providerId="LiveId" clId="{9EEA84D4-5E87-4793-9A94-D01A888D0C0E}" dt="2024-08-13T13:33:25.119" v="14227" actId="478"/>
          <ac:spMkLst>
            <pc:docMk/>
            <pc:sldMk cId="2316066540" sldId="285"/>
            <ac:spMk id="3" creationId="{18089A45-C00C-F3E3-6FA5-A48299E404E6}"/>
          </ac:spMkLst>
        </pc:spChg>
        <pc:spChg chg="add mod">
          <ac:chgData name="Francisco Pascoal" userId="eafd0475dda04de3" providerId="LiveId" clId="{9EEA84D4-5E87-4793-9A94-D01A888D0C0E}" dt="2024-08-13T13:53:50.986" v="14406" actId="1076"/>
          <ac:spMkLst>
            <pc:docMk/>
            <pc:sldMk cId="2316066540" sldId="285"/>
            <ac:spMk id="5" creationId="{3B3C990A-4F09-52A0-3BE3-85F56929CF63}"/>
          </ac:spMkLst>
        </pc:spChg>
        <pc:picChg chg="add mod">
          <ac:chgData name="Francisco Pascoal" userId="eafd0475dda04de3" providerId="LiveId" clId="{9EEA84D4-5E87-4793-9A94-D01A888D0C0E}" dt="2024-08-13T13:53:48.328" v="14405" actId="1076"/>
          <ac:picMkLst>
            <pc:docMk/>
            <pc:sldMk cId="2316066540" sldId="285"/>
            <ac:picMk id="4" creationId="{298D0AF6-C6A7-CE72-BA1D-2574BD472ED5}"/>
          </ac:picMkLst>
        </pc:picChg>
        <pc:picChg chg="add mod">
          <ac:chgData name="Francisco Pascoal" userId="eafd0475dda04de3" providerId="LiveId" clId="{9EEA84D4-5E87-4793-9A94-D01A888D0C0E}" dt="2024-08-13T13:33:17.721" v="14214"/>
          <ac:picMkLst>
            <pc:docMk/>
            <pc:sldMk cId="2316066540" sldId="285"/>
            <ac:picMk id="6" creationId="{4266D864-8EF1-95A4-D9E9-0532D0D130C7}"/>
          </ac:picMkLst>
        </pc:picChg>
      </pc:sldChg>
      <pc:sldChg chg="addSp delSp modSp new mod">
        <pc:chgData name="Francisco Pascoal" userId="eafd0475dda04de3" providerId="LiveId" clId="{9EEA84D4-5E87-4793-9A94-D01A888D0C0E}" dt="2024-08-13T14:11:30.793" v="14562" actId="114"/>
        <pc:sldMkLst>
          <pc:docMk/>
          <pc:sldMk cId="1637148863" sldId="286"/>
        </pc:sldMkLst>
        <pc:spChg chg="mod">
          <ac:chgData name="Francisco Pascoal" userId="eafd0475dda04de3" providerId="LiveId" clId="{9EEA84D4-5E87-4793-9A94-D01A888D0C0E}" dt="2024-08-13T13:51:27.430" v="14239" actId="20577"/>
          <ac:spMkLst>
            <pc:docMk/>
            <pc:sldMk cId="1637148863" sldId="286"/>
            <ac:spMk id="2" creationId="{9C46F8C9-FC8F-F085-8EB3-FB363E4A3A16}"/>
          </ac:spMkLst>
        </pc:spChg>
        <pc:spChg chg="del">
          <ac:chgData name="Francisco Pascoal" userId="eafd0475dda04de3" providerId="LiveId" clId="{9EEA84D4-5E87-4793-9A94-D01A888D0C0E}" dt="2024-08-13T13:51:30.591" v="14240" actId="478"/>
          <ac:spMkLst>
            <pc:docMk/>
            <pc:sldMk cId="1637148863" sldId="286"/>
            <ac:spMk id="3" creationId="{51418C4E-02A1-F708-AA32-0E15550CCD8F}"/>
          </ac:spMkLst>
        </pc:spChg>
        <pc:spChg chg="add mod">
          <ac:chgData name="Francisco Pascoal" userId="eafd0475dda04de3" providerId="LiveId" clId="{9EEA84D4-5E87-4793-9A94-D01A888D0C0E}" dt="2024-08-13T14:11:30.793" v="14562" actId="114"/>
          <ac:spMkLst>
            <pc:docMk/>
            <pc:sldMk cId="1637148863" sldId="286"/>
            <ac:spMk id="6" creationId="{7F4C55E3-84B1-6577-4A31-71BF78CD02ED}"/>
          </ac:spMkLst>
        </pc:spChg>
        <pc:picChg chg="add mod">
          <ac:chgData name="Francisco Pascoal" userId="eafd0475dda04de3" providerId="LiveId" clId="{9EEA84D4-5E87-4793-9A94-D01A888D0C0E}" dt="2024-08-13T14:06:57.177" v="14561" actId="1076"/>
          <ac:picMkLst>
            <pc:docMk/>
            <pc:sldMk cId="1637148863" sldId="286"/>
            <ac:picMk id="5" creationId="{8B7B9208-DD1C-44EA-3AFD-244BA674466B}"/>
          </ac:picMkLst>
        </pc:picChg>
      </pc:sldChg>
      <pc:sldChg chg="addSp delSp modSp new mod">
        <pc:chgData name="Francisco Pascoal" userId="eafd0475dda04de3" providerId="LiveId" clId="{9EEA84D4-5E87-4793-9A94-D01A888D0C0E}" dt="2024-08-13T14:43:14.691" v="16339" actId="1076"/>
        <pc:sldMkLst>
          <pc:docMk/>
          <pc:sldMk cId="1380093970" sldId="287"/>
        </pc:sldMkLst>
        <pc:spChg chg="mod">
          <ac:chgData name="Francisco Pascoal" userId="eafd0475dda04de3" providerId="LiveId" clId="{9EEA84D4-5E87-4793-9A94-D01A888D0C0E}" dt="2024-08-13T14:40:30.863" v="16007" actId="20577"/>
          <ac:spMkLst>
            <pc:docMk/>
            <pc:sldMk cId="1380093970" sldId="287"/>
            <ac:spMk id="2" creationId="{A7D60ECB-52F6-7EE8-EDFD-DF10DB5AC39E}"/>
          </ac:spMkLst>
        </pc:spChg>
        <pc:spChg chg="del mod">
          <ac:chgData name="Francisco Pascoal" userId="eafd0475dda04de3" providerId="LiveId" clId="{9EEA84D4-5E87-4793-9A94-D01A888D0C0E}" dt="2024-08-13T14:16:57.595" v="14805" actId="478"/>
          <ac:spMkLst>
            <pc:docMk/>
            <pc:sldMk cId="1380093970" sldId="287"/>
            <ac:spMk id="3" creationId="{DADE3200-7B9B-9355-CADB-5A5C62D5DBA3}"/>
          </ac:spMkLst>
        </pc:spChg>
        <pc:spChg chg="add mod">
          <ac:chgData name="Francisco Pascoal" userId="eafd0475dda04de3" providerId="LiveId" clId="{9EEA84D4-5E87-4793-9A94-D01A888D0C0E}" dt="2024-08-13T14:43:14.691" v="16339" actId="1076"/>
          <ac:spMkLst>
            <pc:docMk/>
            <pc:sldMk cId="1380093970" sldId="287"/>
            <ac:spMk id="4" creationId="{A0D68749-29E0-A895-DE82-7DADB70FC9AA}"/>
          </ac:spMkLst>
        </pc:spChg>
        <pc:spChg chg="add del mod">
          <ac:chgData name="Francisco Pascoal" userId="eafd0475dda04de3" providerId="LiveId" clId="{9EEA84D4-5E87-4793-9A94-D01A888D0C0E}" dt="2024-08-13T14:17:01.275" v="14806" actId="478"/>
          <ac:spMkLst>
            <pc:docMk/>
            <pc:sldMk cId="1380093970" sldId="287"/>
            <ac:spMk id="6" creationId="{1848EBE7-06B9-0872-D93C-F9AE5B839211}"/>
          </ac:spMkLst>
        </pc:spChg>
        <pc:spChg chg="add mod">
          <ac:chgData name="Francisco Pascoal" userId="eafd0475dda04de3" providerId="LiveId" clId="{9EEA84D4-5E87-4793-9A94-D01A888D0C0E}" dt="2024-08-13T14:29:36.392" v="15743" actId="1076"/>
          <ac:spMkLst>
            <pc:docMk/>
            <pc:sldMk cId="1380093970" sldId="287"/>
            <ac:spMk id="7" creationId="{85E7C8D1-3A4C-11A9-B95D-BC7A5D42C68B}"/>
          </ac:spMkLst>
        </pc:spChg>
        <pc:spChg chg="add mod">
          <ac:chgData name="Francisco Pascoal" userId="eafd0475dda04de3" providerId="LiveId" clId="{9EEA84D4-5E87-4793-9A94-D01A888D0C0E}" dt="2024-08-13T14:30:10.077" v="15771" actId="1076"/>
          <ac:spMkLst>
            <pc:docMk/>
            <pc:sldMk cId="1380093970" sldId="287"/>
            <ac:spMk id="8" creationId="{96421B2B-EA35-101B-80A3-96EBEA17D7DA}"/>
          </ac:spMkLst>
        </pc:spChg>
        <pc:picChg chg="add mod">
          <ac:chgData name="Francisco Pascoal" userId="eafd0475dda04de3" providerId="LiveId" clId="{9EEA84D4-5E87-4793-9A94-D01A888D0C0E}" dt="2024-08-13T14:37:39.589" v="15959" actId="1076"/>
          <ac:picMkLst>
            <pc:docMk/>
            <pc:sldMk cId="1380093970" sldId="287"/>
            <ac:picMk id="9" creationId="{69D4B821-15DE-AAF8-F903-075136E1E13C}"/>
          </ac:picMkLst>
        </pc:picChg>
      </pc:sldChg>
      <pc:sldChg chg="addSp delSp modSp new mod">
        <pc:chgData name="Francisco Pascoal" userId="eafd0475dda04de3" providerId="LiveId" clId="{9EEA84D4-5E87-4793-9A94-D01A888D0C0E}" dt="2024-08-13T14:46:48.388" v="16788" actId="1076"/>
        <pc:sldMkLst>
          <pc:docMk/>
          <pc:sldMk cId="2798467533" sldId="288"/>
        </pc:sldMkLst>
        <pc:spChg chg="mod">
          <ac:chgData name="Francisco Pascoal" userId="eafd0475dda04de3" providerId="LiveId" clId="{9EEA84D4-5E87-4793-9A94-D01A888D0C0E}" dt="2024-08-13T14:46:23.405" v="16783" actId="20577"/>
          <ac:spMkLst>
            <pc:docMk/>
            <pc:sldMk cId="2798467533" sldId="288"/>
            <ac:spMk id="2" creationId="{35C63373-11A1-7431-1645-84FF77D5F57D}"/>
          </ac:spMkLst>
        </pc:spChg>
        <pc:spChg chg="del">
          <ac:chgData name="Francisco Pascoal" userId="eafd0475dda04de3" providerId="LiveId" clId="{9EEA84D4-5E87-4793-9A94-D01A888D0C0E}" dt="2024-08-13T14:31:23.729" v="15858" actId="478"/>
          <ac:spMkLst>
            <pc:docMk/>
            <pc:sldMk cId="2798467533" sldId="288"/>
            <ac:spMk id="3" creationId="{17DE58C7-E165-8CF7-6EB5-ED83D4EA2374}"/>
          </ac:spMkLst>
        </pc:spChg>
        <pc:spChg chg="add del mod">
          <ac:chgData name="Francisco Pascoal" userId="eafd0475dda04de3" providerId="LiveId" clId="{9EEA84D4-5E87-4793-9A94-D01A888D0C0E}" dt="2024-08-13T14:39:28.100" v="15963" actId="478"/>
          <ac:spMkLst>
            <pc:docMk/>
            <pc:sldMk cId="2798467533" sldId="288"/>
            <ac:spMk id="4" creationId="{FB23A3B1-D6B7-27B4-CFD4-027641225804}"/>
          </ac:spMkLst>
        </pc:spChg>
        <pc:spChg chg="add mod">
          <ac:chgData name="Francisco Pascoal" userId="eafd0475dda04de3" providerId="LiveId" clId="{9EEA84D4-5E87-4793-9A94-D01A888D0C0E}" dt="2024-08-13T14:42:23.637" v="16327" actId="20577"/>
          <ac:spMkLst>
            <pc:docMk/>
            <pc:sldMk cId="2798467533" sldId="288"/>
            <ac:spMk id="5" creationId="{69965B88-9DDB-8666-8CA4-E4FA29120E14}"/>
          </ac:spMkLst>
        </pc:spChg>
        <pc:spChg chg="add mod">
          <ac:chgData name="Francisco Pascoal" userId="eafd0475dda04de3" providerId="LiveId" clId="{9EEA84D4-5E87-4793-9A94-D01A888D0C0E}" dt="2024-08-13T14:46:48.388" v="16788" actId="1076"/>
          <ac:spMkLst>
            <pc:docMk/>
            <pc:sldMk cId="2798467533" sldId="288"/>
            <ac:spMk id="7" creationId="{3ED7ED50-3B7A-AE5D-A583-D1AE3E3FBF3C}"/>
          </ac:spMkLst>
        </pc:spChg>
        <pc:picChg chg="add mod">
          <ac:chgData name="Francisco Pascoal" userId="eafd0475dda04de3" providerId="LiveId" clId="{9EEA84D4-5E87-4793-9A94-D01A888D0C0E}" dt="2024-08-13T14:46:48.388" v="16788" actId="1076"/>
          <ac:picMkLst>
            <pc:docMk/>
            <pc:sldMk cId="2798467533" sldId="288"/>
            <ac:picMk id="6" creationId="{5DE5B845-C667-64A2-97D7-35F0BD8B9393}"/>
          </ac:picMkLst>
        </pc:picChg>
      </pc:sldChg>
      <pc:sldChg chg="addSp delSp modSp new mod">
        <pc:chgData name="Francisco Pascoal" userId="eafd0475dda04de3" providerId="LiveId" clId="{9EEA84D4-5E87-4793-9A94-D01A888D0C0E}" dt="2024-08-13T14:46:39.658" v="16786" actId="403"/>
        <pc:sldMkLst>
          <pc:docMk/>
          <pc:sldMk cId="3083446178" sldId="289"/>
        </pc:sldMkLst>
        <pc:spChg chg="mod">
          <ac:chgData name="Francisco Pascoal" userId="eafd0475dda04de3" providerId="LiveId" clId="{9EEA84D4-5E87-4793-9A94-D01A888D0C0E}" dt="2024-08-13T14:43:06.571" v="16335" actId="20577"/>
          <ac:spMkLst>
            <pc:docMk/>
            <pc:sldMk cId="3083446178" sldId="289"/>
            <ac:spMk id="2" creationId="{DFF8D75D-DA1A-AD31-0D0D-48668605D1EA}"/>
          </ac:spMkLst>
        </pc:spChg>
        <pc:spChg chg="del">
          <ac:chgData name="Francisco Pascoal" userId="eafd0475dda04de3" providerId="LiveId" clId="{9EEA84D4-5E87-4793-9A94-D01A888D0C0E}" dt="2024-08-13T14:43:23.926" v="16340" actId="478"/>
          <ac:spMkLst>
            <pc:docMk/>
            <pc:sldMk cId="3083446178" sldId="289"/>
            <ac:spMk id="3" creationId="{7FED0336-9039-EB6D-CC47-BA94A9B804C8}"/>
          </ac:spMkLst>
        </pc:spChg>
        <pc:spChg chg="add mod">
          <ac:chgData name="Francisco Pascoal" userId="eafd0475dda04de3" providerId="LiveId" clId="{9EEA84D4-5E87-4793-9A94-D01A888D0C0E}" dt="2024-08-13T14:46:39.658" v="16786" actId="403"/>
          <ac:spMkLst>
            <pc:docMk/>
            <pc:sldMk cId="3083446178" sldId="289"/>
            <ac:spMk id="5" creationId="{12CCF946-0A51-B2A4-488B-94F241951E1A}"/>
          </ac:spMkLst>
        </pc:spChg>
      </pc:sldChg>
      <pc:sldChg chg="addSp delSp modSp new mod">
        <pc:chgData name="Francisco Pascoal" userId="eafd0475dda04de3" providerId="LiveId" clId="{9EEA84D4-5E87-4793-9A94-D01A888D0C0E}" dt="2024-08-13T14:46:08.401" v="16778" actId="790"/>
        <pc:sldMkLst>
          <pc:docMk/>
          <pc:sldMk cId="2819916102" sldId="290"/>
        </pc:sldMkLst>
        <pc:spChg chg="mod">
          <ac:chgData name="Francisco Pascoal" userId="eafd0475dda04de3" providerId="LiveId" clId="{9EEA84D4-5E87-4793-9A94-D01A888D0C0E}" dt="2024-08-13T14:46:08.401" v="16778" actId="790"/>
          <ac:spMkLst>
            <pc:docMk/>
            <pc:sldMk cId="2819916102" sldId="290"/>
            <ac:spMk id="2" creationId="{87C5B2E1-EA0D-253A-3FEB-BB6A3A0927DD}"/>
          </ac:spMkLst>
        </pc:spChg>
        <pc:spChg chg="del">
          <ac:chgData name="Francisco Pascoal" userId="eafd0475dda04de3" providerId="LiveId" clId="{9EEA84D4-5E87-4793-9A94-D01A888D0C0E}" dt="2024-08-13T14:44:15.220" v="16397" actId="478"/>
          <ac:spMkLst>
            <pc:docMk/>
            <pc:sldMk cId="2819916102" sldId="290"/>
            <ac:spMk id="3" creationId="{D476C0DB-F089-A444-537A-9570A21FD1FB}"/>
          </ac:spMkLst>
        </pc:spChg>
        <pc:spChg chg="add mod">
          <ac:chgData name="Francisco Pascoal" userId="eafd0475dda04de3" providerId="LiveId" clId="{9EEA84D4-5E87-4793-9A94-D01A888D0C0E}" dt="2024-08-13T14:45:57.519" v="16777" actId="20577"/>
          <ac:spMkLst>
            <pc:docMk/>
            <pc:sldMk cId="2819916102" sldId="290"/>
            <ac:spMk id="4" creationId="{1CFB4107-EC66-0E6D-1D48-9CFFBF52B2FA}"/>
          </ac:spMkLst>
        </pc:spChg>
      </pc:sldChg>
      <pc:sldChg chg="delSp modSp new mod">
        <pc:chgData name="Francisco Pascoal" userId="eafd0475dda04de3" providerId="LiveId" clId="{9EEA84D4-5E87-4793-9A94-D01A888D0C0E}" dt="2024-08-13T14:54:54.038" v="16871" actId="122"/>
        <pc:sldMkLst>
          <pc:docMk/>
          <pc:sldMk cId="3753895470" sldId="291"/>
        </pc:sldMkLst>
        <pc:spChg chg="mod">
          <ac:chgData name="Francisco Pascoal" userId="eafd0475dda04de3" providerId="LiveId" clId="{9EEA84D4-5E87-4793-9A94-D01A888D0C0E}" dt="2024-08-13T14:54:54.038" v="16871" actId="122"/>
          <ac:spMkLst>
            <pc:docMk/>
            <pc:sldMk cId="3753895470" sldId="291"/>
            <ac:spMk id="2" creationId="{A9702C68-2BC3-885A-B74C-2816006E9F2B}"/>
          </ac:spMkLst>
        </pc:spChg>
        <pc:spChg chg="del">
          <ac:chgData name="Francisco Pascoal" userId="eafd0475dda04de3" providerId="LiveId" clId="{9EEA84D4-5E87-4793-9A94-D01A888D0C0E}" dt="2024-08-13T14:54:48.642" v="16869" actId="478"/>
          <ac:spMkLst>
            <pc:docMk/>
            <pc:sldMk cId="3753895470" sldId="291"/>
            <ac:spMk id="3" creationId="{D1A564BD-0033-8D57-EC6B-02B3C07838B2}"/>
          </ac:spMkLst>
        </pc:spChg>
      </pc:sldChg>
    </pc:docChg>
  </pc:docChgLst>
  <pc:docChgLst>
    <pc:chgData name="Francisco Pascoal" userId="eafd0475dda04de3" providerId="Windows Live" clId="Web-{750009FD-5A4F-9D8E-1D3A-7A8D812B74EE}"/>
    <pc:docChg chg="modSld">
      <pc:chgData name="Francisco Pascoal" userId="eafd0475dda04de3" providerId="Windows Live" clId="Web-{750009FD-5A4F-9D8E-1D3A-7A8D812B74EE}" dt="2024-08-21T10:56:59.302" v="344" actId="20577"/>
      <pc:docMkLst>
        <pc:docMk/>
      </pc:docMkLst>
      <pc:sldChg chg="addSp delSp modSp">
        <pc:chgData name="Francisco Pascoal" userId="eafd0475dda04de3" providerId="Windows Live" clId="Web-{750009FD-5A4F-9D8E-1D3A-7A8D812B74EE}" dt="2024-08-21T10:49:47.063" v="30" actId="1076"/>
        <pc:sldMkLst>
          <pc:docMk/>
          <pc:sldMk cId="3467950837" sldId="274"/>
        </pc:sldMkLst>
        <pc:spChg chg="mod">
          <ac:chgData name="Francisco Pascoal" userId="eafd0475dda04de3" providerId="Windows Live" clId="Web-{750009FD-5A4F-9D8E-1D3A-7A8D812B74EE}" dt="2024-08-21T10:49:03.717" v="19" actId="14100"/>
          <ac:spMkLst>
            <pc:docMk/>
            <pc:sldMk cId="3467950837" sldId="274"/>
            <ac:spMk id="3" creationId="{643A14DD-ACC2-28A0-A75C-640B4D1B9BDC}"/>
          </ac:spMkLst>
        </pc:spChg>
        <pc:spChg chg="mod">
          <ac:chgData name="Francisco Pascoal" userId="eafd0475dda04de3" providerId="Windows Live" clId="Web-{750009FD-5A4F-9D8E-1D3A-7A8D812B74EE}" dt="2024-08-21T10:49:25.281" v="21" actId="14100"/>
          <ac:spMkLst>
            <pc:docMk/>
            <pc:sldMk cId="3467950837" sldId="274"/>
            <ac:spMk id="4" creationId="{AADE7F9E-0AED-8956-8256-E81571961042}"/>
          </ac:spMkLst>
        </pc:spChg>
        <pc:spChg chg="add mod">
          <ac:chgData name="Francisco Pascoal" userId="eafd0475dda04de3" providerId="Windows Live" clId="Web-{750009FD-5A4F-9D8E-1D3A-7A8D812B74EE}" dt="2024-08-21T10:49:47.063" v="30" actId="1076"/>
          <ac:spMkLst>
            <pc:docMk/>
            <pc:sldMk cId="3467950837" sldId="274"/>
            <ac:spMk id="7" creationId="{3C382FC7-9741-93CE-FD7E-823000B9708C}"/>
          </ac:spMkLst>
        </pc:spChg>
        <pc:spChg chg="mod">
          <ac:chgData name="Francisco Pascoal" userId="eafd0475dda04de3" providerId="Windows Live" clId="Web-{750009FD-5A4F-9D8E-1D3A-7A8D812B74EE}" dt="2024-08-21T10:48:56.701" v="18" actId="1076"/>
          <ac:spMkLst>
            <pc:docMk/>
            <pc:sldMk cId="3467950837" sldId="274"/>
            <ac:spMk id="11" creationId="{E1DCF53A-58AD-CBB8-4727-18DCBA490416}"/>
          </ac:spMkLst>
        </pc:spChg>
        <pc:spChg chg="mod">
          <ac:chgData name="Francisco Pascoal" userId="eafd0475dda04de3" providerId="Windows Live" clId="Web-{750009FD-5A4F-9D8E-1D3A-7A8D812B74EE}" dt="2024-08-21T10:48:07.980" v="6" actId="1076"/>
          <ac:spMkLst>
            <pc:docMk/>
            <pc:sldMk cId="3467950837" sldId="274"/>
            <ac:spMk id="12" creationId="{F5C1FDC4-56FF-C68E-6791-4C68F99B788B}"/>
          </ac:spMkLst>
        </pc:spChg>
        <pc:picChg chg="add mod">
          <ac:chgData name="Francisco Pascoal" userId="eafd0475dda04de3" providerId="Windows Live" clId="Web-{750009FD-5A4F-9D8E-1D3A-7A8D812B74EE}" dt="2024-08-21T10:48:51.076" v="17"/>
          <ac:picMkLst>
            <pc:docMk/>
            <pc:sldMk cId="3467950837" sldId="274"/>
            <ac:picMk id="5" creationId="{BE901F92-A0E4-45DC-E21E-BAAC04B92BEC}"/>
          </ac:picMkLst>
        </pc:picChg>
        <pc:picChg chg="del">
          <ac:chgData name="Francisco Pascoal" userId="eafd0475dda04de3" providerId="Windows Live" clId="Web-{750009FD-5A4F-9D8E-1D3A-7A8D812B74EE}" dt="2024-08-21T10:47:48.558" v="0"/>
          <ac:picMkLst>
            <pc:docMk/>
            <pc:sldMk cId="3467950837" sldId="274"/>
            <ac:picMk id="6" creationId="{B2A2AFF5-3CD0-2483-E830-9D0E6691E29C}"/>
          </ac:picMkLst>
        </pc:picChg>
        <pc:picChg chg="del">
          <ac:chgData name="Francisco Pascoal" userId="eafd0475dda04de3" providerId="Windows Live" clId="Web-{750009FD-5A4F-9D8E-1D3A-7A8D812B74EE}" dt="2024-08-21T10:47:49.245" v="1"/>
          <ac:picMkLst>
            <pc:docMk/>
            <pc:sldMk cId="3467950837" sldId="274"/>
            <ac:picMk id="9" creationId="{E13330CE-64D5-D54D-4AEA-57BCD966FE7B}"/>
          </ac:picMkLst>
        </pc:picChg>
        <pc:cxnChg chg="del">
          <ac:chgData name="Francisco Pascoal" userId="eafd0475dda04de3" providerId="Windows Live" clId="Web-{750009FD-5A4F-9D8E-1D3A-7A8D812B74EE}" dt="2024-08-21T10:47:50.230" v="2"/>
          <ac:cxnSpMkLst>
            <pc:docMk/>
            <pc:sldMk cId="3467950837" sldId="274"/>
            <ac:cxnSpMk id="14" creationId="{FF477551-1492-9DFA-103E-6EB27D2DBA8E}"/>
          </ac:cxnSpMkLst>
        </pc:cxnChg>
      </pc:sldChg>
      <pc:sldChg chg="addSp delSp modSp">
        <pc:chgData name="Francisco Pascoal" userId="eafd0475dda04de3" providerId="Windows Live" clId="Web-{750009FD-5A4F-9D8E-1D3A-7A8D812B74EE}" dt="2024-08-21T10:51:55.710" v="65"/>
        <pc:sldMkLst>
          <pc:docMk/>
          <pc:sldMk cId="1358230562" sldId="283"/>
        </pc:sldMkLst>
        <pc:spChg chg="add del">
          <ac:chgData name="Francisco Pascoal" userId="eafd0475dda04de3" providerId="Windows Live" clId="Web-{750009FD-5A4F-9D8E-1D3A-7A8D812B74EE}" dt="2024-08-21T10:51:09.786" v="50"/>
          <ac:spMkLst>
            <pc:docMk/>
            <pc:sldMk cId="1358230562" sldId="283"/>
            <ac:spMk id="4" creationId="{799FF6F3-A2DF-0B38-8D15-0B2E40DEBF96}"/>
          </ac:spMkLst>
        </pc:spChg>
        <pc:spChg chg="add del mod">
          <ac:chgData name="Francisco Pascoal" userId="eafd0475dda04de3" providerId="Windows Live" clId="Web-{750009FD-5A4F-9D8E-1D3A-7A8D812B74EE}" dt="2024-08-21T10:51:55.710" v="65"/>
          <ac:spMkLst>
            <pc:docMk/>
            <pc:sldMk cId="1358230562" sldId="283"/>
            <ac:spMk id="5" creationId="{2EC200D4-5351-B52A-9450-FFEB5DFC788E}"/>
          </ac:spMkLst>
        </pc:spChg>
        <pc:spChg chg="add del mod">
          <ac:chgData name="Francisco Pascoal" userId="eafd0475dda04de3" providerId="Windows Live" clId="Web-{750009FD-5A4F-9D8E-1D3A-7A8D812B74EE}" dt="2024-08-21T10:51:55.710" v="64"/>
          <ac:spMkLst>
            <pc:docMk/>
            <pc:sldMk cId="1358230562" sldId="283"/>
            <ac:spMk id="6" creationId="{2AF753DE-45FF-C04F-9C4E-668D1F47D496}"/>
          </ac:spMkLst>
        </pc:spChg>
        <pc:spChg chg="mod">
          <ac:chgData name="Francisco Pascoal" userId="eafd0475dda04de3" providerId="Windows Live" clId="Web-{750009FD-5A4F-9D8E-1D3A-7A8D812B74EE}" dt="2024-08-21T10:51:37.396" v="58" actId="1076"/>
          <ac:spMkLst>
            <pc:docMk/>
            <pc:sldMk cId="1358230562" sldId="283"/>
            <ac:spMk id="15" creationId="{AED6341D-9393-D7D6-7ED6-B439AB1CA0AE}"/>
          </ac:spMkLst>
        </pc:spChg>
        <pc:spChg chg="mod">
          <ac:chgData name="Francisco Pascoal" userId="eafd0475dda04de3" providerId="Windows Live" clId="Web-{750009FD-5A4F-9D8E-1D3A-7A8D812B74EE}" dt="2024-08-21T10:51:43.600" v="59"/>
          <ac:spMkLst>
            <pc:docMk/>
            <pc:sldMk cId="1358230562" sldId="283"/>
            <ac:spMk id="16" creationId="{3488B7FD-E51C-0897-B058-CCA09C8E33BF}"/>
          </ac:spMkLst>
        </pc:spChg>
        <pc:picChg chg="add mod modCrop">
          <ac:chgData name="Francisco Pascoal" userId="eafd0475dda04de3" providerId="Windows Live" clId="Web-{750009FD-5A4F-9D8E-1D3A-7A8D812B74EE}" dt="2024-08-21T10:51:14.380" v="52"/>
          <ac:picMkLst>
            <pc:docMk/>
            <pc:sldMk cId="1358230562" sldId="283"/>
            <ac:picMk id="3" creationId="{25257342-812B-1D78-C952-C4409B230E1F}"/>
          </ac:picMkLst>
        </pc:picChg>
        <pc:picChg chg="mod">
          <ac:chgData name="Francisco Pascoal" userId="eafd0475dda04de3" providerId="Windows Live" clId="Web-{750009FD-5A4F-9D8E-1D3A-7A8D812B74EE}" dt="2024-08-21T10:51:17.896" v="53"/>
          <ac:picMkLst>
            <pc:docMk/>
            <pc:sldMk cId="1358230562" sldId="283"/>
            <ac:picMk id="8" creationId="{8574532A-0375-D0AB-8526-F64F2E7323F7}"/>
          </ac:picMkLst>
        </pc:picChg>
        <pc:picChg chg="del">
          <ac:chgData name="Francisco Pascoal" userId="eafd0475dda04de3" providerId="Windows Live" clId="Web-{750009FD-5A4F-9D8E-1D3A-7A8D812B74EE}" dt="2024-08-21T10:50:06.861" v="31"/>
          <ac:picMkLst>
            <pc:docMk/>
            <pc:sldMk cId="1358230562" sldId="283"/>
            <ac:picMk id="10" creationId="{58D9A465-8DCF-528C-E49E-510F664AE4DA}"/>
          </ac:picMkLst>
        </pc:picChg>
        <pc:picChg chg="mod">
          <ac:chgData name="Francisco Pascoal" userId="eafd0475dda04de3" providerId="Windows Live" clId="Web-{750009FD-5A4F-9D8E-1D3A-7A8D812B74EE}" dt="2024-08-21T10:51:17.942" v="54"/>
          <ac:picMkLst>
            <pc:docMk/>
            <pc:sldMk cId="1358230562" sldId="283"/>
            <ac:picMk id="12" creationId="{1EB6FBBD-9539-EA01-0899-E560B79DE4CD}"/>
          </ac:picMkLst>
        </pc:picChg>
      </pc:sldChg>
      <pc:sldChg chg="addSp delSp modSp">
        <pc:chgData name="Francisco Pascoal" userId="eafd0475dda04de3" providerId="Windows Live" clId="Web-{750009FD-5A4F-9D8E-1D3A-7A8D812B74EE}" dt="2024-08-21T10:55:51.377" v="248" actId="20577"/>
        <pc:sldMkLst>
          <pc:docMk/>
          <pc:sldMk cId="2316066540" sldId="285"/>
        </pc:sldMkLst>
        <pc:spChg chg="mod">
          <ac:chgData name="Francisco Pascoal" userId="eafd0475dda04de3" providerId="Windows Live" clId="Web-{750009FD-5A4F-9D8E-1D3A-7A8D812B74EE}" dt="2024-08-21T10:55:51.377" v="248" actId="20577"/>
          <ac:spMkLst>
            <pc:docMk/>
            <pc:sldMk cId="2316066540" sldId="285"/>
            <ac:spMk id="5" creationId="{3B3C990A-4F09-52A0-3BE3-85F56929CF63}"/>
          </ac:spMkLst>
        </pc:spChg>
        <pc:picChg chg="add del mod">
          <ac:chgData name="Francisco Pascoal" userId="eafd0475dda04de3" providerId="Windows Live" clId="Web-{750009FD-5A4F-9D8E-1D3A-7A8D812B74EE}" dt="2024-08-21T10:54:33.733" v="153"/>
          <ac:picMkLst>
            <pc:docMk/>
            <pc:sldMk cId="2316066540" sldId="285"/>
            <ac:picMk id="3" creationId="{4F24E4BC-A412-1F38-0A97-1F5B02BE8BC3}"/>
          </ac:picMkLst>
        </pc:picChg>
        <pc:picChg chg="del">
          <ac:chgData name="Francisco Pascoal" userId="eafd0475dda04de3" providerId="Windows Live" clId="Web-{750009FD-5A4F-9D8E-1D3A-7A8D812B74EE}" dt="2024-08-21T10:52:03.257" v="66"/>
          <ac:picMkLst>
            <pc:docMk/>
            <pc:sldMk cId="2316066540" sldId="285"/>
            <ac:picMk id="4" creationId="{298D0AF6-C6A7-CE72-BA1D-2574BD472ED5}"/>
          </ac:picMkLst>
        </pc:picChg>
        <pc:picChg chg="add mod">
          <ac:chgData name="Francisco Pascoal" userId="eafd0475dda04de3" providerId="Windows Live" clId="Web-{750009FD-5A4F-9D8E-1D3A-7A8D812B74EE}" dt="2024-08-21T10:54:35.030" v="154" actId="1076"/>
          <ac:picMkLst>
            <pc:docMk/>
            <pc:sldMk cId="2316066540" sldId="285"/>
            <ac:picMk id="6" creationId="{4E6B299F-2DFC-8168-B4DB-7B05C25B0807}"/>
          </ac:picMkLst>
        </pc:picChg>
      </pc:sldChg>
      <pc:sldChg chg="addSp delSp modSp">
        <pc:chgData name="Francisco Pascoal" userId="eafd0475dda04de3" providerId="Windows Live" clId="Web-{750009FD-5A4F-9D8E-1D3A-7A8D812B74EE}" dt="2024-08-21T10:56:59.302" v="344" actId="20577"/>
        <pc:sldMkLst>
          <pc:docMk/>
          <pc:sldMk cId="1637148863" sldId="286"/>
        </pc:sldMkLst>
        <pc:spChg chg="mod">
          <ac:chgData name="Francisco Pascoal" userId="eafd0475dda04de3" providerId="Windows Live" clId="Web-{750009FD-5A4F-9D8E-1D3A-7A8D812B74EE}" dt="2024-08-21T10:56:59.302" v="344" actId="20577"/>
          <ac:spMkLst>
            <pc:docMk/>
            <pc:sldMk cId="1637148863" sldId="286"/>
            <ac:spMk id="6" creationId="{7F4C55E3-84B1-6577-4A31-71BF78CD02ED}"/>
          </ac:spMkLst>
        </pc:spChg>
        <pc:picChg chg="add mod">
          <ac:chgData name="Francisco Pascoal" userId="eafd0475dda04de3" providerId="Windows Live" clId="Web-{750009FD-5A4F-9D8E-1D3A-7A8D812B74EE}" dt="2024-08-21T10:56:04.815" v="252" actId="1076"/>
          <ac:picMkLst>
            <pc:docMk/>
            <pc:sldMk cId="1637148863" sldId="286"/>
            <ac:picMk id="3" creationId="{F63C032C-3C20-88AC-154E-F88924A5143F}"/>
          </ac:picMkLst>
        </pc:picChg>
        <pc:picChg chg="del">
          <ac:chgData name="Francisco Pascoal" userId="eafd0475dda04de3" providerId="Windows Live" clId="Web-{750009FD-5A4F-9D8E-1D3A-7A8D812B74EE}" dt="2024-08-21T10:55:54.159" v="249"/>
          <ac:picMkLst>
            <pc:docMk/>
            <pc:sldMk cId="1637148863" sldId="286"/>
            <ac:picMk id="5" creationId="{8B7B9208-DD1C-44EA-3AFD-244BA674466B}"/>
          </ac:picMkLst>
        </pc:picChg>
      </pc:sldChg>
    </pc:docChg>
  </pc:docChgLst>
  <pc:docChgLst>
    <pc:chgData name="Francisco Pascoal" userId="eafd0475dda04de3" providerId="Windows Live" clId="Web-{3C73C162-6B93-7DD2-9D1F-4939B39ABE9F}"/>
    <pc:docChg chg="modSld">
      <pc:chgData name="Francisco Pascoal" userId="eafd0475dda04de3" providerId="Windows Live" clId="Web-{3C73C162-6B93-7DD2-9D1F-4939B39ABE9F}" dt="2024-08-26T09:51:07.126" v="0" actId="1076"/>
      <pc:docMkLst>
        <pc:docMk/>
      </pc:docMkLst>
      <pc:sldChg chg="modSp">
        <pc:chgData name="Francisco Pascoal" userId="eafd0475dda04de3" providerId="Windows Live" clId="Web-{3C73C162-6B93-7DD2-9D1F-4939B39ABE9F}" dt="2024-08-26T09:51:07.126" v="0" actId="1076"/>
        <pc:sldMkLst>
          <pc:docMk/>
          <pc:sldMk cId="3937645940" sldId="266"/>
        </pc:sldMkLst>
        <pc:spChg chg="mod">
          <ac:chgData name="Francisco Pascoal" userId="eafd0475dda04de3" providerId="Windows Live" clId="Web-{3C73C162-6B93-7DD2-9D1F-4939B39ABE9F}" dt="2024-08-26T09:51:07.126" v="0" actId="1076"/>
          <ac:spMkLst>
            <pc:docMk/>
            <pc:sldMk cId="3937645940" sldId="266"/>
            <ac:spMk id="3" creationId="{E7DA7B0E-2BEA-6263-493D-D1DD01ED31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318E-EC9D-4319-BA5A-995084FD402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EED0F-C56B-42DA-8552-211EBFEB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EED0F-C56B-42DA-8552-211EBFEBDA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EED0F-C56B-42DA-8552-211EBFEBDAA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9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EED0F-C56B-42DA-8552-211EBFEBDAA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0041-F005-0124-D514-CE3CB597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D1FA-A9F4-84A1-F71B-875247D9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F370-A819-E1E7-5662-8E577C1D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05A5-CE66-229E-E24C-496FE1BD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E9F5-4919-140E-E877-E953A550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0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9004-0161-B7AF-7F4F-56736BBF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065DC-6B99-A441-6987-C312EE960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06403-C6C1-5521-EBA9-BB0974E6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FA43-19AD-6CDF-D80A-8FE0FDB7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ECAE-9AFB-A09B-0DAF-19747935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E890D-5E1F-6CE2-EF46-F50E1A598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AEE54-913D-5886-1D90-3A45F9A9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E1016-9664-E790-29EA-97C5DDC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5CF2-887B-A46B-410B-C1B2FF44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DD88-64F7-01E2-F03F-A436A958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3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2AA7-72A4-C5E7-D12F-1F4FDD7B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A2E3-10E3-B6F4-EEDD-846B6A5B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0C06-7806-E5C6-EABC-5150D6AD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3A659-4E8E-9864-A11F-3190557A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31434-98AF-8EDC-6C1D-55C1ECE3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3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C6DE-1E26-1BC6-F862-74306757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7A052-6646-FAE9-02B5-0A0D04E03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B887-3A4A-D63C-A706-EE09F452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7391-5928-11AB-08E2-A40D3FA4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FBCAE-A3E9-A1ED-87A9-BED8BAE0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D947-B2F5-C1A1-2817-B9F46C1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C295-FC66-8390-D088-B6AF157D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5BD39-3829-0A36-683B-8DB43709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7F004-7CC0-53CF-67C8-4256832F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A6FF7-6463-0575-38FB-4D9C5265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B2039-0794-42EF-6327-E1B38839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5C6A-8690-F070-5576-05EAD5EE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8C40-32F7-9E58-D252-C9A79779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441A0-FB17-9A2A-D4B3-78BDACE97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B88F5-B4E0-E4D8-009B-672B791C5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EA9D5-7878-D088-F77C-5515B1F3C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024B8-113C-47B2-367E-DA9C7533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133F8-239D-E303-27EF-A2B2D824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59CD0-AA2A-D0E1-61A2-D18AC59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0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A235-E54E-D2D6-BE4D-26C3329A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73381-B180-8D47-F14D-8605CAE2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0FAC0B-4B87-5C26-45AE-8EDEF748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477A8-480C-56DE-C6F3-406F9FFA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8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69860-216C-FBD6-5A69-D293D6EF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18E69-EDC4-661B-8C73-FC71CDC8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9251B-74BA-B3B0-5D60-198864B4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6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8ACB-4E22-0588-3282-6B9598D1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D046-168B-F870-ABCC-681A575C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86C27-9FD3-5D1A-B058-3D60D7305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9DEBE-FBA6-9B52-C563-823CABEC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E8B0-4A7A-6DD0-19DB-AF4DFF93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B8801-EE44-8B05-EC48-B76EBFA6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3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F8BB-88D6-8E3C-C1A1-5784C51E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7C006-5538-C5E5-4ABD-6A3674C02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D2704-E8B2-342B-44C8-59D8705C1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37EC8-394E-3A4D-BD97-D92FEFED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4F79-5B75-C05B-C488-3BED4ED2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B9F5-CE1F-54C4-5EFE-0C9DDAFC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A8E10-0587-B023-FAA2-5F5D5A75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ED89-AC37-B034-22FA-E45B1B208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78500-EA70-BB6D-F45F-B02A505F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B338E-9971-4DD3-8BDC-A9FB1F0917FD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01FAB-9BBF-1A08-1FE6-5DC4B1911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B7F80-2B1E-44BF-AFE8-4C501C5DB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2AE5B0-D363-42F0-A68D-F7D27779C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5260-CA00-75C7-A565-2BD2AF818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Microbial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DF470-1DD4-695A-382B-2B3BE67B3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30142"/>
            <a:ext cx="9144000" cy="1655762"/>
          </a:xfrm>
        </p:spPr>
        <p:txBody>
          <a:bodyPr/>
          <a:lstStyle/>
          <a:p>
            <a:r>
              <a:rPr lang="en-US" dirty="0"/>
              <a:t>Francisco Pascoal</a:t>
            </a:r>
          </a:p>
        </p:txBody>
      </p: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6B363797-64F6-7B55-2CDA-8A6E7BBBD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98" y="4544279"/>
            <a:ext cx="2886808" cy="959287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1583CE49-639A-19FB-A465-E3EEBD9B81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81" t="9269" r="13372" b="-735"/>
          <a:stretch/>
        </p:blipFill>
        <p:spPr>
          <a:xfrm>
            <a:off x="3808604" y="4524338"/>
            <a:ext cx="2607348" cy="108400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E79CCBFB-D67C-CAD4-5EB3-A358752E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43" y="4695701"/>
            <a:ext cx="2582636" cy="62865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A close up of a bird wing&#10;&#10;Description automatically generated">
            <a:extLst>
              <a:ext uri="{FF2B5EF4-FFF2-40B4-BE49-F238E27FC236}">
                <a16:creationId xmlns:a16="http://schemas.microsoft.com/office/drawing/2014/main" id="{807896CC-A876-ED5C-ECBE-D3B227A199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143" y="4323772"/>
            <a:ext cx="1390197" cy="137205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3B2141-9E0F-B74E-B2F4-9A23BC0EBCB9}"/>
              </a:ext>
            </a:extLst>
          </p:cNvPr>
          <p:cNvSpPr txBox="1"/>
          <p:nvPr/>
        </p:nvSpPr>
        <p:spPr>
          <a:xfrm>
            <a:off x="7402285" y="4133526"/>
            <a:ext cx="127279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/>
                <a:ea typeface="Calibri"/>
                <a:cs typeface="Calibri"/>
              </a:rPr>
              <a:t>Sponsors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17F448A9-FEC2-5653-6422-49586A65196C}"/>
              </a:ext>
            </a:extLst>
          </p:cNvPr>
          <p:cNvSpPr txBox="1"/>
          <p:nvPr/>
        </p:nvSpPr>
        <p:spPr>
          <a:xfrm>
            <a:off x="724317" y="4137378"/>
            <a:ext cx="344156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/>
                <a:ea typeface="Calibri"/>
                <a:cs typeface="Calibri"/>
              </a:rPr>
              <a:t>Institutional organizers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EA6CA-02DB-7284-34F4-B6B0316E9814}"/>
              </a:ext>
            </a:extLst>
          </p:cNvPr>
          <p:cNvCxnSpPr/>
          <p:nvPr/>
        </p:nvCxnSpPr>
        <p:spPr>
          <a:xfrm flipH="1">
            <a:off x="683812" y="4309059"/>
            <a:ext cx="6698" cy="11991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094DDC-D16D-CCF4-105B-D6AF884287F8}"/>
              </a:ext>
            </a:extLst>
          </p:cNvPr>
          <p:cNvCxnSpPr>
            <a:cxnSpLocks/>
          </p:cNvCxnSpPr>
          <p:nvPr/>
        </p:nvCxnSpPr>
        <p:spPr>
          <a:xfrm flipH="1">
            <a:off x="7399460" y="4309058"/>
            <a:ext cx="6698" cy="1199102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41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B4AC-9150-6096-1238-B044816A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Normalization (5) – alternatives to rarefaction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A7B0E-2BEA-6263-493D-D1DD01ED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109" y="1995159"/>
            <a:ext cx="7018481" cy="276217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Relative abundance;</a:t>
            </a:r>
          </a:p>
          <a:p>
            <a:pPr lvl="1"/>
            <a:r>
              <a:rPr lang="en-US" sz="2000" dirty="0"/>
              <a:t>note: you should replace absolute abundance with relative abundance independently of rarefying or not your data.</a:t>
            </a:r>
          </a:p>
          <a:p>
            <a:r>
              <a:rPr lang="en-US" sz="2400" dirty="0"/>
              <a:t>Hellinger transformation – square root standardized to unit total;</a:t>
            </a:r>
          </a:p>
          <a:p>
            <a:r>
              <a:rPr lang="en-US" sz="2400" dirty="0" err="1"/>
              <a:t>clr</a:t>
            </a:r>
            <a:r>
              <a:rPr lang="en-US" sz="2400" dirty="0"/>
              <a:t> – central logo ratio.</a:t>
            </a:r>
          </a:p>
          <a:p>
            <a:pPr lvl="1"/>
            <a:r>
              <a:rPr lang="en-US" sz="2000" dirty="0"/>
              <a:t>will introduce negative abundance values.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04B07-D791-D8CB-B022-18FBE1CE8C62}"/>
              </a:ext>
            </a:extLst>
          </p:cNvPr>
          <p:cNvSpPr txBox="1"/>
          <p:nvPr/>
        </p:nvSpPr>
        <p:spPr>
          <a:xfrm>
            <a:off x="322916" y="5333962"/>
            <a:ext cx="7656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None solve the problem of uneven sequencing power.</a:t>
            </a:r>
          </a:p>
          <a:p>
            <a:pPr algn="ctr"/>
            <a:r>
              <a:rPr lang="en-US" sz="2400" dirty="0"/>
              <a:t>Some may be used together with rarefaction.</a:t>
            </a:r>
          </a:p>
        </p:txBody>
      </p:sp>
      <p:pic>
        <p:nvPicPr>
          <p:cNvPr id="5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F9A4E14C-6C54-3D8B-9A60-8085EB9DA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667" y="2676020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C02EB6-6FC5-FCD7-298C-5B5F527AD96D}"/>
              </a:ext>
            </a:extLst>
          </p:cNvPr>
          <p:cNvSpPr/>
          <p:nvPr/>
        </p:nvSpPr>
        <p:spPr>
          <a:xfrm>
            <a:off x="8341112" y="1605776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</p:spTree>
    <p:extLst>
      <p:ext uri="{BB962C8B-B14F-4D97-AF65-F5344CB8AC3E}">
        <p14:creationId xmlns:p14="http://schemas.microsoft.com/office/powerpoint/2010/main" val="393764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FA21-E675-A411-7421-AC9AF349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369"/>
            <a:ext cx="10515600" cy="1325563"/>
          </a:xfrm>
        </p:spPr>
        <p:txBody>
          <a:bodyPr/>
          <a:lstStyle/>
          <a:p>
            <a:r>
              <a:rPr lang="en-US" dirty="0"/>
              <a:t>Alpha diversity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641FB-985D-3925-8741-00DF9E8B6769}"/>
              </a:ext>
            </a:extLst>
          </p:cNvPr>
          <p:cNvSpPr txBox="1"/>
          <p:nvPr/>
        </p:nvSpPr>
        <p:spPr>
          <a:xfrm>
            <a:off x="0" y="18622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Alpha diversity is the sample-level diversity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0DA13-81F6-0013-A67A-26152083A217}"/>
              </a:ext>
            </a:extLst>
          </p:cNvPr>
          <p:cNvSpPr txBox="1"/>
          <p:nvPr/>
        </p:nvSpPr>
        <p:spPr>
          <a:xfrm>
            <a:off x="278780" y="2759926"/>
            <a:ext cx="6646127" cy="373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Common metrics: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Species richness</a:t>
            </a:r>
            <a:r>
              <a:rPr lang="en-US" sz="2400" dirty="0"/>
              <a:t>: the number of different species (ASVs/OTUs/</a:t>
            </a:r>
            <a:r>
              <a:rPr lang="en-US" sz="2400" dirty="0" err="1"/>
              <a:t>etc</a:t>
            </a:r>
            <a:r>
              <a:rPr lang="en-US" sz="2400" dirty="0"/>
              <a:t>);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Shannon index</a:t>
            </a:r>
            <a:r>
              <a:rPr lang="en-US" sz="2400" dirty="0"/>
              <a:t>: estimates entropy;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u="sng" dirty="0"/>
              <a:t>Simpson</a:t>
            </a:r>
            <a:r>
              <a:rPr lang="en-US" sz="2400" dirty="0"/>
              <a:t>: considers the relative abundance of species (downweighs rare species). </a:t>
            </a:r>
          </a:p>
        </p:txBody>
      </p:sp>
      <p:pic>
        <p:nvPicPr>
          <p:cNvPr id="11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72C344CD-C20D-EFF9-D79B-02EE221A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31" y="3760556"/>
            <a:ext cx="1785631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295DB0-3F38-97ED-4016-9857F6028D93}"/>
              </a:ext>
            </a:extLst>
          </p:cNvPr>
          <p:cNvSpPr/>
          <p:nvPr/>
        </p:nvSpPr>
        <p:spPr>
          <a:xfrm>
            <a:off x="8341112" y="2601103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  <p:pic>
        <p:nvPicPr>
          <p:cNvPr id="3074" name="Picture 2" descr="phyloseq: Explore microbiome profiles using R">
            <a:extLst>
              <a:ext uri="{FF2B5EF4-FFF2-40B4-BE49-F238E27FC236}">
                <a16:creationId xmlns:a16="http://schemas.microsoft.com/office/drawing/2014/main" id="{51DBC5EC-98AC-9BEC-4EA7-BEC84D443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89" y="3760556"/>
            <a:ext cx="1738449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F20F-5A5E-BC0A-253E-3A9E8471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 diversity (2) – with phylogenetic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74EF-4AA4-1EE1-A3A1-E66A659B6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060"/>
            <a:ext cx="5874835" cy="29805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 metrics:</a:t>
            </a:r>
          </a:p>
          <a:p>
            <a:pPr lvl="1">
              <a:lnSpc>
                <a:spcPct val="150000"/>
              </a:lnSpc>
            </a:pPr>
            <a:r>
              <a:rPr lang="en-US" u="sng" dirty="0"/>
              <a:t>Faith index</a:t>
            </a:r>
            <a:r>
              <a:rPr lang="en-US" dirty="0"/>
              <a:t>: calculates the length of the tips of the phylogenetic tree;</a:t>
            </a:r>
          </a:p>
          <a:p>
            <a:pPr lvl="1">
              <a:lnSpc>
                <a:spcPct val="150000"/>
              </a:lnSpc>
            </a:pPr>
            <a:r>
              <a:rPr lang="en-US" u="sng" dirty="0"/>
              <a:t>Weighted Faith</a:t>
            </a:r>
            <a:r>
              <a:rPr lang="en-US" dirty="0"/>
              <a:t>: weights the length of the tips by the relative abundance.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E53754-9681-AD1B-13E2-523B550C3334}"/>
              </a:ext>
            </a:extLst>
          </p:cNvPr>
          <p:cNvSpPr/>
          <p:nvPr/>
        </p:nvSpPr>
        <p:spPr>
          <a:xfrm>
            <a:off x="8118088" y="2322322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80DEA-BB07-8D63-F3F0-BE81C46D842F}"/>
              </a:ext>
            </a:extLst>
          </p:cNvPr>
          <p:cNvSpPr txBox="1"/>
          <p:nvPr/>
        </p:nvSpPr>
        <p:spPr>
          <a:xfrm>
            <a:off x="7984273" y="3524260"/>
            <a:ext cx="2966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 err="1"/>
              <a:t>geiger</a:t>
            </a:r>
            <a:r>
              <a:rPr lang="pt-PT" sz="2400" b="1" dirty="0"/>
              <a:t> </a:t>
            </a:r>
            <a:r>
              <a:rPr lang="pt-PT" sz="2400" dirty="0"/>
              <a:t>R package</a:t>
            </a:r>
            <a:endParaRPr lang="en-US" sz="2400" dirty="0"/>
          </a:p>
        </p:txBody>
      </p:sp>
      <p:pic>
        <p:nvPicPr>
          <p:cNvPr id="6" name="Picture 2" descr="phyloseq: Explore microbiome profiles using R">
            <a:extLst>
              <a:ext uri="{FF2B5EF4-FFF2-40B4-BE49-F238E27FC236}">
                <a16:creationId xmlns:a16="http://schemas.microsoft.com/office/drawing/2014/main" id="{76F20949-18E3-C525-1600-949D5220E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068" y="4228907"/>
            <a:ext cx="1738449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07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82DE-C74E-D7C4-4812-2CD0AE54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diversity (3) – how to chose an index?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33000B-89C9-7B1F-191E-10AC70C1EF9E}"/>
              </a:ext>
            </a:extLst>
          </p:cNvPr>
          <p:cNvSpPr txBox="1"/>
          <p:nvPr/>
        </p:nvSpPr>
        <p:spPr>
          <a:xfrm>
            <a:off x="838200" y="1736635"/>
            <a:ext cx="10770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Some considerations: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At least, calculate species richness;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Add additional metrics to account for the difference in relative abundance;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Avoid overwhelming your analysis with redundant metrics.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/>
              <a:t>there are too many alpha diversity metrics, and they almost perfectly correlate with each other (see: Swenson, 2014).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If phylogenetic trees are available, add some metric that accounts for phylogenetic diversity. </a:t>
            </a:r>
          </a:p>
        </p:txBody>
      </p:sp>
    </p:spTree>
    <p:extLst>
      <p:ext uri="{BB962C8B-B14F-4D97-AF65-F5344CB8AC3E}">
        <p14:creationId xmlns:p14="http://schemas.microsoft.com/office/powerpoint/2010/main" val="354383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6043-BBAE-3A2F-22A0-BCDDFEE8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diversity (5) - examples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CF53A-58AD-CBB8-4727-18DCBA490416}"/>
              </a:ext>
            </a:extLst>
          </p:cNvPr>
          <p:cNvSpPr txBox="1"/>
          <p:nvPr/>
        </p:nvSpPr>
        <p:spPr>
          <a:xfrm>
            <a:off x="662517" y="1591727"/>
            <a:ext cx="7209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Alpha diversity as a function of Cadmium (Cd) concentration.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1FDC4-56FF-C68E-6791-4C68F99B788B}"/>
              </a:ext>
            </a:extLst>
          </p:cNvPr>
          <p:cNvSpPr txBox="1"/>
          <p:nvPr/>
        </p:nvSpPr>
        <p:spPr>
          <a:xfrm>
            <a:off x="0" y="61310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 were the differences between species richness and Shannon?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A14DD-ACC2-28A0-A75C-640B4D1B9BDC}"/>
              </a:ext>
            </a:extLst>
          </p:cNvPr>
          <p:cNvSpPr txBox="1"/>
          <p:nvPr/>
        </p:nvSpPr>
        <p:spPr>
          <a:xfrm>
            <a:off x="2835232" y="2060318"/>
            <a:ext cx="3015323" cy="37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Species richness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7F9E-0AED-8956-8256-E81571961042}"/>
              </a:ext>
            </a:extLst>
          </p:cNvPr>
          <p:cNvSpPr txBox="1"/>
          <p:nvPr/>
        </p:nvSpPr>
        <p:spPr>
          <a:xfrm>
            <a:off x="6097444" y="2063437"/>
            <a:ext cx="308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Shannon</a:t>
            </a:r>
          </a:p>
        </p:txBody>
      </p:sp>
      <p:pic>
        <p:nvPicPr>
          <p:cNvPr id="5" name="Picture 4" descr="A comparison of different colored lines&#10;&#10;Description automatically generated">
            <a:extLst>
              <a:ext uri="{FF2B5EF4-FFF2-40B4-BE49-F238E27FC236}">
                <a16:creationId xmlns:a16="http://schemas.microsoft.com/office/drawing/2014/main" id="{BE901F92-A0E4-45DC-E21E-BAAC04B9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10" y="2449780"/>
            <a:ext cx="6962775" cy="35814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82FC7-9741-93CE-FD7E-823000B9708C}"/>
              </a:ext>
            </a:extLst>
          </p:cNvPr>
          <p:cNvSpPr txBox="1"/>
          <p:nvPr/>
        </p:nvSpPr>
        <p:spPr>
          <a:xfrm>
            <a:off x="773340" y="2429593"/>
            <a:ext cx="159028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Sed037</a:t>
            </a:r>
          </a:p>
        </p:txBody>
      </p:sp>
    </p:spTree>
    <p:extLst>
      <p:ext uri="{BB962C8B-B14F-4D97-AF65-F5344CB8AC3E}">
        <p14:creationId xmlns:p14="http://schemas.microsoft.com/office/powerpoint/2010/main" val="3467950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3483-E934-E4CB-8B2B-19DFDDDF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Beta diversity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C0E98-89DB-2FC0-3035-73EFFF287C59}"/>
              </a:ext>
            </a:extLst>
          </p:cNvPr>
          <p:cNvSpPr txBox="1"/>
          <p:nvPr/>
        </p:nvSpPr>
        <p:spPr>
          <a:xfrm>
            <a:off x="0" y="18622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Beta diversity is the between-samples diversity</a:t>
            </a:r>
          </a:p>
        </p:txBody>
      </p:sp>
      <p:pic>
        <p:nvPicPr>
          <p:cNvPr id="6" name="Graphic 5" descr="Forest scene with solid fill">
            <a:extLst>
              <a:ext uri="{FF2B5EF4-FFF2-40B4-BE49-F238E27FC236}">
                <a16:creationId xmlns:a16="http://schemas.microsoft.com/office/drawing/2014/main" id="{0074B225-5FBA-578C-27F2-B540DB2F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258" y="4928233"/>
            <a:ext cx="914400" cy="914400"/>
          </a:xfrm>
          <a:prstGeom prst="rect">
            <a:avLst/>
          </a:prstGeom>
        </p:spPr>
      </p:pic>
      <p:pic>
        <p:nvPicPr>
          <p:cNvPr id="7" name="Graphic 6" descr="Forest scene with solid fill">
            <a:extLst>
              <a:ext uri="{FF2B5EF4-FFF2-40B4-BE49-F238E27FC236}">
                <a16:creationId xmlns:a16="http://schemas.microsoft.com/office/drawing/2014/main" id="{D0A8774E-ED2D-71B4-216F-76CD6C637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2066" y="4928233"/>
            <a:ext cx="914400" cy="914400"/>
          </a:xfrm>
          <a:prstGeom prst="rect">
            <a:avLst/>
          </a:prstGeom>
        </p:spPr>
      </p:pic>
      <p:pic>
        <p:nvPicPr>
          <p:cNvPr id="8" name="Graphic 7" descr="Forest scene with solid fill">
            <a:extLst>
              <a:ext uri="{FF2B5EF4-FFF2-40B4-BE49-F238E27FC236}">
                <a16:creationId xmlns:a16="http://schemas.microsoft.com/office/drawing/2014/main" id="{9B59FA75-7C21-DE5F-DD83-D40F0246E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4194" y="4928233"/>
            <a:ext cx="914400" cy="914400"/>
          </a:xfrm>
          <a:prstGeom prst="rect">
            <a:avLst/>
          </a:prstGeom>
        </p:spPr>
      </p:pic>
      <p:pic>
        <p:nvPicPr>
          <p:cNvPr id="9" name="Graphic 8" descr="Forest scene with solid fill">
            <a:extLst>
              <a:ext uri="{FF2B5EF4-FFF2-40B4-BE49-F238E27FC236}">
                <a16:creationId xmlns:a16="http://schemas.microsoft.com/office/drawing/2014/main" id="{F8522788-BFF0-832E-7AEE-3234062E1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3130" y="4928233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715ADC-D8CF-FCBA-5E42-810EA14AA03A}"/>
              </a:ext>
            </a:extLst>
          </p:cNvPr>
          <p:cNvCxnSpPr/>
          <p:nvPr/>
        </p:nvCxnSpPr>
        <p:spPr>
          <a:xfrm flipV="1">
            <a:off x="1582458" y="4366955"/>
            <a:ext cx="0" cy="561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E590FE-3731-960E-0579-66AC2EA67FD8}"/>
              </a:ext>
            </a:extLst>
          </p:cNvPr>
          <p:cNvSpPr txBox="1"/>
          <p:nvPr/>
        </p:nvSpPr>
        <p:spPr>
          <a:xfrm>
            <a:off x="1125258" y="3901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alpha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19D9DF-57D7-0127-C253-D9E0A5437A38}"/>
              </a:ext>
            </a:extLst>
          </p:cNvPr>
          <p:cNvCxnSpPr>
            <a:cxnSpLocks/>
          </p:cNvCxnSpPr>
          <p:nvPr/>
        </p:nvCxnSpPr>
        <p:spPr>
          <a:xfrm>
            <a:off x="1582458" y="6006184"/>
            <a:ext cx="16094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A8668E-60E4-4F9A-DC92-C701F7718B27}"/>
              </a:ext>
            </a:extLst>
          </p:cNvPr>
          <p:cNvSpPr txBox="1"/>
          <p:nvPr/>
        </p:nvSpPr>
        <p:spPr>
          <a:xfrm>
            <a:off x="1916994" y="5998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C387EA-3400-2330-5E5D-EABA5DF519B9}"/>
              </a:ext>
            </a:extLst>
          </p:cNvPr>
          <p:cNvSpPr txBox="1"/>
          <p:nvPr/>
        </p:nvSpPr>
        <p:spPr>
          <a:xfrm>
            <a:off x="193072" y="2369948"/>
            <a:ext cx="8190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Possible approaches: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Calculate some metric (example: Bray-Curtis/Sorenson index);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multivariate analysis and ordination methods –  community structure analysis.</a:t>
            </a:r>
          </a:p>
        </p:txBody>
      </p:sp>
      <p:pic>
        <p:nvPicPr>
          <p:cNvPr id="3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62882FA8-0240-F330-8285-D47DE298C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71" y="3733318"/>
            <a:ext cx="1785631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87C734-05EF-4B86-5699-D395D539E7C4}"/>
              </a:ext>
            </a:extLst>
          </p:cNvPr>
          <p:cNvSpPr/>
          <p:nvPr/>
        </p:nvSpPr>
        <p:spPr>
          <a:xfrm>
            <a:off x="8536852" y="2573865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  <p:pic>
        <p:nvPicPr>
          <p:cNvPr id="10" name="Picture 2" descr="phyloseq: Explore microbiome profiles using R">
            <a:extLst>
              <a:ext uri="{FF2B5EF4-FFF2-40B4-BE49-F238E27FC236}">
                <a16:creationId xmlns:a16="http://schemas.microsoft.com/office/drawing/2014/main" id="{409B2F42-6F51-2C28-0BC0-54D32309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2629" y="3733318"/>
            <a:ext cx="1738449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340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55C9-7291-D19C-28C3-DA8EA303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(2) – multivariate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8A1F9-E9A5-9807-7F07-FD51E422094E}"/>
              </a:ext>
            </a:extLst>
          </p:cNvPr>
          <p:cNvSpPr txBox="1"/>
          <p:nvPr/>
        </p:nvSpPr>
        <p:spPr>
          <a:xfrm>
            <a:off x="474133" y="1580621"/>
            <a:ext cx="6451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b="1" dirty="0"/>
              <a:t>multivariate analysis </a:t>
            </a:r>
            <a:r>
              <a:rPr lang="en-US" sz="2400" dirty="0"/>
              <a:t>in beta diversity context?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It’s a group of statistical methods that we use to separate samples by community composition;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methods reduce many dimensions into two dimensions, for example, principal component analysis (PCA).</a:t>
            </a:r>
          </a:p>
        </p:txBody>
      </p:sp>
      <p:pic>
        <p:nvPicPr>
          <p:cNvPr id="8" name="Graphic 7" descr="Forest scene with solid fill">
            <a:extLst>
              <a:ext uri="{FF2B5EF4-FFF2-40B4-BE49-F238E27FC236}">
                <a16:creationId xmlns:a16="http://schemas.microsoft.com/office/drawing/2014/main" id="{77CDEF19-3D1C-2720-9AC6-5A7A478BC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7827" y="3505145"/>
            <a:ext cx="639752" cy="732885"/>
          </a:xfrm>
          <a:prstGeom prst="rect">
            <a:avLst/>
          </a:prstGeom>
        </p:spPr>
      </p:pic>
      <p:pic>
        <p:nvPicPr>
          <p:cNvPr id="17" name="Graphic 16" descr="Forest scene with solid fill">
            <a:extLst>
              <a:ext uri="{FF2B5EF4-FFF2-40B4-BE49-F238E27FC236}">
                <a16:creationId xmlns:a16="http://schemas.microsoft.com/office/drawing/2014/main" id="{0D4D0C72-8162-0039-F067-1EA0B1050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8290" y="4929512"/>
            <a:ext cx="639752" cy="639752"/>
          </a:xfrm>
          <a:prstGeom prst="rect">
            <a:avLst/>
          </a:prstGeom>
        </p:spPr>
      </p:pic>
      <p:pic>
        <p:nvPicPr>
          <p:cNvPr id="18" name="Graphic 17" descr="Forest scene with solid fill">
            <a:extLst>
              <a:ext uri="{FF2B5EF4-FFF2-40B4-BE49-F238E27FC236}">
                <a16:creationId xmlns:a16="http://schemas.microsoft.com/office/drawing/2014/main" id="{F2FBCAAF-86A0-04F7-5302-B021DF4F8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1623" y="2847726"/>
            <a:ext cx="639752" cy="657419"/>
          </a:xfrm>
          <a:prstGeom prst="rect">
            <a:avLst/>
          </a:prstGeom>
        </p:spPr>
      </p:pic>
      <p:pic>
        <p:nvPicPr>
          <p:cNvPr id="19" name="Graphic 18" descr="Forest scene with solid fill">
            <a:extLst>
              <a:ext uri="{FF2B5EF4-FFF2-40B4-BE49-F238E27FC236}">
                <a16:creationId xmlns:a16="http://schemas.microsoft.com/office/drawing/2014/main" id="{571D80A1-72A8-E7C3-C1C0-5873F027B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8290" y="3050927"/>
            <a:ext cx="639752" cy="63975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CCAC47-E88D-2224-E771-BED5356E204E}"/>
              </a:ext>
            </a:extLst>
          </p:cNvPr>
          <p:cNvCxnSpPr>
            <a:cxnSpLocks/>
          </p:cNvCxnSpPr>
          <p:nvPr/>
        </p:nvCxnSpPr>
        <p:spPr>
          <a:xfrm>
            <a:off x="7840133" y="4673600"/>
            <a:ext cx="393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3E36C2-AC1C-1EDD-A116-05A7DB0F5952}"/>
              </a:ext>
            </a:extLst>
          </p:cNvPr>
          <p:cNvCxnSpPr>
            <a:cxnSpLocks/>
          </p:cNvCxnSpPr>
          <p:nvPr/>
        </p:nvCxnSpPr>
        <p:spPr>
          <a:xfrm rot="16200000">
            <a:off x="7067291" y="4047067"/>
            <a:ext cx="393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phic 24" descr="Forest scene with solid fill">
            <a:extLst>
              <a:ext uri="{FF2B5EF4-FFF2-40B4-BE49-F238E27FC236}">
                <a16:creationId xmlns:a16="http://schemas.microsoft.com/office/drawing/2014/main" id="{06303F7F-B1B8-3D35-EC96-AAD49D004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2244" y="3673281"/>
            <a:ext cx="639752" cy="6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99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2858-2F8C-9CED-3E39-136BCC9F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075"/>
            <a:ext cx="10515600" cy="1325563"/>
          </a:xfrm>
        </p:spPr>
        <p:txBody>
          <a:bodyPr/>
          <a:lstStyle/>
          <a:p>
            <a:r>
              <a:rPr lang="en-US" dirty="0"/>
              <a:t>Beta diversity (2) – calculate dissimilarity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E7D2E7-EF89-54F7-9BA7-5151028B0F50}"/>
              </a:ext>
            </a:extLst>
          </p:cNvPr>
          <p:cNvCxnSpPr>
            <a:cxnSpLocks/>
          </p:cNvCxnSpPr>
          <p:nvPr/>
        </p:nvCxnSpPr>
        <p:spPr>
          <a:xfrm>
            <a:off x="711157" y="4262689"/>
            <a:ext cx="1756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8A195E-F716-BBE4-2E30-5F8A53701DBD}"/>
              </a:ext>
            </a:extLst>
          </p:cNvPr>
          <p:cNvCxnSpPr>
            <a:cxnSpLocks/>
          </p:cNvCxnSpPr>
          <p:nvPr/>
        </p:nvCxnSpPr>
        <p:spPr>
          <a:xfrm rot="16200000">
            <a:off x="-159246" y="3399581"/>
            <a:ext cx="1756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0B3872-DA91-F855-7347-5E821E4E98A8}"/>
              </a:ext>
            </a:extLst>
          </p:cNvPr>
          <p:cNvSpPr txBox="1"/>
          <p:nvPr/>
        </p:nvSpPr>
        <p:spPr>
          <a:xfrm>
            <a:off x="2388628" y="39755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ASV1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F7867-7E98-E944-5237-579CEE8CCE0D}"/>
              </a:ext>
            </a:extLst>
          </p:cNvPr>
          <p:cNvSpPr txBox="1"/>
          <p:nvPr/>
        </p:nvSpPr>
        <p:spPr>
          <a:xfrm>
            <a:off x="256987" y="2034656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ASV2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2526CD-1044-5BCC-68E1-827DB3C02E91}"/>
              </a:ext>
            </a:extLst>
          </p:cNvPr>
          <p:cNvSpPr/>
          <p:nvPr/>
        </p:nvSpPr>
        <p:spPr>
          <a:xfrm>
            <a:off x="1084760" y="3596629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1B5B38-3E7C-5D2E-F598-41674C1194CF}"/>
              </a:ext>
            </a:extLst>
          </p:cNvPr>
          <p:cNvSpPr/>
          <p:nvPr/>
        </p:nvSpPr>
        <p:spPr>
          <a:xfrm>
            <a:off x="1785801" y="3041484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146BF7-8E05-3BA4-7684-0A6A0802F91A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1347661" y="3246876"/>
            <a:ext cx="483247" cy="38499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102262-D6AE-CAEF-2661-48BB543CEED2}"/>
              </a:ext>
            </a:extLst>
          </p:cNvPr>
          <p:cNvCxnSpPr>
            <a:cxnSpLocks/>
          </p:cNvCxnSpPr>
          <p:nvPr/>
        </p:nvCxnSpPr>
        <p:spPr>
          <a:xfrm>
            <a:off x="4575549" y="4160243"/>
            <a:ext cx="1756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CB0CC9-6D43-F0D9-919E-21C3D453D9A4}"/>
              </a:ext>
            </a:extLst>
          </p:cNvPr>
          <p:cNvCxnSpPr>
            <a:cxnSpLocks/>
          </p:cNvCxnSpPr>
          <p:nvPr/>
        </p:nvCxnSpPr>
        <p:spPr>
          <a:xfrm rot="16200000">
            <a:off x="3697422" y="3282116"/>
            <a:ext cx="1756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FE6C79-9E7B-74C3-1CF9-359F78CA9792}"/>
              </a:ext>
            </a:extLst>
          </p:cNvPr>
          <p:cNvSpPr txBox="1"/>
          <p:nvPr/>
        </p:nvSpPr>
        <p:spPr>
          <a:xfrm>
            <a:off x="6216300" y="3975577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ASV1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29CC7-7D6F-BD6D-A293-8E079BC25A1A}"/>
              </a:ext>
            </a:extLst>
          </p:cNvPr>
          <p:cNvSpPr txBox="1"/>
          <p:nvPr/>
        </p:nvSpPr>
        <p:spPr>
          <a:xfrm>
            <a:off x="4154262" y="2018995"/>
            <a:ext cx="111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ASV2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7F5113-0D32-B4E4-17BC-19188E6968DB}"/>
              </a:ext>
            </a:extLst>
          </p:cNvPr>
          <p:cNvSpPr/>
          <p:nvPr/>
        </p:nvSpPr>
        <p:spPr>
          <a:xfrm>
            <a:off x="4715914" y="4224593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0A84513-154D-7468-2996-9E87B1391CE6}"/>
              </a:ext>
            </a:extLst>
          </p:cNvPr>
          <p:cNvSpPr/>
          <p:nvPr/>
        </p:nvSpPr>
        <p:spPr>
          <a:xfrm>
            <a:off x="5416955" y="3669448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1EED4C-7507-05A1-EF90-4FF570DB64D7}"/>
              </a:ext>
            </a:extLst>
          </p:cNvPr>
          <p:cNvCxnSpPr>
            <a:cxnSpLocks/>
            <a:stCxn id="22" idx="7"/>
            <a:endCxn id="23" idx="3"/>
          </p:cNvCxnSpPr>
          <p:nvPr/>
        </p:nvCxnSpPr>
        <p:spPr>
          <a:xfrm flipV="1">
            <a:off x="4978815" y="3874840"/>
            <a:ext cx="483247" cy="38499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BE0368-B60C-605C-75F0-46E87DCE72B8}"/>
              </a:ext>
            </a:extLst>
          </p:cNvPr>
          <p:cNvCxnSpPr>
            <a:cxnSpLocks/>
          </p:cNvCxnSpPr>
          <p:nvPr/>
        </p:nvCxnSpPr>
        <p:spPr>
          <a:xfrm flipH="1">
            <a:off x="3823442" y="4160243"/>
            <a:ext cx="752105" cy="997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4E5E13-33E9-30DC-8B8A-7DBB2ECE2BA1}"/>
              </a:ext>
            </a:extLst>
          </p:cNvPr>
          <p:cNvSpPr txBox="1"/>
          <p:nvPr/>
        </p:nvSpPr>
        <p:spPr>
          <a:xfrm>
            <a:off x="3364327" y="5206292"/>
            <a:ext cx="98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ASV3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2EF793-88DC-C055-2843-BCF452E59A95}"/>
                  </a:ext>
                </a:extLst>
              </p:cNvPr>
              <p:cNvSpPr txBox="1"/>
              <p:nvPr/>
            </p:nvSpPr>
            <p:spPr>
              <a:xfrm>
                <a:off x="0" y="4607894"/>
                <a:ext cx="3648114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2EF793-88DC-C055-2843-BCF452E59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07894"/>
                <a:ext cx="3648114" cy="260905"/>
              </a:xfrm>
              <a:prstGeom prst="rect">
                <a:avLst/>
              </a:prstGeom>
              <a:blipFill>
                <a:blip r:embed="rId2"/>
                <a:stretch>
                  <a:fillRect l="-669" r="-1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93297E-59D0-7573-4A94-CA1F276A5406}"/>
                  </a:ext>
                </a:extLst>
              </p:cNvPr>
              <p:cNvSpPr txBox="1"/>
              <p:nvPr/>
            </p:nvSpPr>
            <p:spPr>
              <a:xfrm>
                <a:off x="718880" y="5705322"/>
                <a:ext cx="5055551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PT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PT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93297E-59D0-7573-4A94-CA1F276A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80" y="5705322"/>
                <a:ext cx="5055551" cy="260905"/>
              </a:xfrm>
              <a:prstGeom prst="rect">
                <a:avLst/>
              </a:prstGeom>
              <a:blipFill>
                <a:blip r:embed="rId3"/>
                <a:stretch>
                  <a:fillRect l="-483"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961093F-85C9-6055-EE5C-F66A752187DB}"/>
              </a:ext>
            </a:extLst>
          </p:cNvPr>
          <p:cNvSpPr txBox="1"/>
          <p:nvPr/>
        </p:nvSpPr>
        <p:spPr>
          <a:xfrm>
            <a:off x="486707" y="1529870"/>
            <a:ext cx="20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 dimensions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FF4AC9-7C16-F50E-9A62-BDA6EF02B105}"/>
              </a:ext>
            </a:extLst>
          </p:cNvPr>
          <p:cNvSpPr txBox="1"/>
          <p:nvPr/>
        </p:nvSpPr>
        <p:spPr>
          <a:xfrm>
            <a:off x="3823442" y="1568326"/>
            <a:ext cx="20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dimensions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A5E34D-2CCD-1C37-0A60-1EDBABCE0B57}"/>
              </a:ext>
            </a:extLst>
          </p:cNvPr>
          <p:cNvSpPr txBox="1"/>
          <p:nvPr/>
        </p:nvSpPr>
        <p:spPr>
          <a:xfrm>
            <a:off x="7057287" y="1714536"/>
            <a:ext cx="48318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</a:t>
            </a:r>
            <a:r>
              <a:rPr lang="en-US" dirty="0"/>
              <a:t>– calculate distance between samples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species abundance as orthogonal axis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and three dimensions are easy to understand visually, but we use hundreds or thousands of dimensions;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process is repeated for all samples;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Together, the axes represent the community composition;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step results in a </a:t>
            </a:r>
            <a:r>
              <a:rPr lang="en-US" b="1" dirty="0"/>
              <a:t>dissimilarity</a:t>
            </a:r>
            <a:r>
              <a:rPr lang="en-US" dirty="0"/>
              <a:t> matrix.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9771D7-877A-C00B-76FE-2A5B4A3FD90E}"/>
              </a:ext>
            </a:extLst>
          </p:cNvPr>
          <p:cNvSpPr txBox="1"/>
          <p:nvPr/>
        </p:nvSpPr>
        <p:spPr>
          <a:xfrm>
            <a:off x="6258084" y="4698407"/>
            <a:ext cx="5673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General formula (any number of 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972A85-3C80-B8DB-80AD-7A74F55960EB}"/>
                  </a:ext>
                </a:extLst>
              </p:cNvPr>
              <p:cNvSpPr txBox="1"/>
              <p:nvPr/>
            </p:nvSpPr>
            <p:spPr>
              <a:xfrm>
                <a:off x="6331803" y="5199263"/>
                <a:ext cx="5247142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80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80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PT" sz="1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sz="180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PT" sz="180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PT" sz="1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P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P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𝐴𝑆𝑉</m:t>
                                  </m:r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80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pt-PT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P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𝐴𝑆𝑉𝑛</m:t>
                                  </m:r>
                                </m:sub>
                              </m:sSub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PT" sz="1800">
                                      <a:latin typeface="Cambria Math" panose="02040503050406030204" pitchFamily="18" charset="0"/>
                                    </a:rPr>
                                    <m:t>𝐴𝑆𝑉𝑛</m:t>
                                  </m:r>
                                </m:sub>
                              </m:sSub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972A85-3C80-B8DB-80AD-7A74F5596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03" y="5199263"/>
                <a:ext cx="5247142" cy="335413"/>
              </a:xfrm>
              <a:prstGeom prst="rect">
                <a:avLst/>
              </a:prstGeom>
              <a:blipFill>
                <a:blip r:embed="rId4"/>
                <a:stretch>
                  <a:fillRect l="-698" r="-116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B4A0A8F-762D-64AD-3983-3A8A9C471B51}"/>
              </a:ext>
            </a:extLst>
          </p:cNvPr>
          <p:cNvSpPr txBox="1"/>
          <p:nvPr/>
        </p:nvSpPr>
        <p:spPr>
          <a:xfrm>
            <a:off x="256987" y="6303777"/>
            <a:ext cx="56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I’m using Euclidean distance as an example.</a:t>
            </a:r>
          </a:p>
        </p:txBody>
      </p:sp>
    </p:spTree>
    <p:extLst>
      <p:ext uri="{BB962C8B-B14F-4D97-AF65-F5344CB8AC3E}">
        <p14:creationId xmlns:p14="http://schemas.microsoft.com/office/powerpoint/2010/main" val="2749641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2D10-80EC-BB9D-3F38-FD58B962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(3) – ordination plot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866793-2475-28CA-5488-BBD0E940D33F}"/>
              </a:ext>
            </a:extLst>
          </p:cNvPr>
          <p:cNvCxnSpPr>
            <a:cxnSpLocks/>
          </p:cNvCxnSpPr>
          <p:nvPr/>
        </p:nvCxnSpPr>
        <p:spPr>
          <a:xfrm>
            <a:off x="1463040" y="4233175"/>
            <a:ext cx="2467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90EB46-A274-4489-6D72-4C84D03F9C84}"/>
              </a:ext>
            </a:extLst>
          </p:cNvPr>
          <p:cNvCxnSpPr>
            <a:cxnSpLocks/>
          </p:cNvCxnSpPr>
          <p:nvPr/>
        </p:nvCxnSpPr>
        <p:spPr>
          <a:xfrm flipV="1">
            <a:off x="2174197" y="2491940"/>
            <a:ext cx="7724" cy="3003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04C9C3-3075-2731-4BF4-414454FA211E}"/>
              </a:ext>
            </a:extLst>
          </p:cNvPr>
          <p:cNvSpPr txBox="1"/>
          <p:nvPr/>
        </p:nvSpPr>
        <p:spPr>
          <a:xfrm>
            <a:off x="3572414" y="3910009"/>
            <a:ext cx="200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Principal component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DC47-4F38-F605-194E-3C6152ABF3EF}"/>
              </a:ext>
            </a:extLst>
          </p:cNvPr>
          <p:cNvSpPr txBox="1"/>
          <p:nvPr/>
        </p:nvSpPr>
        <p:spPr>
          <a:xfrm>
            <a:off x="1280488" y="1830852"/>
            <a:ext cx="200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Principal component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70668D-5FB1-354F-B55F-6952F50370C4}"/>
              </a:ext>
            </a:extLst>
          </p:cNvPr>
          <p:cNvSpPr/>
          <p:nvPr/>
        </p:nvSpPr>
        <p:spPr>
          <a:xfrm>
            <a:off x="2662990" y="4353491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A70639-B38E-4D8F-7DA5-3D35F92B6F09}"/>
              </a:ext>
            </a:extLst>
          </p:cNvPr>
          <p:cNvSpPr/>
          <p:nvPr/>
        </p:nvSpPr>
        <p:spPr>
          <a:xfrm>
            <a:off x="2974535" y="3910009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4828F-8912-D454-95ED-EA1F1E2EE242}"/>
              </a:ext>
            </a:extLst>
          </p:cNvPr>
          <p:cNvSpPr txBox="1"/>
          <p:nvPr/>
        </p:nvSpPr>
        <p:spPr>
          <a:xfrm>
            <a:off x="6096000" y="2297997"/>
            <a:ext cx="4831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2 - </a:t>
            </a:r>
            <a:r>
              <a:rPr lang="en-US" dirty="0"/>
              <a:t>reduce </a:t>
            </a:r>
            <a:r>
              <a:rPr lang="en-US" b="1" dirty="0"/>
              <a:t>n</a:t>
            </a:r>
            <a:r>
              <a:rPr lang="en-US" dirty="0"/>
              <a:t> dimensions to </a:t>
            </a:r>
            <a:r>
              <a:rPr lang="en-US" b="1" dirty="0"/>
              <a:t>2</a:t>
            </a:r>
            <a:r>
              <a:rPr lang="en-US" dirty="0"/>
              <a:t> dimensions;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mathematical approach to reduce dimensionality is the </a:t>
            </a:r>
            <a:r>
              <a:rPr lang="en-US" b="1" dirty="0"/>
              <a:t>multivariate analysis method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plot of the multivariate analysis is the </a:t>
            </a:r>
            <a:r>
              <a:rPr lang="en-US" b="1" dirty="0"/>
              <a:t>ordination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two axis represent the community composition;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closer two samples are, the more similar they are, and vice-versa.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44D32F-48F0-8F99-577D-BE42F20EF327}"/>
              </a:ext>
            </a:extLst>
          </p:cNvPr>
          <p:cNvSpPr/>
          <p:nvPr/>
        </p:nvSpPr>
        <p:spPr>
          <a:xfrm>
            <a:off x="1327731" y="3114547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04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10FA2-75DD-A791-8853-540DDAE8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(4) – add environmental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333EB-77E8-8372-F8D0-EBF9BBD35429}"/>
              </a:ext>
            </a:extLst>
          </p:cNvPr>
          <p:cNvSpPr txBox="1"/>
          <p:nvPr/>
        </p:nvSpPr>
        <p:spPr>
          <a:xfrm>
            <a:off x="6267312" y="2154017"/>
            <a:ext cx="47609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3 - </a:t>
            </a:r>
            <a:r>
              <a:rPr lang="en-US" dirty="0"/>
              <a:t>Add environmental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add layers of environmental information on top of the ordination plot;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numerical </a:t>
            </a:r>
            <a:r>
              <a:rPr lang="en-US" dirty="0"/>
              <a:t>and </a:t>
            </a:r>
            <a:r>
              <a:rPr lang="en-US" b="1" dirty="0"/>
              <a:t>categorical</a:t>
            </a:r>
            <a:r>
              <a:rPr lang="en-US" dirty="0"/>
              <a:t> environmental variables are added differently;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numerical variables, we can use vectors or gradients;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categorical variables, we can group them explicitly (centroids, hulls,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B5092E-B1C3-88F7-91FE-89FA7B028933}"/>
              </a:ext>
            </a:extLst>
          </p:cNvPr>
          <p:cNvCxnSpPr>
            <a:cxnSpLocks/>
          </p:cNvCxnSpPr>
          <p:nvPr/>
        </p:nvCxnSpPr>
        <p:spPr>
          <a:xfrm>
            <a:off x="1463040" y="4233175"/>
            <a:ext cx="2467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C8CFE6-D458-1E6E-7DF4-65C075ECE3B9}"/>
              </a:ext>
            </a:extLst>
          </p:cNvPr>
          <p:cNvCxnSpPr>
            <a:cxnSpLocks/>
          </p:cNvCxnSpPr>
          <p:nvPr/>
        </p:nvCxnSpPr>
        <p:spPr>
          <a:xfrm flipV="1">
            <a:off x="2174197" y="2491940"/>
            <a:ext cx="7724" cy="30034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56F3C98-EDBE-6008-AA4A-D05F017CF349}"/>
              </a:ext>
            </a:extLst>
          </p:cNvPr>
          <p:cNvSpPr txBox="1"/>
          <p:nvPr/>
        </p:nvSpPr>
        <p:spPr>
          <a:xfrm>
            <a:off x="3572414" y="3910009"/>
            <a:ext cx="200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Principal component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C1306-4257-3C0D-BDCF-5BB661E45A84}"/>
              </a:ext>
            </a:extLst>
          </p:cNvPr>
          <p:cNvSpPr txBox="1"/>
          <p:nvPr/>
        </p:nvSpPr>
        <p:spPr>
          <a:xfrm>
            <a:off x="1280488" y="1830852"/>
            <a:ext cx="2002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Principal component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DC7D1-035A-6888-6A3D-4FBEAFC3E883}"/>
              </a:ext>
            </a:extLst>
          </p:cNvPr>
          <p:cNvSpPr/>
          <p:nvPr/>
        </p:nvSpPr>
        <p:spPr>
          <a:xfrm>
            <a:off x="2662990" y="4353491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361859-DD70-3C27-6D38-D62BE9D41525}"/>
              </a:ext>
            </a:extLst>
          </p:cNvPr>
          <p:cNvSpPr/>
          <p:nvPr/>
        </p:nvSpPr>
        <p:spPr>
          <a:xfrm>
            <a:off x="2974535" y="3910009"/>
            <a:ext cx="308008" cy="240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b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B4FFEA-BD3F-8694-E23E-59E3F8DC815B}"/>
              </a:ext>
            </a:extLst>
          </p:cNvPr>
          <p:cNvSpPr/>
          <p:nvPr/>
        </p:nvSpPr>
        <p:spPr>
          <a:xfrm>
            <a:off x="1280488" y="3142648"/>
            <a:ext cx="308008" cy="2863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8D1334-7C26-48DA-8CAD-FE36DF52E8A3}"/>
              </a:ext>
            </a:extLst>
          </p:cNvPr>
          <p:cNvCxnSpPr>
            <a:cxnSpLocks/>
          </p:cNvCxnSpPr>
          <p:nvPr/>
        </p:nvCxnSpPr>
        <p:spPr>
          <a:xfrm flipH="1" flipV="1">
            <a:off x="952901" y="3763480"/>
            <a:ext cx="1221296" cy="469695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8FD665C-52AA-40D0-08BE-43FA284074E2}"/>
              </a:ext>
            </a:extLst>
          </p:cNvPr>
          <p:cNvSpPr txBox="1"/>
          <p:nvPr/>
        </p:nvSpPr>
        <p:spPr>
          <a:xfrm>
            <a:off x="502804" y="3533924"/>
            <a:ext cx="56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Cd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BDEAE5-CD9A-AEAD-BEFD-42AC80963E4C}"/>
              </a:ext>
            </a:extLst>
          </p:cNvPr>
          <p:cNvSpPr/>
          <p:nvPr/>
        </p:nvSpPr>
        <p:spPr>
          <a:xfrm rot="18798841">
            <a:off x="2417195" y="3967508"/>
            <a:ext cx="1107605" cy="53133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644893"/>
                      <a:gd name="connsiteY0" fmla="*/ 265666 h 531331"/>
                      <a:gd name="connsiteX1" fmla="*/ 322447 w 644893"/>
                      <a:gd name="connsiteY1" fmla="*/ 0 h 531331"/>
                      <a:gd name="connsiteX2" fmla="*/ 644894 w 644893"/>
                      <a:gd name="connsiteY2" fmla="*/ 265666 h 531331"/>
                      <a:gd name="connsiteX3" fmla="*/ 322447 w 644893"/>
                      <a:gd name="connsiteY3" fmla="*/ 531332 h 531331"/>
                      <a:gd name="connsiteX4" fmla="*/ 0 w 644893"/>
                      <a:gd name="connsiteY4" fmla="*/ 265666 h 531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4893" h="531331" extrusionOk="0">
                        <a:moveTo>
                          <a:pt x="0" y="265666"/>
                        </a:moveTo>
                        <a:cubicBezTo>
                          <a:pt x="-9401" y="100654"/>
                          <a:pt x="125235" y="20476"/>
                          <a:pt x="322447" y="0"/>
                        </a:cubicBezTo>
                        <a:cubicBezTo>
                          <a:pt x="522874" y="13452"/>
                          <a:pt x="634409" y="99044"/>
                          <a:pt x="644894" y="265666"/>
                        </a:cubicBezTo>
                        <a:cubicBezTo>
                          <a:pt x="641392" y="411653"/>
                          <a:pt x="503795" y="505177"/>
                          <a:pt x="322447" y="531332"/>
                        </a:cubicBezTo>
                        <a:cubicBezTo>
                          <a:pt x="138371" y="523072"/>
                          <a:pt x="13737" y="393582"/>
                          <a:pt x="0" y="26566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2192DF-9280-9C90-D168-AB6D3A882BEF}"/>
              </a:ext>
            </a:extLst>
          </p:cNvPr>
          <p:cNvSpPr/>
          <p:nvPr/>
        </p:nvSpPr>
        <p:spPr>
          <a:xfrm rot="18798841">
            <a:off x="1145754" y="3027516"/>
            <a:ext cx="568880" cy="531331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4172447036">
                  <a:custGeom>
                    <a:avLst/>
                    <a:gdLst>
                      <a:gd name="connsiteX0" fmla="*/ 0 w 644893"/>
                      <a:gd name="connsiteY0" fmla="*/ 265666 h 531331"/>
                      <a:gd name="connsiteX1" fmla="*/ 322447 w 644893"/>
                      <a:gd name="connsiteY1" fmla="*/ 0 h 531331"/>
                      <a:gd name="connsiteX2" fmla="*/ 644894 w 644893"/>
                      <a:gd name="connsiteY2" fmla="*/ 265666 h 531331"/>
                      <a:gd name="connsiteX3" fmla="*/ 322447 w 644893"/>
                      <a:gd name="connsiteY3" fmla="*/ 531332 h 531331"/>
                      <a:gd name="connsiteX4" fmla="*/ 0 w 644893"/>
                      <a:gd name="connsiteY4" fmla="*/ 265666 h 531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4893" h="531331" extrusionOk="0">
                        <a:moveTo>
                          <a:pt x="0" y="265666"/>
                        </a:moveTo>
                        <a:cubicBezTo>
                          <a:pt x="-9401" y="100654"/>
                          <a:pt x="125235" y="20476"/>
                          <a:pt x="322447" y="0"/>
                        </a:cubicBezTo>
                        <a:cubicBezTo>
                          <a:pt x="522874" y="13452"/>
                          <a:pt x="634409" y="99044"/>
                          <a:pt x="644894" y="265666"/>
                        </a:cubicBezTo>
                        <a:cubicBezTo>
                          <a:pt x="641392" y="411653"/>
                          <a:pt x="503795" y="505177"/>
                          <a:pt x="322447" y="531332"/>
                        </a:cubicBezTo>
                        <a:cubicBezTo>
                          <a:pt x="138371" y="523072"/>
                          <a:pt x="13737" y="393582"/>
                          <a:pt x="0" y="26566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7A1EF2-4E3E-756F-D861-B35CD3EA0799}"/>
              </a:ext>
            </a:extLst>
          </p:cNvPr>
          <p:cNvSpPr txBox="1"/>
          <p:nvPr/>
        </p:nvSpPr>
        <p:spPr>
          <a:xfrm>
            <a:off x="1931470" y="4664270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sediment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BE8199-9A0E-3B35-4EA8-A5C8DDFDEC0F}"/>
              </a:ext>
            </a:extLst>
          </p:cNvPr>
          <p:cNvSpPr txBox="1"/>
          <p:nvPr/>
        </p:nvSpPr>
        <p:spPr>
          <a:xfrm>
            <a:off x="285648" y="2683364"/>
            <a:ext cx="177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water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E2EDE83D-6581-92C9-7FDE-F1AFA1021C25}"/>
              </a:ext>
            </a:extLst>
          </p:cNvPr>
          <p:cNvSpPr/>
          <p:nvPr/>
        </p:nvSpPr>
        <p:spPr>
          <a:xfrm>
            <a:off x="2850681" y="4186587"/>
            <a:ext cx="240632" cy="143968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7240-B718-C4F5-9041-1B608CAA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17EC-B5B2-FA57-5EDA-471B3271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3771"/>
            <a:ext cx="10515600" cy="2088453"/>
          </a:xfrm>
        </p:spPr>
        <p:txBody>
          <a:bodyPr>
            <a:normAutofit/>
          </a:bodyPr>
          <a:lstStyle/>
          <a:p>
            <a:r>
              <a:rPr lang="en-US" dirty="0"/>
              <a:t>Basis for the description of microbial communities in their environment;</a:t>
            </a:r>
          </a:p>
          <a:p>
            <a:r>
              <a:rPr lang="en-US" dirty="0"/>
              <a:t>The specific aim of a given ecological analysis will vary according to the research question and experimental design.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9D9EF-95E9-D00E-A053-859DFD3FF48B}"/>
              </a:ext>
            </a:extLst>
          </p:cNvPr>
          <p:cNvSpPr txBox="1"/>
          <p:nvPr/>
        </p:nvSpPr>
        <p:spPr>
          <a:xfrm>
            <a:off x="0" y="1917338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Ecology is the study of living organisms in their environment. </a:t>
            </a:r>
          </a:p>
        </p:txBody>
      </p:sp>
    </p:spTree>
    <p:extLst>
      <p:ext uri="{BB962C8B-B14F-4D97-AF65-F5344CB8AC3E}">
        <p14:creationId xmlns:p14="http://schemas.microsoft.com/office/powerpoint/2010/main" val="78038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FAD4-61BB-4E51-1969-916C0109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(5) –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AF4CA-D50F-8FA8-CC70-0740370FA4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2"/>
          <a:stretch/>
        </p:blipFill>
        <p:spPr>
          <a:xfrm>
            <a:off x="365592" y="2027813"/>
            <a:ext cx="5048250" cy="3243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E4AFA2-D93C-1241-9C54-27E85F40F211}"/>
              </a:ext>
            </a:extLst>
          </p:cNvPr>
          <p:cNvSpPr txBox="1"/>
          <p:nvPr/>
        </p:nvSpPr>
        <p:spPr>
          <a:xfrm>
            <a:off x="613342" y="5271777"/>
            <a:ext cx="4552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Pascoal F. </a:t>
            </a:r>
            <a:r>
              <a:rPr lang="pt-PT" sz="1200" dirty="0" err="1"/>
              <a:t>et</a:t>
            </a:r>
            <a:r>
              <a:rPr lang="pt-PT" sz="1200" dirty="0"/>
              <a:t> al., (2023).</a:t>
            </a:r>
            <a:r>
              <a:rPr lang="pt-PT" sz="1200" b="1" dirty="0"/>
              <a:t> </a:t>
            </a:r>
            <a:r>
              <a:rPr lang="en-US" sz="1200" b="1" dirty="0"/>
              <a:t>Inter-comparison of marine microbiome sampling protocols. </a:t>
            </a:r>
            <a:r>
              <a:rPr lang="en-US" sz="1200" i="1" dirty="0"/>
              <a:t>ISME Communications.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AAD0D-3E69-57E5-BA42-51707A9BB2BD}"/>
              </a:ext>
            </a:extLst>
          </p:cNvPr>
          <p:cNvSpPr txBox="1"/>
          <p:nvPr/>
        </p:nvSpPr>
        <p:spPr>
          <a:xfrm>
            <a:off x="5948413" y="2027813"/>
            <a:ext cx="45527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Bray-Curtis distance (step 1);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nMDS</a:t>
            </a:r>
            <a:r>
              <a:rPr lang="en-US" dirty="0"/>
              <a:t> ordination plot (step 2);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Centroids separate size fraction filtration (step 3 – categorical);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colors are proportional to filtered volume (step 3 – numerical);</a:t>
            </a:r>
          </a:p>
          <a:p>
            <a:endParaRPr lang="en-US" dirty="0"/>
          </a:p>
          <a:p>
            <a:r>
              <a:rPr lang="en-US" dirty="0"/>
              <a:t>What we can see: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protist community composition was divided by size fractions;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 of volume was contained within each size fraction, </a:t>
            </a:r>
            <a:r>
              <a:rPr lang="en-US" i="1" dirty="0"/>
              <a:t>i.e.,</a:t>
            </a:r>
            <a:r>
              <a:rPr lang="en-US" dirty="0"/>
              <a:t> filtration volume was less important than the size fraction.</a:t>
            </a:r>
          </a:p>
        </p:txBody>
      </p:sp>
    </p:spTree>
    <p:extLst>
      <p:ext uri="{BB962C8B-B14F-4D97-AF65-F5344CB8AC3E}">
        <p14:creationId xmlns:p14="http://schemas.microsoft.com/office/powerpoint/2010/main" val="122613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DB49-A8F3-02D7-C3D4-2F4DB317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(6) – dissimilarity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BB86F-F82B-C9E1-EBE8-559FDF46BC1B}"/>
              </a:ext>
            </a:extLst>
          </p:cNvPr>
          <p:cNvSpPr txBox="1"/>
          <p:nvPr/>
        </p:nvSpPr>
        <p:spPr>
          <a:xfrm>
            <a:off x="838200" y="1940947"/>
            <a:ext cx="52578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Step 1 - Community dissimilarities:</a:t>
            </a:r>
          </a:p>
          <a:p>
            <a:pPr marL="355600" indent="-173038">
              <a:buFont typeface="Arial" panose="020B0604020202020204" pitchFamily="34" charset="0"/>
              <a:buChar char="•"/>
            </a:pPr>
            <a:r>
              <a:rPr lang="en-US" dirty="0"/>
              <a:t>Euclidean distance (linear);</a:t>
            </a:r>
          </a:p>
          <a:p>
            <a:pPr marL="355600" indent="-173038">
              <a:buFont typeface="Arial" panose="020B0604020202020204" pitchFamily="34" charset="0"/>
              <a:buChar char="•"/>
            </a:pPr>
            <a:r>
              <a:rPr lang="en-US" dirty="0"/>
              <a:t>Manhattan methods (non-linear);</a:t>
            </a:r>
          </a:p>
          <a:p>
            <a:pPr marL="812800" lvl="1" indent="-173038">
              <a:buFont typeface="Arial" panose="020B0604020202020204" pitchFamily="34" charset="0"/>
              <a:buChar char="•"/>
            </a:pPr>
            <a:r>
              <a:rPr lang="en-US" dirty="0"/>
              <a:t>Bray-Curtis/Sorenson;</a:t>
            </a:r>
          </a:p>
          <a:p>
            <a:pPr marL="812800" lvl="1" indent="-173038">
              <a:buFont typeface="Arial" panose="020B0604020202020204" pitchFamily="34" charset="0"/>
              <a:buChar char="•"/>
            </a:pPr>
            <a:r>
              <a:rPr lang="en-US" dirty="0"/>
              <a:t>Jaccard.</a:t>
            </a:r>
          </a:p>
          <a:p>
            <a:pPr marL="355600" indent="-173038">
              <a:buFont typeface="Arial" panose="020B0604020202020204" pitchFamily="34" charset="0"/>
              <a:buChar char="•"/>
            </a:pPr>
            <a:r>
              <a:rPr lang="en-US" dirty="0"/>
              <a:t>Chi-squared;</a:t>
            </a:r>
          </a:p>
          <a:p>
            <a:pPr marL="355600" indent="-173038">
              <a:buFont typeface="Arial" panose="020B0604020202020204" pitchFamily="34" charset="0"/>
              <a:buChar char="•"/>
            </a:pPr>
            <a:r>
              <a:rPr lang="en-US" dirty="0" err="1"/>
              <a:t>UniFrac</a:t>
            </a:r>
            <a:endParaRPr lang="en-US" dirty="0"/>
          </a:p>
          <a:p>
            <a:pPr marL="812800" lvl="1" indent="-173038">
              <a:buFont typeface="Arial" panose="020B0604020202020204" pitchFamily="34" charset="0"/>
              <a:buChar char="•"/>
            </a:pPr>
            <a:r>
              <a:rPr lang="en-US" dirty="0"/>
              <a:t>incorporates the phylogenetic distance.</a:t>
            </a:r>
          </a:p>
          <a:p>
            <a:pPr marL="812800" lvl="1" indent="-173038">
              <a:buFont typeface="Arial" panose="020B0604020202020204" pitchFamily="34" charset="0"/>
              <a:buChar char="•"/>
            </a:pPr>
            <a:r>
              <a:rPr lang="en-US" dirty="0"/>
              <a:t>Can be weighted or unweighted  	</a:t>
            </a:r>
          </a:p>
          <a:p>
            <a:pPr marL="182562"/>
            <a:endParaRPr lang="en-US" dirty="0"/>
          </a:p>
          <a:p>
            <a:pPr marL="182562"/>
            <a:r>
              <a:rPr lang="en-US" dirty="0"/>
              <a:t>These examples are generally good.</a:t>
            </a:r>
          </a:p>
        </p:txBody>
      </p:sp>
      <p:pic>
        <p:nvPicPr>
          <p:cNvPr id="6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BF93C2E0-C035-25B7-928D-5C71783A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16" y="3100400"/>
            <a:ext cx="1785631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1DD62A-2CFA-7B25-05A9-445240AB5F1D}"/>
              </a:ext>
            </a:extLst>
          </p:cNvPr>
          <p:cNvSpPr/>
          <p:nvPr/>
        </p:nvSpPr>
        <p:spPr>
          <a:xfrm>
            <a:off x="7802097" y="1940947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  <p:pic>
        <p:nvPicPr>
          <p:cNvPr id="8" name="Picture 2" descr="phyloseq: Explore microbiome profiles using R">
            <a:extLst>
              <a:ext uri="{FF2B5EF4-FFF2-40B4-BE49-F238E27FC236}">
                <a16:creationId xmlns:a16="http://schemas.microsoft.com/office/drawing/2014/main" id="{19B40EEB-FA39-7FD5-53BF-33B3DA50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74" y="3100400"/>
            <a:ext cx="1738449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47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E21E-8B92-6BF9-7C78-E51AC22E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(7) – dissimilarity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CF4C3-56C3-45DF-32EC-2F986C279933}"/>
              </a:ext>
            </a:extLst>
          </p:cNvPr>
          <p:cNvSpPr txBox="1"/>
          <p:nvPr/>
        </p:nvSpPr>
        <p:spPr>
          <a:xfrm>
            <a:off x="838200" y="2085324"/>
            <a:ext cx="6149741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Step 2 – Multivariate analysis:</a:t>
            </a:r>
          </a:p>
          <a:p>
            <a:pPr marL="355600" indent="-173038">
              <a:buFont typeface="Arial" panose="020B0604020202020204" pitchFamily="34" charset="0"/>
              <a:buChar char="•"/>
            </a:pPr>
            <a:r>
              <a:rPr lang="en-US" dirty="0"/>
              <a:t>Eigenvector methods</a:t>
            </a:r>
          </a:p>
          <a:p>
            <a:pPr marL="812800" lvl="1" indent="-173038">
              <a:buFont typeface="Arial" panose="020B0604020202020204" pitchFamily="34" charset="0"/>
              <a:buChar char="•"/>
            </a:pPr>
            <a:r>
              <a:rPr lang="en-US" dirty="0"/>
              <a:t>Ordination by rotation and projection</a:t>
            </a:r>
          </a:p>
          <a:p>
            <a:pPr marL="1270000" lvl="2" indent="-173038">
              <a:buFont typeface="Arial" panose="020B0604020202020204" pitchFamily="34" charset="0"/>
              <a:buChar char="•"/>
            </a:pPr>
            <a:r>
              <a:rPr lang="en-US" dirty="0"/>
              <a:t>PCA – Principal Component Analysis (linear)</a:t>
            </a:r>
          </a:p>
          <a:p>
            <a:pPr marL="1727200" lvl="3" indent="-173038">
              <a:buFont typeface="Arial" panose="020B0604020202020204" pitchFamily="34" charset="0"/>
              <a:buChar char="•"/>
            </a:pPr>
            <a:r>
              <a:rPr lang="en-US" dirty="0"/>
              <a:t>Euclidean distance</a:t>
            </a:r>
          </a:p>
          <a:p>
            <a:pPr marL="1270000" lvl="2" indent="-173038">
              <a:buFont typeface="Arial" panose="020B0604020202020204" pitchFamily="34" charset="0"/>
              <a:buChar char="•"/>
            </a:pPr>
            <a:r>
              <a:rPr lang="en-US" dirty="0"/>
              <a:t>CA – Correspondence Analysis</a:t>
            </a:r>
          </a:p>
          <a:p>
            <a:pPr marL="1727200" lvl="3" indent="-173038">
              <a:buFont typeface="Arial" panose="020B0604020202020204" pitchFamily="34" charset="0"/>
              <a:buChar char="•"/>
            </a:pPr>
            <a:r>
              <a:rPr lang="en-US" dirty="0"/>
              <a:t>Chi-squared distance (weighted linear)</a:t>
            </a:r>
          </a:p>
          <a:p>
            <a:pPr marL="355600" indent="-173038">
              <a:buFont typeface="Arial" panose="020B0604020202020204" pitchFamily="34" charset="0"/>
              <a:buChar char="•"/>
            </a:pPr>
            <a:r>
              <a:rPr lang="en-US" dirty="0"/>
              <a:t>Multidimensional Scaling (MDS)</a:t>
            </a:r>
          </a:p>
          <a:p>
            <a:pPr marL="812800" lvl="1" indent="-173038">
              <a:buFont typeface="Arial" panose="020B0604020202020204" pitchFamily="34" charset="0"/>
              <a:buChar char="•"/>
            </a:pPr>
            <a:r>
              <a:rPr lang="en-US" dirty="0"/>
              <a:t>takes any distance metric;</a:t>
            </a:r>
          </a:p>
          <a:p>
            <a:pPr marL="1270000" lvl="2" indent="-173038">
              <a:buFont typeface="Arial" panose="020B0604020202020204" pitchFamily="34" charset="0"/>
              <a:buChar char="•"/>
            </a:pPr>
            <a:r>
              <a:rPr lang="en-US" dirty="0"/>
              <a:t>Principal Coordinates Analysis (</a:t>
            </a:r>
            <a:r>
              <a:rPr lang="en-US" dirty="0" err="1"/>
              <a:t>PCoA</a:t>
            </a:r>
            <a:r>
              <a:rPr lang="en-US" dirty="0"/>
              <a:t>) – classical MDS;</a:t>
            </a:r>
          </a:p>
          <a:p>
            <a:pPr marL="1270000" lvl="2" indent="-173038">
              <a:buFont typeface="Arial" panose="020B0604020202020204" pitchFamily="34" charset="0"/>
              <a:buChar char="•"/>
            </a:pPr>
            <a:r>
              <a:rPr lang="en-US" dirty="0"/>
              <a:t>metric MDS – linear;</a:t>
            </a:r>
          </a:p>
          <a:p>
            <a:pPr marL="1270000" lvl="2" indent="-173038">
              <a:buFont typeface="Arial" panose="020B0604020202020204" pitchFamily="34" charset="0"/>
              <a:buChar char="•"/>
            </a:pPr>
            <a:r>
              <a:rPr lang="en-US" dirty="0" err="1"/>
              <a:t>nMDS</a:t>
            </a:r>
            <a:r>
              <a:rPr lang="en-US" dirty="0"/>
              <a:t> – non-linear.</a:t>
            </a:r>
          </a:p>
          <a:p>
            <a:pPr marL="812800" lvl="1" indent="-173038">
              <a:buFont typeface="Arial" panose="020B0604020202020204" pitchFamily="34" charset="0"/>
              <a:buChar char="•"/>
            </a:pPr>
            <a:endParaRPr lang="en-US" dirty="0"/>
          </a:p>
          <a:p>
            <a:pPr marL="182562"/>
            <a:endParaRPr lang="en-US" dirty="0"/>
          </a:p>
        </p:txBody>
      </p:sp>
      <p:pic>
        <p:nvPicPr>
          <p:cNvPr id="4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740720E8-4DCC-8427-BC51-F13ABA04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300" y="3548800"/>
            <a:ext cx="1785631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2749E7-2A36-F1C1-5491-ABC3E9831B10}"/>
              </a:ext>
            </a:extLst>
          </p:cNvPr>
          <p:cNvSpPr/>
          <p:nvPr/>
        </p:nvSpPr>
        <p:spPr>
          <a:xfrm>
            <a:off x="8100481" y="2389347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  <p:pic>
        <p:nvPicPr>
          <p:cNvPr id="7" name="Picture 2" descr="phyloseq: Explore microbiome profiles using R">
            <a:extLst>
              <a:ext uri="{FF2B5EF4-FFF2-40B4-BE49-F238E27FC236}">
                <a16:creationId xmlns:a16="http://schemas.microsoft.com/office/drawing/2014/main" id="{B0229092-37A1-3962-5CEB-E4E3C4133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258" y="3548800"/>
            <a:ext cx="1738449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546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E3ED-BD9F-7185-51BC-F8A41560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365125"/>
            <a:ext cx="11319310" cy="1325563"/>
          </a:xfrm>
        </p:spPr>
        <p:txBody>
          <a:bodyPr/>
          <a:lstStyle/>
          <a:p>
            <a:r>
              <a:rPr lang="en-US" dirty="0"/>
              <a:t>Beta diversity (8) – constrained vs unconstrained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F0A66-81FA-BB08-3964-9EBDD6066C39}"/>
              </a:ext>
            </a:extLst>
          </p:cNvPr>
          <p:cNvSpPr txBox="1"/>
          <p:nvPr/>
        </p:nvSpPr>
        <p:spPr>
          <a:xfrm>
            <a:off x="713677" y="1918010"/>
            <a:ext cx="5382323" cy="39395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dk1"/>
                </a:solidFill>
              </a:defRPr>
            </a:lvl1pPr>
            <a:lvl2pPr marL="812800" lvl="1" indent="-173038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2pPr>
            <a:lvl3pPr marL="1270000" lvl="2" indent="-173038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3pPr>
            <a:lvl4pPr marL="1727200" lvl="3" indent="-173038">
              <a:buFont typeface="Arial" panose="020B0604020202020204" pitchFamily="34" charset="0"/>
              <a:buChar char="•"/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dirty="0"/>
              <a:t>Unconstrained methods: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dissimilarities of community composition and make ordination plot;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layers with environmental information afterwards;</a:t>
            </a:r>
          </a:p>
          <a:p>
            <a:endParaRPr lang="en-US" dirty="0"/>
          </a:p>
          <a:p>
            <a:r>
              <a:rPr lang="en-US" sz="2400" dirty="0"/>
              <a:t>Constrained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the environmental information as constraints of the ordination.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do so, we need to specify a model:</a:t>
            </a:r>
          </a:p>
          <a:p>
            <a:endParaRPr lang="en-US" dirty="0"/>
          </a:p>
          <a:p>
            <a:pPr algn="ctr"/>
            <a:r>
              <a:rPr lang="en-US" dirty="0"/>
              <a:t>community composition ~ variables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31BAE0-E713-DB69-E85E-5C034F937B23}"/>
              </a:ext>
            </a:extLst>
          </p:cNvPr>
          <p:cNvSpPr txBox="1"/>
          <p:nvPr/>
        </p:nvSpPr>
        <p:spPr>
          <a:xfrm>
            <a:off x="6593159" y="1951672"/>
            <a:ext cx="536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Examples: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Redundancy Analysis (RDA) – constrained PCA;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Constrained Correspondence Analysis (CCA) – constrained CA.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0BA33-18B8-F702-4CE3-D742E346A712}"/>
              </a:ext>
            </a:extLst>
          </p:cNvPr>
          <p:cNvSpPr txBox="1"/>
          <p:nvPr/>
        </p:nvSpPr>
        <p:spPr>
          <a:xfrm>
            <a:off x="6593159" y="3429000"/>
            <a:ext cx="5365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if a model is constrained by all environmental variables, it becomes equivalent to the unconstrained version.</a:t>
            </a:r>
          </a:p>
        </p:txBody>
      </p:sp>
      <p:pic>
        <p:nvPicPr>
          <p:cNvPr id="8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187AF55E-EA72-7AEB-11EB-D24261A7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782" y="4488251"/>
            <a:ext cx="1785631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221FF-67F4-6441-35E9-50A81DA25D5E}"/>
              </a:ext>
            </a:extLst>
          </p:cNvPr>
          <p:cNvSpPr/>
          <p:nvPr/>
        </p:nvSpPr>
        <p:spPr>
          <a:xfrm>
            <a:off x="6593159" y="5100270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Suggestion for R</a:t>
            </a:r>
          </a:p>
        </p:txBody>
      </p:sp>
    </p:spTree>
    <p:extLst>
      <p:ext uri="{BB962C8B-B14F-4D97-AF65-F5344CB8AC3E}">
        <p14:creationId xmlns:p14="http://schemas.microsoft.com/office/powerpoint/2010/main" val="142213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ABF7-CD81-2F3F-1F4F-A45C2DE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(9) – how to choose?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8F5DC-AF43-A793-C1AA-FF52807D3F82}"/>
              </a:ext>
            </a:extLst>
          </p:cNvPr>
          <p:cNvSpPr txBox="1"/>
          <p:nvPr/>
        </p:nvSpPr>
        <p:spPr>
          <a:xfrm>
            <a:off x="838200" y="1958318"/>
            <a:ext cx="82165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Some tips: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the method that is a better description of your dataset;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Experiment different options;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some methods favor abundant species,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 experiment with normalization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is no absolute best option;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have domain knowledge of the interaction between a variable and your community, that knowledge can help you decide.</a:t>
            </a:r>
          </a:p>
        </p:txBody>
      </p:sp>
    </p:spTree>
    <p:extLst>
      <p:ext uri="{BB962C8B-B14F-4D97-AF65-F5344CB8AC3E}">
        <p14:creationId xmlns:p14="http://schemas.microsoft.com/office/powerpoint/2010/main" val="9036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86F3-0ACC-5EA4-D8CC-8410E5CC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diversity (9) – more examples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4532A-0375-D0AB-8526-F64F2E73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383" y="2579509"/>
            <a:ext cx="3673253" cy="28192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6FBBD-9539-EA01-0899-E560B79DE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070" y="2607387"/>
            <a:ext cx="3748440" cy="281924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F274910-DF2F-ED13-4D0E-AC695D4B9B63}"/>
              </a:ext>
            </a:extLst>
          </p:cNvPr>
          <p:cNvSpPr/>
          <p:nvPr/>
        </p:nvSpPr>
        <p:spPr>
          <a:xfrm rot="18903460">
            <a:off x="8383209" y="3636165"/>
            <a:ext cx="1316378" cy="360642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4D62A87-F376-E278-3453-AFC8B4F8EED7}"/>
              </a:ext>
            </a:extLst>
          </p:cNvPr>
          <p:cNvSpPr/>
          <p:nvPr/>
        </p:nvSpPr>
        <p:spPr>
          <a:xfrm rot="19463610">
            <a:off x="8249989" y="3511880"/>
            <a:ext cx="3491396" cy="504233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D6341D-9393-D7D6-7ED6-B439AB1CA0AE}"/>
              </a:ext>
            </a:extLst>
          </p:cNvPr>
          <p:cNvSpPr txBox="1"/>
          <p:nvPr/>
        </p:nvSpPr>
        <p:spPr>
          <a:xfrm>
            <a:off x="8216820" y="3250989"/>
            <a:ext cx="121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Sed002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8B7FD-E51C-0897-B058-CCA09C8E33BF}"/>
              </a:ext>
            </a:extLst>
          </p:cNvPr>
          <p:cNvSpPr txBox="1"/>
          <p:nvPr/>
        </p:nvSpPr>
        <p:spPr>
          <a:xfrm>
            <a:off x="9653209" y="4031782"/>
            <a:ext cx="121548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1400" dirty="0"/>
              <a:t>Sed037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C489E5-3A4A-157D-A0AB-B62A80E833DC}"/>
              </a:ext>
            </a:extLst>
          </p:cNvPr>
          <p:cNvSpPr txBox="1"/>
          <p:nvPr/>
        </p:nvSpPr>
        <p:spPr>
          <a:xfrm>
            <a:off x="838200" y="2015442"/>
            <a:ext cx="278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Bray-Curtis distance + </a:t>
            </a:r>
            <a:r>
              <a:rPr lang="en-US" dirty="0" err="1"/>
              <a:t>nMDS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FC68E-3A6B-6B82-91A2-645A7DDC584E}"/>
              </a:ext>
            </a:extLst>
          </p:cNvPr>
          <p:cNvSpPr txBox="1"/>
          <p:nvPr/>
        </p:nvSpPr>
        <p:spPr>
          <a:xfrm>
            <a:off x="4627195" y="2015442"/>
            <a:ext cx="278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Euclidean distance + PCA (unconstrained)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C9DC1-81C1-8AF1-8259-6D839FA72CB4}"/>
              </a:ext>
            </a:extLst>
          </p:cNvPr>
          <p:cNvSpPr txBox="1"/>
          <p:nvPr/>
        </p:nvSpPr>
        <p:spPr>
          <a:xfrm>
            <a:off x="8461310" y="2015441"/>
            <a:ext cx="313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Euclidean distance + RDA (constrained by Experiment)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57342-812B-1D78-C952-C4409B230E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375" r="4134" b="-375"/>
          <a:stretch/>
        </p:blipFill>
        <p:spPr>
          <a:xfrm>
            <a:off x="79169" y="2706348"/>
            <a:ext cx="3992383" cy="261409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58230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3847-55EF-420B-24EF-585ECE96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Taxonomic analysis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120E-A110-B52E-A18C-CA36EB7B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3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/>
              <a:t>The taxonomy information will provide a more qualitative view of your microbial community.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D1619-CCB4-369F-DAC7-69971AD8C1AF}"/>
              </a:ext>
            </a:extLst>
          </p:cNvPr>
          <p:cNvSpPr txBox="1"/>
          <p:nvPr/>
        </p:nvSpPr>
        <p:spPr>
          <a:xfrm>
            <a:off x="838200" y="3145765"/>
            <a:ext cx="10361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Some general 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the most abundant phyla;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Illustrate relative proportion of different groups within a taxonomic level;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this is tricky.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Balance the depth of the analysis with the amount of information;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Look at groups of interest for more detailed insights.</a:t>
            </a:r>
          </a:p>
        </p:txBody>
      </p:sp>
    </p:spTree>
    <p:extLst>
      <p:ext uri="{BB962C8B-B14F-4D97-AF65-F5344CB8AC3E}">
        <p14:creationId xmlns:p14="http://schemas.microsoft.com/office/powerpoint/2010/main" val="995417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47A3-71BA-CCDE-C484-4B8F6435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Taxonomic analysis (2) –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C990A-4F09-52A0-3BE3-85F56929CF63}"/>
              </a:ext>
            </a:extLst>
          </p:cNvPr>
          <p:cNvSpPr txBox="1"/>
          <p:nvPr/>
        </p:nvSpPr>
        <p:spPr>
          <a:xfrm>
            <a:off x="446048" y="1714720"/>
            <a:ext cx="4293204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Balance: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Overview of major groups;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Detailed information.</a:t>
            </a:r>
          </a:p>
          <a:p>
            <a:endParaRPr lang="en-US" sz="2400" dirty="0"/>
          </a:p>
          <a:p>
            <a:r>
              <a:rPr lang="en-US" sz="2400" dirty="0"/>
              <a:t>For example: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Describe the most abundant phyla;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Not very useful, but good starting 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E6B299F-2DFC-8168-B4DB-7B05C25B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5" y="2207485"/>
            <a:ext cx="6693243" cy="346246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16066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F8C9-FC8F-F085-8EB3-FB363E4A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Taxonomic analysis (3) –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C55E3-84B1-6577-4A31-71BF78CD02ED}"/>
              </a:ext>
            </a:extLst>
          </p:cNvPr>
          <p:cNvSpPr txBox="1"/>
          <p:nvPr/>
        </p:nvSpPr>
        <p:spPr>
          <a:xfrm>
            <a:off x="271798" y="2026289"/>
            <a:ext cx="4568936" cy="2923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More specific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Stenotrophomonas </a:t>
            </a:r>
            <a:r>
              <a:rPr lang="en-US" sz="2000" dirty="0"/>
              <a:t>genus relative abundance as a function of Cd concentration.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abundance of </a:t>
            </a:r>
            <a:r>
              <a:rPr lang="en-US" sz="2000" i="1" dirty="0"/>
              <a:t>Stenotrophomonas </a:t>
            </a:r>
            <a:r>
              <a:rPr lang="en-US" sz="2000" dirty="0"/>
              <a:t>genus  decreased after Cd treatment.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 was responsible for major differences between sediments.</a:t>
            </a:r>
          </a:p>
        </p:txBody>
      </p:sp>
      <p:pic>
        <p:nvPicPr>
          <p:cNvPr id="3" name="Picture 2" descr="A graph with lines and dots&#10;&#10;Description automatically generated">
            <a:extLst>
              <a:ext uri="{FF2B5EF4-FFF2-40B4-BE49-F238E27FC236}">
                <a16:creationId xmlns:a16="http://schemas.microsoft.com/office/drawing/2014/main" id="{F63C032C-3C20-88AC-154E-F88924A5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572010"/>
            <a:ext cx="60960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48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0ECB-52F6-7EE8-EDFD-DF10DB5A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8749-29E0-A895-DE82-7DADB70FC9AA}"/>
              </a:ext>
            </a:extLst>
          </p:cNvPr>
          <p:cNvSpPr txBox="1"/>
          <p:nvPr/>
        </p:nvSpPr>
        <p:spPr>
          <a:xfrm>
            <a:off x="468352" y="2402862"/>
            <a:ext cx="918083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tasks and tests in alpha diversity: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Correlation between </a:t>
            </a:r>
            <a:r>
              <a:rPr lang="en-US" sz="2400" b="1" dirty="0"/>
              <a:t>two variables</a:t>
            </a:r>
            <a:r>
              <a:rPr lang="en-US" sz="2400" dirty="0"/>
              <a:t>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correlation analysis.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Correlation between </a:t>
            </a:r>
            <a:r>
              <a:rPr lang="en-US" sz="2400" b="1" dirty="0"/>
              <a:t>more than two variables</a:t>
            </a:r>
            <a:r>
              <a:rPr lang="en-US" sz="2400" dirty="0"/>
              <a:t>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correlation matrix.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E7C8D1-3A4C-11A9-B95D-BC7A5D42C68B}"/>
              </a:ext>
            </a:extLst>
          </p:cNvPr>
          <p:cNvSpPr/>
          <p:nvPr/>
        </p:nvSpPr>
        <p:spPr>
          <a:xfrm>
            <a:off x="8726759" y="1609938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Suggestion for 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21B2B-EA35-101B-80A3-96EBEA17D7DA}"/>
              </a:ext>
            </a:extLst>
          </p:cNvPr>
          <p:cNvSpPr/>
          <p:nvPr/>
        </p:nvSpPr>
        <p:spPr>
          <a:xfrm>
            <a:off x="8726759" y="2545208"/>
            <a:ext cx="2832410" cy="7805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rstatix</a:t>
            </a:r>
            <a:r>
              <a:rPr lang="en-US" sz="2000" b="1" dirty="0"/>
              <a:t> </a:t>
            </a:r>
            <a:r>
              <a:rPr lang="en-US" sz="2000" dirty="0"/>
              <a:t>R package</a:t>
            </a:r>
          </a:p>
        </p:txBody>
      </p:sp>
      <p:pic>
        <p:nvPicPr>
          <p:cNvPr id="9" name="Picture 2" descr="Data transformation with dplyr – Introduction to Open Data Science with R">
            <a:extLst>
              <a:ext uri="{FF2B5EF4-FFF2-40B4-BE49-F238E27FC236}">
                <a16:creationId xmlns:a16="http://schemas.microsoft.com/office/drawing/2014/main" id="{69D4B821-15DE-AAF8-F903-075136E1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62" y="3480478"/>
            <a:ext cx="1312804" cy="152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BFFD-58D7-DC4F-2387-C40D8A84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7BBC-7356-2B61-D1C0-41BB2AA3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common steps in microbial ecology; </a:t>
            </a:r>
          </a:p>
          <a:p>
            <a:r>
              <a:rPr lang="en-US" dirty="0"/>
              <a:t>Pre-processing and data cleaning; </a:t>
            </a:r>
          </a:p>
          <a:p>
            <a:r>
              <a:rPr lang="en-US" dirty="0"/>
              <a:t>Normalization; </a:t>
            </a:r>
          </a:p>
          <a:p>
            <a:r>
              <a:rPr lang="en-US" dirty="0"/>
              <a:t>Alpha diversity; </a:t>
            </a:r>
          </a:p>
          <a:p>
            <a:r>
              <a:rPr lang="en-US" dirty="0"/>
              <a:t>Beta diversity; </a:t>
            </a:r>
          </a:p>
          <a:p>
            <a:r>
              <a:rPr lang="en-US" dirty="0"/>
              <a:t>Taxonomic analysis; </a:t>
            </a:r>
          </a:p>
          <a:p>
            <a:r>
              <a:rPr lang="en-US" dirty="0"/>
              <a:t>Statistical tests.</a:t>
            </a:r>
          </a:p>
        </p:txBody>
      </p:sp>
    </p:spTree>
    <p:extLst>
      <p:ext uri="{BB962C8B-B14F-4D97-AF65-F5344CB8AC3E}">
        <p14:creationId xmlns:p14="http://schemas.microsoft.com/office/powerpoint/2010/main" val="75283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D75D-DA1A-AD31-0D0D-4866860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CF946-0A51-B2A4-488B-94F241951E1A}"/>
              </a:ext>
            </a:extLst>
          </p:cNvPr>
          <p:cNvSpPr txBox="1"/>
          <p:nvPr/>
        </p:nvSpPr>
        <p:spPr>
          <a:xfrm>
            <a:off x="468350" y="1690688"/>
            <a:ext cx="1051559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/>
            <a:r>
              <a:rPr lang="en-US" sz="2800" dirty="0"/>
              <a:t>Common tasks and tests in alpha diversity (cont.):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Comparing the means of </a:t>
            </a:r>
            <a:r>
              <a:rPr lang="en-US" sz="2400" b="1" dirty="0"/>
              <a:t>two groups </a:t>
            </a:r>
            <a:r>
              <a:rPr lang="en-US" sz="2400" dirty="0"/>
              <a:t>of samples;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Student’s t-test (parametric option);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Wilcoxon test (non-parametric option, has many other names).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Comparing the means of </a:t>
            </a:r>
            <a:r>
              <a:rPr lang="en-US" sz="2400" b="1" dirty="0"/>
              <a:t>more than two groups </a:t>
            </a:r>
            <a:r>
              <a:rPr lang="en-US" sz="2400" dirty="0"/>
              <a:t>of samples;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one-way/two-way ANOVA test (parametric option) + post-hoc;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Kruskall-Wallis test (non-parametric option) + post-hoc;</a:t>
            </a:r>
          </a:p>
        </p:txBody>
      </p:sp>
    </p:spTree>
    <p:extLst>
      <p:ext uri="{BB962C8B-B14F-4D97-AF65-F5344CB8AC3E}">
        <p14:creationId xmlns:p14="http://schemas.microsoft.com/office/powerpoint/2010/main" val="3083446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B2E1-EA0D-253A-3FEB-BB6A3A09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FB4107-EC66-0E6D-1D48-9CFFBF52B2FA}"/>
              </a:ext>
            </a:extLst>
          </p:cNvPr>
          <p:cNvSpPr txBox="1"/>
          <p:nvPr/>
        </p:nvSpPr>
        <p:spPr>
          <a:xfrm>
            <a:off x="490653" y="1720840"/>
            <a:ext cx="105155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457200"/>
            <a:r>
              <a:rPr lang="en-US" sz="2400" dirty="0"/>
              <a:t>Notes on parametric tests: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Parametric tests are more powerful, so they should be preferred, when possible;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Parametric tests require: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normal distribution of data (use Shapiro-Wilk test);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homogeneity of variance (use </a:t>
            </a:r>
            <a:r>
              <a:rPr lang="en-US" sz="2400" dirty="0" err="1"/>
              <a:t>Levene</a:t>
            </a:r>
            <a:r>
              <a:rPr lang="en-US" sz="2400" dirty="0"/>
              <a:t> test).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 pre-requisites are more important if you have a </a:t>
            </a:r>
            <a:r>
              <a:rPr lang="en-US" sz="2400" b="1" dirty="0"/>
              <a:t>small sample size </a:t>
            </a:r>
            <a:r>
              <a:rPr lang="en-US" sz="2400" dirty="0"/>
              <a:t>(n &lt; 30 samples).</a:t>
            </a:r>
          </a:p>
        </p:txBody>
      </p:sp>
    </p:spTree>
    <p:extLst>
      <p:ext uri="{BB962C8B-B14F-4D97-AF65-F5344CB8AC3E}">
        <p14:creationId xmlns:p14="http://schemas.microsoft.com/office/powerpoint/2010/main" val="2819916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3373-11A1-7431-1645-84FF77D5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65B88-9DDB-8666-8CA4-E4FA29120E14}"/>
              </a:ext>
            </a:extLst>
          </p:cNvPr>
          <p:cNvSpPr txBox="1"/>
          <p:nvPr/>
        </p:nvSpPr>
        <p:spPr>
          <a:xfrm>
            <a:off x="827049" y="1965929"/>
            <a:ext cx="7698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tasks and tests in beta diversity:</a:t>
            </a:r>
          </a:p>
          <a:p>
            <a:pPr marL="623888" indent="-266700">
              <a:buFont typeface="Arial" panose="020B0604020202020204" pitchFamily="34" charset="0"/>
              <a:buChar char="•"/>
            </a:pPr>
            <a:r>
              <a:rPr lang="en-US" sz="2800" dirty="0"/>
              <a:t>Verify if community composition is different between groups of samples</a:t>
            </a:r>
          </a:p>
          <a:p>
            <a:pPr marL="1081088" lvl="1" indent="-266700">
              <a:buFont typeface="Arial" panose="020B0604020202020204" pitchFamily="34" charset="0"/>
              <a:buChar char="•"/>
            </a:pPr>
            <a:r>
              <a:rPr lang="en-US" sz="2800" dirty="0"/>
              <a:t>PERMANOVA test – permutation of MANOVA.</a:t>
            </a:r>
          </a:p>
        </p:txBody>
      </p:sp>
      <p:pic>
        <p:nvPicPr>
          <p:cNvPr id="6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5DE5B845-C667-64A2-97D7-35F0BD8B9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169" y="3098874"/>
            <a:ext cx="1785631" cy="200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D7ED50-3B7A-AE5D-A583-D1AE3E3FBF3C}"/>
              </a:ext>
            </a:extLst>
          </p:cNvPr>
          <p:cNvSpPr/>
          <p:nvPr/>
        </p:nvSpPr>
        <p:spPr>
          <a:xfrm>
            <a:off x="8985977" y="2162287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Suggestion for R</a:t>
            </a:r>
          </a:p>
        </p:txBody>
      </p:sp>
    </p:spTree>
    <p:extLst>
      <p:ext uri="{BB962C8B-B14F-4D97-AF65-F5344CB8AC3E}">
        <p14:creationId xmlns:p14="http://schemas.microsoft.com/office/powerpoint/2010/main" val="2798467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9CC7-A4DD-879D-DEA2-6838B9B1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599E-CB9B-F019-66FC-8EFB1171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4406"/>
            <a:ext cx="10515600" cy="2735223"/>
          </a:xfrm>
        </p:spPr>
        <p:txBody>
          <a:bodyPr/>
          <a:lstStyle/>
          <a:p>
            <a:r>
              <a:rPr lang="en-US" dirty="0"/>
              <a:t>Swenson, N. G. </a:t>
            </a:r>
            <a:r>
              <a:rPr lang="en-US" i="1" dirty="0"/>
              <a:t>Functional and Phylogenetic Ecology in R</a:t>
            </a:r>
            <a:r>
              <a:rPr lang="en-US" dirty="0"/>
              <a:t>. </a:t>
            </a:r>
            <a:r>
              <a:rPr lang="en-US" i="1" dirty="0"/>
              <a:t>Use R!</a:t>
            </a:r>
            <a:r>
              <a:rPr lang="en-US" dirty="0"/>
              <a:t> (Springer New York, 2014). doi:10.1007/978-1-4614-9542-0.</a:t>
            </a:r>
          </a:p>
          <a:p>
            <a:r>
              <a:rPr lang="en-US" dirty="0" err="1"/>
              <a:t>Kassambara</a:t>
            </a:r>
            <a:r>
              <a:rPr lang="en-US" dirty="0"/>
              <a:t>, A. </a:t>
            </a:r>
            <a:r>
              <a:rPr lang="en-US" i="1" dirty="0"/>
              <a:t>Practical Statistics in R II - Comparing Groups: Numerical Variables</a:t>
            </a:r>
            <a:r>
              <a:rPr lang="en-US" dirty="0"/>
              <a:t>. (</a:t>
            </a:r>
            <a:r>
              <a:rPr lang="en-US" dirty="0" err="1"/>
              <a:t>Datanovia</a:t>
            </a:r>
            <a:r>
              <a:rPr lang="en-US" dirty="0"/>
              <a:t>, 2019).</a:t>
            </a:r>
          </a:p>
          <a:p>
            <a:r>
              <a:rPr lang="en-US" dirty="0"/>
              <a:t>Oksanen, J. Multivariate analysis of ecological communities in R: vegan tutorial. </a:t>
            </a:r>
            <a:r>
              <a:rPr lang="en-US" i="1" dirty="0"/>
              <a:t>Trends in Ecology &amp; Evolution</a:t>
            </a:r>
            <a:r>
              <a:rPr lang="en-US" dirty="0"/>
              <a:t> </a:t>
            </a:r>
            <a:r>
              <a:rPr lang="en-US" b="1" dirty="0"/>
              <a:t>3</a:t>
            </a:r>
            <a:r>
              <a:rPr lang="en-US" dirty="0"/>
              <a:t>, 121 (2015)</a:t>
            </a:r>
          </a:p>
        </p:txBody>
      </p:sp>
    </p:spTree>
    <p:extLst>
      <p:ext uri="{BB962C8B-B14F-4D97-AF65-F5344CB8AC3E}">
        <p14:creationId xmlns:p14="http://schemas.microsoft.com/office/powerpoint/2010/main" val="2870163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2C68-2BC3-885A-B74C-2816006E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389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62EF-9DF5-6133-293F-1ABF5CE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common steps in microbial ecology</a:t>
            </a:r>
          </a:p>
        </p:txBody>
      </p:sp>
      <p:pic>
        <p:nvPicPr>
          <p:cNvPr id="5" name="Graphic 4" descr="DNA outline">
            <a:extLst>
              <a:ext uri="{FF2B5EF4-FFF2-40B4-BE49-F238E27FC236}">
                <a16:creationId xmlns:a16="http://schemas.microsoft.com/office/drawing/2014/main" id="{E328E33A-02D9-0910-02B8-7C53646A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033" y="4767146"/>
            <a:ext cx="914400" cy="9144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174F8DD-52D2-0346-7866-01CDB8635DCB}"/>
              </a:ext>
            </a:extLst>
          </p:cNvPr>
          <p:cNvSpPr/>
          <p:nvPr/>
        </p:nvSpPr>
        <p:spPr>
          <a:xfrm>
            <a:off x="1588118" y="3284034"/>
            <a:ext cx="496229" cy="132556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Table outline">
            <a:extLst>
              <a:ext uri="{FF2B5EF4-FFF2-40B4-BE49-F238E27FC236}">
                <a16:creationId xmlns:a16="http://schemas.microsoft.com/office/drawing/2014/main" id="{CA2BE5D2-3007-FB46-E8EA-0FE7BB30D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033" y="2242034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70F9DC-3171-129A-B746-4A2F1479A8AC}"/>
              </a:ext>
            </a:extLst>
          </p:cNvPr>
          <p:cNvSpPr txBox="1"/>
          <p:nvPr/>
        </p:nvSpPr>
        <p:spPr>
          <a:xfrm rot="16200000">
            <a:off x="-170314" y="3762149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upstream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D491A9F-9D73-96D8-059B-3947EAE967FD}"/>
              </a:ext>
            </a:extLst>
          </p:cNvPr>
          <p:cNvSpPr/>
          <p:nvPr/>
        </p:nvSpPr>
        <p:spPr>
          <a:xfrm rot="5400000">
            <a:off x="2753719" y="2242034"/>
            <a:ext cx="496229" cy="914399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8CA7139-6E9C-8AD8-908D-9DF3A9229FF6}"/>
              </a:ext>
            </a:extLst>
          </p:cNvPr>
          <p:cNvSpPr/>
          <p:nvPr/>
        </p:nvSpPr>
        <p:spPr>
          <a:xfrm>
            <a:off x="3710234" y="2166125"/>
            <a:ext cx="369333" cy="108724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AE2BC2-CBC5-985C-013D-5A1BD296C527}"/>
              </a:ext>
            </a:extLst>
          </p:cNvPr>
          <p:cNvSpPr txBox="1"/>
          <p:nvPr/>
        </p:nvSpPr>
        <p:spPr>
          <a:xfrm>
            <a:off x="4081216" y="2242034"/>
            <a:ext cx="33385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species abundance table;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taxa reference table;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metadata.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2FA064F-637B-2731-C350-ACA52E28EC40}"/>
              </a:ext>
            </a:extLst>
          </p:cNvPr>
          <p:cNvSpPr/>
          <p:nvPr/>
        </p:nvSpPr>
        <p:spPr>
          <a:xfrm rot="10800000">
            <a:off x="5220295" y="3356387"/>
            <a:ext cx="496229" cy="4526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1308D-20D3-4620-B985-25D1120491B4}"/>
              </a:ext>
            </a:extLst>
          </p:cNvPr>
          <p:cNvSpPr txBox="1"/>
          <p:nvPr/>
        </p:nvSpPr>
        <p:spPr>
          <a:xfrm>
            <a:off x="4113536" y="3792662"/>
            <a:ext cx="270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data cleaning</a:t>
            </a:r>
          </a:p>
          <a:p>
            <a:pPr algn="ctr"/>
            <a:r>
              <a:rPr lang="en-US" sz="2000" dirty="0"/>
              <a:t>(and verify if you see anything strange)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64E240-E2A2-5002-6B5B-8CE28157B446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6823282" y="2542563"/>
            <a:ext cx="1607040" cy="3288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F875F4-3D1F-BA2A-3D5B-55AA5C663B62}"/>
              </a:ext>
            </a:extLst>
          </p:cNvPr>
          <p:cNvSpPr txBox="1"/>
          <p:nvPr/>
        </p:nvSpPr>
        <p:spPr>
          <a:xfrm>
            <a:off x="8430322" y="2311730"/>
            <a:ext cx="280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Ecological analyses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70A7F2-ED46-317E-F9A3-51A424D51206}"/>
              </a:ext>
            </a:extLst>
          </p:cNvPr>
          <p:cNvSpPr txBox="1"/>
          <p:nvPr/>
        </p:nvSpPr>
        <p:spPr>
          <a:xfrm>
            <a:off x="8400133" y="2947348"/>
            <a:ext cx="2293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</a:t>
            </a:r>
            <a:r>
              <a:rPr lang="en-US" sz="2000" dirty="0" err="1"/>
              <a:t>lpha</a:t>
            </a:r>
            <a:r>
              <a:rPr lang="en-US" sz="2000" dirty="0"/>
              <a:t> diversity;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Beta diversity;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Taxonomy;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Statistics.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652726C9-079E-F704-7713-37B41F8D4B2C}"/>
              </a:ext>
            </a:extLst>
          </p:cNvPr>
          <p:cNvSpPr/>
          <p:nvPr/>
        </p:nvSpPr>
        <p:spPr>
          <a:xfrm rot="10800000">
            <a:off x="5220295" y="5040937"/>
            <a:ext cx="496229" cy="452655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FA4C5F-408B-0568-88E2-2ECBEDDEB7BB}"/>
              </a:ext>
            </a:extLst>
          </p:cNvPr>
          <p:cNvSpPr txBox="1"/>
          <p:nvPr/>
        </p:nvSpPr>
        <p:spPr>
          <a:xfrm>
            <a:off x="4113536" y="5477212"/>
            <a:ext cx="2709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Normalization </a:t>
            </a:r>
          </a:p>
          <a:p>
            <a:pPr algn="ctr"/>
            <a:r>
              <a:rPr lang="en-US" sz="2000" dirty="0"/>
              <a:t>(if necessary)</a:t>
            </a:r>
          </a:p>
        </p:txBody>
      </p:sp>
    </p:spTree>
    <p:extLst>
      <p:ext uri="{BB962C8B-B14F-4D97-AF65-F5344CB8AC3E}">
        <p14:creationId xmlns:p14="http://schemas.microsoft.com/office/powerpoint/2010/main" val="213925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A4905-2F84-F063-878A-3B6CC0BF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and 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6E427-0DA7-C966-9895-4646503F2251}"/>
              </a:ext>
            </a:extLst>
          </p:cNvPr>
          <p:cNvSpPr txBox="1"/>
          <p:nvPr/>
        </p:nvSpPr>
        <p:spPr>
          <a:xfrm>
            <a:off x="293649" y="1367302"/>
            <a:ext cx="760141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steps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Verify the type of objects you have;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Merge tables, if necessary;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Match sample information in species abundance table with metadata;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Clean metadata information;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Clean taxonomy.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Remove NAs at domain/kingdom and phylum level;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Remove organelles;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Remove other unwanted groups.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Other (singletons, </a:t>
            </a:r>
            <a:r>
              <a:rPr lang="en-US" sz="2400" dirty="0" err="1"/>
              <a:t>etc</a:t>
            </a:r>
            <a:r>
              <a:rPr lang="en-US" sz="2400" dirty="0"/>
              <a:t>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60E54-691D-9CBD-B365-F140DD8D07C1}"/>
              </a:ext>
            </a:extLst>
          </p:cNvPr>
          <p:cNvSpPr txBox="1"/>
          <p:nvPr/>
        </p:nvSpPr>
        <p:spPr>
          <a:xfrm>
            <a:off x="755495" y="6067529"/>
            <a:ext cx="10681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 should always dedicate some time to inspect your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8CD35-7456-258D-64C3-178B50FE2544}"/>
              </a:ext>
            </a:extLst>
          </p:cNvPr>
          <p:cNvSpPr/>
          <p:nvPr/>
        </p:nvSpPr>
        <p:spPr>
          <a:xfrm>
            <a:off x="8341112" y="1605776"/>
            <a:ext cx="2832410" cy="7805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  <p:pic>
        <p:nvPicPr>
          <p:cNvPr id="2050" name="Picture 2" descr="Data transformation with dplyr – Introduction to Open Data Science with R">
            <a:extLst>
              <a:ext uri="{FF2B5EF4-FFF2-40B4-BE49-F238E27FC236}">
                <a16:creationId xmlns:a16="http://schemas.microsoft.com/office/drawing/2014/main" id="{0CFB337E-E5D8-8250-1518-6189FC365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12" y="2749112"/>
            <a:ext cx="1312804" cy="152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d Rectangular Text Data • readr">
            <a:extLst>
              <a:ext uri="{FF2B5EF4-FFF2-40B4-BE49-F238E27FC236}">
                <a16:creationId xmlns:a16="http://schemas.microsoft.com/office/drawing/2014/main" id="{82B7AC3A-F672-C4BB-DF5A-6A0F4AFA5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93" y="2749112"/>
            <a:ext cx="1281607" cy="14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mple, Consistent Wrappers for Common String Operations • stringr">
            <a:extLst>
              <a:ext uri="{FF2B5EF4-FFF2-40B4-BE49-F238E27FC236}">
                <a16:creationId xmlns:a16="http://schemas.microsoft.com/office/drawing/2014/main" id="{0136911B-D47C-787D-7CA5-72312A4D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908" y="4167916"/>
            <a:ext cx="1281607" cy="14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C27E-20A8-6EC2-CFFD-6D33A461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8DFF5-5A23-1B81-2AF5-D941D4D08E03}"/>
              </a:ext>
            </a:extLst>
          </p:cNvPr>
          <p:cNvSpPr txBox="1"/>
          <p:nvPr/>
        </p:nvSpPr>
        <p:spPr>
          <a:xfrm>
            <a:off x="0" y="18661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Normalization might be necessary for fair comparison of samples.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946059-E2BD-1387-6DBF-7496283E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62" y="2943090"/>
            <a:ext cx="4004729" cy="23983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A19C3C-05E4-C18F-4DF4-2CFB10944C51}"/>
              </a:ext>
            </a:extLst>
          </p:cNvPr>
          <p:cNvCxnSpPr>
            <a:cxnSpLocks/>
          </p:cNvCxnSpPr>
          <p:nvPr/>
        </p:nvCxnSpPr>
        <p:spPr>
          <a:xfrm flipV="1">
            <a:off x="925551" y="2843561"/>
            <a:ext cx="0" cy="2408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63376A-79CF-D7F3-A6DB-742FDD8DA377}"/>
              </a:ext>
            </a:extLst>
          </p:cNvPr>
          <p:cNvSpPr txBox="1"/>
          <p:nvPr/>
        </p:nvSpPr>
        <p:spPr>
          <a:xfrm rot="16200000">
            <a:off x="-536497" y="3863226"/>
            <a:ext cx="240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reads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48103-6041-00C9-558B-CA87A3D889AE}"/>
              </a:ext>
            </a:extLst>
          </p:cNvPr>
          <p:cNvSpPr txBox="1"/>
          <p:nvPr/>
        </p:nvSpPr>
        <p:spPr>
          <a:xfrm>
            <a:off x="1086161" y="5341434"/>
            <a:ext cx="38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FD726-383E-B363-A29E-AFD71B6CDDEB}"/>
              </a:ext>
            </a:extLst>
          </p:cNvPr>
          <p:cNvSpPr txBox="1"/>
          <p:nvPr/>
        </p:nvSpPr>
        <p:spPr>
          <a:xfrm>
            <a:off x="5324552" y="2921168"/>
            <a:ext cx="5781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diversity estimates might become biased, when we have samples with very different numbers of 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we know if one sample really has more species than another, if they have a total number of reads that is different?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Rarefaction is the most common solution.</a:t>
            </a:r>
          </a:p>
        </p:txBody>
      </p:sp>
    </p:spTree>
    <p:extLst>
      <p:ext uri="{BB962C8B-B14F-4D97-AF65-F5344CB8AC3E}">
        <p14:creationId xmlns:p14="http://schemas.microsoft.com/office/powerpoint/2010/main" val="94479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C52A-53A6-23D8-F469-3150C59D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(2) – rarefaction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0A52-CF20-C214-CD93-D3FC84AA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766"/>
            <a:ext cx="7012259" cy="4391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rarefaction?</a:t>
            </a:r>
          </a:p>
          <a:p>
            <a:pPr lvl="1"/>
            <a:r>
              <a:rPr lang="en-US" dirty="0"/>
              <a:t>Random sub-sampling of x reads;</a:t>
            </a:r>
          </a:p>
          <a:p>
            <a:pPr lvl="1"/>
            <a:r>
              <a:rPr lang="en-US" dirty="0"/>
              <a:t>All samples end up having the same total number of reads;</a:t>
            </a:r>
          </a:p>
          <a:p>
            <a:pPr lvl="1"/>
            <a:r>
              <a:rPr lang="en-US" dirty="0"/>
              <a:t>This method comes from general ecology;</a:t>
            </a:r>
          </a:p>
          <a:p>
            <a:pPr lvl="1"/>
            <a:r>
              <a:rPr lang="en-US" dirty="0"/>
              <a:t>It automatically deals with singletons.</a:t>
            </a:r>
          </a:p>
          <a:p>
            <a:pPr lvl="1"/>
            <a:r>
              <a:rPr lang="en-US" dirty="0"/>
              <a:t>Samples with less than x reads will be removed. So, you must balance having as much reads as possible versus losing as fewer samples as possible. </a:t>
            </a:r>
          </a:p>
        </p:txBody>
      </p:sp>
      <p:pic>
        <p:nvPicPr>
          <p:cNvPr id="1026" name="Picture 2" descr="Vegan Hexagon Logo · Issue #436 · vegandevs/vegan · GitHub">
            <a:extLst>
              <a:ext uri="{FF2B5EF4-FFF2-40B4-BE49-F238E27FC236}">
                <a16:creationId xmlns:a16="http://schemas.microsoft.com/office/drawing/2014/main" id="{C809B71A-F9B6-5E10-E51A-B9CFF3EC9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403" y="2540852"/>
            <a:ext cx="20193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44AB17-B6C0-7238-7E77-53A695EA97F9}"/>
              </a:ext>
            </a:extLst>
          </p:cNvPr>
          <p:cNvSpPr/>
          <p:nvPr/>
        </p:nvSpPr>
        <p:spPr>
          <a:xfrm>
            <a:off x="8341112" y="1605776"/>
            <a:ext cx="2832410" cy="780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/>
              <a:t>Suggestion for R</a:t>
            </a:r>
          </a:p>
        </p:txBody>
      </p:sp>
    </p:spTree>
    <p:extLst>
      <p:ext uri="{BB962C8B-B14F-4D97-AF65-F5344CB8AC3E}">
        <p14:creationId xmlns:p14="http://schemas.microsoft.com/office/powerpoint/2010/main" val="328583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BF2-7186-80D7-B943-45DA3491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167" y="365125"/>
            <a:ext cx="11017404" cy="1325563"/>
          </a:xfrm>
        </p:spPr>
        <p:txBody>
          <a:bodyPr/>
          <a:lstStyle/>
          <a:p>
            <a:r>
              <a:rPr lang="en-US" dirty="0"/>
              <a:t>Normalization (3) – pros and cons of rarefaction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CCED1E-2B99-3A13-00E5-D2313AA2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766"/>
            <a:ext cx="9933878" cy="1859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All samples get the same number of total reads;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Reads are selected randomly;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Popular and easy to understand.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1C39B1-C0AA-60D6-C2ED-A7ED2B656370}"/>
              </a:ext>
            </a:extLst>
          </p:cNvPr>
          <p:cNvSpPr txBox="1">
            <a:spLocks/>
          </p:cNvSpPr>
          <p:nvPr/>
        </p:nvSpPr>
        <p:spPr>
          <a:xfrm>
            <a:off x="838200" y="4157045"/>
            <a:ext cx="9933878" cy="143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Cons:</a:t>
            </a:r>
          </a:p>
          <a:p>
            <a:pPr lvl="1">
              <a:buFont typeface="Aptos" panose="020B0004020202020204" pitchFamily="34" charset="0"/>
              <a:buChar char="X"/>
            </a:pPr>
            <a:r>
              <a:rPr lang="en-US" dirty="0"/>
              <a:t> Loss of valid information (species);</a:t>
            </a:r>
          </a:p>
          <a:p>
            <a:pPr lvl="1">
              <a:buFont typeface="Aptos" panose="020B0004020202020204" pitchFamily="34" charset="0"/>
              <a:buChar char="X"/>
            </a:pPr>
            <a:r>
              <a:rPr lang="en-US" dirty="0"/>
              <a:t> Unsuited for compositional data.</a:t>
            </a:r>
          </a:p>
          <a:p>
            <a:pPr lvl="1">
              <a:buFont typeface="Aptos" panose="020B0004020202020204" pitchFamily="34" charset="0"/>
              <a:buChar char="X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4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C2E8-7D0F-D849-083E-3AB4ED42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(4) – suggested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50C06-912F-9954-4F16-1B04FBDB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71" y="1690688"/>
            <a:ext cx="5257800" cy="190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81160-B34D-2691-FF4A-3F500D77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27" y="4101198"/>
            <a:ext cx="4993888" cy="23916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07C34D-D87F-1CD6-F0AD-BC050F95A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1" y="3234377"/>
            <a:ext cx="4990169" cy="17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9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1857</Words>
  <Application>Microsoft Office PowerPoint</Application>
  <PresentationFormat>Widescreen</PresentationFormat>
  <Paragraphs>278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Microbial ecology</vt:lpstr>
      <vt:lpstr>Objective</vt:lpstr>
      <vt:lpstr>Contents</vt:lpstr>
      <vt:lpstr>Overview of common steps in microbial ecology</vt:lpstr>
      <vt:lpstr>Pre-processing and data cleaning</vt:lpstr>
      <vt:lpstr>Normalization (1)</vt:lpstr>
      <vt:lpstr>Normalization (2) – rarefaction</vt:lpstr>
      <vt:lpstr>Normalization (3) – pros and cons of rarefaction</vt:lpstr>
      <vt:lpstr>Normalization (4) – suggested reading</vt:lpstr>
      <vt:lpstr>Normalization (5) – alternatives to rarefaction</vt:lpstr>
      <vt:lpstr>Alpha diversity (1)</vt:lpstr>
      <vt:lpstr>Alpha diversity (2) – with phylogenetic tree</vt:lpstr>
      <vt:lpstr>Alpha diversity (3) – how to chose an index?</vt:lpstr>
      <vt:lpstr>Alpha diversity (5) - examples</vt:lpstr>
      <vt:lpstr>Beta diversity (1)</vt:lpstr>
      <vt:lpstr>Beta diversity (2) – multivariate analysis </vt:lpstr>
      <vt:lpstr>Beta diversity (2) – calculate dissimilarity</vt:lpstr>
      <vt:lpstr>Beta diversity (3) – ordination plot</vt:lpstr>
      <vt:lpstr>Beta diversity (4) – add environmental layers</vt:lpstr>
      <vt:lpstr>Beta diversity (5) – example</vt:lpstr>
      <vt:lpstr>Beta diversity (6) – dissimilarity options</vt:lpstr>
      <vt:lpstr>Beta diversity (7) – dissimilarity options</vt:lpstr>
      <vt:lpstr>Beta diversity (8) – constrained vs unconstrained</vt:lpstr>
      <vt:lpstr>Beta diversity (9) – how to choose?</vt:lpstr>
      <vt:lpstr>Beta diversity (9) – more examples</vt:lpstr>
      <vt:lpstr>Taxonomic analysis (1)</vt:lpstr>
      <vt:lpstr>Taxonomic analysis (2) – examples</vt:lpstr>
      <vt:lpstr>Taxonomic analysis (3) – examples</vt:lpstr>
      <vt:lpstr>Statistical tests (1)</vt:lpstr>
      <vt:lpstr>Statistical tests (2)</vt:lpstr>
      <vt:lpstr>Statistical tests (3)</vt:lpstr>
      <vt:lpstr>Statistical tests (4)</vt:lpstr>
      <vt:lpstr>Recommend reading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Microbial ecology</dc:title>
  <dc:creator>Francisco Pascoal</dc:creator>
  <cp:lastModifiedBy>Francisco Pascoal</cp:lastModifiedBy>
  <cp:revision>82</cp:revision>
  <dcterms:created xsi:type="dcterms:W3CDTF">2024-08-12T13:27:01Z</dcterms:created>
  <dcterms:modified xsi:type="dcterms:W3CDTF">2024-08-26T09:51:07Z</dcterms:modified>
</cp:coreProperties>
</file>