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7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BB727-EA1E-402B-BF83-1615C05980CA}" v="12" dt="2024-08-26T10:55:57.775"/>
    <p1510:client id="{B2365D1E-3375-ED4F-9073-A2FCD48D5181}" v="14" dt="2024-08-26T10:05:12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Pascoal" userId="eafd0475dda04de3" providerId="Windows Live" clId="Web-{B2365D1E-3375-ED4F-9073-A2FCD48D5181}"/>
    <pc:docChg chg="modSld">
      <pc:chgData name="Francisco Pascoal" userId="eafd0475dda04de3" providerId="Windows Live" clId="Web-{B2365D1E-3375-ED4F-9073-A2FCD48D5181}" dt="2024-08-26T10:05:12.421" v="6" actId="20577"/>
      <pc:docMkLst>
        <pc:docMk/>
      </pc:docMkLst>
      <pc:sldChg chg="modSp">
        <pc:chgData name="Francisco Pascoal" userId="eafd0475dda04de3" providerId="Windows Live" clId="Web-{B2365D1E-3375-ED4F-9073-A2FCD48D5181}" dt="2024-08-26T10:04:37.873" v="1" actId="20577"/>
        <pc:sldMkLst>
          <pc:docMk/>
          <pc:sldMk cId="0" sldId="260"/>
        </pc:sldMkLst>
        <pc:spChg chg="mod">
          <ac:chgData name="Francisco Pascoal" userId="eafd0475dda04de3" providerId="Windows Live" clId="Web-{B2365D1E-3375-ED4F-9073-A2FCD48D5181}" dt="2024-08-26T10:04:37.873" v="1" actId="20577"/>
          <ac:spMkLst>
            <pc:docMk/>
            <pc:sldMk cId="0" sldId="260"/>
            <ac:spMk id="90" creationId="{00000000-0000-0000-0000-000000000000}"/>
          </ac:spMkLst>
        </pc:spChg>
      </pc:sldChg>
      <pc:sldChg chg="modSp">
        <pc:chgData name="Francisco Pascoal" userId="eafd0475dda04de3" providerId="Windows Live" clId="Web-{B2365D1E-3375-ED4F-9073-A2FCD48D5181}" dt="2024-08-26T10:05:12.421" v="6" actId="20577"/>
        <pc:sldMkLst>
          <pc:docMk/>
          <pc:sldMk cId="0" sldId="262"/>
        </pc:sldMkLst>
        <pc:spChg chg="mod">
          <ac:chgData name="Francisco Pascoal" userId="eafd0475dda04de3" providerId="Windows Live" clId="Web-{B2365D1E-3375-ED4F-9073-A2FCD48D5181}" dt="2024-08-26T10:05:12.421" v="6" actId="20577"/>
          <ac:spMkLst>
            <pc:docMk/>
            <pc:sldMk cId="0" sldId="262"/>
            <ac:spMk id="108" creationId="{00000000-0000-0000-0000-000000000000}"/>
          </ac:spMkLst>
        </pc:spChg>
      </pc:sldChg>
    </pc:docChg>
  </pc:docChgLst>
  <pc:docChgLst>
    <pc:chgData name="Francisco Pascoal" userId="eafd0475dda04de3" providerId="LiveId" clId="{4E9BB727-EA1E-402B-BF83-1615C05980CA}"/>
    <pc:docChg chg="undo custSel addSld delSld modSld">
      <pc:chgData name="Francisco Pascoal" userId="eafd0475dda04de3" providerId="LiveId" clId="{4E9BB727-EA1E-402B-BF83-1615C05980CA}" dt="2024-08-26T12:28:34.923" v="1818" actId="1076"/>
      <pc:docMkLst>
        <pc:docMk/>
      </pc:docMkLst>
      <pc:sldChg chg="delSp mod">
        <pc:chgData name="Francisco Pascoal" userId="eafd0475dda04de3" providerId="LiveId" clId="{4E9BB727-EA1E-402B-BF83-1615C05980CA}" dt="2024-08-13T15:26:10.371" v="1" actId="478"/>
        <pc:sldMkLst>
          <pc:docMk/>
          <pc:sldMk cId="0" sldId="256"/>
        </pc:sldMkLst>
        <pc:picChg chg="del">
          <ac:chgData name="Francisco Pascoal" userId="eafd0475dda04de3" providerId="LiveId" clId="{4E9BB727-EA1E-402B-BF83-1615C05980CA}" dt="2024-08-13T15:26:10.371" v="1" actId="478"/>
          <ac:picMkLst>
            <pc:docMk/>
            <pc:sldMk cId="0" sldId="256"/>
            <ac:picMk id="57" creationId="{00000000-0000-0000-0000-000000000000}"/>
          </ac:picMkLst>
        </pc:picChg>
        <pc:picChg chg="del">
          <ac:chgData name="Francisco Pascoal" userId="eafd0475dda04de3" providerId="LiveId" clId="{4E9BB727-EA1E-402B-BF83-1615C05980CA}" dt="2024-08-13T15:26:09.045" v="0" actId="478"/>
          <ac:picMkLst>
            <pc:docMk/>
            <pc:sldMk cId="0" sldId="256"/>
            <ac:picMk id="58" creationId="{00000000-0000-0000-0000-000000000000}"/>
          </ac:picMkLst>
        </pc:picChg>
      </pc:sldChg>
      <pc:sldChg chg="addSp delSp modSp mod">
        <pc:chgData name="Francisco Pascoal" userId="eafd0475dda04de3" providerId="LiveId" clId="{4E9BB727-EA1E-402B-BF83-1615C05980CA}" dt="2024-08-13T15:26:43.406" v="7" actId="478"/>
        <pc:sldMkLst>
          <pc:docMk/>
          <pc:sldMk cId="0" sldId="257"/>
        </pc:sldMkLst>
        <pc:spChg chg="add del mod">
          <ac:chgData name="Francisco Pascoal" userId="eafd0475dda04de3" providerId="LiveId" clId="{4E9BB727-EA1E-402B-BF83-1615C05980CA}" dt="2024-08-13T15:26:41.042" v="6" actId="478"/>
          <ac:spMkLst>
            <pc:docMk/>
            <pc:sldMk cId="0" sldId="257"/>
            <ac:spMk id="3" creationId="{51AD1658-6DE9-12EA-7B1F-22249E1E5110}"/>
          </ac:spMkLst>
        </pc:spChg>
        <pc:spChg chg="add del mod">
          <ac:chgData name="Francisco Pascoal" userId="eafd0475dda04de3" providerId="LiveId" clId="{4E9BB727-EA1E-402B-BF83-1615C05980CA}" dt="2024-08-13T15:26:43.406" v="7" actId="478"/>
          <ac:spMkLst>
            <pc:docMk/>
            <pc:sldMk cId="0" sldId="257"/>
            <ac:spMk id="5" creationId="{74DE737D-83E8-2657-13EB-DE3E7107EE98}"/>
          </ac:spMkLst>
        </pc:spChg>
        <pc:spChg chg="del">
          <ac:chgData name="Francisco Pascoal" userId="eafd0475dda04de3" providerId="LiveId" clId="{4E9BB727-EA1E-402B-BF83-1615C05980CA}" dt="2024-08-13T15:26:35.610" v="2" actId="478"/>
          <ac:spMkLst>
            <pc:docMk/>
            <pc:sldMk cId="0" sldId="257"/>
            <ac:spMk id="66" creationId="{00000000-0000-0000-0000-000000000000}"/>
          </ac:spMkLst>
        </pc:spChg>
        <pc:spChg chg="del">
          <ac:chgData name="Francisco Pascoal" userId="eafd0475dda04de3" providerId="LiveId" clId="{4E9BB727-EA1E-402B-BF83-1615C05980CA}" dt="2024-08-13T15:26:37.520" v="4" actId="478"/>
          <ac:spMkLst>
            <pc:docMk/>
            <pc:sldMk cId="0" sldId="257"/>
            <ac:spMk id="67" creationId="{00000000-0000-0000-0000-000000000000}"/>
          </ac:spMkLst>
        </pc:spChg>
      </pc:sldChg>
      <pc:sldChg chg="modSp mod">
        <pc:chgData name="Francisco Pascoal" userId="eafd0475dda04de3" providerId="LiveId" clId="{4E9BB727-EA1E-402B-BF83-1615C05980CA}" dt="2024-08-23T15:14:32.730" v="26" actId="1076"/>
        <pc:sldMkLst>
          <pc:docMk/>
          <pc:sldMk cId="0" sldId="258"/>
        </pc:sldMkLst>
        <pc:spChg chg="mod">
          <ac:chgData name="Francisco Pascoal" userId="eafd0475dda04de3" providerId="LiveId" clId="{4E9BB727-EA1E-402B-BF83-1615C05980CA}" dt="2024-08-23T15:14:32.730" v="26" actId="1076"/>
          <ac:spMkLst>
            <pc:docMk/>
            <pc:sldMk cId="0" sldId="258"/>
            <ac:spMk id="74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13T15:28:47.668" v="24" actId="790"/>
          <ac:spMkLst>
            <pc:docMk/>
            <pc:sldMk cId="0" sldId="258"/>
            <ac:spMk id="75" creationId="{00000000-0000-0000-0000-000000000000}"/>
          </ac:spMkLst>
        </pc:spChg>
      </pc:sldChg>
      <pc:sldChg chg="modSp mod">
        <pc:chgData name="Francisco Pascoal" userId="eafd0475dda04de3" providerId="LiveId" clId="{4E9BB727-EA1E-402B-BF83-1615C05980CA}" dt="2024-08-23T15:15:05.785" v="29" actId="790"/>
        <pc:sldMkLst>
          <pc:docMk/>
          <pc:sldMk cId="0" sldId="261"/>
        </pc:sldMkLst>
        <pc:spChg chg="mod">
          <ac:chgData name="Francisco Pascoal" userId="eafd0475dda04de3" providerId="LiveId" clId="{4E9BB727-EA1E-402B-BF83-1615C05980CA}" dt="2024-08-23T15:14:53.331" v="28" actId="790"/>
          <ac:spMkLst>
            <pc:docMk/>
            <pc:sldMk cId="0" sldId="261"/>
            <ac:spMk id="99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3T15:15:05.785" v="29" actId="790"/>
          <ac:spMkLst>
            <pc:docMk/>
            <pc:sldMk cId="0" sldId="261"/>
            <ac:spMk id="101" creationId="{00000000-0000-0000-0000-000000000000}"/>
          </ac:spMkLst>
        </pc:spChg>
      </pc:sldChg>
      <pc:sldChg chg="modSp mod">
        <pc:chgData name="Francisco Pascoal" userId="eafd0475dda04de3" providerId="LiveId" clId="{4E9BB727-EA1E-402B-BF83-1615C05980CA}" dt="2024-08-23T15:25:56.527" v="43" actId="1076"/>
        <pc:sldMkLst>
          <pc:docMk/>
          <pc:sldMk cId="0" sldId="262"/>
        </pc:sldMkLst>
        <pc:spChg chg="mod">
          <ac:chgData name="Francisco Pascoal" userId="eafd0475dda04de3" providerId="LiveId" clId="{4E9BB727-EA1E-402B-BF83-1615C05980CA}" dt="2024-08-23T15:25:44.895" v="42" actId="790"/>
          <ac:spMkLst>
            <pc:docMk/>
            <pc:sldMk cId="0" sldId="262"/>
            <ac:spMk id="107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3T15:25:56.527" v="43" actId="1076"/>
          <ac:spMkLst>
            <pc:docMk/>
            <pc:sldMk cId="0" sldId="262"/>
            <ac:spMk id="108" creationId="{00000000-0000-0000-0000-000000000000}"/>
          </ac:spMkLst>
        </pc:spChg>
      </pc:sldChg>
      <pc:sldChg chg="modSp mod">
        <pc:chgData name="Francisco Pascoal" userId="eafd0475dda04de3" providerId="LiveId" clId="{4E9BB727-EA1E-402B-BF83-1615C05980CA}" dt="2024-08-26T10:21:45.210" v="129" actId="790"/>
        <pc:sldMkLst>
          <pc:docMk/>
          <pc:sldMk cId="0" sldId="264"/>
        </pc:sldMkLst>
        <pc:spChg chg="mod">
          <ac:chgData name="Francisco Pascoal" userId="eafd0475dda04de3" providerId="LiveId" clId="{4E9BB727-EA1E-402B-BF83-1615C05980CA}" dt="2024-08-26T10:21:40.400" v="128" actId="27636"/>
          <ac:spMkLst>
            <pc:docMk/>
            <pc:sldMk cId="0" sldId="264"/>
            <ac:spMk id="128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21:45.210" v="129" actId="790"/>
          <ac:spMkLst>
            <pc:docMk/>
            <pc:sldMk cId="0" sldId="264"/>
            <ac:spMk id="129" creationId="{00000000-0000-0000-0000-000000000000}"/>
          </ac:spMkLst>
        </pc:spChg>
      </pc:sldChg>
      <pc:sldChg chg="modSp mod">
        <pc:chgData name="Francisco Pascoal" userId="eafd0475dda04de3" providerId="LiveId" clId="{4E9BB727-EA1E-402B-BF83-1615C05980CA}" dt="2024-08-26T10:23:24.573" v="153" actId="1076"/>
        <pc:sldMkLst>
          <pc:docMk/>
          <pc:sldMk cId="0" sldId="265"/>
        </pc:sldMkLst>
        <pc:spChg chg="mod">
          <ac:chgData name="Francisco Pascoal" userId="eafd0475dda04de3" providerId="LiveId" clId="{4E9BB727-EA1E-402B-BF83-1615C05980CA}" dt="2024-08-26T10:22:04.977" v="137" actId="120"/>
          <ac:spMkLst>
            <pc:docMk/>
            <pc:sldMk cId="0" sldId="265"/>
            <ac:spMk id="135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23:24.573" v="153" actId="1076"/>
          <ac:spMkLst>
            <pc:docMk/>
            <pc:sldMk cId="0" sldId="265"/>
            <ac:spMk id="138" creationId="{00000000-0000-0000-0000-000000000000}"/>
          </ac:spMkLst>
        </pc:spChg>
        <pc:picChg chg="mod">
          <ac:chgData name="Francisco Pascoal" userId="eafd0475dda04de3" providerId="LiveId" clId="{4E9BB727-EA1E-402B-BF83-1615C05980CA}" dt="2024-08-26T10:21:57.656" v="134" actId="1076"/>
          <ac:picMkLst>
            <pc:docMk/>
            <pc:sldMk cId="0" sldId="265"/>
            <ac:picMk id="5" creationId="{DD919EC4-644B-F924-B0E7-782FF7A34A63}"/>
          </ac:picMkLst>
        </pc:picChg>
      </pc:sldChg>
      <pc:sldChg chg="modSp mod">
        <pc:chgData name="Francisco Pascoal" userId="eafd0475dda04de3" providerId="LiveId" clId="{4E9BB727-EA1E-402B-BF83-1615C05980CA}" dt="2024-08-26T10:24:41.698" v="190" actId="20577"/>
        <pc:sldMkLst>
          <pc:docMk/>
          <pc:sldMk cId="0" sldId="266"/>
        </pc:sldMkLst>
        <pc:spChg chg="mod">
          <ac:chgData name="Francisco Pascoal" userId="eafd0475dda04de3" providerId="LiveId" clId="{4E9BB727-EA1E-402B-BF83-1615C05980CA}" dt="2024-08-26T10:24:41.698" v="190" actId="20577"/>
          <ac:spMkLst>
            <pc:docMk/>
            <pc:sldMk cId="0" sldId="266"/>
            <ac:spMk id="148" creationId="{00000000-0000-0000-0000-000000000000}"/>
          </ac:spMkLst>
        </pc:spChg>
        <pc:picChg chg="mod modCrop">
          <ac:chgData name="Francisco Pascoal" userId="eafd0475dda04de3" providerId="LiveId" clId="{4E9BB727-EA1E-402B-BF83-1615C05980CA}" dt="2024-08-26T10:24:06.083" v="170" actId="1076"/>
          <ac:picMkLst>
            <pc:docMk/>
            <pc:sldMk cId="0" sldId="266"/>
            <ac:picMk id="149" creationId="{00000000-0000-0000-0000-000000000000}"/>
          </ac:picMkLst>
        </pc:picChg>
      </pc:sldChg>
      <pc:sldChg chg="modSp mod">
        <pc:chgData name="Francisco Pascoal" userId="eafd0475dda04de3" providerId="LiveId" clId="{4E9BB727-EA1E-402B-BF83-1615C05980CA}" dt="2024-08-26T10:26:26.467" v="247" actId="20577"/>
        <pc:sldMkLst>
          <pc:docMk/>
          <pc:sldMk cId="0" sldId="267"/>
        </pc:sldMkLst>
        <pc:spChg chg="mod">
          <ac:chgData name="Francisco Pascoal" userId="eafd0475dda04de3" providerId="LiveId" clId="{4E9BB727-EA1E-402B-BF83-1615C05980CA}" dt="2024-08-26T10:26:26.467" v="247" actId="20577"/>
          <ac:spMkLst>
            <pc:docMk/>
            <pc:sldMk cId="0" sldId="267"/>
            <ac:spMk id="157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26:05.213" v="230" actId="1036"/>
          <ac:spMkLst>
            <pc:docMk/>
            <pc:sldMk cId="0" sldId="267"/>
            <ac:spMk id="158" creationId="{00000000-0000-0000-0000-000000000000}"/>
          </ac:spMkLst>
        </pc:spChg>
      </pc:sldChg>
      <pc:sldChg chg="modSp mod">
        <pc:chgData name="Francisco Pascoal" userId="eafd0475dda04de3" providerId="LiveId" clId="{4E9BB727-EA1E-402B-BF83-1615C05980CA}" dt="2024-08-26T10:29:29.648" v="253" actId="242"/>
        <pc:sldMkLst>
          <pc:docMk/>
          <pc:sldMk cId="0" sldId="268"/>
        </pc:sldMkLst>
        <pc:spChg chg="mod">
          <ac:chgData name="Francisco Pascoal" userId="eafd0475dda04de3" providerId="LiveId" clId="{4E9BB727-EA1E-402B-BF83-1615C05980CA}" dt="2024-08-26T10:28:23.041" v="248" actId="790"/>
          <ac:spMkLst>
            <pc:docMk/>
            <pc:sldMk cId="0" sldId="268"/>
            <ac:spMk id="166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29:29.648" v="253" actId="242"/>
          <ac:spMkLst>
            <pc:docMk/>
            <pc:sldMk cId="0" sldId="268"/>
            <ac:spMk id="167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29:17.487" v="252" actId="242"/>
          <ac:spMkLst>
            <pc:docMk/>
            <pc:sldMk cId="0" sldId="268"/>
            <ac:spMk id="169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3T15:28:39.643" v="83" actId="1076"/>
          <ac:spMkLst>
            <pc:docMk/>
            <pc:sldMk cId="0" sldId="268"/>
            <ac:spMk id="171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3T15:28:21.960" v="79" actId="1076"/>
          <ac:spMkLst>
            <pc:docMk/>
            <pc:sldMk cId="0" sldId="268"/>
            <ac:spMk id="172" creationId="{00000000-0000-0000-0000-000000000000}"/>
          </ac:spMkLst>
        </pc:spChg>
        <pc:picChg chg="mod">
          <ac:chgData name="Francisco Pascoal" userId="eafd0475dda04de3" providerId="LiveId" clId="{4E9BB727-EA1E-402B-BF83-1615C05980CA}" dt="2024-08-23T15:28:21.960" v="79" actId="1076"/>
          <ac:picMkLst>
            <pc:docMk/>
            <pc:sldMk cId="0" sldId="268"/>
            <ac:picMk id="168" creationId="{00000000-0000-0000-0000-000000000000}"/>
          </ac:picMkLst>
        </pc:picChg>
        <pc:picChg chg="mod">
          <ac:chgData name="Francisco Pascoal" userId="eafd0475dda04de3" providerId="LiveId" clId="{4E9BB727-EA1E-402B-BF83-1615C05980CA}" dt="2024-08-23T15:28:17.670" v="78" actId="1076"/>
          <ac:picMkLst>
            <pc:docMk/>
            <pc:sldMk cId="0" sldId="268"/>
            <ac:picMk id="170" creationId="{00000000-0000-0000-0000-000000000000}"/>
          </ac:picMkLst>
        </pc:picChg>
      </pc:sldChg>
      <pc:sldChg chg="modSp mod">
        <pc:chgData name="Francisco Pascoal" userId="eafd0475dda04de3" providerId="LiveId" clId="{4E9BB727-EA1E-402B-BF83-1615C05980CA}" dt="2024-08-23T15:29:59.837" v="118" actId="27636"/>
        <pc:sldMkLst>
          <pc:docMk/>
          <pc:sldMk cId="0" sldId="269"/>
        </pc:sldMkLst>
        <pc:spChg chg="mod">
          <ac:chgData name="Francisco Pascoal" userId="eafd0475dda04de3" providerId="LiveId" clId="{4E9BB727-EA1E-402B-BF83-1615C05980CA}" dt="2024-08-23T15:29:59.837" v="118" actId="27636"/>
          <ac:spMkLst>
            <pc:docMk/>
            <pc:sldMk cId="0" sldId="269"/>
            <ac:spMk id="179" creationId="{00000000-0000-0000-0000-000000000000}"/>
          </ac:spMkLst>
        </pc:spChg>
      </pc:sldChg>
      <pc:sldChg chg="modSp mod">
        <pc:chgData name="Francisco Pascoal" userId="eafd0475dda04de3" providerId="LiveId" clId="{4E9BB727-EA1E-402B-BF83-1615C05980CA}" dt="2024-08-26T10:29:40.515" v="254" actId="790"/>
        <pc:sldMkLst>
          <pc:docMk/>
          <pc:sldMk cId="0" sldId="270"/>
        </pc:sldMkLst>
        <pc:spChg chg="mod">
          <ac:chgData name="Francisco Pascoal" userId="eafd0475dda04de3" providerId="LiveId" clId="{4E9BB727-EA1E-402B-BF83-1615C05980CA}" dt="2024-08-26T10:29:40.515" v="254" actId="790"/>
          <ac:spMkLst>
            <pc:docMk/>
            <pc:sldMk cId="0" sldId="270"/>
            <ac:spMk id="185" creationId="{00000000-0000-0000-0000-000000000000}"/>
          </ac:spMkLst>
        </pc:spChg>
      </pc:sldChg>
      <pc:sldChg chg="modSp mod">
        <pc:chgData name="Francisco Pascoal" userId="eafd0475dda04de3" providerId="LiveId" clId="{4E9BB727-EA1E-402B-BF83-1615C05980CA}" dt="2024-08-26T12:28:34.923" v="1818" actId="1076"/>
        <pc:sldMkLst>
          <pc:docMk/>
          <pc:sldMk cId="0" sldId="271"/>
        </pc:sldMkLst>
        <pc:spChg chg="mod">
          <ac:chgData name="Francisco Pascoal" userId="eafd0475dda04de3" providerId="LiveId" clId="{4E9BB727-EA1E-402B-BF83-1615C05980CA}" dt="2024-08-26T12:28:34.923" v="1818" actId="1076"/>
          <ac:spMkLst>
            <pc:docMk/>
            <pc:sldMk cId="0" sldId="271"/>
            <ac:spMk id="205" creationId="{00000000-0000-0000-0000-000000000000}"/>
          </ac:spMkLst>
        </pc:spChg>
      </pc:sldChg>
      <pc:sldChg chg="modSp mod">
        <pc:chgData name="Francisco Pascoal" userId="eafd0475dda04de3" providerId="LiveId" clId="{4E9BB727-EA1E-402B-BF83-1615C05980CA}" dt="2024-08-26T10:30:06.521" v="257" actId="790"/>
        <pc:sldMkLst>
          <pc:docMk/>
          <pc:sldMk cId="0" sldId="272"/>
        </pc:sldMkLst>
        <pc:spChg chg="mod">
          <ac:chgData name="Francisco Pascoal" userId="eafd0475dda04de3" providerId="LiveId" clId="{4E9BB727-EA1E-402B-BF83-1615C05980CA}" dt="2024-08-26T10:30:06.521" v="257" actId="790"/>
          <ac:spMkLst>
            <pc:docMk/>
            <pc:sldMk cId="0" sldId="272"/>
            <ac:spMk id="220" creationId="{00000000-0000-0000-0000-000000000000}"/>
          </ac:spMkLst>
        </pc:spChg>
      </pc:sldChg>
      <pc:sldChg chg="modSp mod">
        <pc:chgData name="Francisco Pascoal" userId="eafd0475dda04de3" providerId="LiveId" clId="{4E9BB727-EA1E-402B-BF83-1615C05980CA}" dt="2024-08-26T10:30:31.609" v="262" actId="790"/>
        <pc:sldMkLst>
          <pc:docMk/>
          <pc:sldMk cId="0" sldId="274"/>
        </pc:sldMkLst>
        <pc:spChg chg="mod">
          <ac:chgData name="Francisco Pascoal" userId="eafd0475dda04de3" providerId="LiveId" clId="{4E9BB727-EA1E-402B-BF83-1615C05980CA}" dt="2024-08-26T10:30:27.800" v="261" actId="790"/>
          <ac:spMkLst>
            <pc:docMk/>
            <pc:sldMk cId="0" sldId="274"/>
            <ac:spMk id="244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30:31.609" v="262" actId="790"/>
          <ac:spMkLst>
            <pc:docMk/>
            <pc:sldMk cId="0" sldId="274"/>
            <ac:spMk id="246" creationId="{00000000-0000-0000-0000-000000000000}"/>
          </ac:spMkLst>
        </pc:spChg>
      </pc:sldChg>
      <pc:sldChg chg="addSp modSp mod">
        <pc:chgData name="Francisco Pascoal" userId="eafd0475dda04de3" providerId="LiveId" clId="{4E9BB727-EA1E-402B-BF83-1615C05980CA}" dt="2024-08-26T10:31:19.177" v="309" actId="20577"/>
        <pc:sldMkLst>
          <pc:docMk/>
          <pc:sldMk cId="0" sldId="275"/>
        </pc:sldMkLst>
        <pc:spChg chg="add mod">
          <ac:chgData name="Francisco Pascoal" userId="eafd0475dda04de3" providerId="LiveId" clId="{4E9BB727-EA1E-402B-BF83-1615C05980CA}" dt="2024-08-26T10:31:19.177" v="309" actId="20577"/>
          <ac:spMkLst>
            <pc:docMk/>
            <pc:sldMk cId="0" sldId="275"/>
            <ac:spMk id="2" creationId="{222874CC-E713-F763-05E3-C4563C49EE81}"/>
          </ac:spMkLst>
        </pc:spChg>
        <pc:spChg chg="mod">
          <ac:chgData name="Francisco Pascoal" userId="eafd0475dda04de3" providerId="LiveId" clId="{4E9BB727-EA1E-402B-BF83-1615C05980CA}" dt="2024-08-26T10:30:45.525" v="266" actId="20577"/>
          <ac:spMkLst>
            <pc:docMk/>
            <pc:sldMk cId="0" sldId="275"/>
            <ac:spMk id="254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3T15:31:16.726" v="122" actId="1076"/>
          <ac:spMkLst>
            <pc:docMk/>
            <pc:sldMk cId="0" sldId="275"/>
            <ac:spMk id="255" creationId="{00000000-0000-0000-0000-000000000000}"/>
          </ac:spMkLst>
        </pc:spChg>
      </pc:sldChg>
      <pc:sldChg chg="modSp mod">
        <pc:chgData name="Francisco Pascoal" userId="eafd0475dda04de3" providerId="LiveId" clId="{4E9BB727-EA1E-402B-BF83-1615C05980CA}" dt="2024-08-26T10:31:52.558" v="311" actId="1076"/>
        <pc:sldMkLst>
          <pc:docMk/>
          <pc:sldMk cId="0" sldId="276"/>
        </pc:sldMkLst>
        <pc:spChg chg="mod">
          <ac:chgData name="Francisco Pascoal" userId="eafd0475dda04de3" providerId="LiveId" clId="{4E9BB727-EA1E-402B-BF83-1615C05980CA}" dt="2024-08-26T10:31:52.558" v="311" actId="1076"/>
          <ac:spMkLst>
            <pc:docMk/>
            <pc:sldMk cId="0" sldId="276"/>
            <ac:spMk id="264" creationId="{00000000-0000-0000-0000-000000000000}"/>
          </ac:spMkLst>
        </pc:spChg>
      </pc:sldChg>
      <pc:sldChg chg="addSp delSp modSp mod">
        <pc:chgData name="Francisco Pascoal" userId="eafd0475dda04de3" providerId="LiveId" clId="{4E9BB727-EA1E-402B-BF83-1615C05980CA}" dt="2024-08-26T10:34:51.103" v="405" actId="1076"/>
        <pc:sldMkLst>
          <pc:docMk/>
          <pc:sldMk cId="0" sldId="279"/>
        </pc:sldMkLst>
        <pc:spChg chg="add del mod">
          <ac:chgData name="Francisco Pascoal" userId="eafd0475dda04de3" providerId="LiveId" clId="{4E9BB727-EA1E-402B-BF83-1615C05980CA}" dt="2024-08-26T10:34:13.045" v="383" actId="478"/>
          <ac:spMkLst>
            <pc:docMk/>
            <pc:sldMk cId="0" sldId="279"/>
            <ac:spMk id="2" creationId="{BBD092BA-28D4-58C5-5F8D-5E3E406B6C1D}"/>
          </ac:spMkLst>
        </pc:spChg>
        <pc:spChg chg="add mod">
          <ac:chgData name="Francisco Pascoal" userId="eafd0475dda04de3" providerId="LiveId" clId="{4E9BB727-EA1E-402B-BF83-1615C05980CA}" dt="2024-08-26T10:34:51.103" v="405" actId="1076"/>
          <ac:spMkLst>
            <pc:docMk/>
            <pc:sldMk cId="0" sldId="279"/>
            <ac:spMk id="3" creationId="{CB30D071-E97B-4BF1-8E84-B42F20537383}"/>
          </ac:spMkLst>
        </pc:spChg>
        <pc:spChg chg="mod">
          <ac:chgData name="Francisco Pascoal" userId="eafd0475dda04de3" providerId="LiveId" clId="{4E9BB727-EA1E-402B-BF83-1615C05980CA}" dt="2024-08-26T10:33:04.810" v="318" actId="790"/>
          <ac:spMkLst>
            <pc:docMk/>
            <pc:sldMk cId="0" sldId="279"/>
            <ac:spMk id="298" creationId="{00000000-0000-0000-0000-000000000000}"/>
          </ac:spMkLst>
        </pc:spChg>
        <pc:spChg chg="del mod">
          <ac:chgData name="Francisco Pascoal" userId="eafd0475dda04de3" providerId="LiveId" clId="{4E9BB727-EA1E-402B-BF83-1615C05980CA}" dt="2024-08-26T10:33:35.462" v="353" actId="478"/>
          <ac:spMkLst>
            <pc:docMk/>
            <pc:sldMk cId="0" sldId="279"/>
            <ac:spMk id="299" creationId="{00000000-0000-0000-0000-000000000000}"/>
          </ac:spMkLst>
        </pc:spChg>
      </pc:sldChg>
      <pc:sldChg chg="addSp delSp modSp mod">
        <pc:chgData name="Francisco Pascoal" userId="eafd0475dda04de3" providerId="LiveId" clId="{4E9BB727-EA1E-402B-BF83-1615C05980CA}" dt="2024-08-26T10:40:52.798" v="745" actId="1076"/>
        <pc:sldMkLst>
          <pc:docMk/>
          <pc:sldMk cId="0" sldId="280"/>
        </pc:sldMkLst>
        <pc:spChg chg="add mod">
          <ac:chgData name="Francisco Pascoal" userId="eafd0475dda04de3" providerId="LiveId" clId="{4E9BB727-EA1E-402B-BF83-1615C05980CA}" dt="2024-08-26T10:40:52.798" v="745" actId="1076"/>
          <ac:spMkLst>
            <pc:docMk/>
            <pc:sldMk cId="0" sldId="280"/>
            <ac:spMk id="2" creationId="{00000000-0000-0000-0000-000000000000}"/>
          </ac:spMkLst>
        </pc:spChg>
        <pc:spChg chg="add mod">
          <ac:chgData name="Francisco Pascoal" userId="eafd0475dda04de3" providerId="LiveId" clId="{4E9BB727-EA1E-402B-BF83-1615C05980CA}" dt="2024-08-26T10:40:47.192" v="742" actId="1076"/>
          <ac:spMkLst>
            <pc:docMk/>
            <pc:sldMk cId="0" sldId="280"/>
            <ac:spMk id="3" creationId="{BA89F819-61DA-449F-3F7F-0F86C95BEC0A}"/>
          </ac:spMkLst>
        </pc:spChg>
        <pc:spChg chg="mod">
          <ac:chgData name="Francisco Pascoal" userId="eafd0475dda04de3" providerId="LiveId" clId="{4E9BB727-EA1E-402B-BF83-1615C05980CA}" dt="2024-08-26T10:36:23.957" v="451" actId="20577"/>
          <ac:spMkLst>
            <pc:docMk/>
            <pc:sldMk cId="0" sldId="280"/>
            <ac:spMk id="305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40:48.692" v="743" actId="1076"/>
          <ac:spMkLst>
            <pc:docMk/>
            <pc:sldMk cId="0" sldId="280"/>
            <ac:spMk id="306" creationId="{00000000-0000-0000-0000-000000000000}"/>
          </ac:spMkLst>
        </pc:spChg>
        <pc:spChg chg="del">
          <ac:chgData name="Francisco Pascoal" userId="eafd0475dda04de3" providerId="LiveId" clId="{4E9BB727-EA1E-402B-BF83-1615C05980CA}" dt="2024-08-26T10:35:51.023" v="419" actId="21"/>
          <ac:spMkLst>
            <pc:docMk/>
            <pc:sldMk cId="0" sldId="280"/>
            <ac:spMk id="308" creationId="{00000000-0000-0000-0000-000000000000}"/>
          </ac:spMkLst>
        </pc:spChg>
        <pc:spChg chg="del">
          <ac:chgData name="Francisco Pascoal" userId="eafd0475dda04de3" providerId="LiveId" clId="{4E9BB727-EA1E-402B-BF83-1615C05980CA}" dt="2024-08-26T10:36:02.176" v="425" actId="478"/>
          <ac:spMkLst>
            <pc:docMk/>
            <pc:sldMk cId="0" sldId="280"/>
            <ac:spMk id="309" creationId="{00000000-0000-0000-0000-000000000000}"/>
          </ac:spMkLst>
        </pc:spChg>
        <pc:picChg chg="mod">
          <ac:chgData name="Francisco Pascoal" userId="eafd0475dda04de3" providerId="LiveId" clId="{4E9BB727-EA1E-402B-BF83-1615C05980CA}" dt="2024-08-26T10:40:50.579" v="744" actId="1076"/>
          <ac:picMkLst>
            <pc:docMk/>
            <pc:sldMk cId="0" sldId="280"/>
            <ac:picMk id="307" creationId="{00000000-0000-0000-0000-000000000000}"/>
          </ac:picMkLst>
        </pc:picChg>
      </pc:sldChg>
      <pc:sldChg chg="delSp modSp mod">
        <pc:chgData name="Francisco Pascoal" userId="eafd0475dda04de3" providerId="LiveId" clId="{4E9BB727-EA1E-402B-BF83-1615C05980CA}" dt="2024-08-26T10:41:42.403" v="796" actId="1076"/>
        <pc:sldMkLst>
          <pc:docMk/>
          <pc:sldMk cId="0" sldId="281"/>
        </pc:sldMkLst>
        <pc:spChg chg="mod">
          <ac:chgData name="Francisco Pascoal" userId="eafd0475dda04de3" providerId="LiveId" clId="{4E9BB727-EA1E-402B-BF83-1615C05980CA}" dt="2024-08-26T10:41:35.621" v="794" actId="790"/>
          <ac:spMkLst>
            <pc:docMk/>
            <pc:sldMk cId="0" sldId="281"/>
            <ac:spMk id="315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41:42.403" v="796" actId="1076"/>
          <ac:spMkLst>
            <pc:docMk/>
            <pc:sldMk cId="0" sldId="281"/>
            <ac:spMk id="318" creationId="{00000000-0000-0000-0000-000000000000}"/>
          </ac:spMkLst>
        </pc:spChg>
        <pc:spChg chg="del">
          <ac:chgData name="Francisco Pascoal" userId="eafd0475dda04de3" providerId="LiveId" clId="{4E9BB727-EA1E-402B-BF83-1615C05980CA}" dt="2024-08-26T10:41:40.019" v="795" actId="478"/>
          <ac:spMkLst>
            <pc:docMk/>
            <pc:sldMk cId="0" sldId="281"/>
            <ac:spMk id="319" creationId="{00000000-0000-0000-0000-000000000000}"/>
          </ac:spMkLst>
        </pc:spChg>
      </pc:sldChg>
      <pc:sldChg chg="addSp modSp mod">
        <pc:chgData name="Francisco Pascoal" userId="eafd0475dda04de3" providerId="LiveId" clId="{4E9BB727-EA1E-402B-BF83-1615C05980CA}" dt="2024-08-26T11:03:25.976" v="1579" actId="1076"/>
        <pc:sldMkLst>
          <pc:docMk/>
          <pc:sldMk cId="0" sldId="282"/>
        </pc:sldMkLst>
        <pc:spChg chg="add mod">
          <ac:chgData name="Francisco Pascoal" userId="eafd0475dda04de3" providerId="LiveId" clId="{4E9BB727-EA1E-402B-BF83-1615C05980CA}" dt="2024-08-26T10:47:38.974" v="942" actId="1076"/>
          <ac:spMkLst>
            <pc:docMk/>
            <pc:sldMk cId="0" sldId="282"/>
            <ac:spMk id="3" creationId="{6A11978E-545A-C3DB-7E79-8232F8DDD39E}"/>
          </ac:spMkLst>
        </pc:spChg>
        <pc:spChg chg="mod">
          <ac:chgData name="Francisco Pascoal" userId="eafd0475dda04de3" providerId="LiveId" clId="{4E9BB727-EA1E-402B-BF83-1615C05980CA}" dt="2024-08-26T10:44:43.301" v="864" actId="790"/>
          <ac:spMkLst>
            <pc:docMk/>
            <pc:sldMk cId="0" sldId="282"/>
            <ac:spMk id="326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47:38.974" v="942" actId="1076"/>
          <ac:spMkLst>
            <pc:docMk/>
            <pc:sldMk cId="0" sldId="282"/>
            <ac:spMk id="328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49:01.644" v="1008" actId="1076"/>
          <ac:spMkLst>
            <pc:docMk/>
            <pc:sldMk cId="0" sldId="282"/>
            <ac:spMk id="329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1:03:25.976" v="1579" actId="1076"/>
          <ac:spMkLst>
            <pc:docMk/>
            <pc:sldMk cId="0" sldId="282"/>
            <ac:spMk id="331" creationId="{00000000-0000-0000-0000-000000000000}"/>
          </ac:spMkLst>
        </pc:spChg>
        <pc:picChg chg="mod">
          <ac:chgData name="Francisco Pascoal" userId="eafd0475dda04de3" providerId="LiveId" clId="{4E9BB727-EA1E-402B-BF83-1615C05980CA}" dt="2024-08-26T10:47:22.305" v="936" actId="1076"/>
          <ac:picMkLst>
            <pc:docMk/>
            <pc:sldMk cId="0" sldId="282"/>
            <ac:picMk id="327" creationId="{00000000-0000-0000-0000-000000000000}"/>
          </ac:picMkLst>
        </pc:picChg>
        <pc:cxnChg chg="mod">
          <ac:chgData name="Francisco Pascoal" userId="eafd0475dda04de3" providerId="LiveId" clId="{4E9BB727-EA1E-402B-BF83-1615C05980CA}" dt="2024-08-26T11:03:25.976" v="1579" actId="1076"/>
          <ac:cxnSpMkLst>
            <pc:docMk/>
            <pc:sldMk cId="0" sldId="282"/>
            <ac:cxnSpMk id="330" creationId="{00000000-0000-0000-0000-000000000000}"/>
          </ac:cxnSpMkLst>
        </pc:cxnChg>
        <pc:cxnChg chg="mod">
          <ac:chgData name="Francisco Pascoal" userId="eafd0475dda04de3" providerId="LiveId" clId="{4E9BB727-EA1E-402B-BF83-1615C05980CA}" dt="2024-08-26T11:03:25.976" v="1579" actId="1076"/>
          <ac:cxnSpMkLst>
            <pc:docMk/>
            <pc:sldMk cId="0" sldId="282"/>
            <ac:cxnSpMk id="332" creationId="{00000000-0000-0000-0000-000000000000}"/>
          </ac:cxnSpMkLst>
        </pc:cxnChg>
      </pc:sldChg>
      <pc:sldChg chg="addSp modSp mod">
        <pc:chgData name="Francisco Pascoal" userId="eafd0475dda04de3" providerId="LiveId" clId="{4E9BB727-EA1E-402B-BF83-1615C05980CA}" dt="2024-08-26T12:14:07.674" v="1635" actId="1076"/>
        <pc:sldMkLst>
          <pc:docMk/>
          <pc:sldMk cId="0" sldId="283"/>
        </pc:sldMkLst>
        <pc:spChg chg="add mod">
          <ac:chgData name="Francisco Pascoal" userId="eafd0475dda04de3" providerId="LiveId" clId="{4E9BB727-EA1E-402B-BF83-1615C05980CA}" dt="2024-08-26T12:14:07.674" v="1635" actId="1076"/>
          <ac:spMkLst>
            <pc:docMk/>
            <pc:sldMk cId="0" sldId="283"/>
            <ac:spMk id="3" creationId="{CBD654D5-C135-F2A1-6721-61F70169CB05}"/>
          </ac:spMkLst>
        </pc:spChg>
        <pc:spChg chg="add mod">
          <ac:chgData name="Francisco Pascoal" userId="eafd0475dda04de3" providerId="LiveId" clId="{4E9BB727-EA1E-402B-BF83-1615C05980CA}" dt="2024-08-26T10:49:09.126" v="1011" actId="1076"/>
          <ac:spMkLst>
            <pc:docMk/>
            <pc:sldMk cId="0" sldId="283"/>
            <ac:spMk id="4" creationId="{7326600A-6B47-AFB6-1C28-E41E64333278}"/>
          </ac:spMkLst>
        </pc:spChg>
        <pc:spChg chg="mod">
          <ac:chgData name="Francisco Pascoal" userId="eafd0475dda04de3" providerId="LiveId" clId="{4E9BB727-EA1E-402B-BF83-1615C05980CA}" dt="2024-08-26T11:02:58.188" v="1552" actId="20577"/>
          <ac:spMkLst>
            <pc:docMk/>
            <pc:sldMk cId="0" sldId="283"/>
            <ac:spMk id="338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1:09:43.394" v="1582" actId="1076"/>
          <ac:spMkLst>
            <pc:docMk/>
            <pc:sldMk cId="0" sldId="283"/>
            <ac:spMk id="339" creationId="{00000000-0000-0000-0000-000000000000}"/>
          </ac:spMkLst>
        </pc:spChg>
      </pc:sldChg>
      <pc:sldChg chg="addSp delSp modSp mod">
        <pc:chgData name="Francisco Pascoal" userId="eafd0475dda04de3" providerId="LiveId" clId="{4E9BB727-EA1E-402B-BF83-1615C05980CA}" dt="2024-08-26T12:14:14.791" v="1636" actId="1076"/>
        <pc:sldMkLst>
          <pc:docMk/>
          <pc:sldMk cId="0" sldId="284"/>
        </pc:sldMkLst>
        <pc:spChg chg="add mod">
          <ac:chgData name="Francisco Pascoal" userId="eafd0475dda04de3" providerId="LiveId" clId="{4E9BB727-EA1E-402B-BF83-1615C05980CA}" dt="2024-08-26T10:57:12.755" v="1329" actId="1076"/>
          <ac:spMkLst>
            <pc:docMk/>
            <pc:sldMk cId="0" sldId="284"/>
            <ac:spMk id="4" creationId="{F65065E6-0390-7AD2-9B6C-F53F7D317C6F}"/>
          </ac:spMkLst>
        </pc:spChg>
        <pc:spChg chg="mod">
          <ac:chgData name="Francisco Pascoal" userId="eafd0475dda04de3" providerId="LiveId" clId="{4E9BB727-EA1E-402B-BF83-1615C05980CA}" dt="2024-08-26T10:51:48.286" v="1227" actId="790"/>
          <ac:spMkLst>
            <pc:docMk/>
            <pc:sldMk cId="0" sldId="284"/>
            <ac:spMk id="346" creationId="{00000000-0000-0000-0000-000000000000}"/>
          </ac:spMkLst>
        </pc:spChg>
        <pc:spChg chg="del mod">
          <ac:chgData name="Francisco Pascoal" userId="eafd0475dda04de3" providerId="LiveId" clId="{4E9BB727-EA1E-402B-BF83-1615C05980CA}" dt="2024-08-26T10:55:52.598" v="1298" actId="478"/>
          <ac:spMkLst>
            <pc:docMk/>
            <pc:sldMk cId="0" sldId="284"/>
            <ac:spMk id="348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55:39.666" v="1294" actId="1076"/>
          <ac:spMkLst>
            <pc:docMk/>
            <pc:sldMk cId="0" sldId="284"/>
            <ac:spMk id="349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56:59.723" v="1325" actId="1076"/>
          <ac:spMkLst>
            <pc:docMk/>
            <pc:sldMk cId="0" sldId="284"/>
            <ac:spMk id="350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56:48" v="1321" actId="1076"/>
          <ac:spMkLst>
            <pc:docMk/>
            <pc:sldMk cId="0" sldId="284"/>
            <ac:spMk id="353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55:09.209" v="1286" actId="1076"/>
          <ac:spMkLst>
            <pc:docMk/>
            <pc:sldMk cId="0" sldId="284"/>
            <ac:spMk id="355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2:14:14.791" v="1636" actId="1076"/>
          <ac:spMkLst>
            <pc:docMk/>
            <pc:sldMk cId="0" sldId="284"/>
            <ac:spMk id="356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0:57:18.478" v="1330" actId="790"/>
          <ac:spMkLst>
            <pc:docMk/>
            <pc:sldMk cId="0" sldId="284"/>
            <ac:spMk id="357" creationId="{00000000-0000-0000-0000-000000000000}"/>
          </ac:spMkLst>
        </pc:spChg>
        <pc:picChg chg="mod">
          <ac:chgData name="Francisco Pascoal" userId="eafd0475dda04de3" providerId="LiveId" clId="{4E9BB727-EA1E-402B-BF83-1615C05980CA}" dt="2024-08-26T10:55:34.725" v="1292" actId="1076"/>
          <ac:picMkLst>
            <pc:docMk/>
            <pc:sldMk cId="0" sldId="284"/>
            <ac:picMk id="347" creationId="{00000000-0000-0000-0000-000000000000}"/>
          </ac:picMkLst>
        </pc:picChg>
        <pc:picChg chg="mod">
          <ac:chgData name="Francisco Pascoal" userId="eafd0475dda04de3" providerId="LiveId" clId="{4E9BB727-EA1E-402B-BF83-1615C05980CA}" dt="2024-08-26T10:55:09.209" v="1286" actId="1076"/>
          <ac:picMkLst>
            <pc:docMk/>
            <pc:sldMk cId="0" sldId="284"/>
            <ac:picMk id="352" creationId="{00000000-0000-0000-0000-000000000000}"/>
          </ac:picMkLst>
        </pc:picChg>
        <pc:cxnChg chg="mod">
          <ac:chgData name="Francisco Pascoal" userId="eafd0475dda04de3" providerId="LiveId" clId="{4E9BB727-EA1E-402B-BF83-1615C05980CA}" dt="2024-08-26T10:57:03.347" v="1327" actId="14100"/>
          <ac:cxnSpMkLst>
            <pc:docMk/>
            <pc:sldMk cId="0" sldId="284"/>
            <ac:cxnSpMk id="351" creationId="{00000000-0000-0000-0000-000000000000}"/>
          </ac:cxnSpMkLst>
        </pc:cxnChg>
        <pc:cxnChg chg="mod">
          <ac:chgData name="Francisco Pascoal" userId="eafd0475dda04de3" providerId="LiveId" clId="{4E9BB727-EA1E-402B-BF83-1615C05980CA}" dt="2024-08-26T10:57:06.577" v="1328" actId="14100"/>
          <ac:cxnSpMkLst>
            <pc:docMk/>
            <pc:sldMk cId="0" sldId="284"/>
            <ac:cxnSpMk id="354" creationId="{00000000-0000-0000-0000-000000000000}"/>
          </ac:cxnSpMkLst>
        </pc:cxnChg>
      </pc:sldChg>
      <pc:sldChg chg="addSp modSp mod">
        <pc:chgData name="Francisco Pascoal" userId="eafd0475dda04de3" providerId="LiveId" clId="{4E9BB727-EA1E-402B-BF83-1615C05980CA}" dt="2024-08-26T12:17:23.777" v="1744" actId="20577"/>
        <pc:sldMkLst>
          <pc:docMk/>
          <pc:sldMk cId="0" sldId="285"/>
        </pc:sldMkLst>
        <pc:spChg chg="add mod">
          <ac:chgData name="Francisco Pascoal" userId="eafd0475dda04de3" providerId="LiveId" clId="{4E9BB727-EA1E-402B-BF83-1615C05980CA}" dt="2024-08-26T12:16:25.729" v="1670" actId="113"/>
          <ac:spMkLst>
            <pc:docMk/>
            <pc:sldMk cId="0" sldId="285"/>
            <ac:spMk id="3" creationId="{1412B23C-FB88-E308-68CD-CD8C3FC999F0}"/>
          </ac:spMkLst>
        </pc:spChg>
        <pc:spChg chg="mod">
          <ac:chgData name="Francisco Pascoal" userId="eafd0475dda04de3" providerId="LiveId" clId="{4E9BB727-EA1E-402B-BF83-1615C05980CA}" dt="2024-08-26T12:17:23.777" v="1744" actId="20577"/>
          <ac:spMkLst>
            <pc:docMk/>
            <pc:sldMk cId="0" sldId="285"/>
            <ac:spMk id="363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2:14:57.409" v="1643" actId="790"/>
          <ac:spMkLst>
            <pc:docMk/>
            <pc:sldMk cId="0" sldId="285"/>
            <ac:spMk id="364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2:15:55.129" v="1662" actId="1076"/>
          <ac:spMkLst>
            <pc:docMk/>
            <pc:sldMk cId="0" sldId="285"/>
            <ac:spMk id="366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2:16:19.632" v="1669" actId="1076"/>
          <ac:spMkLst>
            <pc:docMk/>
            <pc:sldMk cId="0" sldId="285"/>
            <ac:spMk id="368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2:16:19.632" v="1669" actId="1076"/>
          <ac:spMkLst>
            <pc:docMk/>
            <pc:sldMk cId="0" sldId="285"/>
            <ac:spMk id="369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2:16:19.632" v="1669" actId="1076"/>
          <ac:spMkLst>
            <pc:docMk/>
            <pc:sldMk cId="0" sldId="285"/>
            <ac:spMk id="371" creationId="{00000000-0000-0000-0000-000000000000}"/>
          </ac:spMkLst>
        </pc:spChg>
        <pc:picChg chg="mod">
          <ac:chgData name="Francisco Pascoal" userId="eafd0475dda04de3" providerId="LiveId" clId="{4E9BB727-EA1E-402B-BF83-1615C05980CA}" dt="2024-08-26T12:16:00.819" v="1663" actId="1076"/>
          <ac:picMkLst>
            <pc:docMk/>
            <pc:sldMk cId="0" sldId="285"/>
            <ac:picMk id="365" creationId="{00000000-0000-0000-0000-000000000000}"/>
          </ac:picMkLst>
        </pc:picChg>
        <pc:picChg chg="mod">
          <ac:chgData name="Francisco Pascoal" userId="eafd0475dda04de3" providerId="LiveId" clId="{4E9BB727-EA1E-402B-BF83-1615C05980CA}" dt="2024-08-26T12:16:19.632" v="1669" actId="1076"/>
          <ac:picMkLst>
            <pc:docMk/>
            <pc:sldMk cId="0" sldId="285"/>
            <ac:picMk id="367" creationId="{00000000-0000-0000-0000-000000000000}"/>
          </ac:picMkLst>
        </pc:picChg>
        <pc:picChg chg="mod">
          <ac:chgData name="Francisco Pascoal" userId="eafd0475dda04de3" providerId="LiveId" clId="{4E9BB727-EA1E-402B-BF83-1615C05980CA}" dt="2024-08-26T12:16:19.632" v="1669" actId="1076"/>
          <ac:picMkLst>
            <pc:docMk/>
            <pc:sldMk cId="0" sldId="285"/>
            <ac:picMk id="370" creationId="{00000000-0000-0000-0000-000000000000}"/>
          </ac:picMkLst>
        </pc:picChg>
      </pc:sldChg>
      <pc:sldChg chg="modSp mod">
        <pc:chgData name="Francisco Pascoal" userId="eafd0475dda04de3" providerId="LiveId" clId="{4E9BB727-EA1E-402B-BF83-1615C05980CA}" dt="2024-08-26T12:19:26.592" v="1813" actId="33524"/>
        <pc:sldMkLst>
          <pc:docMk/>
          <pc:sldMk cId="0" sldId="286"/>
        </pc:sldMkLst>
        <pc:spChg chg="mod">
          <ac:chgData name="Francisco Pascoal" userId="eafd0475dda04de3" providerId="LiveId" clId="{4E9BB727-EA1E-402B-BF83-1615C05980CA}" dt="2024-08-26T12:17:31.935" v="1749" actId="790"/>
          <ac:spMkLst>
            <pc:docMk/>
            <pc:sldMk cId="0" sldId="286"/>
            <ac:spMk id="377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2:19:26.592" v="1813" actId="33524"/>
          <ac:spMkLst>
            <pc:docMk/>
            <pc:sldMk cId="0" sldId="286"/>
            <ac:spMk id="378" creationId="{00000000-0000-0000-0000-000000000000}"/>
          </ac:spMkLst>
        </pc:spChg>
        <pc:spChg chg="mod">
          <ac:chgData name="Francisco Pascoal" userId="eafd0475dda04de3" providerId="LiveId" clId="{4E9BB727-EA1E-402B-BF83-1615C05980CA}" dt="2024-08-26T12:19:13.178" v="1812" actId="790"/>
          <ac:spMkLst>
            <pc:docMk/>
            <pc:sldMk cId="0" sldId="286"/>
            <ac:spMk id="380" creationId="{00000000-0000-0000-0000-000000000000}"/>
          </ac:spMkLst>
        </pc:spChg>
      </pc:sldChg>
      <pc:sldChg chg="addSp delSp modSp new mod">
        <pc:chgData name="Francisco Pascoal" userId="eafd0475dda04de3" providerId="LiveId" clId="{4E9BB727-EA1E-402B-BF83-1615C05980CA}" dt="2024-08-26T10:41:25.018" v="774" actId="20577"/>
        <pc:sldMkLst>
          <pc:docMk/>
          <pc:sldMk cId="1210223511" sldId="287"/>
        </pc:sldMkLst>
        <pc:spChg chg="mod">
          <ac:chgData name="Francisco Pascoal" userId="eafd0475dda04de3" providerId="LiveId" clId="{4E9BB727-EA1E-402B-BF83-1615C05980CA}" dt="2024-08-26T10:41:25.018" v="774" actId="20577"/>
          <ac:spMkLst>
            <pc:docMk/>
            <pc:sldMk cId="1210223511" sldId="287"/>
            <ac:spMk id="2" creationId="{67C08707-65BD-9B5A-6187-57AC384BEEEC}"/>
          </ac:spMkLst>
        </pc:spChg>
        <pc:spChg chg="del">
          <ac:chgData name="Francisco Pascoal" userId="eafd0475dda04de3" providerId="LiveId" clId="{4E9BB727-EA1E-402B-BF83-1615C05980CA}" dt="2024-08-26T10:35:27.919" v="409" actId="478"/>
          <ac:spMkLst>
            <pc:docMk/>
            <pc:sldMk cId="1210223511" sldId="287"/>
            <ac:spMk id="3" creationId="{A81BF037-2FD4-4339-0CA7-26A8344B103C}"/>
          </ac:spMkLst>
        </pc:spChg>
        <pc:spChg chg="add mod">
          <ac:chgData name="Francisco Pascoal" userId="eafd0475dda04de3" providerId="LiveId" clId="{4E9BB727-EA1E-402B-BF83-1615C05980CA}" dt="2024-08-26T10:41:13.704" v="772" actId="1076"/>
          <ac:spMkLst>
            <pc:docMk/>
            <pc:sldMk cId="1210223511" sldId="287"/>
            <ac:spMk id="5" creationId="{F89ABD31-0325-8BE6-74A2-F8A85E1C075A}"/>
          </ac:spMkLst>
        </pc:spChg>
        <pc:spChg chg="add mod">
          <ac:chgData name="Francisco Pascoal" userId="eafd0475dda04de3" providerId="LiveId" clId="{4E9BB727-EA1E-402B-BF83-1615C05980CA}" dt="2024-08-26T10:35:48.172" v="418" actId="1076"/>
          <ac:spMkLst>
            <pc:docMk/>
            <pc:sldMk cId="1210223511" sldId="287"/>
            <ac:spMk id="7" creationId="{011565B3-ECD9-4573-88D6-636E7EF5885B}"/>
          </ac:spMkLst>
        </pc:spChg>
        <pc:picChg chg="add mod">
          <ac:chgData name="Francisco Pascoal" userId="eafd0475dda04de3" providerId="LiveId" clId="{4E9BB727-EA1E-402B-BF83-1615C05980CA}" dt="2024-08-26T10:35:38.932" v="416" actId="1076"/>
          <ac:picMkLst>
            <pc:docMk/>
            <pc:sldMk cId="1210223511" sldId="287"/>
            <ac:picMk id="6" creationId="{931EF01A-C527-822B-B42E-4065ED7A0382}"/>
          </ac:picMkLst>
        </pc:picChg>
      </pc:sldChg>
      <pc:sldChg chg="delSp modSp new del mod">
        <pc:chgData name="Francisco Pascoal" userId="eafd0475dda04de3" providerId="LiveId" clId="{4E9BB727-EA1E-402B-BF83-1615C05980CA}" dt="2024-08-26T10:42:37.988" v="819" actId="47"/>
        <pc:sldMkLst>
          <pc:docMk/>
          <pc:sldMk cId="1022136214" sldId="288"/>
        </pc:sldMkLst>
        <pc:spChg chg="mod">
          <ac:chgData name="Francisco Pascoal" userId="eafd0475dda04de3" providerId="LiveId" clId="{4E9BB727-EA1E-402B-BF83-1615C05980CA}" dt="2024-08-26T10:41:51.129" v="817" actId="20577"/>
          <ac:spMkLst>
            <pc:docMk/>
            <pc:sldMk cId="1022136214" sldId="288"/>
            <ac:spMk id="2" creationId="{F3B23718-AE86-0443-3B8E-86E24E73B956}"/>
          </ac:spMkLst>
        </pc:spChg>
        <pc:spChg chg="del">
          <ac:chgData name="Francisco Pascoal" userId="eafd0475dda04de3" providerId="LiveId" clId="{4E9BB727-EA1E-402B-BF83-1615C05980CA}" dt="2024-08-26T10:41:53.868" v="818" actId="478"/>
          <ac:spMkLst>
            <pc:docMk/>
            <pc:sldMk cId="1022136214" sldId="288"/>
            <ac:spMk id="3" creationId="{6D757AED-8345-9BAB-BD05-EE1F091C33BC}"/>
          </ac:spMkLst>
        </pc:spChg>
      </pc:sldChg>
    </pc:docChg>
  </pc:docChgLst>
  <pc:docChgLst>
    <pc:chgData name="Francisco Pascoal" userId="eafd0475dda04de3" providerId="Windows Live" clId="Web-{2B55D0AB-297F-6239-89E2-887A1A6ED7D6}"/>
    <pc:docChg chg="modSld">
      <pc:chgData name="Francisco Pascoal" userId="eafd0475dda04de3" providerId="Windows Live" clId="Web-{2B55D0AB-297F-6239-89E2-887A1A6ED7D6}" dt="2024-08-23T10:16:44.833" v="219" actId="1076"/>
      <pc:docMkLst>
        <pc:docMk/>
      </pc:docMkLst>
      <pc:sldChg chg="addSp delSp modSp">
        <pc:chgData name="Francisco Pascoal" userId="eafd0475dda04de3" providerId="Windows Live" clId="Web-{2B55D0AB-297F-6239-89E2-887A1A6ED7D6}" dt="2024-08-23T10:06:43.742" v="98" actId="14100"/>
        <pc:sldMkLst>
          <pc:docMk/>
          <pc:sldMk cId="0" sldId="256"/>
        </pc:sldMkLst>
        <pc:spChg chg="add del mod">
          <ac:chgData name="Francisco Pascoal" userId="eafd0475dda04de3" providerId="Windows Live" clId="Web-{2B55D0AB-297F-6239-89E2-887A1A6ED7D6}" dt="2024-08-23T10:03:53.207" v="35"/>
          <ac:spMkLst>
            <pc:docMk/>
            <pc:sldMk cId="0" sldId="256"/>
            <ac:spMk id="3" creationId="{4149FFC3-89DB-67F8-2631-D57D2AFF7320}"/>
          </ac:spMkLst>
        </pc:spChg>
        <pc:spChg chg="add del mod">
          <ac:chgData name="Francisco Pascoal" userId="eafd0475dda04de3" providerId="Windows Live" clId="Web-{2B55D0AB-297F-6239-89E2-887A1A6ED7D6}" dt="2024-08-23T10:03:53.207" v="34"/>
          <ac:spMkLst>
            <pc:docMk/>
            <pc:sldMk cId="0" sldId="256"/>
            <ac:spMk id="5" creationId="{1F8CB5A5-7052-9D60-B995-FE980B1368DF}"/>
          </ac:spMkLst>
        </pc:spChg>
        <pc:spChg chg="add del">
          <ac:chgData name="Francisco Pascoal" userId="eafd0475dda04de3" providerId="Windows Live" clId="Web-{2B55D0AB-297F-6239-89E2-887A1A6ED7D6}" dt="2024-08-23T10:03:25.284" v="7"/>
          <ac:spMkLst>
            <pc:docMk/>
            <pc:sldMk cId="0" sldId="256"/>
            <ac:spMk id="6" creationId="{88D45260-CA00-75C7-A565-2BD2AF818CA7}"/>
          </ac:spMkLst>
        </pc:spChg>
        <pc:spChg chg="add del">
          <ac:chgData name="Francisco Pascoal" userId="eafd0475dda04de3" providerId="Windows Live" clId="Web-{2B55D0AB-297F-6239-89E2-887A1A6ED7D6}" dt="2024-08-23T10:03:25.284" v="7"/>
          <ac:spMkLst>
            <pc:docMk/>
            <pc:sldMk cId="0" sldId="256"/>
            <ac:spMk id="7" creationId="{D2BDF470-1DD4-695A-382B-2B3BE67B3DC8}"/>
          </ac:spMkLst>
        </pc:spChg>
        <pc:spChg chg="add del">
          <ac:chgData name="Francisco Pascoal" userId="eafd0475dda04de3" providerId="Windows Live" clId="Web-{2B55D0AB-297F-6239-89E2-887A1A6ED7D6}" dt="2024-08-23T10:03:25.284" v="7"/>
          <ac:spMkLst>
            <pc:docMk/>
            <pc:sldMk cId="0" sldId="256"/>
            <ac:spMk id="12" creationId="{893B2141-9E0F-B74E-B2F4-9A23BC0EBCB9}"/>
          </ac:spMkLst>
        </pc:spChg>
        <pc:spChg chg="add del">
          <ac:chgData name="Francisco Pascoal" userId="eafd0475dda04de3" providerId="Windows Live" clId="Web-{2B55D0AB-297F-6239-89E2-887A1A6ED7D6}" dt="2024-08-23T10:03:25.284" v="7"/>
          <ac:spMkLst>
            <pc:docMk/>
            <pc:sldMk cId="0" sldId="256"/>
            <ac:spMk id="13" creationId="{17F448A9-FEC2-5653-6422-49586A65196C}"/>
          </ac:spMkLst>
        </pc:spChg>
        <pc:spChg chg="add del mod">
          <ac:chgData name="Francisco Pascoal" userId="eafd0475dda04de3" providerId="Windows Live" clId="Web-{2B55D0AB-297F-6239-89E2-887A1A6ED7D6}" dt="2024-08-23T10:03:44.472" v="31"/>
          <ac:spMkLst>
            <pc:docMk/>
            <pc:sldMk cId="0" sldId="256"/>
            <ac:spMk id="16" creationId="{88D45260-CA00-75C7-A565-2BD2AF818CA7}"/>
          </ac:spMkLst>
        </pc:spChg>
        <pc:spChg chg="add del mod">
          <ac:chgData name="Francisco Pascoal" userId="eafd0475dda04de3" providerId="Windows Live" clId="Web-{2B55D0AB-297F-6239-89E2-887A1A6ED7D6}" dt="2024-08-23T10:03:44.472" v="31"/>
          <ac:spMkLst>
            <pc:docMk/>
            <pc:sldMk cId="0" sldId="256"/>
            <ac:spMk id="17" creationId="{D2BDF470-1DD4-695A-382B-2B3BE67B3DC8}"/>
          </ac:spMkLst>
        </pc:spChg>
        <pc:spChg chg="add del mod">
          <ac:chgData name="Francisco Pascoal" userId="eafd0475dda04de3" providerId="Windows Live" clId="Web-{2B55D0AB-297F-6239-89E2-887A1A6ED7D6}" dt="2024-08-23T10:03:44.472" v="31"/>
          <ac:spMkLst>
            <pc:docMk/>
            <pc:sldMk cId="0" sldId="256"/>
            <ac:spMk id="22" creationId="{893B2141-9E0F-B74E-B2F4-9A23BC0EBCB9}"/>
          </ac:spMkLst>
        </pc:spChg>
        <pc:spChg chg="add del mod">
          <ac:chgData name="Francisco Pascoal" userId="eafd0475dda04de3" providerId="Windows Live" clId="Web-{2B55D0AB-297F-6239-89E2-887A1A6ED7D6}" dt="2024-08-23T10:03:44.472" v="31"/>
          <ac:spMkLst>
            <pc:docMk/>
            <pc:sldMk cId="0" sldId="256"/>
            <ac:spMk id="23" creationId="{17F448A9-FEC2-5653-6422-49586A65196C}"/>
          </ac:spMkLst>
        </pc:spChg>
        <pc:spChg chg="add mod">
          <ac:chgData name="Francisco Pascoal" userId="eafd0475dda04de3" providerId="Windows Live" clId="Web-{2B55D0AB-297F-6239-89E2-887A1A6ED7D6}" dt="2024-08-23T10:06:19.319" v="87" actId="1076"/>
          <ac:spMkLst>
            <pc:docMk/>
            <pc:sldMk cId="0" sldId="256"/>
            <ac:spMk id="30" creationId="{893B2141-9E0F-B74E-B2F4-9A23BC0EBCB9}"/>
          </ac:spMkLst>
        </pc:spChg>
        <pc:spChg chg="add mod">
          <ac:chgData name="Francisco Pascoal" userId="eafd0475dda04de3" providerId="Windows Live" clId="Web-{2B55D0AB-297F-6239-89E2-887A1A6ED7D6}" dt="2024-08-23T10:06:19.319" v="84" actId="1076"/>
          <ac:spMkLst>
            <pc:docMk/>
            <pc:sldMk cId="0" sldId="256"/>
            <ac:spMk id="31" creationId="{17F448A9-FEC2-5653-6422-49586A65196C}"/>
          </ac:spMkLst>
        </pc:spChg>
        <pc:spChg chg="add del mod">
          <ac:chgData name="Francisco Pascoal" userId="eafd0475dda04de3" providerId="Windows Live" clId="Web-{2B55D0AB-297F-6239-89E2-887A1A6ED7D6}" dt="2024-08-23T10:03:53.207" v="34"/>
          <ac:spMkLst>
            <pc:docMk/>
            <pc:sldMk cId="0" sldId="256"/>
            <ac:spMk id="54" creationId="{00000000-0000-0000-0000-000000000000}"/>
          </ac:spMkLst>
        </pc:spChg>
        <pc:spChg chg="add del mod">
          <ac:chgData name="Francisco Pascoal" userId="eafd0475dda04de3" providerId="Windows Live" clId="Web-{2B55D0AB-297F-6239-89E2-887A1A6ED7D6}" dt="2024-08-23T10:06:43.742" v="98" actId="14100"/>
          <ac:spMkLst>
            <pc:docMk/>
            <pc:sldMk cId="0" sldId="256"/>
            <ac:spMk id="55" creationId="{00000000-0000-0000-0000-000000000000}"/>
          </ac:spMkLst>
        </pc:spChg>
        <pc:spChg chg="mod">
          <ac:chgData name="Francisco Pascoal" userId="eafd0475dda04de3" providerId="Windows Live" clId="Web-{2B55D0AB-297F-6239-89E2-887A1A6ED7D6}" dt="2024-08-23T10:06:19.304" v="83" actId="1076"/>
          <ac:spMkLst>
            <pc:docMk/>
            <pc:sldMk cId="0" sldId="256"/>
            <ac:spMk id="56" creationId="{00000000-0000-0000-0000-000000000000}"/>
          </ac:spMkLst>
        </pc:spChg>
        <pc:picChg chg="add del">
          <ac:chgData name="Francisco Pascoal" userId="eafd0475dda04de3" providerId="Windows Live" clId="Web-{2B55D0AB-297F-6239-89E2-887A1A6ED7D6}" dt="2024-08-23T10:03:25.284" v="7"/>
          <ac:picMkLst>
            <pc:docMk/>
            <pc:sldMk cId="0" sldId="256"/>
            <ac:picMk id="8" creationId="{6B363797-64F6-7B55-2CDA-8A6E7BBBD7DF}"/>
          </ac:picMkLst>
        </pc:picChg>
        <pc:picChg chg="add del">
          <ac:chgData name="Francisco Pascoal" userId="eafd0475dda04de3" providerId="Windows Live" clId="Web-{2B55D0AB-297F-6239-89E2-887A1A6ED7D6}" dt="2024-08-23T10:03:25.284" v="7"/>
          <ac:picMkLst>
            <pc:docMk/>
            <pc:sldMk cId="0" sldId="256"/>
            <ac:picMk id="9" creationId="{1583CE49-639A-19FB-A465-E3EEBD9B81B6}"/>
          </ac:picMkLst>
        </pc:picChg>
        <pc:picChg chg="add del">
          <ac:chgData name="Francisco Pascoal" userId="eafd0475dda04de3" providerId="Windows Live" clId="Web-{2B55D0AB-297F-6239-89E2-887A1A6ED7D6}" dt="2024-08-23T10:03:25.284" v="7"/>
          <ac:picMkLst>
            <pc:docMk/>
            <pc:sldMk cId="0" sldId="256"/>
            <ac:picMk id="10" creationId="{E79CCBFB-D67C-CAD4-5EB3-A358752E2F8D}"/>
          </ac:picMkLst>
        </pc:picChg>
        <pc:picChg chg="add del">
          <ac:chgData name="Francisco Pascoal" userId="eafd0475dda04de3" providerId="Windows Live" clId="Web-{2B55D0AB-297F-6239-89E2-887A1A6ED7D6}" dt="2024-08-23T10:03:25.284" v="7"/>
          <ac:picMkLst>
            <pc:docMk/>
            <pc:sldMk cId="0" sldId="256"/>
            <ac:picMk id="11" creationId="{807896CC-A876-ED5C-ECBE-D3B227A19985}"/>
          </ac:picMkLst>
        </pc:picChg>
        <pc:picChg chg="add del mod">
          <ac:chgData name="Francisco Pascoal" userId="eafd0475dda04de3" providerId="Windows Live" clId="Web-{2B55D0AB-297F-6239-89E2-887A1A6ED7D6}" dt="2024-08-23T10:03:44.472" v="31"/>
          <ac:picMkLst>
            <pc:docMk/>
            <pc:sldMk cId="0" sldId="256"/>
            <ac:picMk id="18" creationId="{6B363797-64F6-7B55-2CDA-8A6E7BBBD7DF}"/>
          </ac:picMkLst>
        </pc:picChg>
        <pc:picChg chg="add del mod">
          <ac:chgData name="Francisco Pascoal" userId="eafd0475dda04de3" providerId="Windows Live" clId="Web-{2B55D0AB-297F-6239-89E2-887A1A6ED7D6}" dt="2024-08-23T10:03:44.472" v="31"/>
          <ac:picMkLst>
            <pc:docMk/>
            <pc:sldMk cId="0" sldId="256"/>
            <ac:picMk id="19" creationId="{1583CE49-639A-19FB-A465-E3EEBD9B81B6}"/>
          </ac:picMkLst>
        </pc:picChg>
        <pc:picChg chg="add del mod">
          <ac:chgData name="Francisco Pascoal" userId="eafd0475dda04de3" providerId="Windows Live" clId="Web-{2B55D0AB-297F-6239-89E2-887A1A6ED7D6}" dt="2024-08-23T10:03:44.472" v="31"/>
          <ac:picMkLst>
            <pc:docMk/>
            <pc:sldMk cId="0" sldId="256"/>
            <ac:picMk id="20" creationId="{E79CCBFB-D67C-CAD4-5EB3-A358752E2F8D}"/>
          </ac:picMkLst>
        </pc:picChg>
        <pc:picChg chg="add del mod">
          <ac:chgData name="Francisco Pascoal" userId="eafd0475dda04de3" providerId="Windows Live" clId="Web-{2B55D0AB-297F-6239-89E2-887A1A6ED7D6}" dt="2024-08-23T10:03:44.472" v="31"/>
          <ac:picMkLst>
            <pc:docMk/>
            <pc:sldMk cId="0" sldId="256"/>
            <ac:picMk id="21" creationId="{807896CC-A876-ED5C-ECBE-D3B227A19985}"/>
          </ac:picMkLst>
        </pc:picChg>
        <pc:picChg chg="add mod">
          <ac:chgData name="Francisco Pascoal" userId="eafd0475dda04de3" providerId="Windows Live" clId="Web-{2B55D0AB-297F-6239-89E2-887A1A6ED7D6}" dt="2024-08-23T10:06:19.366" v="91" actId="1076"/>
          <ac:picMkLst>
            <pc:docMk/>
            <pc:sldMk cId="0" sldId="256"/>
            <ac:picMk id="26" creationId="{FAAF905F-CD43-2F6F-EDA8-4E1419B0BF33}"/>
          </ac:picMkLst>
        </pc:picChg>
        <pc:picChg chg="add mod">
          <ac:chgData name="Francisco Pascoal" userId="eafd0475dda04de3" providerId="Windows Live" clId="Web-{2B55D0AB-297F-6239-89E2-887A1A6ED7D6}" dt="2024-08-23T10:06:19.335" v="88" actId="1076"/>
          <ac:picMkLst>
            <pc:docMk/>
            <pc:sldMk cId="0" sldId="256"/>
            <ac:picMk id="27" creationId="{DD7A3239-7DAF-EF1E-B069-E03FC9EF040B}"/>
          </ac:picMkLst>
        </pc:picChg>
        <pc:picChg chg="add mod">
          <ac:chgData name="Francisco Pascoal" userId="eafd0475dda04de3" providerId="Windows Live" clId="Web-{2B55D0AB-297F-6239-89E2-887A1A6ED7D6}" dt="2024-08-23T10:06:19.335" v="89" actId="1076"/>
          <ac:picMkLst>
            <pc:docMk/>
            <pc:sldMk cId="0" sldId="256"/>
            <ac:picMk id="28" creationId="{2C90374E-9D5A-1BFD-EC29-7864F84E9E85}"/>
          </ac:picMkLst>
        </pc:picChg>
        <pc:picChg chg="add mod">
          <ac:chgData name="Francisco Pascoal" userId="eafd0475dda04de3" providerId="Windows Live" clId="Web-{2B55D0AB-297F-6239-89E2-887A1A6ED7D6}" dt="2024-08-23T10:06:19.350" v="90" actId="1076"/>
          <ac:picMkLst>
            <pc:docMk/>
            <pc:sldMk cId="0" sldId="256"/>
            <ac:picMk id="29" creationId="{A60E26B2-36B1-75CB-FB88-A38BDF797DE5}"/>
          </ac:picMkLst>
        </pc:picChg>
        <pc:cxnChg chg="add del">
          <ac:chgData name="Francisco Pascoal" userId="eafd0475dda04de3" providerId="Windows Live" clId="Web-{2B55D0AB-297F-6239-89E2-887A1A6ED7D6}" dt="2024-08-23T10:03:25.284" v="7"/>
          <ac:cxnSpMkLst>
            <pc:docMk/>
            <pc:sldMk cId="0" sldId="256"/>
            <ac:cxnSpMk id="14" creationId="{80FEA6CA-02DB-7284-34F4-B6B0316E9814}"/>
          </ac:cxnSpMkLst>
        </pc:cxnChg>
        <pc:cxnChg chg="add del">
          <ac:chgData name="Francisco Pascoal" userId="eafd0475dda04de3" providerId="Windows Live" clId="Web-{2B55D0AB-297F-6239-89E2-887A1A6ED7D6}" dt="2024-08-23T10:03:25.284" v="7"/>
          <ac:cxnSpMkLst>
            <pc:docMk/>
            <pc:sldMk cId="0" sldId="256"/>
            <ac:cxnSpMk id="15" creationId="{D0094DDC-D16D-CCF4-105B-D6AF884287F8}"/>
          </ac:cxnSpMkLst>
        </pc:cxnChg>
        <pc:cxnChg chg="add del mod">
          <ac:chgData name="Francisco Pascoal" userId="eafd0475dda04de3" providerId="Windows Live" clId="Web-{2B55D0AB-297F-6239-89E2-887A1A6ED7D6}" dt="2024-08-23T10:03:44.472" v="31"/>
          <ac:cxnSpMkLst>
            <pc:docMk/>
            <pc:sldMk cId="0" sldId="256"/>
            <ac:cxnSpMk id="24" creationId="{80FEA6CA-02DB-7284-34F4-B6B0316E9814}"/>
          </ac:cxnSpMkLst>
        </pc:cxnChg>
        <pc:cxnChg chg="add del mod">
          <ac:chgData name="Francisco Pascoal" userId="eafd0475dda04de3" providerId="Windows Live" clId="Web-{2B55D0AB-297F-6239-89E2-887A1A6ED7D6}" dt="2024-08-23T10:03:44.472" v="31"/>
          <ac:cxnSpMkLst>
            <pc:docMk/>
            <pc:sldMk cId="0" sldId="256"/>
            <ac:cxnSpMk id="25" creationId="{D0094DDC-D16D-CCF4-105B-D6AF884287F8}"/>
          </ac:cxnSpMkLst>
        </pc:cxnChg>
        <pc:cxnChg chg="add del mod">
          <ac:chgData name="Francisco Pascoal" userId="eafd0475dda04de3" providerId="Windows Live" clId="Web-{2B55D0AB-297F-6239-89E2-887A1A6ED7D6}" dt="2024-08-23T10:06:26.851" v="94"/>
          <ac:cxnSpMkLst>
            <pc:docMk/>
            <pc:sldMk cId="0" sldId="256"/>
            <ac:cxnSpMk id="32" creationId="{80FEA6CA-02DB-7284-34F4-B6B0316E9814}"/>
          </ac:cxnSpMkLst>
        </pc:cxnChg>
        <pc:cxnChg chg="add mod">
          <ac:chgData name="Francisco Pascoal" userId="eafd0475dda04de3" providerId="Windows Live" clId="Web-{2B55D0AB-297F-6239-89E2-887A1A6ED7D6}" dt="2024-08-23T10:06:24.413" v="93" actId="14100"/>
          <ac:cxnSpMkLst>
            <pc:docMk/>
            <pc:sldMk cId="0" sldId="256"/>
            <ac:cxnSpMk id="33" creationId="{D0094DDC-D16D-CCF4-105B-D6AF884287F8}"/>
          </ac:cxnSpMkLst>
        </pc:cxnChg>
        <pc:cxnChg chg="add mod">
          <ac:chgData name="Francisco Pascoal" userId="eafd0475dda04de3" providerId="Windows Live" clId="Web-{2B55D0AB-297F-6239-89E2-887A1A6ED7D6}" dt="2024-08-23T10:06:32.007" v="96" actId="1076"/>
          <ac:cxnSpMkLst>
            <pc:docMk/>
            <pc:sldMk cId="0" sldId="256"/>
            <ac:cxnSpMk id="34" creationId="{731FE8B4-DAB1-4DF9-160A-02D21E052EAC}"/>
          </ac:cxnSpMkLst>
        </pc:cxnChg>
      </pc:sldChg>
      <pc:sldChg chg="modSp">
        <pc:chgData name="Francisco Pascoal" userId="eafd0475dda04de3" providerId="Windows Live" clId="Web-{2B55D0AB-297F-6239-89E2-887A1A6ED7D6}" dt="2024-08-23T10:08:02.493" v="144" actId="14100"/>
        <pc:sldMkLst>
          <pc:docMk/>
          <pc:sldMk cId="0" sldId="257"/>
        </pc:sldMkLst>
        <pc:spChg chg="mod">
          <ac:chgData name="Francisco Pascoal" userId="eafd0475dda04de3" providerId="Windows Live" clId="Web-{2B55D0AB-297F-6239-89E2-887A1A6ED7D6}" dt="2024-08-23T10:08:02.493" v="144" actId="14100"/>
          <ac:spMkLst>
            <pc:docMk/>
            <pc:sldMk cId="0" sldId="257"/>
            <ac:spMk id="64" creationId="{00000000-0000-0000-0000-000000000000}"/>
          </ac:spMkLst>
        </pc:spChg>
      </pc:sldChg>
      <pc:sldChg chg="modSp">
        <pc:chgData name="Francisco Pascoal" userId="eafd0475dda04de3" providerId="Windows Live" clId="Web-{2B55D0AB-297F-6239-89E2-887A1A6ED7D6}" dt="2024-08-23T10:08:49.713" v="149" actId="1076"/>
        <pc:sldMkLst>
          <pc:docMk/>
          <pc:sldMk cId="0" sldId="263"/>
        </pc:sldMkLst>
        <pc:spChg chg="mod">
          <ac:chgData name="Francisco Pascoal" userId="eafd0475dda04de3" providerId="Windows Live" clId="Web-{2B55D0AB-297F-6239-89E2-887A1A6ED7D6}" dt="2024-08-23T10:08:49.713" v="149" actId="1076"/>
          <ac:spMkLst>
            <pc:docMk/>
            <pc:sldMk cId="0" sldId="263"/>
            <ac:spMk id="114" creationId="{00000000-0000-0000-0000-000000000000}"/>
          </ac:spMkLst>
        </pc:spChg>
      </pc:sldChg>
      <pc:sldChg chg="modSp">
        <pc:chgData name="Francisco Pascoal" userId="eafd0475dda04de3" providerId="Windows Live" clId="Web-{2B55D0AB-297F-6239-89E2-887A1A6ED7D6}" dt="2024-08-23T10:09:14.464" v="154"/>
        <pc:sldMkLst>
          <pc:docMk/>
          <pc:sldMk cId="0" sldId="264"/>
        </pc:sldMkLst>
        <pc:spChg chg="mod">
          <ac:chgData name="Francisco Pascoal" userId="eafd0475dda04de3" providerId="Windows Live" clId="Web-{2B55D0AB-297F-6239-89E2-887A1A6ED7D6}" dt="2024-08-23T10:09:14.464" v="154"/>
          <ac:spMkLst>
            <pc:docMk/>
            <pc:sldMk cId="0" sldId="264"/>
            <ac:spMk id="129" creationId="{00000000-0000-0000-0000-000000000000}"/>
          </ac:spMkLst>
        </pc:spChg>
      </pc:sldChg>
      <pc:sldChg chg="addSp delSp modSp">
        <pc:chgData name="Francisco Pascoal" userId="eafd0475dda04de3" providerId="Windows Live" clId="Web-{2B55D0AB-297F-6239-89E2-887A1A6ED7D6}" dt="2024-08-23T10:10:12.871" v="165"/>
        <pc:sldMkLst>
          <pc:docMk/>
          <pc:sldMk cId="0" sldId="265"/>
        </pc:sldMkLst>
        <pc:spChg chg="add del mod">
          <ac:chgData name="Francisco Pascoal" userId="eafd0475dda04de3" providerId="Windows Live" clId="Web-{2B55D0AB-297F-6239-89E2-887A1A6ED7D6}" dt="2024-08-23T10:09:37.855" v="159"/>
          <ac:spMkLst>
            <pc:docMk/>
            <pc:sldMk cId="0" sldId="265"/>
            <ac:spMk id="3" creationId="{02F458E8-BBD1-65B5-9003-7DE42D110D8F}"/>
          </ac:spMkLst>
        </pc:spChg>
        <pc:spChg chg="mod">
          <ac:chgData name="Francisco Pascoal" userId="eafd0475dda04de3" providerId="Windows Live" clId="Web-{2B55D0AB-297F-6239-89E2-887A1A6ED7D6}" dt="2024-08-23T10:10:02.574" v="164" actId="20577"/>
          <ac:spMkLst>
            <pc:docMk/>
            <pc:sldMk cId="0" sldId="265"/>
            <ac:spMk id="135" creationId="{00000000-0000-0000-0000-000000000000}"/>
          </ac:spMkLst>
        </pc:spChg>
        <pc:spChg chg="del">
          <ac:chgData name="Francisco Pascoal" userId="eafd0475dda04de3" providerId="Windows Live" clId="Web-{2B55D0AB-297F-6239-89E2-887A1A6ED7D6}" dt="2024-08-23T10:09:35.167" v="158"/>
          <ac:spMkLst>
            <pc:docMk/>
            <pc:sldMk cId="0" sldId="265"/>
            <ac:spMk id="136" creationId="{00000000-0000-0000-0000-000000000000}"/>
          </ac:spMkLst>
        </pc:spChg>
        <pc:spChg chg="mod">
          <ac:chgData name="Francisco Pascoal" userId="eafd0475dda04de3" providerId="Windows Live" clId="Web-{2B55D0AB-297F-6239-89E2-887A1A6ED7D6}" dt="2024-08-23T10:09:49.496" v="160" actId="20577"/>
          <ac:spMkLst>
            <pc:docMk/>
            <pc:sldMk cId="0" sldId="265"/>
            <ac:spMk id="138" creationId="{00000000-0000-0000-0000-000000000000}"/>
          </ac:spMkLst>
        </pc:spChg>
        <pc:spChg chg="del">
          <ac:chgData name="Francisco Pascoal" userId="eafd0475dda04de3" providerId="Windows Live" clId="Web-{2B55D0AB-297F-6239-89E2-887A1A6ED7D6}" dt="2024-08-23T10:09:32.402" v="155"/>
          <ac:spMkLst>
            <pc:docMk/>
            <pc:sldMk cId="0" sldId="265"/>
            <ac:spMk id="140" creationId="{00000000-0000-0000-0000-000000000000}"/>
          </ac:spMkLst>
        </pc:spChg>
        <pc:spChg chg="del">
          <ac:chgData name="Francisco Pascoal" userId="eafd0475dda04de3" providerId="Windows Live" clId="Web-{2B55D0AB-297F-6239-89E2-887A1A6ED7D6}" dt="2024-08-23T10:09:33.839" v="156"/>
          <ac:spMkLst>
            <pc:docMk/>
            <pc:sldMk cId="0" sldId="265"/>
            <ac:spMk id="141" creationId="{00000000-0000-0000-0000-000000000000}"/>
          </ac:spMkLst>
        </pc:spChg>
        <pc:picChg chg="add">
          <ac:chgData name="Francisco Pascoal" userId="eafd0475dda04de3" providerId="Windows Live" clId="Web-{2B55D0AB-297F-6239-89E2-887A1A6ED7D6}" dt="2024-08-23T10:10:12.871" v="165"/>
          <ac:picMkLst>
            <pc:docMk/>
            <pc:sldMk cId="0" sldId="265"/>
            <ac:picMk id="5" creationId="{DD919EC4-644B-F924-B0E7-782FF7A34A63}"/>
          </ac:picMkLst>
        </pc:picChg>
        <pc:picChg chg="del">
          <ac:chgData name="Francisco Pascoal" userId="eafd0475dda04de3" providerId="Windows Live" clId="Web-{2B55D0AB-297F-6239-89E2-887A1A6ED7D6}" dt="2024-08-23T10:09:34.433" v="157"/>
          <ac:picMkLst>
            <pc:docMk/>
            <pc:sldMk cId="0" sldId="265"/>
            <ac:picMk id="137" creationId="{00000000-0000-0000-0000-000000000000}"/>
          </ac:picMkLst>
        </pc:picChg>
      </pc:sldChg>
      <pc:sldChg chg="modSp">
        <pc:chgData name="Francisco Pascoal" userId="eafd0475dda04de3" providerId="Windows Live" clId="Web-{2B55D0AB-297F-6239-89E2-887A1A6ED7D6}" dt="2024-08-23T10:11:23.560" v="172" actId="20577"/>
        <pc:sldMkLst>
          <pc:docMk/>
          <pc:sldMk cId="0" sldId="266"/>
        </pc:sldMkLst>
        <pc:spChg chg="mod">
          <ac:chgData name="Francisco Pascoal" userId="eafd0475dda04de3" providerId="Windows Live" clId="Web-{2B55D0AB-297F-6239-89E2-887A1A6ED7D6}" dt="2024-08-23T10:11:23.560" v="172" actId="20577"/>
          <ac:spMkLst>
            <pc:docMk/>
            <pc:sldMk cId="0" sldId="266"/>
            <ac:spMk id="148" creationId="{00000000-0000-0000-0000-000000000000}"/>
          </ac:spMkLst>
        </pc:spChg>
      </pc:sldChg>
      <pc:sldChg chg="modSp">
        <pc:chgData name="Francisco Pascoal" userId="eafd0475dda04de3" providerId="Windows Live" clId="Web-{2B55D0AB-297F-6239-89E2-887A1A6ED7D6}" dt="2024-08-23T10:11:56.092" v="179" actId="20577"/>
        <pc:sldMkLst>
          <pc:docMk/>
          <pc:sldMk cId="0" sldId="267"/>
        </pc:sldMkLst>
        <pc:spChg chg="mod">
          <ac:chgData name="Francisco Pascoal" userId="eafd0475dda04de3" providerId="Windows Live" clId="Web-{2B55D0AB-297F-6239-89E2-887A1A6ED7D6}" dt="2024-08-23T10:11:56.092" v="179" actId="20577"/>
          <ac:spMkLst>
            <pc:docMk/>
            <pc:sldMk cId="0" sldId="267"/>
            <ac:spMk id="157" creationId="{00000000-0000-0000-0000-000000000000}"/>
          </ac:spMkLst>
        </pc:spChg>
      </pc:sldChg>
      <pc:sldChg chg="modSp">
        <pc:chgData name="Francisco Pascoal" userId="eafd0475dda04de3" providerId="Windows Live" clId="Web-{2B55D0AB-297F-6239-89E2-887A1A6ED7D6}" dt="2024-08-23T10:12:44.750" v="186" actId="20577"/>
        <pc:sldMkLst>
          <pc:docMk/>
          <pc:sldMk cId="0" sldId="268"/>
        </pc:sldMkLst>
        <pc:spChg chg="mod">
          <ac:chgData name="Francisco Pascoal" userId="eafd0475dda04de3" providerId="Windows Live" clId="Web-{2B55D0AB-297F-6239-89E2-887A1A6ED7D6}" dt="2024-08-23T10:12:19.109" v="181" actId="20577"/>
          <ac:spMkLst>
            <pc:docMk/>
            <pc:sldMk cId="0" sldId="268"/>
            <ac:spMk id="167" creationId="{00000000-0000-0000-0000-000000000000}"/>
          </ac:spMkLst>
        </pc:spChg>
        <pc:spChg chg="mod">
          <ac:chgData name="Francisco Pascoal" userId="eafd0475dda04de3" providerId="Windows Live" clId="Web-{2B55D0AB-297F-6239-89E2-887A1A6ED7D6}" dt="2024-08-23T10:12:44.750" v="186" actId="20577"/>
          <ac:spMkLst>
            <pc:docMk/>
            <pc:sldMk cId="0" sldId="268"/>
            <ac:spMk id="169" creationId="{00000000-0000-0000-0000-000000000000}"/>
          </ac:spMkLst>
        </pc:spChg>
      </pc:sldChg>
      <pc:sldChg chg="modSp">
        <pc:chgData name="Francisco Pascoal" userId="eafd0475dda04de3" providerId="Windows Live" clId="Web-{2B55D0AB-297F-6239-89E2-887A1A6ED7D6}" dt="2024-08-23T10:13:03.844" v="189" actId="20577"/>
        <pc:sldMkLst>
          <pc:docMk/>
          <pc:sldMk cId="0" sldId="269"/>
        </pc:sldMkLst>
        <pc:spChg chg="mod">
          <ac:chgData name="Francisco Pascoal" userId="eafd0475dda04de3" providerId="Windows Live" clId="Web-{2B55D0AB-297F-6239-89E2-887A1A6ED7D6}" dt="2024-08-23T10:12:57.328" v="187" actId="20577"/>
          <ac:spMkLst>
            <pc:docMk/>
            <pc:sldMk cId="0" sldId="269"/>
            <ac:spMk id="178" creationId="{00000000-0000-0000-0000-000000000000}"/>
          </ac:spMkLst>
        </pc:spChg>
        <pc:spChg chg="mod">
          <ac:chgData name="Francisco Pascoal" userId="eafd0475dda04de3" providerId="Windows Live" clId="Web-{2B55D0AB-297F-6239-89E2-887A1A6ED7D6}" dt="2024-08-23T10:13:03.844" v="189" actId="20577"/>
          <ac:spMkLst>
            <pc:docMk/>
            <pc:sldMk cId="0" sldId="269"/>
            <ac:spMk id="179" creationId="{00000000-0000-0000-0000-000000000000}"/>
          </ac:spMkLst>
        </pc:spChg>
      </pc:sldChg>
      <pc:sldChg chg="delSp modSp">
        <pc:chgData name="Francisco Pascoal" userId="eafd0475dda04de3" providerId="Windows Live" clId="Web-{2B55D0AB-297F-6239-89E2-887A1A6ED7D6}" dt="2024-08-23T10:14:25.971" v="200" actId="1076"/>
        <pc:sldMkLst>
          <pc:docMk/>
          <pc:sldMk cId="0" sldId="275"/>
        </pc:sldMkLst>
        <pc:spChg chg="mod">
          <ac:chgData name="Francisco Pascoal" userId="eafd0475dda04de3" providerId="Windows Live" clId="Web-{2B55D0AB-297F-6239-89E2-887A1A6ED7D6}" dt="2024-08-23T10:14:25.971" v="200" actId="1076"/>
          <ac:spMkLst>
            <pc:docMk/>
            <pc:sldMk cId="0" sldId="275"/>
            <ac:spMk id="254" creationId="{00000000-0000-0000-0000-000000000000}"/>
          </ac:spMkLst>
        </pc:spChg>
        <pc:spChg chg="mod">
          <ac:chgData name="Francisco Pascoal" userId="eafd0475dda04de3" providerId="Windows Live" clId="Web-{2B55D0AB-297F-6239-89E2-887A1A6ED7D6}" dt="2024-08-23T10:14:24.002" v="199" actId="1076"/>
          <ac:spMkLst>
            <pc:docMk/>
            <pc:sldMk cId="0" sldId="275"/>
            <ac:spMk id="255" creationId="{00000000-0000-0000-0000-000000000000}"/>
          </ac:spMkLst>
        </pc:spChg>
        <pc:spChg chg="del">
          <ac:chgData name="Francisco Pascoal" userId="eafd0475dda04de3" providerId="Windows Live" clId="Web-{2B55D0AB-297F-6239-89E2-887A1A6ED7D6}" dt="2024-08-23T10:14:20.705" v="198"/>
          <ac:spMkLst>
            <pc:docMk/>
            <pc:sldMk cId="0" sldId="275"/>
            <ac:spMk id="256" creationId="{00000000-0000-0000-0000-000000000000}"/>
          </ac:spMkLst>
        </pc:spChg>
      </pc:sldChg>
      <pc:sldChg chg="modSp">
        <pc:chgData name="Francisco Pascoal" userId="eafd0475dda04de3" providerId="Windows Live" clId="Web-{2B55D0AB-297F-6239-89E2-887A1A6ED7D6}" dt="2024-08-23T10:14:56.050" v="201" actId="20577"/>
        <pc:sldMkLst>
          <pc:docMk/>
          <pc:sldMk cId="0" sldId="278"/>
        </pc:sldMkLst>
        <pc:spChg chg="mod">
          <ac:chgData name="Francisco Pascoal" userId="eafd0475dda04de3" providerId="Windows Live" clId="Web-{2B55D0AB-297F-6239-89E2-887A1A6ED7D6}" dt="2024-08-23T10:14:56.050" v="201" actId="20577"/>
          <ac:spMkLst>
            <pc:docMk/>
            <pc:sldMk cId="0" sldId="278"/>
            <ac:spMk id="288" creationId="{00000000-0000-0000-0000-000000000000}"/>
          </ac:spMkLst>
        </pc:spChg>
      </pc:sldChg>
      <pc:sldChg chg="modSp">
        <pc:chgData name="Francisco Pascoal" userId="eafd0475dda04de3" providerId="Windows Live" clId="Web-{2B55D0AB-297F-6239-89E2-887A1A6ED7D6}" dt="2024-08-23T10:15:51.285" v="211" actId="20577"/>
        <pc:sldMkLst>
          <pc:docMk/>
          <pc:sldMk cId="0" sldId="280"/>
        </pc:sldMkLst>
        <pc:spChg chg="mod">
          <ac:chgData name="Francisco Pascoal" userId="eafd0475dda04de3" providerId="Windows Live" clId="Web-{2B55D0AB-297F-6239-89E2-887A1A6ED7D6}" dt="2024-08-23T10:15:27.050" v="206" actId="20577"/>
          <ac:spMkLst>
            <pc:docMk/>
            <pc:sldMk cId="0" sldId="280"/>
            <ac:spMk id="306" creationId="{00000000-0000-0000-0000-000000000000}"/>
          </ac:spMkLst>
        </pc:spChg>
        <pc:spChg chg="mod">
          <ac:chgData name="Francisco Pascoal" userId="eafd0475dda04de3" providerId="Windows Live" clId="Web-{2B55D0AB-297F-6239-89E2-887A1A6ED7D6}" dt="2024-08-23T10:15:51.285" v="211" actId="20577"/>
          <ac:spMkLst>
            <pc:docMk/>
            <pc:sldMk cId="0" sldId="280"/>
            <ac:spMk id="309" creationId="{00000000-0000-0000-0000-000000000000}"/>
          </ac:spMkLst>
        </pc:spChg>
      </pc:sldChg>
      <pc:sldChg chg="modSp">
        <pc:chgData name="Francisco Pascoal" userId="eafd0475dda04de3" providerId="Windows Live" clId="Web-{2B55D0AB-297F-6239-89E2-887A1A6ED7D6}" dt="2024-08-23T10:16:44.833" v="219" actId="1076"/>
        <pc:sldMkLst>
          <pc:docMk/>
          <pc:sldMk cId="0" sldId="281"/>
        </pc:sldMkLst>
        <pc:spChg chg="mod">
          <ac:chgData name="Francisco Pascoal" userId="eafd0475dda04de3" providerId="Windows Live" clId="Web-{2B55D0AB-297F-6239-89E2-887A1A6ED7D6}" dt="2024-08-23T10:16:44.833" v="219" actId="1076"/>
          <ac:spMkLst>
            <pc:docMk/>
            <pc:sldMk cId="0" sldId="281"/>
            <ac:spMk id="3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58a64dd1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58a64dd1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58a64dd1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58a64dd1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58a64dd1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58a64dd1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58a64dd1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58a64dd1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958a64dd1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958a64dd1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58a64dd1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958a64dd1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58a64dd1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958a64dd1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958a64dd1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958a64dd1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58a64dd1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958a64dd1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958a64dd1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958a64dd1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94b38d9f99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94b38d9f99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958a64dd1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958a64dd1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58a64dd1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958a64dd1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958a64dd1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958a64dd1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58a64dd1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58a64dd1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958a64dd1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958a64dd1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58a64dd1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58a64dd1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958a64dd18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958a64dd18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958a64dd18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958a64dd18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958a64dd18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958a64dd18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4eab94a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4eab94a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4b38d9f99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4b38d9f99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958a64dd1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958a64dd18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958a64dd18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958a64dd18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4b38d9f9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4b38d9f9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58a64dd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58a64dd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4eab94a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4eab94a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58a64dd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58a64dd1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58a64dd1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58a64dd1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58a64dd1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58a64dd1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27850" y="772250"/>
            <a:ext cx="6888300" cy="13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50" dirty="0"/>
              <a:t>Insights into data visualization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504" y="2221055"/>
            <a:ext cx="9143796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PT" sz="2230" dirty="0"/>
              <a:t>Francisco Pascoal</a:t>
            </a:r>
            <a:endParaRPr sz="223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540494" y="484691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</a:t>
            </a:fld>
            <a:endParaRPr dirty="0"/>
          </a:p>
        </p:txBody>
      </p:sp>
      <p:pic>
        <p:nvPicPr>
          <p:cNvPr id="26" name="Picture 25" descr="A close-up of a logo&#10;&#10;Description automatically generated">
            <a:extLst>
              <a:ext uri="{FF2B5EF4-FFF2-40B4-BE49-F238E27FC236}">
                <a16:creationId xmlns:a16="http://schemas.microsoft.com/office/drawing/2014/main" id="{FAAF905F-CD43-2F6F-EDA8-4E1419B0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28" y="3585481"/>
            <a:ext cx="1766208" cy="7320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7" name="Picture 26" descr="A close up of a bird wing&#10;&#10;Description automatically generated">
            <a:extLst>
              <a:ext uri="{FF2B5EF4-FFF2-40B4-BE49-F238E27FC236}">
                <a16:creationId xmlns:a16="http://schemas.microsoft.com/office/drawing/2014/main" id="{DD7A3239-7DAF-EF1E-B069-E03FC9EF0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483" y="3483429"/>
            <a:ext cx="941615" cy="9293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8" name="Picture 27" descr="A green and black logo&#10;&#10;Description automatically generated">
            <a:extLst>
              <a:ext uri="{FF2B5EF4-FFF2-40B4-BE49-F238E27FC236}">
                <a16:creationId xmlns:a16="http://schemas.microsoft.com/office/drawing/2014/main" id="{2C90374E-9D5A-1BFD-EC29-7864F84E9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375" y="3741964"/>
            <a:ext cx="1753961" cy="4245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9" name="Picture 28" descr="A black and grey logo&#10;&#10;Description automatically generated">
            <a:extLst>
              <a:ext uri="{FF2B5EF4-FFF2-40B4-BE49-F238E27FC236}">
                <a16:creationId xmlns:a16="http://schemas.microsoft.com/office/drawing/2014/main" id="{A60E26B2-36B1-75CB-FB88-A38BDF797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47" y="3605892"/>
            <a:ext cx="1953986" cy="64906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7">
            <a:extLst>
              <a:ext uri="{FF2B5EF4-FFF2-40B4-BE49-F238E27FC236}">
                <a16:creationId xmlns:a16="http://schemas.microsoft.com/office/drawing/2014/main" id="{893B2141-9E0F-B74E-B2F4-9A23BC0EBCB9}"/>
              </a:ext>
            </a:extLst>
          </p:cNvPr>
          <p:cNvSpPr txBox="1"/>
          <p:nvPr/>
        </p:nvSpPr>
        <p:spPr>
          <a:xfrm>
            <a:off x="5871482" y="3092579"/>
            <a:ext cx="127279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ea typeface="Calibri"/>
                <a:cs typeface="Calibri"/>
              </a:rPr>
              <a:t>Sponsors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17F448A9-FEC2-5653-6422-49586A65196C}"/>
              </a:ext>
            </a:extLst>
          </p:cNvPr>
          <p:cNvSpPr txBox="1"/>
          <p:nvPr/>
        </p:nvSpPr>
        <p:spPr>
          <a:xfrm>
            <a:off x="622264" y="3164467"/>
            <a:ext cx="344156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ea typeface="Calibri"/>
                <a:cs typeface="Calibri"/>
              </a:rPr>
              <a:t>Institutional organizers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094DDC-D16D-CCF4-105B-D6AF884287F8}"/>
              </a:ext>
            </a:extLst>
          </p:cNvPr>
          <p:cNvCxnSpPr>
            <a:cxnSpLocks/>
          </p:cNvCxnSpPr>
          <p:nvPr/>
        </p:nvCxnSpPr>
        <p:spPr>
          <a:xfrm>
            <a:off x="5752891" y="3485825"/>
            <a:ext cx="106" cy="76367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1FE8B4-DAB1-4DF9-160A-02D21E052EAC}"/>
              </a:ext>
            </a:extLst>
          </p:cNvPr>
          <p:cNvCxnSpPr>
            <a:cxnSpLocks/>
          </p:cNvCxnSpPr>
          <p:nvPr/>
        </p:nvCxnSpPr>
        <p:spPr>
          <a:xfrm>
            <a:off x="588979" y="3458610"/>
            <a:ext cx="106" cy="76367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87725" y="30939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Example of qualitative color scale:</a:t>
            </a:r>
          </a:p>
        </p:txBody>
      </p:sp>
      <p:sp>
        <p:nvSpPr>
          <p:cNvPr id="138" name="Google Shape;138;p22"/>
          <p:cNvSpPr txBox="1"/>
          <p:nvPr/>
        </p:nvSpPr>
        <p:spPr>
          <a:xfrm>
            <a:off x="387725" y="1091203"/>
            <a:ext cx="7629525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 distinguish categories, we use qualitative color scales, with the following rules: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600" dirty="0"/>
              <a:t>One specific color for each category, that is </a:t>
            </a:r>
            <a:r>
              <a:rPr lang="en-US" sz="1600" b="1" dirty="0"/>
              <a:t>easily distinguishable </a:t>
            </a:r>
            <a:r>
              <a:rPr lang="en-US" sz="1600" dirty="0"/>
              <a:t>from the other colors in that scale;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600" dirty="0"/>
              <a:t>No single color is more highlighted/impressive/stronger/ </a:t>
            </a:r>
            <a:r>
              <a:rPr lang="en-US" sz="1600" dirty="0" err="1"/>
              <a:t>etc</a:t>
            </a:r>
            <a:r>
              <a:rPr lang="en-US" sz="1600" dirty="0"/>
              <a:t> than the others;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600" dirty="0"/>
              <a:t>The colors are </a:t>
            </a:r>
            <a:r>
              <a:rPr lang="en-US" sz="1600" b="1" dirty="0"/>
              <a:t>not ordered</a:t>
            </a:r>
            <a:r>
              <a:rPr lang="en-US" sz="1600" dirty="0"/>
              <a:t>, nor give the impression of an order.</a:t>
            </a:r>
            <a:endParaRPr lang="en-US" sz="1800"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27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Qualitative color scales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  <p:pic>
        <p:nvPicPr>
          <p:cNvPr id="5" name="Google Shape;379;p43" descr="A yellow and blue rectangles with black numbers&#10;&#10;Description automatically generated">
            <a:extLst>
              <a:ext uri="{FF2B5EF4-FFF2-40B4-BE49-F238E27FC236}">
                <a16:creationId xmlns:a16="http://schemas.microsoft.com/office/drawing/2014/main" id="{DD919EC4-644B-F924-B0E7-782FF7A34A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25" y="3586892"/>
            <a:ext cx="76295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Quantitative color scale (1)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2336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Sequential color scale, where: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There is an intuitive ordering of values, so that we can see which values are smaller or larger;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There is an intuition on the distance between data points;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-US" sz="1600" b="1" dirty="0">
                <a:solidFill>
                  <a:srgbClr val="000000"/>
                </a:solidFill>
              </a:rPr>
              <a:t>The color varies uniformly in the color scale.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Single-hue palettes are more common (and safer), but multi hue color palettes can also be used. Examples:</a:t>
            </a: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t="46055"/>
          <a:stretch/>
        </p:blipFill>
        <p:spPr>
          <a:xfrm>
            <a:off x="1114900" y="3473500"/>
            <a:ext cx="6534150" cy="10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6056500" y="4537125"/>
            <a:ext cx="318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From RColorBrewer package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Quantitative color scale (2)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311700" y="1018878"/>
            <a:ext cx="8520600" cy="22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Additionally, if the sequential scale has two directions (not unidirectional), then two different scales can be combined.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Rules for </a:t>
            </a:r>
            <a:r>
              <a:rPr lang="en-US" b="1" dirty="0">
                <a:solidFill>
                  <a:srgbClr val="000000"/>
                </a:solidFill>
              </a:rPr>
              <a:t>diverging color</a:t>
            </a:r>
            <a:r>
              <a:rPr lang="en-US" dirty="0">
                <a:solidFill>
                  <a:srgbClr val="000000"/>
                </a:solidFill>
              </a:rPr>
              <a:t> scale:</a:t>
            </a:r>
          </a:p>
          <a:p>
            <a:pPr marL="457200" marR="0" lvl="0" indent="-3105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2 color scales combined;</a:t>
            </a:r>
          </a:p>
          <a:p>
            <a:pPr marL="457200" marR="0" lvl="0" indent="-3105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Middle point is a very light color (neutral);</a:t>
            </a:r>
          </a:p>
          <a:p>
            <a:pPr marL="457200" marR="0" lvl="0" indent="-3105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Extremes are darker points of each scale;</a:t>
            </a:r>
          </a:p>
          <a:p>
            <a:pPr marL="457200" marR="0" lvl="0" indent="-3105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Balanced (the scale should be the same for each side).</a:t>
            </a:r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311700" y="32746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Examples of diverging scale</a:t>
            </a: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0" y="3682875"/>
            <a:ext cx="78486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5896200" y="4627750"/>
            <a:ext cx="318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From RColorBrewer package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 coloring</a:t>
            </a:r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378499" y="931333"/>
            <a:ext cx="4466125" cy="1779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Colors can also be used to highlight some important detail in the data. For example, to </a:t>
            </a:r>
            <a:r>
              <a:rPr lang="en-US" sz="1600" b="1" dirty="0">
                <a:solidFill>
                  <a:srgbClr val="000000"/>
                </a:solidFill>
                <a:latin typeface="+mn-lt"/>
              </a:rPr>
              <a:t>standout one important category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from other, less important categories.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Use a palette that combines uniform, light colors, with more intense and strong ones.</a:t>
            </a:r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t="33883" b="32900"/>
          <a:stretch/>
        </p:blipFill>
        <p:spPr>
          <a:xfrm>
            <a:off x="378499" y="2762726"/>
            <a:ext cx="4368074" cy="7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1510674" y="4098703"/>
            <a:ext cx="6122651" cy="7944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Be careful with colors competing for attention, it might be wiser, for example, to just use two colors, one grey and one strong (like red).</a:t>
            </a: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154" y="788758"/>
            <a:ext cx="4368075" cy="248246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 flipH="1">
            <a:off x="5257599" y="3187951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Wilke</a:t>
            </a:r>
            <a:r>
              <a:rPr lang="pt-PT" dirty="0"/>
              <a:t>, </a:t>
            </a:r>
            <a:r>
              <a:rPr lang="pt-PT" i="1" dirty="0"/>
              <a:t>Fundamentals </a:t>
            </a:r>
            <a:r>
              <a:rPr lang="pt-PT" i="1" dirty="0" err="1"/>
              <a:t>of</a:t>
            </a:r>
            <a:r>
              <a:rPr lang="pt-PT" i="1" dirty="0"/>
              <a:t> Data </a:t>
            </a:r>
            <a:r>
              <a:rPr lang="pt-PT" i="1" dirty="0" err="1"/>
              <a:t>Visualization</a:t>
            </a:r>
            <a:r>
              <a:rPr lang="pt-PT" dirty="0"/>
              <a:t> </a:t>
            </a:r>
            <a:endParaRPr dirty="0"/>
          </a:p>
        </p:txBody>
      </p:sp>
      <p:sp>
        <p:nvSpPr>
          <p:cNvPr id="172" name="Google Shape;172;p25"/>
          <p:cNvSpPr txBox="1"/>
          <p:nvPr/>
        </p:nvSpPr>
        <p:spPr>
          <a:xfrm>
            <a:off x="2285624" y="3403351"/>
            <a:ext cx="255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RColorBrewer</a:t>
            </a:r>
            <a:r>
              <a:rPr lang="pt-PT" dirty="0"/>
              <a:t> package</a:t>
            </a:r>
            <a:endParaRPr dirty="0"/>
          </a:p>
        </p:txBody>
      </p:sp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Visualizing proportions</a:t>
            </a: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599566" y="1330275"/>
            <a:ext cx="3972433" cy="2259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Main options: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Pie chart;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Stacked bar plot;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Side by side bar plot.</a:t>
            </a:r>
          </a:p>
        </p:txBody>
      </p:sp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311700" y="390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for proportions (1)</a:t>
            </a: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00" y="1894450"/>
            <a:ext cx="2510535" cy="17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175" y="1416275"/>
            <a:ext cx="1879625" cy="31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4425" y="1894450"/>
            <a:ext cx="3728399" cy="2353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 flipH="1">
            <a:off x="5789563" y="4323699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From Wilke, </a:t>
            </a:r>
            <a:r>
              <a:rPr lang="pt-PT" i="1"/>
              <a:t>Fundamentals of Data Visualization</a:t>
            </a:r>
            <a:r>
              <a:rPr lang="pt-PT"/>
              <a:t> 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982200" y="1098475"/>
            <a:ext cx="146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Pie chart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3231238" y="989700"/>
            <a:ext cx="187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Stacked</a:t>
            </a:r>
            <a:r>
              <a:rPr lang="pt-PT" dirty="0"/>
              <a:t> bar </a:t>
            </a:r>
            <a:r>
              <a:rPr lang="pt-PT" dirty="0" err="1"/>
              <a:t>chart</a:t>
            </a:r>
            <a:endParaRPr dirty="0"/>
          </a:p>
        </p:txBody>
      </p:sp>
      <p:sp>
        <p:nvSpPr>
          <p:cNvPr id="192" name="Google Shape;192;p27"/>
          <p:cNvSpPr txBox="1"/>
          <p:nvPr/>
        </p:nvSpPr>
        <p:spPr>
          <a:xfrm>
            <a:off x="6032953" y="989700"/>
            <a:ext cx="234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Side by side bar chart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367950" y="3901950"/>
            <a:ext cx="2688900" cy="104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All are good and correct (all could be used), but pie chart is the best option for this example. Why?</a:t>
            </a:r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Example for proportions (2)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54475" cy="15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4462775" y="1302025"/>
            <a:ext cx="123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Don’t use </a:t>
            </a:r>
            <a:r>
              <a:rPr lang="pt-PT" b="1"/>
              <a:t>multiple pie charts.</a:t>
            </a:r>
            <a:endParaRPr b="1"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45425"/>
            <a:ext cx="3100050" cy="17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3305525" y="2891338"/>
            <a:ext cx="1734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Stacked bar chart.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Usual alternative for multiple pie charts, with clear information on A and E, but unclear for B, C and D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75" y="2675663"/>
            <a:ext cx="3695700" cy="212458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8"/>
          <p:cNvSpPr txBox="1"/>
          <p:nvPr/>
        </p:nvSpPr>
        <p:spPr>
          <a:xfrm>
            <a:off x="5978550" y="1781102"/>
            <a:ext cx="2688900" cy="61552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Side by side bar chart is the best option for this example.</a:t>
            </a:r>
          </a:p>
        </p:txBody>
      </p:sp>
      <p:cxnSp>
        <p:nvCxnSpPr>
          <p:cNvPr id="206" name="Google Shape;206;p28"/>
          <p:cNvCxnSpPr/>
          <p:nvPr/>
        </p:nvCxnSpPr>
        <p:spPr>
          <a:xfrm>
            <a:off x="930475" y="2016050"/>
            <a:ext cx="103500" cy="166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8"/>
          <p:cNvCxnSpPr/>
          <p:nvPr/>
        </p:nvCxnSpPr>
        <p:spPr>
          <a:xfrm>
            <a:off x="1237950" y="3683150"/>
            <a:ext cx="5055600" cy="43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Google Shape;208;p28"/>
          <p:cNvSpPr/>
          <p:nvPr/>
        </p:nvSpPr>
        <p:spPr>
          <a:xfrm>
            <a:off x="245550" y="1008025"/>
            <a:ext cx="1460400" cy="1667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733950" y="2904413"/>
            <a:ext cx="749700" cy="1667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5699075" y="2904425"/>
            <a:ext cx="1077900" cy="16671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 txBox="1"/>
          <p:nvPr/>
        </p:nvSpPr>
        <p:spPr>
          <a:xfrm flipH="1">
            <a:off x="0" y="4527899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From Wilke, </a:t>
            </a:r>
            <a:r>
              <a:rPr lang="pt-PT" i="1"/>
              <a:t>Fundamentals of Data Visualization</a:t>
            </a:r>
            <a:r>
              <a:rPr lang="pt-PT"/>
              <a:t> 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Example</a:t>
            </a:r>
            <a:r>
              <a:rPr lang="pt-PT" dirty="0"/>
              <a:t> for </a:t>
            </a:r>
            <a:r>
              <a:rPr lang="pt-PT" dirty="0" err="1"/>
              <a:t>proportions</a:t>
            </a:r>
            <a:r>
              <a:rPr lang="pt-PT" dirty="0"/>
              <a:t> (3)</a:t>
            </a:r>
            <a:endParaRPr dirty="0"/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75" y="1339300"/>
            <a:ext cx="57816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 flipH="1">
            <a:off x="0" y="4527899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Wilke</a:t>
            </a:r>
            <a:r>
              <a:rPr lang="pt-PT" dirty="0"/>
              <a:t>, </a:t>
            </a:r>
            <a:r>
              <a:rPr lang="pt-PT" i="1" dirty="0"/>
              <a:t>Fundamentals </a:t>
            </a:r>
            <a:r>
              <a:rPr lang="pt-PT" i="1" dirty="0" err="1"/>
              <a:t>of</a:t>
            </a:r>
            <a:r>
              <a:rPr lang="pt-PT" i="1" dirty="0"/>
              <a:t> Data </a:t>
            </a:r>
            <a:r>
              <a:rPr lang="pt-PT" i="1" dirty="0" err="1"/>
              <a:t>Visualization</a:t>
            </a:r>
            <a:r>
              <a:rPr lang="pt-PT" dirty="0"/>
              <a:t> </a:t>
            </a:r>
            <a:endParaRPr dirty="0"/>
          </a:p>
        </p:txBody>
      </p:sp>
      <p:sp>
        <p:nvSpPr>
          <p:cNvPr id="220" name="Google Shape;220;p29"/>
          <p:cNvSpPr txBox="1"/>
          <p:nvPr/>
        </p:nvSpPr>
        <p:spPr>
          <a:xfrm>
            <a:off x="6235550" y="2156100"/>
            <a:ext cx="2688900" cy="6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Stacked bar charts are the best when you have few variables.</a:t>
            </a:r>
          </a:p>
        </p:txBody>
      </p:sp>
      <p:cxnSp>
        <p:nvCxnSpPr>
          <p:cNvPr id="221" name="Google Shape;221;p29"/>
          <p:cNvCxnSpPr/>
          <p:nvPr/>
        </p:nvCxnSpPr>
        <p:spPr>
          <a:xfrm>
            <a:off x="5595825" y="3910075"/>
            <a:ext cx="10080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29"/>
          <p:cNvSpPr txBox="1"/>
          <p:nvPr/>
        </p:nvSpPr>
        <p:spPr>
          <a:xfrm>
            <a:off x="6603825" y="3967475"/>
            <a:ext cx="184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Comparing by a discrete variable</a:t>
            </a: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Example</a:t>
            </a:r>
            <a:r>
              <a:rPr lang="pt-PT" dirty="0"/>
              <a:t> for </a:t>
            </a:r>
            <a:r>
              <a:rPr lang="pt-PT" dirty="0" err="1"/>
              <a:t>proportions</a:t>
            </a:r>
            <a:r>
              <a:rPr lang="pt-PT" dirty="0"/>
              <a:t> (4)</a:t>
            </a:r>
            <a:endParaRPr dirty="0"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00" y="1273500"/>
            <a:ext cx="6013574" cy="30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6235550" y="2156100"/>
            <a:ext cx="2688900" cy="8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area</a:t>
            </a:r>
            <a:r>
              <a:rPr lang="pt-PT" dirty="0"/>
              <a:t> </a:t>
            </a:r>
            <a:r>
              <a:rPr lang="pt-PT" dirty="0" err="1"/>
              <a:t>plot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a </a:t>
            </a:r>
            <a:r>
              <a:rPr lang="pt-PT" dirty="0" err="1"/>
              <a:t>stacked</a:t>
            </a:r>
            <a:r>
              <a:rPr lang="pt-PT" dirty="0"/>
              <a:t> bar </a:t>
            </a:r>
            <a:r>
              <a:rPr lang="pt-PT" dirty="0" err="1"/>
              <a:t>chart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a </a:t>
            </a:r>
            <a:r>
              <a:rPr lang="pt-PT" dirty="0" err="1"/>
              <a:t>continuous</a:t>
            </a:r>
            <a:r>
              <a:rPr lang="pt-PT" dirty="0"/>
              <a:t> </a:t>
            </a:r>
            <a:r>
              <a:rPr lang="pt-PT" dirty="0" err="1"/>
              <a:t>position</a:t>
            </a:r>
            <a:r>
              <a:rPr lang="pt-PT" dirty="0"/>
              <a:t> x.</a:t>
            </a:r>
            <a:endParaRPr dirty="0"/>
          </a:p>
        </p:txBody>
      </p:sp>
      <p:cxnSp>
        <p:nvCxnSpPr>
          <p:cNvPr id="231" name="Google Shape;231;p30"/>
          <p:cNvCxnSpPr/>
          <p:nvPr/>
        </p:nvCxnSpPr>
        <p:spPr>
          <a:xfrm>
            <a:off x="4846275" y="3854900"/>
            <a:ext cx="10080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30"/>
          <p:cNvSpPr txBox="1"/>
          <p:nvPr/>
        </p:nvSpPr>
        <p:spPr>
          <a:xfrm>
            <a:off x="5854275" y="3912300"/>
            <a:ext cx="184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Comparing by a continuous variable</a:t>
            </a:r>
            <a:endParaRPr/>
          </a:p>
        </p:txBody>
      </p:sp>
      <p:sp>
        <p:nvSpPr>
          <p:cNvPr id="233" name="Google Shape;233;p30"/>
          <p:cNvSpPr txBox="1"/>
          <p:nvPr/>
        </p:nvSpPr>
        <p:spPr>
          <a:xfrm flipH="1">
            <a:off x="0" y="4527899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From Wilke, </a:t>
            </a:r>
            <a:r>
              <a:rPr lang="pt-PT" i="1"/>
              <a:t>Fundamentals of Data Visualization</a:t>
            </a:r>
            <a:r>
              <a:rPr lang="pt-PT"/>
              <a:t> </a:t>
            </a:r>
            <a:endParaRPr/>
          </a:p>
        </p:txBody>
      </p:sp>
      <p:cxnSp>
        <p:nvCxnSpPr>
          <p:cNvPr id="234" name="Google Shape;234;p30"/>
          <p:cNvCxnSpPr/>
          <p:nvPr/>
        </p:nvCxnSpPr>
        <p:spPr>
          <a:xfrm rot="10800000" flipH="1">
            <a:off x="5660425" y="1073750"/>
            <a:ext cx="1108800" cy="77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p30"/>
          <p:cNvSpPr txBox="1"/>
          <p:nvPr/>
        </p:nvSpPr>
        <p:spPr>
          <a:xfrm>
            <a:off x="6769150" y="795100"/>
            <a:ext cx="236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Discrete</a:t>
            </a:r>
            <a:r>
              <a:rPr lang="pt-PT" dirty="0"/>
              <a:t> </a:t>
            </a:r>
            <a:r>
              <a:rPr lang="pt-PT" b="1" dirty="0" err="1"/>
              <a:t>ordered</a:t>
            </a:r>
            <a:r>
              <a:rPr lang="pt-PT" dirty="0"/>
              <a:t> </a:t>
            </a:r>
            <a:r>
              <a:rPr lang="pt-PT" dirty="0" err="1"/>
              <a:t>variable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(</a:t>
            </a:r>
            <a:r>
              <a:rPr lang="pt-PT" dirty="0" err="1"/>
              <a:t>sequential</a:t>
            </a:r>
            <a:r>
              <a:rPr lang="pt-PT" dirty="0"/>
              <a:t> </a:t>
            </a:r>
            <a:r>
              <a:rPr lang="pt-PT" dirty="0" err="1"/>
              <a:t>coloring</a:t>
            </a:r>
            <a:r>
              <a:rPr lang="pt-PT" dirty="0"/>
              <a:t>) </a:t>
            </a:r>
            <a:endParaRPr dirty="0"/>
          </a:p>
        </p:txBody>
      </p:sp>
      <p:sp>
        <p:nvSpPr>
          <p:cNvPr id="236" name="Google Shape;236;p30"/>
          <p:cNvSpPr txBox="1"/>
          <p:nvPr/>
        </p:nvSpPr>
        <p:spPr>
          <a:xfrm>
            <a:off x="6022700" y="4635600"/>
            <a:ext cx="31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Note: this plot has some limitations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Example for proportions (5)</a:t>
            </a:r>
            <a:endParaRPr/>
          </a:p>
        </p:txBody>
      </p:sp>
      <p:pic>
        <p:nvPicPr>
          <p:cNvPr id="243" name="Google Shape;2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89850" cy="20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4342249" y="1369900"/>
            <a:ext cx="2913683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distribution of marital status with age is very pronounced, making this plot misleading.</a:t>
            </a:r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325" y="3363200"/>
            <a:ext cx="4644304" cy="1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5817629" y="3616200"/>
            <a:ext cx="27555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Better, because it provides information on the population distribution.</a:t>
            </a:r>
          </a:p>
        </p:txBody>
      </p:sp>
      <p:sp>
        <p:nvSpPr>
          <p:cNvPr id="247" name="Google Shape;247;p31"/>
          <p:cNvSpPr txBox="1"/>
          <p:nvPr/>
        </p:nvSpPr>
        <p:spPr>
          <a:xfrm flipH="1">
            <a:off x="0" y="4527899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From Wilke, </a:t>
            </a:r>
            <a:r>
              <a:rPr lang="pt-PT" i="1"/>
              <a:t>Fundamentals of Data Visualization</a:t>
            </a:r>
            <a:r>
              <a:rPr lang="pt-PT"/>
              <a:t> </a:t>
            </a: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67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Based</a:t>
            </a:r>
            <a:r>
              <a:rPr lang="pt-PT"/>
              <a:t> 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260100" y="1113700"/>
            <a:ext cx="4801757" cy="219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The book </a:t>
            </a:r>
            <a:r>
              <a:rPr lang="en-US" i="1" dirty="0">
                <a:solidFill>
                  <a:schemeClr val="dk1"/>
                </a:solidFill>
              </a:rPr>
              <a:t>Fundamentals of Data Visualization</a:t>
            </a:r>
            <a:r>
              <a:rPr lang="en-US" dirty="0">
                <a:solidFill>
                  <a:schemeClr val="dk1"/>
                </a:solidFill>
              </a:rPr>
              <a:t>, by Wilke;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dirty="0">
                <a:solidFill>
                  <a:schemeClr val="dk1"/>
                </a:solidFill>
              </a:rPr>
              <a:t>Data science lectures at Dalhousie University;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Problem solving in microbial ecology.</a:t>
            </a: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300" y="661263"/>
            <a:ext cx="290686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Visualizing nested proportions</a:t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474986" y="1700556"/>
            <a:ext cx="36192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Nested proportions have categories within categories.</a:t>
            </a:r>
          </a:p>
        </p:txBody>
      </p:sp>
      <p:sp>
        <p:nvSpPr>
          <p:cNvPr id="255" name="Google Shape;255;p32"/>
          <p:cNvSpPr txBox="1"/>
          <p:nvPr/>
        </p:nvSpPr>
        <p:spPr>
          <a:xfrm>
            <a:off x="5049816" y="1848589"/>
            <a:ext cx="3612935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of </a:t>
            </a:r>
            <a:r>
              <a:rPr lang="en-US" b="1" dirty="0"/>
              <a:t>2 nested</a:t>
            </a:r>
            <a:r>
              <a:rPr lang="en-US" dirty="0"/>
              <a:t> categories, bridge construction: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modern;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steel;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wood;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iron.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craft;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steel;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wood;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iron.</a:t>
            </a:r>
          </a:p>
        </p:txBody>
      </p:sp>
      <p:sp>
        <p:nvSpPr>
          <p:cNvPr id="257" name="Google Shape;25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874CC-E713-F763-05E3-C4563C49EE81}"/>
              </a:ext>
            </a:extLst>
          </p:cNvPr>
          <p:cNvSpPr txBox="1"/>
          <p:nvPr/>
        </p:nvSpPr>
        <p:spPr>
          <a:xfrm>
            <a:off x="679508" y="2571750"/>
            <a:ext cx="3414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issues: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Double counting </a:t>
            </a:r>
            <a:r>
              <a:rPr lang="en-US" dirty="0"/>
              <a:t>(proportions above 100%);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Unclear hierarchy.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Example for nested proportions (1)</a:t>
            </a:r>
            <a:endParaRPr/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2600"/>
            <a:ext cx="2466826" cy="17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2805018" y="1386525"/>
            <a:ext cx="2572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Does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allow</a:t>
            </a:r>
            <a:r>
              <a:rPr lang="pt-PT" dirty="0"/>
              <a:t> to </a:t>
            </a:r>
            <a:r>
              <a:rPr lang="pt-PT" dirty="0" err="1"/>
              <a:t>know</a:t>
            </a:r>
            <a:r>
              <a:rPr lang="pt-PT" dirty="0"/>
              <a:t> </a:t>
            </a:r>
            <a:r>
              <a:rPr lang="pt-PT" dirty="0" err="1"/>
              <a:t>which</a:t>
            </a:r>
            <a:r>
              <a:rPr lang="pt-PT" dirty="0"/>
              <a:t> material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modern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craft</a:t>
            </a:r>
            <a:r>
              <a:rPr lang="pt-PT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Adds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to 135% (</a:t>
            </a:r>
            <a:r>
              <a:rPr lang="pt-PT" dirty="0" err="1"/>
              <a:t>wrong</a:t>
            </a:r>
            <a:r>
              <a:rPr lang="pt-PT" dirty="0"/>
              <a:t>)</a:t>
            </a:r>
            <a:endParaRPr dirty="0"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950" y="2951775"/>
            <a:ext cx="3463499" cy="19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4463025" y="2876900"/>
            <a:ext cx="3463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Solves the double count problem;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BUT it is unclear that steel, wood and iron are sub-divided into modern and crafts.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Looks like </a:t>
            </a:r>
            <a:r>
              <a:rPr lang="pt-PT" b="1"/>
              <a:t>5 categories</a:t>
            </a:r>
            <a:r>
              <a:rPr lang="pt-PT"/>
              <a:t>, when we have </a:t>
            </a:r>
            <a:r>
              <a:rPr lang="pt-PT" b="1"/>
              <a:t>2 categories sub-divided into 3 categories</a:t>
            </a:r>
            <a:endParaRPr b="1"/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287" y="646990"/>
            <a:ext cx="3104125" cy="230478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6520999" y="445025"/>
            <a:ext cx="15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nested pie chart</a:t>
            </a:r>
            <a:endParaRPr/>
          </a:p>
        </p:txBody>
      </p:sp>
      <p:sp>
        <p:nvSpPr>
          <p:cNvPr id="269" name="Google Shape;269;p33"/>
          <p:cNvSpPr txBox="1"/>
          <p:nvPr/>
        </p:nvSpPr>
        <p:spPr>
          <a:xfrm flipH="1">
            <a:off x="5970575" y="4476199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From Wilke, </a:t>
            </a:r>
            <a:r>
              <a:rPr lang="pt-PT" i="1"/>
              <a:t>Fundamentals of Data Visualization</a:t>
            </a:r>
            <a:r>
              <a:rPr lang="pt-PT"/>
              <a:t> 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Example for nested proportions (2)</a:t>
            </a:r>
            <a:endParaRPr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7675"/>
            <a:ext cx="3927325" cy="24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/>
        </p:nvSpPr>
        <p:spPr>
          <a:xfrm>
            <a:off x="1227725" y="847475"/>
            <a:ext cx="19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Mosaic plot</a:t>
            </a:r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050" y="1017725"/>
            <a:ext cx="4426250" cy="33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/>
          <p:nvPr/>
        </p:nvSpPr>
        <p:spPr>
          <a:xfrm>
            <a:off x="4857750" y="4225950"/>
            <a:ext cx="4063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qualitative coloring</a:t>
            </a:r>
            <a:r>
              <a:rPr lang="pt-PT"/>
              <a:t> (3 colors) for material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/>
              <a:t>quantitative coloring</a:t>
            </a:r>
            <a:r>
              <a:rPr lang="pt-PT"/>
              <a:t> (sequential, unidirectional) for time period</a:t>
            </a:r>
            <a:endParaRPr/>
          </a:p>
        </p:txBody>
      </p:sp>
      <p:sp>
        <p:nvSpPr>
          <p:cNvPr id="280" name="Google Shape;280;p34"/>
          <p:cNvSpPr txBox="1"/>
          <p:nvPr/>
        </p:nvSpPr>
        <p:spPr>
          <a:xfrm flipH="1">
            <a:off x="0" y="4527899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From Wilke, </a:t>
            </a:r>
            <a:r>
              <a:rPr lang="pt-PT" i="1"/>
              <a:t>Fundamentals of Data Visualization</a:t>
            </a:r>
            <a:r>
              <a:rPr lang="pt-PT"/>
              <a:t> 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5506075" y="784750"/>
            <a:ext cx="197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Pie chart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(with a coloring trick) </a:t>
            </a:r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Examples for nested proportions (3)</a:t>
            </a:r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body" idx="1"/>
          </p:nvPr>
        </p:nvSpPr>
        <p:spPr>
          <a:xfrm>
            <a:off x="311700" y="1208250"/>
            <a:ext cx="2195400" cy="32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If we have </a:t>
            </a:r>
            <a:r>
              <a:rPr lang="en-US" sz="1400" b="1" dirty="0">
                <a:solidFill>
                  <a:srgbClr val="000000"/>
                </a:solidFill>
              </a:rPr>
              <a:t>many nested variables</a:t>
            </a:r>
            <a:r>
              <a:rPr lang="en-US" sz="1400" dirty="0">
                <a:solidFill>
                  <a:srgbClr val="000000"/>
                </a:solidFill>
              </a:rPr>
              <a:t>, then mosaic and nested pie charts</a:t>
            </a:r>
            <a:r>
              <a:rPr lang="en-US" dirty="0"/>
              <a:t> </a:t>
            </a:r>
            <a:r>
              <a:rPr lang="en-US" sz="1400" dirty="0">
                <a:solidFill>
                  <a:srgbClr val="000000"/>
                </a:solidFill>
              </a:rPr>
              <a:t>can easily become ugly, overcrowded and difficult to interpret.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</a:rPr>
              <a:t>One alternative is</a:t>
            </a:r>
            <a:r>
              <a:rPr lang="en-US" sz="1400" b="1" dirty="0">
                <a:solidFill>
                  <a:srgbClr val="000000"/>
                </a:solidFill>
              </a:rPr>
              <a:t> parallel plots.</a:t>
            </a:r>
            <a:endParaRPr lang="en-US" b="1" dirty="0"/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900" y="1152475"/>
            <a:ext cx="5960375" cy="37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 txBox="1"/>
          <p:nvPr/>
        </p:nvSpPr>
        <p:spPr>
          <a:xfrm flipH="1">
            <a:off x="125" y="4527900"/>
            <a:ext cx="239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From Wilke, </a:t>
            </a:r>
            <a:r>
              <a:rPr lang="pt-PT" i="1"/>
              <a:t>Fundamentals of Data Visualization</a:t>
            </a:r>
            <a:r>
              <a:rPr lang="pt-PT"/>
              <a:t> </a:t>
            </a:r>
            <a:endParaRPr/>
          </a:p>
        </p:txBody>
      </p:sp>
      <p:sp>
        <p:nvSpPr>
          <p:cNvPr id="291" name="Google Shape;291;p35"/>
          <p:cNvSpPr txBox="1"/>
          <p:nvPr/>
        </p:nvSpPr>
        <p:spPr>
          <a:xfrm>
            <a:off x="2637900" y="899075"/>
            <a:ext cx="38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Parallel plot with 4 nested categories</a:t>
            </a:r>
            <a:endParaRPr/>
          </a:p>
        </p:txBody>
      </p:sp>
      <p:sp>
        <p:nvSpPr>
          <p:cNvPr id="292" name="Google Shape;29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Part 3 - Common problems with color usage</a:t>
            </a:r>
            <a:endParaRPr/>
          </a:p>
        </p:txBody>
      </p:sp>
      <p:sp>
        <p:nvSpPr>
          <p:cNvPr id="298" name="Google Shape;298;p36"/>
          <p:cNvSpPr txBox="1"/>
          <p:nvPr/>
        </p:nvSpPr>
        <p:spPr>
          <a:xfrm>
            <a:off x="336000" y="1150175"/>
            <a:ext cx="8374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“Color needs to be applied to serve a </a:t>
            </a:r>
            <a:r>
              <a:rPr lang="en-US" sz="1800" b="1" dirty="0"/>
              <a:t>purpose</a:t>
            </a:r>
            <a:r>
              <a:rPr lang="en-US" sz="1800" dirty="0"/>
              <a:t>, it must be </a:t>
            </a:r>
            <a:r>
              <a:rPr lang="en-US" sz="1800" b="1" dirty="0"/>
              <a:t>clear</a:t>
            </a:r>
            <a:r>
              <a:rPr lang="en-US" sz="1800" dirty="0"/>
              <a:t>, and it must </a:t>
            </a:r>
            <a:r>
              <a:rPr lang="en-US" sz="1800" b="1" dirty="0"/>
              <a:t>not distract</a:t>
            </a:r>
            <a:r>
              <a:rPr lang="en-US" sz="1800" dirty="0"/>
              <a:t>.”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Wilke, </a:t>
            </a:r>
            <a:r>
              <a:rPr lang="en-US" sz="1800" i="1" dirty="0"/>
              <a:t>Fundamentals of Data Visualization</a:t>
            </a:r>
          </a:p>
        </p:txBody>
      </p:sp>
      <p:sp>
        <p:nvSpPr>
          <p:cNvPr id="300" name="Google Shape;30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0D071-E97B-4BF1-8E84-B42F20537383}"/>
              </a:ext>
            </a:extLst>
          </p:cNvPr>
          <p:cNvSpPr txBox="1"/>
          <p:nvPr/>
        </p:nvSpPr>
        <p:spPr>
          <a:xfrm>
            <a:off x="525313" y="2823614"/>
            <a:ext cx="7504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Common issues: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To much colors;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Coloring for the sake of coloring;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Non-monotonic color scales;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800" dirty="0"/>
              <a:t>Non-friendly to color blind people.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234150" y="238250"/>
            <a:ext cx="503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2420" dirty="0"/>
              <a:t>Too </a:t>
            </a:r>
            <a:r>
              <a:rPr lang="pt-PT" sz="2420" dirty="0" err="1"/>
              <a:t>many</a:t>
            </a:r>
            <a:r>
              <a:rPr lang="pt-PT" sz="2420" dirty="0"/>
              <a:t> </a:t>
            </a:r>
            <a:r>
              <a:rPr lang="pt-PT" sz="2420" dirty="0" err="1"/>
              <a:t>colors</a:t>
            </a:r>
            <a:r>
              <a:rPr lang="pt-PT" sz="2420" dirty="0"/>
              <a:t> (1)</a:t>
            </a:r>
            <a:endParaRPr sz="2420" dirty="0"/>
          </a:p>
        </p:txBody>
      </p:sp>
      <p:sp>
        <p:nvSpPr>
          <p:cNvPr id="306" name="Google Shape;306;p37"/>
          <p:cNvSpPr txBox="1">
            <a:spLocks noGrp="1"/>
          </p:cNvSpPr>
          <p:nvPr>
            <p:ph type="body" idx="1"/>
          </p:nvPr>
        </p:nvSpPr>
        <p:spPr>
          <a:xfrm>
            <a:off x="392201" y="3412015"/>
            <a:ext cx="4746742" cy="15580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If you have too many colors, you probably need another visualization option, instead of changing the color pallet.</a:t>
            </a:r>
          </a:p>
        </p:txBody>
      </p:sp>
      <p:pic>
        <p:nvPicPr>
          <p:cNvPr id="307" name="Google Shape;3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943" y="238250"/>
            <a:ext cx="3668007" cy="42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25</a:t>
            </a:fld>
            <a:endParaRPr/>
          </a:p>
        </p:txBody>
      </p:sp>
      <p:sp>
        <p:nvSpPr>
          <p:cNvPr id="2" name="Google Shape;308;p37"/>
          <p:cNvSpPr txBox="1"/>
          <p:nvPr/>
        </p:nvSpPr>
        <p:spPr>
          <a:xfrm flipH="1">
            <a:off x="5311550" y="4441217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Wilke</a:t>
            </a:r>
            <a:r>
              <a:rPr lang="pt-PT" dirty="0"/>
              <a:t>, </a:t>
            </a:r>
            <a:r>
              <a:rPr lang="pt-PT" i="1" dirty="0"/>
              <a:t>Fundamentals </a:t>
            </a:r>
            <a:r>
              <a:rPr lang="pt-PT" i="1" dirty="0" err="1"/>
              <a:t>of</a:t>
            </a:r>
            <a:r>
              <a:rPr lang="pt-PT" i="1" dirty="0"/>
              <a:t> Data </a:t>
            </a:r>
            <a:r>
              <a:rPr lang="pt-PT" i="1" dirty="0" err="1"/>
              <a:t>Visualization</a:t>
            </a:r>
            <a:r>
              <a:rPr lang="pt-PT" dirty="0"/>
              <a:t>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9F819-61DA-449F-3F7F-0F86C95BEC0A}"/>
              </a:ext>
            </a:extLst>
          </p:cNvPr>
          <p:cNvSpPr txBox="1"/>
          <p:nvPr/>
        </p:nvSpPr>
        <p:spPr>
          <a:xfrm>
            <a:off x="234150" y="1149505"/>
            <a:ext cx="474414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800" dirty="0"/>
              <a:t>Problems:</a:t>
            </a:r>
            <a:endParaRPr lang="en-US" sz="1800" dirty="0">
              <a:solidFill>
                <a:srgbClr val="000000"/>
              </a:solidFill>
            </a:endParaRPr>
          </a:p>
          <a:p>
            <a:pPr marL="425450" lvl="1" indent="-285750"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coloring is not useful to </a:t>
            </a:r>
            <a:r>
              <a:rPr lang="en-US" sz="1600" b="1" dirty="0">
                <a:solidFill>
                  <a:srgbClr val="000000"/>
                </a:solidFill>
              </a:rPr>
              <a:t>distinguish</a:t>
            </a:r>
            <a:r>
              <a:rPr lang="en-US" sz="1600" dirty="0">
                <a:solidFill>
                  <a:srgbClr val="000000"/>
                </a:solidFill>
              </a:rPr>
              <a:t> categories;</a:t>
            </a:r>
          </a:p>
          <a:p>
            <a:pPr marL="425450" lvl="1" indent="-285750"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is possible to </a:t>
            </a:r>
            <a:r>
              <a:rPr lang="en-US" sz="1600" b="1" dirty="0">
                <a:solidFill>
                  <a:srgbClr val="000000"/>
                </a:solidFill>
              </a:rPr>
              <a:t>guess</a:t>
            </a:r>
            <a:r>
              <a:rPr lang="en-US" sz="1600" dirty="0">
                <a:solidFill>
                  <a:srgbClr val="000000"/>
                </a:solidFill>
              </a:rPr>
              <a:t> which colors is what category, but it requires a lot of work;</a:t>
            </a:r>
          </a:p>
          <a:p>
            <a:pPr marL="425450" lvl="1" indent="-285750">
              <a:buSzPts val="1400"/>
              <a:buFont typeface="Arial" panose="020B0604020202020204" pitchFamily="34" charset="0"/>
              <a:buChar char="•"/>
            </a:pPr>
            <a:r>
              <a:rPr lang="en-US" sz="1600" dirty="0"/>
              <a:t>(Misleading )S</a:t>
            </a:r>
            <a:r>
              <a:rPr lang="en-US" sz="1600" dirty="0">
                <a:solidFill>
                  <a:srgbClr val="000000"/>
                </a:solidFill>
              </a:rPr>
              <a:t>ome colors seem to be related, while they represent independent, distinct categories.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8707-65BD-9B5A-6187-57AC384B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41" y="40576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Too many colors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7F324-959B-A861-DABD-2E41D7325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26</a:t>
            </a:fld>
            <a:endParaRPr lang="pt-PT"/>
          </a:p>
        </p:txBody>
      </p:sp>
      <p:sp>
        <p:nvSpPr>
          <p:cNvPr id="5" name="Google Shape;309;p37">
            <a:extLst>
              <a:ext uri="{FF2B5EF4-FFF2-40B4-BE49-F238E27FC236}">
                <a16:creationId xmlns:a16="http://schemas.microsoft.com/office/drawing/2014/main" id="{F89ABD31-0325-8BE6-74A2-F8A85E1C075A}"/>
              </a:ext>
            </a:extLst>
          </p:cNvPr>
          <p:cNvSpPr txBox="1"/>
          <p:nvPr/>
        </p:nvSpPr>
        <p:spPr>
          <a:xfrm>
            <a:off x="371342" y="1725133"/>
            <a:ext cx="4678200" cy="190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</a:t>
            </a:r>
            <a:r>
              <a:rPr lang="en-US" b="1" dirty="0"/>
              <a:t>qualitative color</a:t>
            </a:r>
            <a:r>
              <a:rPr lang="en-US" dirty="0"/>
              <a:t> scales work best when there are </a:t>
            </a:r>
            <a:r>
              <a:rPr lang="en-US" b="1" dirty="0"/>
              <a:t>three to five different categories</a:t>
            </a:r>
            <a:r>
              <a:rPr lang="en-US" dirty="0"/>
              <a:t> that need to be colored. Once we reach </a:t>
            </a:r>
            <a:r>
              <a:rPr lang="en-US" b="1" dirty="0"/>
              <a:t>eight to ten different categories or more</a:t>
            </a:r>
            <a:r>
              <a:rPr lang="en-US" dirty="0"/>
              <a:t>, the task of </a:t>
            </a:r>
            <a:r>
              <a:rPr lang="en-US" b="1" dirty="0"/>
              <a:t>matching colors to categories becomes too burdensome to be useful, </a:t>
            </a:r>
            <a:r>
              <a:rPr lang="en-US" dirty="0"/>
              <a:t>even if the colors remain sufficiently different to be distinguishable in principle.”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Wilke, </a:t>
            </a:r>
            <a:r>
              <a:rPr lang="en-US" i="1" dirty="0">
                <a:solidFill>
                  <a:schemeClr val="dk1"/>
                </a:solidFill>
              </a:rPr>
              <a:t>Fundamentals of Data Visualization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6" name="Google Shape;307;p37">
            <a:extLst>
              <a:ext uri="{FF2B5EF4-FFF2-40B4-BE49-F238E27FC236}">
                <a16:creationId xmlns:a16="http://schemas.microsoft.com/office/drawing/2014/main" id="{931EF01A-C527-822B-B42E-4065ED7A03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6967" y="254916"/>
            <a:ext cx="3625674" cy="41254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08;p37">
            <a:extLst>
              <a:ext uri="{FF2B5EF4-FFF2-40B4-BE49-F238E27FC236}">
                <a16:creationId xmlns:a16="http://schemas.microsoft.com/office/drawing/2014/main" id="{011565B3-ECD9-4573-88D6-636E7EF5885B}"/>
              </a:ext>
            </a:extLst>
          </p:cNvPr>
          <p:cNvSpPr txBox="1"/>
          <p:nvPr/>
        </p:nvSpPr>
        <p:spPr>
          <a:xfrm flipH="1">
            <a:off x="5484158" y="4441217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Wilke</a:t>
            </a:r>
            <a:r>
              <a:rPr lang="pt-PT" dirty="0"/>
              <a:t>, </a:t>
            </a:r>
            <a:r>
              <a:rPr lang="pt-PT" i="1" dirty="0"/>
              <a:t>Fundamentals </a:t>
            </a:r>
            <a:r>
              <a:rPr lang="pt-PT" i="1" dirty="0" err="1"/>
              <a:t>of</a:t>
            </a:r>
            <a:r>
              <a:rPr lang="pt-PT" i="1" dirty="0"/>
              <a:t> Data </a:t>
            </a:r>
            <a:r>
              <a:rPr lang="pt-PT" i="1" dirty="0" err="1"/>
              <a:t>Visualization</a:t>
            </a:r>
            <a:r>
              <a:rPr lang="pt-PT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022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 many colors (3)</a:t>
            </a:r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325" y="1327875"/>
            <a:ext cx="5605700" cy="33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50" y="2055225"/>
            <a:ext cx="2354725" cy="25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/>
          <p:nvPr/>
        </p:nvSpPr>
        <p:spPr>
          <a:xfrm>
            <a:off x="1973724" y="1412820"/>
            <a:ext cx="1057601" cy="4005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</a:t>
            </a:r>
          </a:p>
        </p:txBody>
      </p:sp>
      <p:sp>
        <p:nvSpPr>
          <p:cNvPr id="320" name="Google Shape;320;p38"/>
          <p:cNvSpPr txBox="1"/>
          <p:nvPr/>
        </p:nvSpPr>
        <p:spPr>
          <a:xfrm flipH="1">
            <a:off x="4572000" y="4711175"/>
            <a:ext cx="425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From Wilke, </a:t>
            </a:r>
            <a:r>
              <a:rPr lang="pt-PT" i="1"/>
              <a:t>Fundamentals of Data Visualization</a:t>
            </a:r>
            <a:r>
              <a:rPr lang="pt-PT"/>
              <a:t> </a:t>
            </a:r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30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20"/>
              <a:t>Coloring for the sake of coloring</a:t>
            </a: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699" y="92148"/>
            <a:ext cx="3876675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9"/>
          <p:cNvSpPr txBox="1">
            <a:spLocks noGrp="1"/>
          </p:cNvSpPr>
          <p:nvPr>
            <p:ph type="body" idx="1"/>
          </p:nvPr>
        </p:nvSpPr>
        <p:spPr>
          <a:xfrm>
            <a:off x="394938" y="2571750"/>
            <a:ext cx="44052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Common issues</a:t>
            </a:r>
            <a:r>
              <a:rPr lang="pt-PT" dirty="0">
                <a:solidFill>
                  <a:srgbClr val="000000"/>
                </a:solidFill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marR="0" lvl="0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1600" dirty="0">
                <a:solidFill>
                  <a:srgbClr val="000000"/>
                </a:solidFill>
              </a:rPr>
              <a:t>The rainbow coloring is not mapped onto any variable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  <a:endParaRPr sz="1600" dirty="0">
              <a:solidFill>
                <a:srgbClr val="000000"/>
              </a:solidFill>
            </a:endParaRPr>
          </a:p>
          <a:p>
            <a:pPr marL="457200" marR="0" lvl="0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1600" dirty="0">
                <a:solidFill>
                  <a:srgbClr val="000000"/>
                </a:solidFill>
              </a:rPr>
              <a:t>The rainbow coloring makes a </a:t>
            </a:r>
            <a:r>
              <a:rPr lang="en-US" sz="1600" b="1" dirty="0">
                <a:solidFill>
                  <a:srgbClr val="000000"/>
                </a:solidFill>
              </a:rPr>
              <a:t>fake pattern.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9" name="Google Shape;329;p39"/>
          <p:cNvSpPr txBox="1"/>
          <p:nvPr/>
        </p:nvSpPr>
        <p:spPr>
          <a:xfrm flipH="1">
            <a:off x="5056699" y="4463177"/>
            <a:ext cx="492931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Wilke, </a:t>
            </a:r>
            <a:r>
              <a:rPr lang="en-US" i="1"/>
              <a:t>Fundamentals of Data Visualization</a:t>
            </a:r>
            <a:r>
              <a:rPr lang="en-US"/>
              <a:t> </a:t>
            </a:r>
          </a:p>
        </p:txBody>
      </p:sp>
      <p:cxnSp>
        <p:nvCxnSpPr>
          <p:cNvPr id="330" name="Google Shape;330;p39"/>
          <p:cNvCxnSpPr>
            <a:cxnSpLocks/>
            <a:endCxn id="331" idx="0"/>
          </p:cNvCxnSpPr>
          <p:nvPr/>
        </p:nvCxnSpPr>
        <p:spPr>
          <a:xfrm flipH="1">
            <a:off x="7586688" y="379450"/>
            <a:ext cx="890836" cy="27372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39"/>
          <p:cNvCxnSpPr>
            <a:cxnSpLocks/>
            <a:endCxn id="331" idx="1"/>
          </p:cNvCxnSpPr>
          <p:nvPr/>
        </p:nvCxnSpPr>
        <p:spPr>
          <a:xfrm flipV="1">
            <a:off x="5931733" y="3532191"/>
            <a:ext cx="517223" cy="6541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39"/>
          <p:cNvSpPr txBox="1"/>
          <p:nvPr/>
        </p:nvSpPr>
        <p:spPr>
          <a:xfrm>
            <a:off x="6448956" y="3116708"/>
            <a:ext cx="2275463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rainbow palette is circular and non-monotonic scale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(next problem)</a:t>
            </a:r>
          </a:p>
        </p:txBody>
      </p:sp>
      <p:sp>
        <p:nvSpPr>
          <p:cNvPr id="333" name="Google Shape;33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1978E-545A-C3DB-7E79-8232F8DDD39E}"/>
              </a:ext>
            </a:extLst>
          </p:cNvPr>
          <p:cNvSpPr txBox="1"/>
          <p:nvPr/>
        </p:nvSpPr>
        <p:spPr>
          <a:xfrm>
            <a:off x="83238" y="1619025"/>
            <a:ext cx="5056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</a:rPr>
              <a:t>If an aesthetic is </a:t>
            </a:r>
            <a:r>
              <a:rPr lang="en-US" sz="1800" b="1" dirty="0">
                <a:solidFill>
                  <a:srgbClr val="000000"/>
                </a:solidFill>
              </a:rPr>
              <a:t>unnecessary</a:t>
            </a:r>
            <a:r>
              <a:rPr lang="en-US" sz="1800" dirty="0">
                <a:solidFill>
                  <a:srgbClr val="000000"/>
                </a:solidFill>
              </a:rPr>
              <a:t> and/or redundant, it might do more harm than good.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L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ack of monotonicity in color scale and circular pallet</a:t>
            </a:r>
            <a:endParaRPr dirty="0"/>
          </a:p>
        </p:txBody>
      </p:sp>
      <p:sp>
        <p:nvSpPr>
          <p:cNvPr id="339" name="Google Shape;339;p40"/>
          <p:cNvSpPr txBox="1">
            <a:spLocks noGrp="1"/>
          </p:cNvSpPr>
          <p:nvPr>
            <p:ph type="body" idx="1"/>
          </p:nvPr>
        </p:nvSpPr>
        <p:spPr>
          <a:xfrm>
            <a:off x="311700" y="2685863"/>
            <a:ext cx="4405200" cy="1314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Issues with non-monotonic color </a:t>
            </a:r>
            <a:r>
              <a:rPr lang="en-US" b="1" dirty="0">
                <a:solidFill>
                  <a:srgbClr val="000000"/>
                </a:solidFill>
              </a:rPr>
              <a:t>scale</a:t>
            </a:r>
            <a:r>
              <a:rPr lang="pt-PT" dirty="0">
                <a:solidFill>
                  <a:srgbClr val="000000"/>
                </a:solidFill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600" dirty="0">
                <a:solidFill>
                  <a:srgbClr val="000000"/>
                </a:solidFill>
              </a:rPr>
              <a:t>Unclear scale (low vs high values);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600" dirty="0">
                <a:solidFill>
                  <a:srgbClr val="000000"/>
                </a:solidFill>
              </a:rPr>
              <a:t>Tiring for the eyes</a:t>
            </a:r>
            <a:r>
              <a:rPr lang="pt-PT" sz="1600" dirty="0">
                <a:solidFill>
                  <a:srgbClr val="000000"/>
                </a:solidFill>
              </a:rPr>
              <a:t>;</a:t>
            </a:r>
            <a:endParaRPr sz="1600" dirty="0">
              <a:solidFill>
                <a:srgbClr val="000000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600" dirty="0">
                <a:solidFill>
                  <a:srgbClr val="000000"/>
                </a:solidFill>
              </a:rPr>
              <a:t>Unclear ordering of values.</a:t>
            </a:r>
          </a:p>
        </p:txBody>
      </p:sp>
      <p:pic>
        <p:nvPicPr>
          <p:cNvPr id="340" name="Google Shape;3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900" y="1345988"/>
            <a:ext cx="4122299" cy="287311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654D5-C135-F2A1-6721-61F70169CB05}"/>
              </a:ext>
            </a:extLst>
          </p:cNvPr>
          <p:cNvSpPr txBox="1"/>
          <p:nvPr/>
        </p:nvSpPr>
        <p:spPr>
          <a:xfrm>
            <a:off x="228300" y="1434270"/>
            <a:ext cx="4488600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</a:rPr>
              <a:t>Lack of monotonicity in the color scale means that the intensity of the color does not change uniformly through the pallet</a:t>
            </a:r>
            <a:r>
              <a:rPr lang="en-US" sz="1800" dirty="0"/>
              <a:t>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Google Shape;329;p39">
            <a:extLst>
              <a:ext uri="{FF2B5EF4-FFF2-40B4-BE49-F238E27FC236}">
                <a16:creationId xmlns:a16="http://schemas.microsoft.com/office/drawing/2014/main" id="{7326600A-6B47-AFB6-1C28-E41E64333278}"/>
              </a:ext>
            </a:extLst>
          </p:cNvPr>
          <p:cNvSpPr txBox="1"/>
          <p:nvPr/>
        </p:nvSpPr>
        <p:spPr>
          <a:xfrm flipH="1">
            <a:off x="5056699" y="4279490"/>
            <a:ext cx="396445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Wilke, </a:t>
            </a:r>
            <a:r>
              <a:rPr lang="en-US" i="1"/>
              <a:t>Fundamentals of Data Visualization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Part 1 - Basic concepts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60058" y="1242126"/>
            <a:ext cx="8012400" cy="271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dk1"/>
                </a:solidFill>
              </a:rPr>
              <a:t>“</a:t>
            </a:r>
            <a:r>
              <a:rPr lang="en-US" sz="1800" b="1" dirty="0">
                <a:solidFill>
                  <a:schemeClr val="dk1"/>
                </a:solidFill>
              </a:rPr>
              <a:t>ugly</a:t>
            </a:r>
            <a:r>
              <a:rPr lang="pt-PT" sz="1800" b="1" dirty="0">
                <a:solidFill>
                  <a:schemeClr val="dk1"/>
                </a:solidFill>
              </a:rPr>
              <a:t> </a:t>
            </a:r>
            <a:r>
              <a:rPr lang="pt-PT" sz="1800" dirty="0">
                <a:solidFill>
                  <a:schemeClr val="dk1"/>
                </a:solidFill>
              </a:rPr>
              <a:t>— A figure </a:t>
            </a:r>
            <a:r>
              <a:rPr lang="en-US" sz="1800" dirty="0">
                <a:solidFill>
                  <a:schemeClr val="dk1"/>
                </a:solidFill>
              </a:rPr>
              <a:t>that has aesthetic problems but otherwise is clear and informative.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bad </a:t>
            </a:r>
            <a:r>
              <a:rPr lang="pt-PT" sz="1800" dirty="0">
                <a:solidFill>
                  <a:schemeClr val="dk1"/>
                </a:solidFill>
              </a:rPr>
              <a:t>— A figure </a:t>
            </a:r>
            <a:r>
              <a:rPr lang="en-US" sz="1800" dirty="0">
                <a:solidFill>
                  <a:schemeClr val="dk1"/>
                </a:solidFill>
              </a:rPr>
              <a:t>that has problems related to perception; it may be unclear, confusing, overly complicated, or deceiving.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wrong</a:t>
            </a:r>
            <a:r>
              <a:rPr lang="pt-PT" sz="1800" b="1" dirty="0">
                <a:solidFill>
                  <a:schemeClr val="dk1"/>
                </a:solidFill>
              </a:rPr>
              <a:t> </a:t>
            </a:r>
            <a:r>
              <a:rPr lang="pt-PT" sz="1800" dirty="0">
                <a:solidFill>
                  <a:schemeClr val="dk1"/>
                </a:solidFill>
              </a:rPr>
              <a:t>— A </a:t>
            </a:r>
            <a:r>
              <a:rPr lang="en-US" sz="1800" dirty="0">
                <a:solidFill>
                  <a:schemeClr val="dk1"/>
                </a:solidFill>
              </a:rPr>
              <a:t>figure</a:t>
            </a:r>
            <a:r>
              <a:rPr lang="pt-PT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that has problems related to mathematics; it is objectively incorrect.”</a:t>
            </a:r>
          </a:p>
        </p:txBody>
      </p:sp>
      <p:sp>
        <p:nvSpPr>
          <p:cNvPr id="75" name="Google Shape;75;p15"/>
          <p:cNvSpPr txBox="1"/>
          <p:nvPr/>
        </p:nvSpPr>
        <p:spPr>
          <a:xfrm flipH="1">
            <a:off x="186216" y="4178009"/>
            <a:ext cx="644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Wilke, </a:t>
            </a:r>
            <a:r>
              <a:rPr lang="en-US" i="1"/>
              <a:t>Fundamentals of Data Visualization</a:t>
            </a:r>
            <a:r>
              <a:rPr lang="en-US"/>
              <a:t> 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Monotonic colors</a:t>
            </a:r>
          </a:p>
        </p:txBody>
      </p:sp>
      <p:pic>
        <p:nvPicPr>
          <p:cNvPr id="347" name="Google Shape;3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858" y="1348621"/>
            <a:ext cx="3254950" cy="29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1"/>
          <p:cNvSpPr txBox="1"/>
          <p:nvPr/>
        </p:nvSpPr>
        <p:spPr>
          <a:xfrm>
            <a:off x="6570060" y="4287900"/>
            <a:ext cx="1973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dirty="0" err="1"/>
              <a:t>From</a:t>
            </a:r>
            <a:r>
              <a:rPr lang="pt-PT" sz="1000" dirty="0"/>
              <a:t> Pascoal </a:t>
            </a:r>
            <a:r>
              <a:rPr lang="pt-PT" sz="1000" dirty="0" err="1"/>
              <a:t>et</a:t>
            </a:r>
            <a:r>
              <a:rPr lang="pt-PT" sz="1000" dirty="0"/>
              <a:t> al., 2022 (</a:t>
            </a:r>
            <a:r>
              <a:rPr lang="pt-PT" sz="1000" i="1" dirty="0" err="1"/>
              <a:t>Frontiers</a:t>
            </a:r>
            <a:r>
              <a:rPr lang="pt-PT" sz="1000" i="1" dirty="0"/>
              <a:t> in </a:t>
            </a:r>
            <a:r>
              <a:rPr lang="pt-PT" sz="1000" i="1" dirty="0" err="1"/>
              <a:t>Microbiology</a:t>
            </a:r>
            <a:r>
              <a:rPr lang="pt-PT" sz="1000" dirty="0"/>
              <a:t>)</a:t>
            </a:r>
            <a:endParaRPr sz="1000" dirty="0"/>
          </a:p>
        </p:txBody>
      </p:sp>
      <p:sp>
        <p:nvSpPr>
          <p:cNvPr id="350" name="Google Shape;350;p41"/>
          <p:cNvSpPr txBox="1"/>
          <p:nvPr/>
        </p:nvSpPr>
        <p:spPr>
          <a:xfrm>
            <a:off x="4791708" y="3359811"/>
            <a:ext cx="2327625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sequential diverging</a:t>
            </a:r>
            <a:r>
              <a:rPr lang="en-US" dirty="0"/>
              <a:t> coloring for </a:t>
            </a:r>
            <a:r>
              <a:rPr lang="en-US" b="1" dirty="0"/>
              <a:t>quantitative continuous</a:t>
            </a:r>
            <a:r>
              <a:rPr lang="en-US" dirty="0"/>
              <a:t> variable</a:t>
            </a:r>
          </a:p>
        </p:txBody>
      </p:sp>
      <p:cxnSp>
        <p:nvCxnSpPr>
          <p:cNvPr id="351" name="Google Shape;351;p41"/>
          <p:cNvCxnSpPr>
            <a:cxnSpLocks/>
            <a:endCxn id="350" idx="0"/>
          </p:cNvCxnSpPr>
          <p:nvPr/>
        </p:nvCxnSpPr>
        <p:spPr>
          <a:xfrm flipH="1">
            <a:off x="5955521" y="3054612"/>
            <a:ext cx="792412" cy="305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52" name="Google Shape;3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83" y="1356750"/>
            <a:ext cx="2067975" cy="339572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1"/>
          <p:cNvSpPr txBox="1"/>
          <p:nvPr/>
        </p:nvSpPr>
        <p:spPr>
          <a:xfrm>
            <a:off x="2142644" y="3699974"/>
            <a:ext cx="267897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sequential diverging </a:t>
            </a:r>
            <a:r>
              <a:rPr lang="en-US" dirty="0"/>
              <a:t>and</a:t>
            </a:r>
            <a:r>
              <a:rPr lang="en-US" b="1" dirty="0"/>
              <a:t> multi-hue</a:t>
            </a:r>
            <a:r>
              <a:rPr lang="en-US" dirty="0"/>
              <a:t> coloring for </a:t>
            </a:r>
            <a:r>
              <a:rPr lang="en-US" b="1" dirty="0"/>
              <a:t>quantitative continuous</a:t>
            </a:r>
            <a:r>
              <a:rPr lang="en-US" dirty="0"/>
              <a:t> variable</a:t>
            </a:r>
          </a:p>
        </p:txBody>
      </p:sp>
      <p:cxnSp>
        <p:nvCxnSpPr>
          <p:cNvPr id="354" name="Google Shape;354;p41"/>
          <p:cNvCxnSpPr>
            <a:cxnSpLocks/>
            <a:endCxn id="353" idx="0"/>
          </p:cNvCxnSpPr>
          <p:nvPr/>
        </p:nvCxnSpPr>
        <p:spPr>
          <a:xfrm>
            <a:off x="1701800" y="3222225"/>
            <a:ext cx="1780333" cy="4777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41"/>
          <p:cNvSpPr txBox="1"/>
          <p:nvPr/>
        </p:nvSpPr>
        <p:spPr>
          <a:xfrm>
            <a:off x="141933" y="4683350"/>
            <a:ext cx="334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From IPMA (https://www.ipma.pt/pt/oclima/monitorizacao/)</a:t>
            </a:r>
            <a:endParaRPr sz="1000"/>
          </a:p>
        </p:txBody>
      </p:sp>
      <p:sp>
        <p:nvSpPr>
          <p:cNvPr id="356" name="Google Shape;356;p41"/>
          <p:cNvSpPr txBox="1"/>
          <p:nvPr/>
        </p:nvSpPr>
        <p:spPr>
          <a:xfrm>
            <a:off x="-174105" y="956671"/>
            <a:ext cx="277195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monotonic colors in a map</a:t>
            </a:r>
          </a:p>
        </p:txBody>
      </p:sp>
      <p:sp>
        <p:nvSpPr>
          <p:cNvPr id="357" name="Google Shape;357;p41"/>
          <p:cNvSpPr txBox="1"/>
          <p:nvPr/>
        </p:nvSpPr>
        <p:spPr>
          <a:xfrm>
            <a:off x="5425062" y="1017725"/>
            <a:ext cx="294912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monotonic colors in a  correlation</a:t>
            </a:r>
          </a:p>
        </p:txBody>
      </p:sp>
      <p:sp>
        <p:nvSpPr>
          <p:cNvPr id="358" name="Google Shape;3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065E6-0390-7AD2-9B6C-F53F7D317C6F}"/>
              </a:ext>
            </a:extLst>
          </p:cNvPr>
          <p:cNvSpPr txBox="1"/>
          <p:nvPr/>
        </p:nvSpPr>
        <p:spPr>
          <a:xfrm>
            <a:off x="3269850" y="2301314"/>
            <a:ext cx="3043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Don’t assume which direction a specific color represents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Color blind issues (1)</a:t>
            </a:r>
          </a:p>
        </p:txBody>
      </p:sp>
      <p:sp>
        <p:nvSpPr>
          <p:cNvPr id="364" name="Google Shape;364;p42"/>
          <p:cNvSpPr txBox="1"/>
          <p:nvPr/>
        </p:nvSpPr>
        <p:spPr>
          <a:xfrm>
            <a:off x="413550" y="1088138"/>
            <a:ext cx="51306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Color blind people typically do not distinguish</a:t>
            </a:r>
            <a:r>
              <a:rPr lang="pt-PT" dirty="0"/>
              <a:t>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red-green</a:t>
            </a:r>
            <a:r>
              <a:rPr lang="pt-PT" dirty="0"/>
              <a:t>;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blue-yellow</a:t>
            </a:r>
            <a:r>
              <a:rPr lang="pt-PT" dirty="0"/>
              <a:t>.</a:t>
            </a:r>
            <a:endParaRPr dirty="0"/>
          </a:p>
        </p:txBody>
      </p:sp>
      <p:pic>
        <p:nvPicPr>
          <p:cNvPr id="365" name="Google Shape;3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00" y="2877038"/>
            <a:ext cx="4096700" cy="11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2"/>
          <p:cNvSpPr txBox="1"/>
          <p:nvPr/>
        </p:nvSpPr>
        <p:spPr>
          <a:xfrm>
            <a:off x="311700" y="4276855"/>
            <a:ext cx="4502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</a:lvl1pPr>
          </a:lstStyle>
          <a:p>
            <a:r>
              <a:rPr lang="en-US" dirty="0"/>
              <a:t>the original colors are perceived differently, but the inherent meaning is similar enough.</a:t>
            </a:r>
          </a:p>
        </p:txBody>
      </p:sp>
      <p:pic>
        <p:nvPicPr>
          <p:cNvPr id="367" name="Google Shape;3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558" y="1783063"/>
            <a:ext cx="3889750" cy="10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/>
          <p:nvPr/>
        </p:nvSpPr>
        <p:spPr>
          <a:xfrm>
            <a:off x="4682066" y="1236559"/>
            <a:ext cx="446193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 is more serious for </a:t>
            </a:r>
            <a:r>
              <a:rPr lang="en-US" b="1" dirty="0"/>
              <a:t>diverging scales</a:t>
            </a:r>
          </a:p>
        </p:txBody>
      </p:sp>
      <p:sp>
        <p:nvSpPr>
          <p:cNvPr id="369" name="Google Shape;369;p42"/>
          <p:cNvSpPr txBox="1"/>
          <p:nvPr/>
        </p:nvSpPr>
        <p:spPr>
          <a:xfrm>
            <a:off x="6337933" y="1506648"/>
            <a:ext cx="11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red-green</a:t>
            </a:r>
            <a:endParaRPr/>
          </a:p>
        </p:txBody>
      </p:sp>
      <p:pic>
        <p:nvPicPr>
          <p:cNvPr id="370" name="Google Shape;37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7558" y="3126023"/>
            <a:ext cx="3889749" cy="110118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2"/>
          <p:cNvSpPr txBox="1"/>
          <p:nvPr/>
        </p:nvSpPr>
        <p:spPr>
          <a:xfrm>
            <a:off x="6407333" y="2877048"/>
            <a:ext cx="11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blue-green</a:t>
            </a:r>
            <a:endParaRPr/>
          </a:p>
        </p:txBody>
      </p:sp>
      <p:sp>
        <p:nvSpPr>
          <p:cNvPr id="372" name="Google Shape;37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2B23C-FB88-E308-68CD-CD8C3FC999F0}"/>
              </a:ext>
            </a:extLst>
          </p:cNvPr>
          <p:cNvSpPr txBox="1"/>
          <p:nvPr/>
        </p:nvSpPr>
        <p:spPr>
          <a:xfrm>
            <a:off x="242613" y="210150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Sequential scales</a:t>
            </a:r>
            <a:r>
              <a:rPr lang="en-US" dirty="0"/>
              <a:t>, usually, are ok, because they should represent a unidirectional gradient.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Color blind issues (2)</a:t>
            </a:r>
          </a:p>
        </p:txBody>
      </p:sp>
      <p:sp>
        <p:nvSpPr>
          <p:cNvPr id="378" name="Google Shape;378;p43"/>
          <p:cNvSpPr txBox="1"/>
          <p:nvPr/>
        </p:nvSpPr>
        <p:spPr>
          <a:xfrm>
            <a:off x="655840" y="1547839"/>
            <a:ext cx="7227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color-blind friendly palette is harder for </a:t>
            </a:r>
            <a:r>
              <a:rPr lang="en-US" sz="1800" b="1" dirty="0"/>
              <a:t>qualitative coloring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(fewer coloring options)</a:t>
            </a:r>
          </a:p>
        </p:txBody>
      </p:sp>
      <p:pic>
        <p:nvPicPr>
          <p:cNvPr id="379" name="Google Shape;3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25" y="3144425"/>
            <a:ext cx="762952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3"/>
          <p:cNvSpPr txBox="1"/>
          <p:nvPr/>
        </p:nvSpPr>
        <p:spPr>
          <a:xfrm>
            <a:off x="435874" y="4329325"/>
            <a:ext cx="744786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Color blind friendly palette proposed by Wilke in </a:t>
            </a:r>
            <a:r>
              <a:rPr lang="en-US" i="1"/>
              <a:t>Fundamentals of Data Visualization</a:t>
            </a:r>
          </a:p>
        </p:txBody>
      </p:sp>
      <p:sp>
        <p:nvSpPr>
          <p:cNvPr id="381" name="Google Shape;38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Example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125" y="661250"/>
            <a:ext cx="54974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 flipH="1">
            <a:off x="0" y="4465874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From Wilke, </a:t>
            </a:r>
            <a:r>
              <a:rPr lang="pt-PT" i="1"/>
              <a:t>Fundamentals of Data Visualization</a:t>
            </a:r>
            <a:r>
              <a:rPr lang="pt-PT"/>
              <a:t> 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Some terminology (1)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PT" dirty="0" err="1">
                <a:solidFill>
                  <a:schemeClr val="dk1"/>
                </a:solidFill>
              </a:rPr>
              <a:t>Aesthetics</a:t>
            </a:r>
            <a:r>
              <a:rPr lang="pt-PT" dirty="0">
                <a:solidFill>
                  <a:schemeClr val="dk1"/>
                </a:solidFill>
              </a:rPr>
              <a:t> – </a:t>
            </a:r>
            <a:r>
              <a:rPr lang="pt-PT" dirty="0" err="1">
                <a:solidFill>
                  <a:schemeClr val="dk1"/>
                </a:solidFill>
              </a:rPr>
              <a:t>mapping</a:t>
            </a:r>
            <a:r>
              <a:rPr lang="pt-PT" dirty="0">
                <a:solidFill>
                  <a:schemeClr val="dk1"/>
                </a:solidFill>
              </a:rPr>
              <a:t> </a:t>
            </a:r>
            <a:r>
              <a:rPr lang="pt-PT" dirty="0" err="1">
                <a:solidFill>
                  <a:schemeClr val="dk1"/>
                </a:solidFill>
              </a:rPr>
              <a:t>of</a:t>
            </a:r>
            <a:r>
              <a:rPr lang="pt-PT" dirty="0">
                <a:solidFill>
                  <a:schemeClr val="dk1"/>
                </a:solidFill>
              </a:rPr>
              <a:t> data </a:t>
            </a:r>
            <a:r>
              <a:rPr lang="pt-PT" dirty="0" err="1">
                <a:solidFill>
                  <a:schemeClr val="dk1"/>
                </a:solidFill>
              </a:rPr>
              <a:t>into</a:t>
            </a:r>
            <a:r>
              <a:rPr lang="pt-PT" dirty="0">
                <a:solidFill>
                  <a:schemeClr val="dk1"/>
                </a:solidFill>
              </a:rPr>
              <a:t> </a:t>
            </a:r>
            <a:r>
              <a:rPr lang="pt-PT" b="1" dirty="0" err="1">
                <a:solidFill>
                  <a:schemeClr val="dk1"/>
                </a:solidFill>
              </a:rPr>
              <a:t>quantifiable</a:t>
            </a:r>
            <a:r>
              <a:rPr lang="pt-PT" b="1" dirty="0">
                <a:solidFill>
                  <a:schemeClr val="dk1"/>
                </a:solidFill>
              </a:rPr>
              <a:t> </a:t>
            </a:r>
            <a:r>
              <a:rPr lang="pt-PT" b="1" dirty="0" err="1">
                <a:solidFill>
                  <a:schemeClr val="dk1"/>
                </a:solidFill>
              </a:rPr>
              <a:t>features</a:t>
            </a:r>
            <a:r>
              <a:rPr lang="pt-PT" dirty="0">
                <a:solidFill>
                  <a:schemeClr val="dk1"/>
                </a:solidFill>
              </a:rPr>
              <a:t> </a:t>
            </a:r>
            <a:r>
              <a:rPr lang="pt-PT" dirty="0" err="1">
                <a:solidFill>
                  <a:schemeClr val="dk1"/>
                </a:solidFill>
              </a:rPr>
              <a:t>of</a:t>
            </a:r>
            <a:r>
              <a:rPr lang="pt-PT" dirty="0">
                <a:solidFill>
                  <a:schemeClr val="dk1"/>
                </a:solidFill>
              </a:rPr>
              <a:t> </a:t>
            </a:r>
            <a:r>
              <a:rPr lang="pt-PT" dirty="0" err="1">
                <a:solidFill>
                  <a:schemeClr val="dk1"/>
                </a:solidFill>
              </a:rPr>
              <a:t>an</a:t>
            </a:r>
            <a:r>
              <a:rPr lang="pt-PT" dirty="0">
                <a:solidFill>
                  <a:schemeClr val="dk1"/>
                </a:solidFill>
              </a:rPr>
              <a:t> </a:t>
            </a:r>
            <a:r>
              <a:rPr lang="pt-PT" dirty="0" err="1">
                <a:solidFill>
                  <a:schemeClr val="dk1"/>
                </a:solidFill>
              </a:rPr>
              <a:t>illustration</a:t>
            </a:r>
            <a:r>
              <a:rPr lang="pt-PT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189625"/>
            <a:ext cx="61150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 flipH="1">
            <a:off x="0" y="4465874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From Wilke, </a:t>
            </a:r>
            <a:r>
              <a:rPr lang="pt-PT" i="1"/>
              <a:t>Fundamentals of Data Visualization</a:t>
            </a:r>
            <a:r>
              <a:rPr lang="pt-PT"/>
              <a:t> 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Some terminology (2)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11699" y="1328938"/>
            <a:ext cx="7198233" cy="6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A </a:t>
            </a:r>
            <a:r>
              <a:rPr lang="en-US" sz="1800" b="1">
                <a:solidFill>
                  <a:schemeClr val="dk1"/>
                </a:solidFill>
              </a:rPr>
              <a:t>scale</a:t>
            </a:r>
            <a:r>
              <a:rPr lang="en-US" sz="1800">
                <a:solidFill>
                  <a:schemeClr val="dk1"/>
                </a:solidFill>
              </a:rPr>
              <a:t> defines a unique mapping between data and aesthetics.</a:t>
            </a: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725" y="2281225"/>
            <a:ext cx="52006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 flipH="1">
            <a:off x="0" y="4465874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Wilke, </a:t>
            </a:r>
            <a:r>
              <a:rPr lang="en-US" i="1"/>
              <a:t>Fundamentals of Data Visualization</a:t>
            </a:r>
            <a:r>
              <a:rPr lang="en-US"/>
              <a:t> </a:t>
            </a:r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</a:t>
            </a:r>
            <a:r>
              <a:rPr lang="pt-PT" dirty="0"/>
              <a:t> </a:t>
            </a:r>
            <a:r>
              <a:rPr lang="en-US" dirty="0"/>
              <a:t>of</a:t>
            </a:r>
            <a:r>
              <a:rPr lang="pt-PT" dirty="0"/>
              <a:t> data</a:t>
            </a:r>
            <a:endParaRPr dirty="0"/>
          </a:p>
        </p:txBody>
      </p:sp>
      <p:sp>
        <p:nvSpPr>
          <p:cNvPr id="108" name="Google Shape;108;p19"/>
          <p:cNvSpPr txBox="1"/>
          <p:nvPr/>
        </p:nvSpPr>
        <p:spPr>
          <a:xfrm>
            <a:off x="439400" y="1212068"/>
            <a:ext cx="7779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800" dirty="0" err="1"/>
              <a:t>Quantitative</a:t>
            </a:r>
            <a:r>
              <a:rPr lang="pt-PT" sz="1800" dirty="0"/>
              <a:t>/</a:t>
            </a:r>
            <a:r>
              <a:rPr lang="pt-PT" sz="1800" dirty="0" err="1"/>
              <a:t>numerical</a:t>
            </a:r>
            <a:r>
              <a:rPr lang="pt-PT" sz="1800" dirty="0"/>
              <a:t> </a:t>
            </a:r>
            <a:r>
              <a:rPr lang="pt-PT" sz="1800" b="1" dirty="0" err="1"/>
              <a:t>continuous</a:t>
            </a:r>
            <a:r>
              <a:rPr lang="pt-PT" sz="1800" b="1" dirty="0"/>
              <a:t>;</a:t>
            </a:r>
            <a:endParaRPr sz="1800" b="1" dirty="0"/>
          </a:p>
          <a:p>
            <a:pPr marL="457200" indent="-317500">
              <a:buSzPts val="1400"/>
              <a:buChar char="●"/>
            </a:pPr>
            <a:r>
              <a:rPr lang="pt-PT" sz="1800" err="1"/>
              <a:t>Quantitative</a:t>
            </a:r>
            <a:r>
              <a:rPr lang="pt-PT" sz="1800" dirty="0"/>
              <a:t>/</a:t>
            </a:r>
            <a:r>
              <a:rPr lang="pt-PT" sz="1800" err="1"/>
              <a:t>numerical</a:t>
            </a:r>
            <a:r>
              <a:rPr lang="pt-PT" sz="1800" dirty="0"/>
              <a:t> </a:t>
            </a:r>
            <a:r>
              <a:rPr lang="pt-PT" sz="1800" b="1" err="1"/>
              <a:t>discrete</a:t>
            </a:r>
            <a:r>
              <a:rPr lang="pt-PT" sz="1800" b="1"/>
              <a:t>;</a:t>
            </a:r>
            <a:endParaRPr lang="pt-PT" sz="18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800" dirty="0" err="1"/>
              <a:t>Qualitative</a:t>
            </a:r>
            <a:r>
              <a:rPr lang="pt-PT" sz="1800" dirty="0"/>
              <a:t>/</a:t>
            </a:r>
            <a:r>
              <a:rPr lang="pt-PT" sz="1800" dirty="0" err="1"/>
              <a:t>categorical</a:t>
            </a:r>
            <a:r>
              <a:rPr lang="pt-PT" sz="1800" dirty="0"/>
              <a:t> </a:t>
            </a:r>
            <a:r>
              <a:rPr lang="pt-PT" sz="1800" b="1" dirty="0" err="1"/>
              <a:t>unordered</a:t>
            </a:r>
            <a:r>
              <a:rPr lang="pt-PT" sz="1800" b="1" dirty="0"/>
              <a:t>;</a:t>
            </a:r>
            <a:endParaRPr sz="18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800" err="1"/>
              <a:t>Qualitative</a:t>
            </a:r>
            <a:r>
              <a:rPr lang="pt-PT" sz="1800" dirty="0"/>
              <a:t>/</a:t>
            </a:r>
            <a:r>
              <a:rPr lang="pt-PT" sz="1800" err="1"/>
              <a:t>categorical</a:t>
            </a:r>
            <a:r>
              <a:rPr lang="pt-PT" sz="1800" dirty="0"/>
              <a:t> </a:t>
            </a:r>
            <a:r>
              <a:rPr lang="pt-PT" sz="1800" b="1" err="1"/>
              <a:t>ordered</a:t>
            </a:r>
            <a:r>
              <a:rPr lang="pt-PT" sz="1800" b="1"/>
              <a:t>;</a:t>
            </a:r>
            <a:endParaRPr sz="1800"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800" dirty="0"/>
              <a:t>Date </a:t>
            </a:r>
            <a:r>
              <a:rPr lang="en-US" sz="1800" dirty="0"/>
              <a:t>or</a:t>
            </a:r>
            <a:r>
              <a:rPr lang="pt-PT" sz="1800" dirty="0"/>
              <a:t> time;</a:t>
            </a: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800" dirty="0" err="1"/>
              <a:t>Text</a:t>
            </a:r>
            <a:r>
              <a:rPr lang="pt-PT" sz="1800" dirty="0"/>
              <a:t>.</a:t>
            </a:r>
            <a:endParaRPr sz="1800"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89038" y="363382"/>
            <a:ext cx="3646071" cy="565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pt-PT" dirty="0" err="1"/>
              <a:t>Example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good </a:t>
            </a:r>
            <a:r>
              <a:rPr lang="pt-PT" dirty="0" err="1"/>
              <a:t>plot</a:t>
            </a:r>
            <a:endParaRPr dirty="0" err="1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900" y="1131350"/>
            <a:ext cx="5197829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0"/>
          <p:cNvCxnSpPr>
            <a:stCxn id="115" idx="0"/>
          </p:cNvCxnSpPr>
          <p:nvPr/>
        </p:nvCxnSpPr>
        <p:spPr>
          <a:xfrm rot="10800000">
            <a:off x="4290515" y="723650"/>
            <a:ext cx="399300" cy="40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0"/>
          <p:cNvSpPr txBox="1"/>
          <p:nvPr/>
        </p:nvSpPr>
        <p:spPr>
          <a:xfrm>
            <a:off x="3578325" y="229625"/>
            <a:ext cx="111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quantitative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continuous</a:t>
            </a:r>
            <a:endParaRPr/>
          </a:p>
        </p:txBody>
      </p:sp>
      <p:cxnSp>
        <p:nvCxnSpPr>
          <p:cNvPr id="118" name="Google Shape;118;p20"/>
          <p:cNvCxnSpPr/>
          <p:nvPr/>
        </p:nvCxnSpPr>
        <p:spPr>
          <a:xfrm rot="10800000" flipH="1">
            <a:off x="5763825" y="785600"/>
            <a:ext cx="255600" cy="3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0"/>
          <p:cNvSpPr txBox="1"/>
          <p:nvPr/>
        </p:nvSpPr>
        <p:spPr>
          <a:xfrm>
            <a:off x="5488300" y="229625"/>
            <a:ext cx="111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quantitative discrete </a:t>
            </a:r>
            <a:endParaRPr/>
          </a:p>
        </p:txBody>
      </p:sp>
      <p:cxnSp>
        <p:nvCxnSpPr>
          <p:cNvPr id="120" name="Google Shape;120;p20"/>
          <p:cNvCxnSpPr/>
          <p:nvPr/>
        </p:nvCxnSpPr>
        <p:spPr>
          <a:xfrm rot="10800000">
            <a:off x="6197700" y="845225"/>
            <a:ext cx="276900" cy="32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0"/>
          <p:cNvSpPr txBox="1"/>
          <p:nvPr/>
        </p:nvSpPr>
        <p:spPr>
          <a:xfrm flipH="1">
            <a:off x="0" y="4465874"/>
            <a:ext cx="29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From Wilke, </a:t>
            </a:r>
            <a:r>
              <a:rPr lang="pt-PT" i="1"/>
              <a:t>Fundamentals of Data Visualization</a:t>
            </a:r>
            <a:r>
              <a:rPr lang="pt-PT"/>
              <a:t> 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Part 2 - Color scales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235500" y="1152475"/>
            <a:ext cx="8520600" cy="12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“(</a:t>
            </a:r>
            <a:r>
              <a:rPr lang="en-US" dirty="0" err="1">
                <a:solidFill>
                  <a:schemeClr val="dk1"/>
                </a:solidFill>
              </a:rPr>
              <a:t>i</a:t>
            </a:r>
            <a:r>
              <a:rPr lang="en-US" dirty="0">
                <a:solidFill>
                  <a:schemeClr val="dk1"/>
                </a:solidFill>
              </a:rPr>
              <a:t>) we can use color to </a:t>
            </a:r>
            <a:r>
              <a:rPr lang="en-US" b="1" dirty="0">
                <a:solidFill>
                  <a:schemeClr val="dk1"/>
                </a:solidFill>
              </a:rPr>
              <a:t>distinguish</a:t>
            </a:r>
            <a:r>
              <a:rPr lang="en-US" dirty="0">
                <a:solidFill>
                  <a:schemeClr val="dk1"/>
                </a:solidFill>
              </a:rPr>
              <a:t> groups of data from each other; (ii) we can use color to </a:t>
            </a:r>
            <a:r>
              <a:rPr lang="en-US" b="1" dirty="0">
                <a:solidFill>
                  <a:schemeClr val="dk1"/>
                </a:solidFill>
              </a:rPr>
              <a:t>represent data values</a:t>
            </a:r>
            <a:r>
              <a:rPr lang="en-US" dirty="0">
                <a:solidFill>
                  <a:schemeClr val="dk1"/>
                </a:solidFill>
              </a:rPr>
              <a:t>; and (iii) we can use color to </a:t>
            </a:r>
            <a:r>
              <a:rPr lang="en-US" b="1" dirty="0">
                <a:solidFill>
                  <a:schemeClr val="dk1"/>
                </a:solidFill>
              </a:rPr>
              <a:t>highlight</a:t>
            </a:r>
            <a:r>
              <a:rPr lang="pt-PT" dirty="0">
                <a:solidFill>
                  <a:schemeClr val="dk1"/>
                </a:solidFill>
              </a:rPr>
              <a:t>. ” </a:t>
            </a:r>
            <a:endParaRPr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dirty="0" err="1">
                <a:solidFill>
                  <a:schemeClr val="dk1"/>
                </a:solidFill>
              </a:rPr>
              <a:t>Wilke</a:t>
            </a:r>
            <a:r>
              <a:rPr lang="pt-PT" dirty="0">
                <a:solidFill>
                  <a:schemeClr val="dk1"/>
                </a:solidFill>
              </a:rPr>
              <a:t>, </a:t>
            </a:r>
            <a:r>
              <a:rPr lang="pt-PT" i="1" dirty="0">
                <a:solidFill>
                  <a:schemeClr val="dk1"/>
                </a:solidFill>
              </a:rPr>
              <a:t>Fundamentals </a:t>
            </a:r>
            <a:r>
              <a:rPr lang="pt-PT" i="1" dirty="0" err="1">
                <a:solidFill>
                  <a:schemeClr val="dk1"/>
                </a:solidFill>
              </a:rPr>
              <a:t>of</a:t>
            </a:r>
            <a:r>
              <a:rPr lang="pt-PT" i="1" dirty="0">
                <a:solidFill>
                  <a:schemeClr val="dk1"/>
                </a:solidFill>
              </a:rPr>
              <a:t> Data </a:t>
            </a:r>
            <a:r>
              <a:rPr lang="pt-PT" i="1" dirty="0" err="1">
                <a:solidFill>
                  <a:schemeClr val="dk1"/>
                </a:solidFill>
              </a:rPr>
              <a:t>Visualization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309330" y="3144869"/>
            <a:ext cx="4530015" cy="738633"/>
          </a:xfrm>
          <a:prstGeom prst="rect">
            <a:avLst/>
          </a:prstGeom>
          <a:noFill/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If you are using color for something else, you are probably doing something wrong.</a:t>
            </a:r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1584</Words>
  <Application>Microsoft Office PowerPoint</Application>
  <PresentationFormat>On-screen Show (16:9)</PresentationFormat>
  <Paragraphs>227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Helvetica Neue</vt:lpstr>
      <vt:lpstr>Simple Light</vt:lpstr>
      <vt:lpstr>Insights into data visualization</vt:lpstr>
      <vt:lpstr>Based on</vt:lpstr>
      <vt:lpstr>Part 1 - Basic concepts</vt:lpstr>
      <vt:lpstr>Example</vt:lpstr>
      <vt:lpstr>Some terminology (1)</vt:lpstr>
      <vt:lpstr>Some terminology (2)</vt:lpstr>
      <vt:lpstr>Types of data</vt:lpstr>
      <vt:lpstr>Example of a good plot</vt:lpstr>
      <vt:lpstr>Part 2 - Color scales</vt:lpstr>
      <vt:lpstr>Example of qualitative color scale:</vt:lpstr>
      <vt:lpstr>Quantitative color scale (1)</vt:lpstr>
      <vt:lpstr>Quantitative color scale (2)</vt:lpstr>
      <vt:lpstr>Highlight coloring</vt:lpstr>
      <vt:lpstr>Visualizing proportions</vt:lpstr>
      <vt:lpstr>Examples for proportions (1)</vt:lpstr>
      <vt:lpstr>Example for proportions (2)</vt:lpstr>
      <vt:lpstr>Example for proportions (3)</vt:lpstr>
      <vt:lpstr>Example for proportions (4)</vt:lpstr>
      <vt:lpstr>Example for proportions (5)</vt:lpstr>
      <vt:lpstr>Visualizing nested proportions</vt:lpstr>
      <vt:lpstr>Example for nested proportions (1)</vt:lpstr>
      <vt:lpstr>Example for nested proportions (2)</vt:lpstr>
      <vt:lpstr>Examples for nested proportions (3)</vt:lpstr>
      <vt:lpstr>Part 3 - Common problems with color usage</vt:lpstr>
      <vt:lpstr>Too many colors (1)</vt:lpstr>
      <vt:lpstr>Too many colors (2)</vt:lpstr>
      <vt:lpstr>Too many colors (3)</vt:lpstr>
      <vt:lpstr>Coloring for the sake of coloring</vt:lpstr>
      <vt:lpstr>Lack of monotonicity in color scale and circular pallet</vt:lpstr>
      <vt:lpstr>Monotonic colors</vt:lpstr>
      <vt:lpstr>Color blind issues (1)</vt:lpstr>
      <vt:lpstr>Color blind issues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into data visualization and analysis</dc:title>
  <cp:lastModifiedBy>Francisco Pascoal</cp:lastModifiedBy>
  <cp:revision>77</cp:revision>
  <dcterms:modified xsi:type="dcterms:W3CDTF">2024-08-26T12:28:40Z</dcterms:modified>
</cp:coreProperties>
</file>