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66" r:id="rId5"/>
    <p:sldId id="262" r:id="rId6"/>
    <p:sldId id="270" r:id="rId7"/>
    <p:sldId id="267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65D6E-9738-4ED1-B0EC-85DA6C4FEA28}" v="28" dt="2021-04-12T10:34:51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3C807-06A0-4A26-A61D-BD57BB359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MWH2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0DD728-71E7-4FDE-89D9-07BBB4B54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1559" y="3789677"/>
            <a:ext cx="2468881" cy="1097283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</a:pPr>
            <a:r>
              <a:rPr lang="it-IT" sz="2500" dirty="0"/>
              <a:t>Adriana Scuderi</a:t>
            </a:r>
          </a:p>
          <a:p>
            <a:pPr>
              <a:lnSpc>
                <a:spcPts val="1800"/>
              </a:lnSpc>
            </a:pPr>
            <a:r>
              <a:rPr lang="it-IT" sz="2500" dirty="0"/>
              <a:t>O46002027</a:t>
            </a:r>
          </a:p>
          <a:p>
            <a:pPr>
              <a:lnSpc>
                <a:spcPts val="1800"/>
              </a:lnSpc>
            </a:pPr>
            <a:r>
              <a:rPr lang="it-IT" sz="2500" dirty="0"/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94836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CD4C1E-0629-42EB-8F16-8C7B6678103C}"/>
              </a:ext>
            </a:extLst>
          </p:cNvPr>
          <p:cNvSpPr txBox="1"/>
          <p:nvPr/>
        </p:nvSpPr>
        <p:spPr>
          <a:xfrm>
            <a:off x="3044190" y="762000"/>
            <a:ext cx="6103620" cy="630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500" dirty="0">
                <a:latin typeface="Abadi" panose="020B0604020104020204" pitchFamily="34" charset="0"/>
              </a:rPr>
              <a:t>Header e menù di navigazione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FECEB1-580B-4B92-841A-3526F5A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" b="1"/>
          <a:stretch/>
        </p:blipFill>
        <p:spPr>
          <a:xfrm>
            <a:off x="846462" y="2115237"/>
            <a:ext cx="10499075" cy="2846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8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F48835-6A5D-42DE-BDB0-37B1940C5162}"/>
              </a:ext>
            </a:extLst>
          </p:cNvPr>
          <p:cNvSpPr txBox="1"/>
          <p:nvPr/>
        </p:nvSpPr>
        <p:spPr>
          <a:xfrm>
            <a:off x="2291668" y="561375"/>
            <a:ext cx="147319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4000" dirty="0">
                <a:latin typeface="Abadi" panose="020B0604020104020204" pitchFamily="34" charset="0"/>
              </a:rPr>
              <a:t>HTML</a:t>
            </a:r>
          </a:p>
        </p:txBody>
      </p:sp>
      <p:pic>
        <p:nvPicPr>
          <p:cNvPr id="4" name="Immagine 3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C5DA8ABC-B5A7-4CBB-B0E4-7BFA24CBE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4" t="14074" r="44500" b="14222"/>
          <a:stretch/>
        </p:blipFill>
        <p:spPr>
          <a:xfrm>
            <a:off x="462340" y="1596993"/>
            <a:ext cx="5131856" cy="443539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8DE17A-24FC-4B5A-A500-2A4F97E5C928}"/>
              </a:ext>
            </a:extLst>
          </p:cNvPr>
          <p:cNvSpPr txBox="1"/>
          <p:nvPr/>
        </p:nvSpPr>
        <p:spPr>
          <a:xfrm>
            <a:off x="8533935" y="431870"/>
            <a:ext cx="120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B53A3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1CDF5DA-3A78-40D5-8882-B60A34D7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46" y="1596993"/>
            <a:ext cx="2121592" cy="99373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935A9FC-8EAB-479C-A5FC-42D1914B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96" y="1596993"/>
            <a:ext cx="2666541" cy="46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CBF3154-3A21-44E3-95A8-A309B1510825}"/>
              </a:ext>
            </a:extLst>
          </p:cNvPr>
          <p:cNvSpPr/>
          <p:nvPr/>
        </p:nvSpPr>
        <p:spPr>
          <a:xfrm>
            <a:off x="4549566" y="183900"/>
            <a:ext cx="291987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r>
              <a:rPr lang="it-IT" sz="4000" dirty="0">
                <a:latin typeface="Abadi" panose="020B0604020104020204" pitchFamily="34" charset="0"/>
              </a:rPr>
              <a:t>JAVASCRIPT</a:t>
            </a:r>
          </a:p>
        </p:txBody>
      </p:sp>
      <p:pic>
        <p:nvPicPr>
          <p:cNvPr id="11" name="Immagine 10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92343FE8-136B-4784-91AF-917317FD3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3" t="7871" r="65572" b="11486"/>
          <a:stretch/>
        </p:blipFill>
        <p:spPr>
          <a:xfrm>
            <a:off x="460671" y="921756"/>
            <a:ext cx="3481331" cy="5530468"/>
          </a:xfrm>
          <a:prstGeom prst="rect">
            <a:avLst/>
          </a:prstGeom>
        </p:spPr>
      </p:pic>
      <p:pic>
        <p:nvPicPr>
          <p:cNvPr id="13" name="Immagine 12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9F0A845A-1436-479C-B2CF-1D09237AA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4" t="57830" r="65571" b="22090"/>
          <a:stretch/>
        </p:blipFill>
        <p:spPr>
          <a:xfrm>
            <a:off x="6889826" y="1500876"/>
            <a:ext cx="3481331" cy="1377109"/>
          </a:xfrm>
          <a:prstGeom prst="rect">
            <a:avLst/>
          </a:prstGeom>
        </p:spPr>
      </p:pic>
      <p:sp>
        <p:nvSpPr>
          <p:cNvPr id="19" name="Freccia in su 18">
            <a:extLst>
              <a:ext uri="{FF2B5EF4-FFF2-40B4-BE49-F238E27FC236}">
                <a16:creationId xmlns:a16="http://schemas.microsoft.com/office/drawing/2014/main" id="{A3C33C44-9288-45C9-A048-E2E60D293BA5}"/>
              </a:ext>
            </a:extLst>
          </p:cNvPr>
          <p:cNvSpPr/>
          <p:nvPr/>
        </p:nvSpPr>
        <p:spPr>
          <a:xfrm>
            <a:off x="8285131" y="2985128"/>
            <a:ext cx="680720" cy="1003894"/>
          </a:xfrm>
          <a:prstGeom prst="upArrow">
            <a:avLst>
              <a:gd name="adj1" fmla="val 26923"/>
              <a:gd name="adj2" fmla="val 510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3EABCAD-DF2B-4BF2-88AA-E2776FC54501}"/>
              </a:ext>
            </a:extLst>
          </p:cNvPr>
          <p:cNvSpPr txBox="1"/>
          <p:nvPr/>
        </p:nvSpPr>
        <p:spPr>
          <a:xfrm>
            <a:off x="6517291" y="4096165"/>
            <a:ext cx="42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Questa funzione serve a cercare i trattamenti mediante il search-box. Inserendo il titolo e scorrendo tutti i trattamenti presenti, se esiste allora lo visualizzo altrimenti no.</a:t>
            </a:r>
          </a:p>
        </p:txBody>
      </p:sp>
    </p:spTree>
    <p:extLst>
      <p:ext uri="{BB962C8B-B14F-4D97-AF65-F5344CB8AC3E}">
        <p14:creationId xmlns:p14="http://schemas.microsoft.com/office/powerpoint/2010/main" val="402746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CD4C1E-0629-42EB-8F16-8C7B6678103C}"/>
              </a:ext>
            </a:extLst>
          </p:cNvPr>
          <p:cNvSpPr txBox="1"/>
          <p:nvPr/>
        </p:nvSpPr>
        <p:spPr>
          <a:xfrm>
            <a:off x="1776956" y="1574234"/>
            <a:ext cx="3644900" cy="63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500" dirty="0">
                <a:latin typeface="Abadi" panose="020B0604020104020204" pitchFamily="34" charset="0"/>
              </a:rPr>
              <a:t>Sezione contenuti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1E92EC-317A-442A-90C2-3D75503C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05" y="688902"/>
            <a:ext cx="4607106" cy="54801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0F8641-727A-4826-8481-86D93F87E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" t="26457" r="3645" b="45930"/>
          <a:stretch/>
        </p:blipFill>
        <p:spPr>
          <a:xfrm>
            <a:off x="574493" y="2979314"/>
            <a:ext cx="6049827" cy="10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F48835-6A5D-42DE-BDB0-37B1940C5162}"/>
              </a:ext>
            </a:extLst>
          </p:cNvPr>
          <p:cNvSpPr txBox="1"/>
          <p:nvPr/>
        </p:nvSpPr>
        <p:spPr>
          <a:xfrm>
            <a:off x="8737601" y="1858660"/>
            <a:ext cx="147319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4000" dirty="0">
                <a:latin typeface="Abadi" panose="020B0604020104020204" pitchFamily="34" charset="0"/>
              </a:rPr>
              <a:t>HTML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C7A311-C7F1-4D03-AE1D-5FD3F351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20" y="269487"/>
            <a:ext cx="5598159" cy="158311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3F0FF2-3B33-4219-AE0A-3644D8D5C82A}"/>
              </a:ext>
            </a:extLst>
          </p:cNvPr>
          <p:cNvSpPr txBox="1"/>
          <p:nvPr/>
        </p:nvSpPr>
        <p:spPr>
          <a:xfrm>
            <a:off x="3454400" y="1872920"/>
            <a:ext cx="1117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B53A3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CSS</a:t>
            </a:r>
          </a:p>
        </p:txBody>
      </p:sp>
      <p:pic>
        <p:nvPicPr>
          <p:cNvPr id="13" name="Immagine 1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C05134E8-D230-4AD5-9487-58E8893EE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7" t="6816" r="75749" b="21050"/>
          <a:stretch/>
        </p:blipFill>
        <p:spPr>
          <a:xfrm>
            <a:off x="280983" y="378055"/>
            <a:ext cx="2794639" cy="6101890"/>
          </a:xfrm>
          <a:prstGeom prst="rect">
            <a:avLst/>
          </a:prstGeom>
        </p:spPr>
      </p:pic>
      <p:pic>
        <p:nvPicPr>
          <p:cNvPr id="15" name="Immagine 14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985F1456-32F3-4888-A184-5267B4CF59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6" t="12148" r="77751" b="36000"/>
          <a:stretch/>
        </p:blipFill>
        <p:spPr>
          <a:xfrm>
            <a:off x="3185160" y="2812663"/>
            <a:ext cx="217424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F48835-6A5D-42DE-BDB0-37B1940C5162}"/>
              </a:ext>
            </a:extLst>
          </p:cNvPr>
          <p:cNvSpPr txBox="1"/>
          <p:nvPr/>
        </p:nvSpPr>
        <p:spPr>
          <a:xfrm>
            <a:off x="4837140" y="171454"/>
            <a:ext cx="295762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4000" dirty="0">
                <a:latin typeface="Abadi" panose="020B0604020104020204" pitchFamily="34" charset="0"/>
              </a:rPr>
              <a:t>JAVASCRIPT</a:t>
            </a:r>
          </a:p>
        </p:txBody>
      </p:sp>
      <p:pic>
        <p:nvPicPr>
          <p:cNvPr id="3" name="Immagine 2" descr="Immagine che contiene testo, screenshot, elettronico, computer&#10;&#10;Descrizione generata automaticamente">
            <a:extLst>
              <a:ext uri="{FF2B5EF4-FFF2-40B4-BE49-F238E27FC236}">
                <a16:creationId xmlns:a16="http://schemas.microsoft.com/office/drawing/2014/main" id="{FAAD3380-5EDD-4FF0-BAF3-F7BA224F8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2" t="10603" r="58795" b="8434"/>
          <a:stretch/>
        </p:blipFill>
        <p:spPr>
          <a:xfrm>
            <a:off x="255752" y="949678"/>
            <a:ext cx="4351664" cy="5552502"/>
          </a:xfrm>
          <a:prstGeom prst="rect">
            <a:avLst/>
          </a:prstGeom>
        </p:spPr>
      </p:pic>
      <p:pic>
        <p:nvPicPr>
          <p:cNvPr id="7" name="Immagine 6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B83D140A-EBB2-49B7-A646-D8B739810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2" t="9157" r="61054" b="33976"/>
          <a:stretch/>
        </p:blipFill>
        <p:spPr>
          <a:xfrm>
            <a:off x="8036054" y="2856389"/>
            <a:ext cx="3869075" cy="368186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4DE3D2-3652-405E-8B12-57260D5C96FE}"/>
              </a:ext>
            </a:extLst>
          </p:cNvPr>
          <p:cNvSpPr txBox="1"/>
          <p:nvPr/>
        </p:nvSpPr>
        <p:spPr>
          <a:xfrm>
            <a:off x="5611545" y="1329916"/>
            <a:ext cx="5956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Questa funzione aggiunge ai preferiti i trattamenti ogni volta che si clicca sull’icona con il cuore. Il trattamento scelto viene inserito all’interno di un altro div «boxprefe» insieme a tutte le informazioni relative come l’immagine, il titolo e una nuova icone raffigurante un cuore colorato, la quale indica che il trattamento fa parte della categoria preferiti.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394AF87-A5C7-441F-AB09-9F00D5C8F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157581">
            <a:off x="4740641" y="2501681"/>
            <a:ext cx="737680" cy="143368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06DADC-EC8D-4F67-BD9E-408B1427B040}"/>
              </a:ext>
            </a:extLst>
          </p:cNvPr>
          <p:cNvSpPr txBox="1"/>
          <p:nvPr/>
        </p:nvSpPr>
        <p:spPr>
          <a:xfrm>
            <a:off x="4837140" y="4350009"/>
            <a:ext cx="23342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Questa funzione serve a togliere dalla categoria preferiti i trattamenti che non ci piacciono più. Si scorrono tutti gli elementi e se coincidono con quelli selezionati dal click, vengono tolti.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377961D-8C99-4177-BC37-173EECADB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28810">
            <a:off x="7221736" y="4470255"/>
            <a:ext cx="576559" cy="8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CD4C1E-0629-42EB-8F16-8C7B6678103C}"/>
              </a:ext>
            </a:extLst>
          </p:cNvPr>
          <p:cNvSpPr txBox="1"/>
          <p:nvPr/>
        </p:nvSpPr>
        <p:spPr>
          <a:xfrm>
            <a:off x="5372100" y="1263148"/>
            <a:ext cx="1447800" cy="63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500" dirty="0">
                <a:latin typeface="Abadi" panose="020B0604020104020204" pitchFamily="34" charset="0"/>
              </a:rPr>
              <a:t>Footer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2DD592-FF22-4403-9B1C-3BBE077E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2" y="2780707"/>
            <a:ext cx="9750056" cy="12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4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CBF3154-3A21-44E3-95A8-A309B1510825}"/>
              </a:ext>
            </a:extLst>
          </p:cNvPr>
          <p:cNvSpPr/>
          <p:nvPr/>
        </p:nvSpPr>
        <p:spPr>
          <a:xfrm>
            <a:off x="618773" y="1385496"/>
            <a:ext cx="150701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r>
              <a:rPr lang="it-IT" sz="4000" dirty="0">
                <a:latin typeface="Abadi" panose="020B0604020104020204" pitchFamily="34" charset="0"/>
              </a:rPr>
              <a:t>HTML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A3CC75-A482-4009-80FD-B800D185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38" y="1033340"/>
            <a:ext cx="8802691" cy="141219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793E5F8-6D1E-422C-9376-6CCAF9B67AD3}"/>
              </a:ext>
            </a:extLst>
          </p:cNvPr>
          <p:cNvSpPr/>
          <p:nvPr/>
        </p:nvSpPr>
        <p:spPr>
          <a:xfrm>
            <a:off x="618773" y="4274709"/>
            <a:ext cx="1029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sz="4000" dirty="0">
                <a:solidFill>
                  <a:srgbClr val="B53A31"/>
                </a:solidFill>
                <a:latin typeface="Abadi" panose="020B0604020104020204" pitchFamily="34" charset="0"/>
              </a:rPr>
              <a:t>CSS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70E9CE-BAD4-4DE8-835B-87763F4E5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32" b="10300"/>
          <a:stretch/>
        </p:blipFill>
        <p:spPr>
          <a:xfrm>
            <a:off x="4399842" y="3432645"/>
            <a:ext cx="5873482" cy="23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06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ppt hmw1</Template>
  <TotalTime>0</TotalTime>
  <Words>145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Abadi</vt:lpstr>
      <vt:lpstr>Arial</vt:lpstr>
      <vt:lpstr>Garamond</vt:lpstr>
      <vt:lpstr>Organico</vt:lpstr>
      <vt:lpstr>MWH2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MWH2</dc:title>
  <dc:creator>adriana scuderi</dc:creator>
  <cp:lastModifiedBy>adriana scuderi</cp:lastModifiedBy>
  <cp:revision>3</cp:revision>
  <dcterms:created xsi:type="dcterms:W3CDTF">2021-04-12T09:25:05Z</dcterms:created>
  <dcterms:modified xsi:type="dcterms:W3CDTF">2021-04-12T10:37:33Z</dcterms:modified>
</cp:coreProperties>
</file>