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70" r:id="rId4"/>
    <p:sldId id="260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D5161-AF88-4105-9C7B-80EABF05B94C}" v="7" dt="2021-04-26T09:52:08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3792" autoAdjust="0"/>
  </p:normalViewPr>
  <p:slideViewPr>
    <p:cSldViewPr snapToGrid="0">
      <p:cViewPr varScale="1">
        <p:scale>
          <a:sx n="63" d="100"/>
          <a:sy n="63" d="100"/>
        </p:scale>
        <p:origin x="5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E3C807-06A0-4A26-A61D-BD57BB359D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MWH3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0DD728-71E7-4FDE-89D9-07BBB4B54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1559" y="3789677"/>
            <a:ext cx="2468881" cy="1097283"/>
          </a:xfrm>
        </p:spPr>
        <p:txBody>
          <a:bodyPr>
            <a:noAutofit/>
          </a:bodyPr>
          <a:lstStyle/>
          <a:p>
            <a:pPr>
              <a:lnSpc>
                <a:spcPts val="1800"/>
              </a:lnSpc>
            </a:pPr>
            <a:r>
              <a:rPr lang="it-IT" sz="2500" dirty="0"/>
              <a:t>Adriana Scuderi</a:t>
            </a:r>
          </a:p>
          <a:p>
            <a:pPr>
              <a:lnSpc>
                <a:spcPts val="1800"/>
              </a:lnSpc>
            </a:pPr>
            <a:r>
              <a:rPr lang="it-IT" sz="2500" dirty="0"/>
              <a:t>O46002027</a:t>
            </a:r>
          </a:p>
          <a:p>
            <a:pPr>
              <a:lnSpc>
                <a:spcPts val="1800"/>
              </a:lnSpc>
            </a:pPr>
            <a:r>
              <a:rPr lang="it-IT" sz="2500" dirty="0"/>
              <a:t>26/04/2021</a:t>
            </a:r>
          </a:p>
        </p:txBody>
      </p:sp>
    </p:spTree>
    <p:extLst>
      <p:ext uri="{BB962C8B-B14F-4D97-AF65-F5344CB8AC3E}">
        <p14:creationId xmlns:p14="http://schemas.microsoft.com/office/powerpoint/2010/main" val="94836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ECD4C1E-0629-42EB-8F16-8C7B6678103C}"/>
              </a:ext>
            </a:extLst>
          </p:cNvPr>
          <p:cNvSpPr txBox="1"/>
          <p:nvPr/>
        </p:nvSpPr>
        <p:spPr>
          <a:xfrm>
            <a:off x="5550877" y="796255"/>
            <a:ext cx="1281204" cy="630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3500" dirty="0">
                <a:latin typeface="Abadi" panose="020B0604020104020204" pitchFamily="34" charset="0"/>
              </a:rPr>
              <a:t>API 1</a:t>
            </a:r>
            <a:endParaRPr lang="it-IT" sz="3500" b="1" dirty="0">
              <a:latin typeface="Abadi" panose="020B0604020104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F8746F7-3B26-4F26-B141-2181737EED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" t="9799" r="4247" b="6988"/>
          <a:stretch/>
        </p:blipFill>
        <p:spPr>
          <a:xfrm>
            <a:off x="1641513" y="1707281"/>
            <a:ext cx="9099933" cy="445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1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EF48835-6A5D-42DE-BDB0-37B1940C5162}"/>
              </a:ext>
            </a:extLst>
          </p:cNvPr>
          <p:cNvSpPr txBox="1"/>
          <p:nvPr/>
        </p:nvSpPr>
        <p:spPr>
          <a:xfrm>
            <a:off x="7443630" y="1708620"/>
            <a:ext cx="3261359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it-IT" sz="4000" dirty="0">
                <a:latin typeface="Abadi" panose="020B0604020104020204" pitchFamily="34" charset="0"/>
              </a:rPr>
              <a:t>DESCRIZIONE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3F0FF2-3B33-4219-AE0A-3644D8D5C82A}"/>
              </a:ext>
            </a:extLst>
          </p:cNvPr>
          <p:cNvSpPr txBox="1"/>
          <p:nvPr/>
        </p:nvSpPr>
        <p:spPr>
          <a:xfrm>
            <a:off x="7975601" y="1000734"/>
            <a:ext cx="20145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srgbClr val="B53A31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API1.JS</a:t>
            </a:r>
          </a:p>
        </p:txBody>
      </p:sp>
      <p:pic>
        <p:nvPicPr>
          <p:cNvPr id="4" name="Immagine 3" descr="Immagine che contiene testo, screenshot, monitor, elettronico&#10;&#10;Descrizione generata automaticamente">
            <a:extLst>
              <a:ext uri="{FF2B5EF4-FFF2-40B4-BE49-F238E27FC236}">
                <a16:creationId xmlns:a16="http://schemas.microsoft.com/office/drawing/2014/main" id="{2212B13C-DB09-45B3-93EC-BF1691E83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4" t="6666" r="53499" b="7754"/>
          <a:stretch/>
        </p:blipFill>
        <p:spPr>
          <a:xfrm>
            <a:off x="311310" y="244393"/>
            <a:ext cx="5479890" cy="636921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9DFE253-C13E-44A8-ADAB-88AC14A956F5}"/>
              </a:ext>
            </a:extLst>
          </p:cNvPr>
          <p:cNvSpPr txBox="1"/>
          <p:nvPr/>
        </p:nvSpPr>
        <p:spPr>
          <a:xfrm>
            <a:off x="5934870" y="264221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Nella barra di navigazione del sito vi è un’area chiamata ‘Prodotti’, in cui sono caricati tutti i prodotti, divisi per categoria, che è possibile acquistare all’interno del centro. Di ogni prodotto è possibile visualizzarne il prezzo. </a:t>
            </a:r>
          </a:p>
          <a:p>
            <a:endParaRPr lang="it-IT" dirty="0"/>
          </a:p>
          <a:p>
            <a:r>
              <a:rPr lang="it-IT" dirty="0"/>
              <a:t>Per questa api non c’è stato bisogno di alcuna autorizzazione, ma ho potuto accedere ai contenuti in maniera diretta. </a:t>
            </a:r>
          </a:p>
        </p:txBody>
      </p:sp>
    </p:spTree>
    <p:extLst>
      <p:ext uri="{BB962C8B-B14F-4D97-AF65-F5344CB8AC3E}">
        <p14:creationId xmlns:p14="http://schemas.microsoft.com/office/powerpoint/2010/main" val="280793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ECD4C1E-0629-42EB-8F16-8C7B6678103C}"/>
              </a:ext>
            </a:extLst>
          </p:cNvPr>
          <p:cNvSpPr txBox="1"/>
          <p:nvPr/>
        </p:nvSpPr>
        <p:spPr>
          <a:xfrm>
            <a:off x="5469254" y="762000"/>
            <a:ext cx="1253490" cy="6309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3500" dirty="0">
                <a:latin typeface="Abadi" panose="020B0604020104020204" pitchFamily="34" charset="0"/>
              </a:rPr>
              <a:t>API 2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4808EB7-A8B2-4313-AF29-2214D701EF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6" t="23259" r="4334" b="6074"/>
          <a:stretch/>
        </p:blipFill>
        <p:spPr>
          <a:xfrm>
            <a:off x="1249232" y="1717040"/>
            <a:ext cx="9693534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1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EF48835-6A5D-42DE-BDB0-37B1940C5162}"/>
              </a:ext>
            </a:extLst>
          </p:cNvPr>
          <p:cNvSpPr txBox="1"/>
          <p:nvPr/>
        </p:nvSpPr>
        <p:spPr>
          <a:xfrm>
            <a:off x="2150943" y="269310"/>
            <a:ext cx="188409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it-IT" sz="4000" dirty="0">
                <a:latin typeface="Abadi" panose="020B0604020104020204" pitchFamily="34" charset="0"/>
              </a:rPr>
              <a:t>API2.JS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08DE17A-24FC-4B5A-A500-2A4F97E5C928}"/>
              </a:ext>
            </a:extLst>
          </p:cNvPr>
          <p:cNvSpPr txBox="1"/>
          <p:nvPr/>
        </p:nvSpPr>
        <p:spPr>
          <a:xfrm>
            <a:off x="7096525" y="1123444"/>
            <a:ext cx="42371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srgbClr val="B53A31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DESCRIZIONE API</a:t>
            </a:r>
          </a:p>
        </p:txBody>
      </p:sp>
      <p:pic>
        <p:nvPicPr>
          <p:cNvPr id="9" name="Immagine 8" descr="Immagine che contiene testo, screenshot, elettronico, computer&#10;&#10;Descrizione generata automaticamente">
            <a:extLst>
              <a:ext uri="{FF2B5EF4-FFF2-40B4-BE49-F238E27FC236}">
                <a16:creationId xmlns:a16="http://schemas.microsoft.com/office/drawing/2014/main" id="{A844ADF7-EAE6-40F2-84DF-52D2F79982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6" t="8147" r="48334" b="9334"/>
          <a:stretch/>
        </p:blipFill>
        <p:spPr>
          <a:xfrm>
            <a:off x="325121" y="977196"/>
            <a:ext cx="5535736" cy="555568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B4E0FFF-B5A9-4AA9-ACD6-9F1A675FDBA3}"/>
              </a:ext>
            </a:extLst>
          </p:cNvPr>
          <p:cNvSpPr txBox="1"/>
          <p:nvPr/>
        </p:nvSpPr>
        <p:spPr>
          <a:xfrm>
            <a:off x="6746239" y="2202100"/>
            <a:ext cx="49377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homepage del sito «Centro Bellezza Venere» è stata creata una sezione in cui si possono leggere gli ultimi articoli provenienti da blog, siti di testate giornalistiche e tutto ciò che riguarda l’ambito della cura personale. L’utente vedrà solamente un’anteprima dell’articolo e, se interessato, potrà cliccare sul link corrispondente a ciascun articolo che lo porterà nel sito di riferimento.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Per quanto riguarda il meccanismo di autenticazione, mi è stata fornita un’apikey che ho dichiarato come costante ed ho inserito all’interno dell’URL.</a:t>
            </a:r>
          </a:p>
        </p:txBody>
      </p:sp>
    </p:spTree>
    <p:extLst>
      <p:ext uri="{BB962C8B-B14F-4D97-AF65-F5344CB8AC3E}">
        <p14:creationId xmlns:p14="http://schemas.microsoft.com/office/powerpoint/2010/main" val="2838751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ppt hmw1</Template>
  <TotalTime>0</TotalTime>
  <Words>171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Abadi</vt:lpstr>
      <vt:lpstr>Arial</vt:lpstr>
      <vt:lpstr>Garamond</vt:lpstr>
      <vt:lpstr>Organico</vt:lpstr>
      <vt:lpstr>MWH3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MWH2</dc:title>
  <dc:creator>adriana scuderi</dc:creator>
  <cp:lastModifiedBy>adriana scuderi</cp:lastModifiedBy>
  <cp:revision>4</cp:revision>
  <dcterms:created xsi:type="dcterms:W3CDTF">2021-04-12T09:25:05Z</dcterms:created>
  <dcterms:modified xsi:type="dcterms:W3CDTF">2021-04-26T10:03:31Z</dcterms:modified>
</cp:coreProperties>
</file>