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40B0-1F3B-4E12-95FC-2CCC23F6CE4C}" type="datetimeFigureOut">
              <a:rPr lang="en-US" smtClean="0"/>
              <a:t>05-Feb-20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5207-5A0C-488D-8E06-DF69142C7A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3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40B0-1F3B-4E12-95FC-2CCC23F6CE4C}" type="datetimeFigureOut">
              <a:rPr lang="en-US" smtClean="0"/>
              <a:t>05-Feb-20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5207-5A0C-488D-8E06-DF69142C7A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2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40B0-1F3B-4E12-95FC-2CCC23F6CE4C}" type="datetimeFigureOut">
              <a:rPr lang="en-US" smtClean="0"/>
              <a:t>05-Feb-20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5207-5A0C-488D-8E06-DF69142C7A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25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40B0-1F3B-4E12-95FC-2CCC23F6CE4C}" type="datetimeFigureOut">
              <a:rPr lang="en-US" smtClean="0"/>
              <a:t>05-Feb-20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5207-5A0C-488D-8E06-DF69142C7A6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7752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40B0-1F3B-4E12-95FC-2CCC23F6CE4C}" type="datetimeFigureOut">
              <a:rPr lang="en-US" smtClean="0"/>
              <a:t>05-Feb-20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5207-5A0C-488D-8E06-DF69142C7A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336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40B0-1F3B-4E12-95FC-2CCC23F6CE4C}" type="datetimeFigureOut">
              <a:rPr lang="en-US" smtClean="0"/>
              <a:t>05-Feb-20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5207-5A0C-488D-8E06-DF69142C7A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88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40B0-1F3B-4E12-95FC-2CCC23F6CE4C}" type="datetimeFigureOut">
              <a:rPr lang="en-US" smtClean="0"/>
              <a:t>05-Feb-20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5207-5A0C-488D-8E06-DF69142C7A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15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40B0-1F3B-4E12-95FC-2CCC23F6CE4C}" type="datetimeFigureOut">
              <a:rPr lang="en-US" smtClean="0"/>
              <a:t>05-Feb-20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5207-5A0C-488D-8E06-DF69142C7A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78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40B0-1F3B-4E12-95FC-2CCC23F6CE4C}" type="datetimeFigureOut">
              <a:rPr lang="en-US" smtClean="0"/>
              <a:t>05-Feb-20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5207-5A0C-488D-8E06-DF69142C7A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2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40B0-1F3B-4E12-95FC-2CCC23F6CE4C}" type="datetimeFigureOut">
              <a:rPr lang="en-US" smtClean="0"/>
              <a:t>05-Feb-20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5207-5A0C-488D-8E06-DF69142C7A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08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40B0-1F3B-4E12-95FC-2CCC23F6CE4C}" type="datetimeFigureOut">
              <a:rPr lang="en-US" smtClean="0"/>
              <a:t>05-Feb-20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5207-5A0C-488D-8E06-DF69142C7A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1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40B0-1F3B-4E12-95FC-2CCC23F6CE4C}" type="datetimeFigureOut">
              <a:rPr lang="en-US" smtClean="0"/>
              <a:t>05-Feb-20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5207-5A0C-488D-8E06-DF69142C7A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95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40B0-1F3B-4E12-95FC-2CCC23F6CE4C}" type="datetimeFigureOut">
              <a:rPr lang="en-US" smtClean="0"/>
              <a:t>05-Feb-20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5207-5A0C-488D-8E06-DF69142C7A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7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40B0-1F3B-4E12-95FC-2CCC23F6CE4C}" type="datetimeFigureOut">
              <a:rPr lang="en-US" smtClean="0"/>
              <a:t>05-Feb-20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5207-5A0C-488D-8E06-DF69142C7A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84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40B0-1F3B-4E12-95FC-2CCC23F6CE4C}" type="datetimeFigureOut">
              <a:rPr lang="en-US" smtClean="0"/>
              <a:t>05-Feb-20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5207-5A0C-488D-8E06-DF69142C7A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8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40B0-1F3B-4E12-95FC-2CCC23F6CE4C}" type="datetimeFigureOut">
              <a:rPr lang="en-US" smtClean="0"/>
              <a:t>05-Feb-20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5207-5A0C-488D-8E06-DF69142C7A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25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40B0-1F3B-4E12-95FC-2CCC23F6CE4C}" type="datetimeFigureOut">
              <a:rPr lang="en-US" smtClean="0"/>
              <a:t>05-Feb-20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5207-5A0C-488D-8E06-DF69142C7A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56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940B0-1F3B-4E12-95FC-2CCC23F6CE4C}" type="datetimeFigureOut">
              <a:rPr lang="en-US" smtClean="0"/>
              <a:t>05-Feb-20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65207-5A0C-488D-8E06-DF69142C7A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49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5DF46-1E48-4790-8F92-E932E890A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133599"/>
          </a:xfrm>
        </p:spPr>
        <p:txBody>
          <a:bodyPr>
            <a:normAutofit/>
          </a:bodyPr>
          <a:lstStyle/>
          <a:p>
            <a:r>
              <a:rPr lang="ro-RO" b="1" u="sng" dirty="0"/>
              <a:t>FaceFinder</a:t>
            </a:r>
            <a:r>
              <a:rPr lang="ro-RO" b="1" dirty="0"/>
              <a:t> 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CB578-DB7C-411A-890D-C2C5794CF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6492" y="2601119"/>
            <a:ext cx="9001462" cy="1655762"/>
          </a:xfrm>
        </p:spPr>
        <p:txBody>
          <a:bodyPr/>
          <a:lstStyle/>
          <a:p>
            <a:r>
              <a:rPr lang="ro-RO" b="1" dirty="0"/>
              <a:t>recunoaștere facială</a:t>
            </a:r>
            <a:br>
              <a:rPr lang="en-US" dirty="0"/>
            </a:br>
            <a:r>
              <a:rPr lang="ro-RO" b="1" dirty="0"/>
              <a:t>folosind descriptorul POEM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6E5D96-024F-4174-B523-61492E9FD677}"/>
              </a:ext>
            </a:extLst>
          </p:cNvPr>
          <p:cNvSpPr txBox="1"/>
          <p:nvPr/>
        </p:nvSpPr>
        <p:spPr>
          <a:xfrm>
            <a:off x="452761" y="5113538"/>
            <a:ext cx="4456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200" dirty="0"/>
              <a:t>Coordonator </a:t>
            </a:r>
            <a:r>
              <a:rPr lang="ro-RO" sz="2200" dirty="0" err="1"/>
              <a:t>ștințific</a:t>
            </a:r>
            <a:r>
              <a:rPr lang="ro-RO" sz="2200" b="1" dirty="0"/>
              <a:t>:</a:t>
            </a:r>
          </a:p>
          <a:p>
            <a:pPr algn="ctr"/>
            <a:r>
              <a:rPr lang="ro-RO" sz="2200" b="1" dirty="0"/>
              <a:t>Lect. Dr. Anca Ignat </a:t>
            </a:r>
            <a:endParaRPr lang="ro-RO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BC14F3-2AE6-4075-8096-7506F4583E12}"/>
              </a:ext>
            </a:extLst>
          </p:cNvPr>
          <p:cNvSpPr txBox="1"/>
          <p:nvPr/>
        </p:nvSpPr>
        <p:spPr>
          <a:xfrm>
            <a:off x="8025414" y="5113538"/>
            <a:ext cx="33177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2200" dirty="0"/>
              <a:t>Propusă de:</a:t>
            </a:r>
          </a:p>
          <a:p>
            <a:pPr algn="ctr"/>
            <a:r>
              <a:rPr lang="ro-RO" sz="2200" dirty="0"/>
              <a:t>Adriana-Simona Ursachi</a:t>
            </a:r>
          </a:p>
        </p:txBody>
      </p:sp>
    </p:spTree>
    <p:extLst>
      <p:ext uri="{BB962C8B-B14F-4D97-AF65-F5344CB8AC3E}">
        <p14:creationId xmlns:p14="http://schemas.microsoft.com/office/powerpoint/2010/main" val="275671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DBA7-BC92-4576-A91E-A05FA294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Cuprins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25D93-B8DC-46B6-B89B-86BF21467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Motivație</a:t>
            </a:r>
          </a:p>
          <a:p>
            <a:r>
              <a:rPr lang="ro-RO" dirty="0"/>
              <a:t>Algoritmul de recunoaștere facială</a:t>
            </a:r>
          </a:p>
          <a:p>
            <a:r>
              <a:rPr lang="ro-RO" dirty="0"/>
              <a:t>Descriptorul POEM</a:t>
            </a:r>
          </a:p>
          <a:p>
            <a:r>
              <a:rPr lang="ro-RO" dirty="0"/>
              <a:t>Specificații funcționale</a:t>
            </a:r>
          </a:p>
          <a:p>
            <a:r>
              <a:rPr lang="ro-RO" dirty="0"/>
              <a:t>Implementare și testare</a:t>
            </a:r>
          </a:p>
          <a:p>
            <a:r>
              <a:rPr lang="ro-RO" dirty="0"/>
              <a:t>Demo</a:t>
            </a:r>
          </a:p>
          <a:p>
            <a:r>
              <a:rPr lang="ro-RO" dirty="0"/>
              <a:t>Concluzie</a:t>
            </a:r>
          </a:p>
        </p:txBody>
      </p:sp>
    </p:spTree>
    <p:extLst>
      <p:ext uri="{BB962C8B-B14F-4D97-AF65-F5344CB8AC3E}">
        <p14:creationId xmlns:p14="http://schemas.microsoft.com/office/powerpoint/2010/main" val="17227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C8A16-7E1B-486F-BFB1-CE91B86F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Motivație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BFA7F-1B2E-4F08-AEBF-647BA331C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MD" dirty="0"/>
              <a:t>Aplicație</a:t>
            </a:r>
            <a:r>
              <a:rPr lang="en-US" dirty="0"/>
              <a:t> </a:t>
            </a:r>
            <a:r>
              <a:rPr lang="ro-RO" dirty="0">
                <a:effectLst/>
              </a:rPr>
              <a:t>desktop care ajută </a:t>
            </a:r>
            <a:r>
              <a:rPr lang="en-US" dirty="0">
                <a:effectLst/>
              </a:rPr>
              <a:t>la </a:t>
            </a:r>
            <a:r>
              <a:rPr lang="ro-RO" dirty="0">
                <a:effectLst/>
              </a:rPr>
              <a:t>identificarea unei persoane dintr-o anumită fotografie.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  <a:p>
            <a:r>
              <a:rPr lang="ro-RO" dirty="0">
                <a:effectLst/>
              </a:rPr>
              <a:t>Recunoașterea facială este utilizată în multe aplicații.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ro-RO" dirty="0">
              <a:effectLst/>
            </a:endParaRPr>
          </a:p>
          <a:p>
            <a:r>
              <a:rPr lang="ro-RO" dirty="0">
                <a:effectLst/>
              </a:rPr>
              <a:t>Folosită pentru autentificare, în securitate și multe alte scopuri.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4455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3D2F4-D320-4C38-B682-BF0AE0CF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Algoritmul de recunoaștere facială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2A296-3A6D-4ABA-A70F-7854A05E6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	</a:t>
            </a:r>
            <a:r>
              <a:rPr lang="ro-RO" dirty="0">
                <a:effectLst/>
              </a:rPr>
              <a:t>Orice algoritm de recunoaștere facială, indiferent de metodele utilizate, se face prin următorii pași: </a:t>
            </a:r>
            <a:endParaRPr lang="en-US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ro-RO" dirty="0">
                <a:effectLst/>
              </a:rPr>
              <a:t>Detectarea și extragerea feței dintr-o sursă digital</a:t>
            </a:r>
            <a:r>
              <a:rPr lang="en-US" dirty="0">
                <a:effectLst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o-RO" dirty="0">
                <a:effectLst/>
              </a:rPr>
              <a:t>Extragerea trăsăturilor faciale sub forma unui vector de caracteristici unici ai feței extrase;</a:t>
            </a:r>
            <a:endParaRPr lang="en-US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ro-RO" dirty="0">
                <a:effectLst/>
              </a:rPr>
              <a:t>Clasificarea</a:t>
            </a:r>
            <a:r>
              <a:rPr lang="en-US" dirty="0">
                <a:effectLst/>
              </a:rPr>
              <a:t> - </a:t>
            </a:r>
            <a:r>
              <a:rPr lang="ro-RO" dirty="0">
                <a:effectLst/>
              </a:rPr>
              <a:t>compararea rezultatelor obținute la pasul anterior cu informațiile deja cunoscute. </a:t>
            </a:r>
            <a:endParaRPr lang="en-US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3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E28-ED7F-42AE-AF5F-4F87E0E33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Descriptorul poem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E29F5-278A-40C3-BD19-529D8927D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86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27</TotalTime>
  <Words>128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FaceFinder   </vt:lpstr>
      <vt:lpstr>Cuprins</vt:lpstr>
      <vt:lpstr>Motivație</vt:lpstr>
      <vt:lpstr>Algoritmul de recunoaștere facială</vt:lpstr>
      <vt:lpstr>Descriptorul poem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FaceFinder</dc:title>
  <dc:creator>adrianapirghie@outlook.com</dc:creator>
  <cp:lastModifiedBy>adrianapirghie@outlook.com</cp:lastModifiedBy>
  <cp:revision>5</cp:revision>
  <dcterms:created xsi:type="dcterms:W3CDTF">2020-02-05T08:21:55Z</dcterms:created>
  <dcterms:modified xsi:type="dcterms:W3CDTF">2020-02-05T17:23:03Z</dcterms:modified>
</cp:coreProperties>
</file>