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-10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D805E-A8EA-1248-54CA-56BCCA743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578FDD-3B44-199E-F9D5-92D08CE17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8BACF9-F3AD-B62D-22B2-B506F5F1E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23EE-7A3C-4A2A-AED0-746E1A8199D9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585D75-2809-C739-C2C4-73BCBB4E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1B3535-FC5E-E32B-D2E2-A3447F26B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2D57-8195-47A7-A39D-603292007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12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F5BC0-7F31-63D1-24E3-6B5FDD7D2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C12A68-0763-7F3C-CCC6-73248023F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98CB5F-B40D-51D1-084B-F4EB051A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23EE-7A3C-4A2A-AED0-746E1A8199D9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6C840F-6FAC-0727-DCCF-820427A69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FD5558-4FAA-2DE1-89EB-580880E1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2D57-8195-47A7-A39D-603292007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65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91B5A4-D402-6021-58C9-82266FA4A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C639132-0282-3E31-9004-E13A489A6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DFF9DF-EDAA-91CD-5F0A-59407AB5A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23EE-7A3C-4A2A-AED0-746E1A8199D9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A7B4D8-12D7-EA21-6F5E-29DF394F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A7C5F8-9E18-C0C9-2836-B60C40C0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2D57-8195-47A7-A39D-603292007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41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0D17B-6292-A448-E5DF-525FB5E48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874C73-5195-9EA1-D578-FFC0E8531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3169DD-8374-3247-AE11-F3875D47B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23EE-7A3C-4A2A-AED0-746E1A8199D9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D0A13D-DC9F-1D03-55C6-1387F755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410961-5A6C-09F7-EA82-4130B41A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2D57-8195-47A7-A39D-603292007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33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5D161-9A6D-8951-EFFC-77BC53F4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09B905-B622-6869-5FB7-B467AF419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FB32CB-F977-7DB6-0E53-E5028E71D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23EE-7A3C-4A2A-AED0-746E1A8199D9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B5CA15-5092-D5C6-B5AF-6BB784F6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1C3023-056D-A6A7-9AB2-696B8DFB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2D57-8195-47A7-A39D-603292007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36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D1684-39D0-A22D-B354-EB1E6683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45F6AE-345A-59D7-B7D3-7B2F7B185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AB1997-15AE-A925-176F-2556E575D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148321-E959-4D24-0722-4857ADBB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23EE-7A3C-4A2A-AED0-746E1A8199D9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5BC765-AFA6-EB78-43D2-C6642F8E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3E3C73-DAAB-21FF-F400-0045AE670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2D57-8195-47A7-A39D-603292007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08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FFC4A-27D9-C0B1-CCAA-F3D1C3632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22C9E4-75EA-1461-324C-D75B7C159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FE60625-487A-D875-C583-BA5ADFC95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88B4B14-A7B7-CE11-969A-7B4361F04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FBE9743-5A73-74BF-E8F0-E01E17A1F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C02861-D563-52AC-42AD-B25E9F70D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23EE-7A3C-4A2A-AED0-746E1A8199D9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AE3BC48-320D-E0C0-1C57-6B409EF40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B30924-714E-569D-F596-16FD8138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2D57-8195-47A7-A39D-603292007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29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0A20D-F4FC-F0DF-1433-563700B9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75F545A-F9FD-89DC-12C5-FA9C2323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23EE-7A3C-4A2A-AED0-746E1A8199D9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B073EAB-FB82-26F8-587C-C58B0C36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17F7D75-A32D-1953-3A4C-603C2659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2D57-8195-47A7-A39D-603292007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66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89878CF-DAF5-6C06-D707-83D60FDF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23EE-7A3C-4A2A-AED0-746E1A8199D9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B9CD5BF-560E-DDD3-81CC-853DCD142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FC7EFE-574B-8DB3-2901-EC30D5FC2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2D57-8195-47A7-A39D-603292007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16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61470-86F4-F1BC-AB0C-BA5C4074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99A4F1-C8E6-C1B8-E397-B5C3DD359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B076CB-3DB9-EB0C-2A67-0881FF3A8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4E197E-F22A-57C3-83BC-108CCF5F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23EE-7A3C-4A2A-AED0-746E1A8199D9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D174F5-49DB-6D4A-F11B-9D816E1E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5C7FF9-4A38-1E94-44F5-814E2B756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2D57-8195-47A7-A39D-603292007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31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77728-536E-9AC2-66E7-0A3F1F085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D695A98-FFC3-6480-CFB7-C57766F25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6DDD22-16BA-9A94-0113-EE8822A8E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0F7D35-2B6F-2E4C-A3F3-96992569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723EE-7A3C-4A2A-AED0-746E1A8199D9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5B1037-E894-6971-419B-CBFFCE1B7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14747C-DBE1-17BE-FE16-BDD010FD7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2D57-8195-47A7-A39D-603292007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61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F97FD65-2295-EEB0-622C-9CFEA93B4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1267FA-4DAB-5359-04A7-0F82F4DB7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EE4DD5-64D0-FD45-4CF9-A97033D2E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723EE-7A3C-4A2A-AED0-746E1A8199D9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E3D3AA-37C0-2E96-5149-D432F3C21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0808AC-C888-ADAD-E01E-B26461B00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F2D57-8195-47A7-A39D-603292007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44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18671-F182-8F5B-8143-CD7F1882CB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4B236D-9628-404E-2F0E-216E339DE6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190FCB-3195-B01B-2E6C-3973E040D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29678"/>
            <a:ext cx="12188568" cy="566186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6C6C241-9AA4-2192-FB10-9708D2A4DB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7" r="28" b="1593"/>
          <a:stretch/>
        </p:blipFill>
        <p:spPr>
          <a:xfrm>
            <a:off x="-8925" y="-5263978"/>
            <a:ext cx="12200925" cy="584474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BB507E5-4EDD-1D87-1342-6F8D872775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" r="14"/>
          <a:stretch/>
        </p:blipFill>
        <p:spPr>
          <a:xfrm>
            <a:off x="-8925" y="4202474"/>
            <a:ext cx="12188568" cy="565636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B9FF25C-4E84-E1FB-8973-0B47406FFB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57" y="9558549"/>
            <a:ext cx="12192000" cy="573794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67C654B-C51D-6A9F-DAEE-AB686F734B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57" y="32391519"/>
            <a:ext cx="12192000" cy="524707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313E66CA-43FC-8E26-AEA2-091C4555A0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57" y="21009568"/>
            <a:ext cx="12192000" cy="573794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22C5A54-D44F-3393-32AF-2510E5BF81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57" y="15138154"/>
            <a:ext cx="12192000" cy="593319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F83B19D-BF49-D309-A12F-6D9E24413FE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2" b="1555"/>
          <a:stretch/>
        </p:blipFill>
        <p:spPr>
          <a:xfrm>
            <a:off x="-12357" y="37537538"/>
            <a:ext cx="12192000" cy="272311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82C5FE8E-E9AF-65AA-1B50-068A12E51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57" y="26735156"/>
            <a:ext cx="12192000" cy="565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026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Adriana</dc:creator>
  <cp:lastModifiedBy>Adriana</cp:lastModifiedBy>
  <cp:revision>1</cp:revision>
  <dcterms:created xsi:type="dcterms:W3CDTF">2022-09-27T17:54:40Z</dcterms:created>
  <dcterms:modified xsi:type="dcterms:W3CDTF">2022-09-27T18:26:26Z</dcterms:modified>
</cp:coreProperties>
</file>