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>
        <p:scale>
          <a:sx n="94" d="100"/>
          <a:sy n="94" d="100"/>
        </p:scale>
        <p:origin x="-10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9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1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8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8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3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05FC-AE11-D046-BB7F-67D437DD9877}" type="datetimeFigureOut">
              <a:rPr lang="pt-BR" smtClean="0"/>
              <a:t>10/11/17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569B-F648-BB49-A236-5BAECFCEF7B4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5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838200" y="1270836"/>
            <a:ext cx="9563099" cy="3982731"/>
            <a:chOff x="838200" y="1270836"/>
            <a:chExt cx="9563099" cy="3982731"/>
          </a:xfrm>
        </p:grpSpPr>
        <p:grpSp>
          <p:nvGrpSpPr>
            <p:cNvPr id="6" name="Grupo 5"/>
            <p:cNvGrpSpPr/>
            <p:nvPr/>
          </p:nvGrpSpPr>
          <p:grpSpPr>
            <a:xfrm>
              <a:off x="838200" y="1270836"/>
              <a:ext cx="9563099" cy="3982731"/>
              <a:chOff x="838200" y="1270836"/>
              <a:chExt cx="9563099" cy="3982731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6" t="7966" r="25556" b="16796"/>
              <a:stretch/>
            </p:blipFill>
            <p:spPr>
              <a:xfrm>
                <a:off x="838200" y="1295400"/>
                <a:ext cx="4783667" cy="3958167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3"/>
              <a:srcRect l="22898" t="12716" r="19582" b="29568"/>
              <a:stretch/>
            </p:blipFill>
            <p:spPr>
              <a:xfrm>
                <a:off x="5596466" y="1270836"/>
                <a:ext cx="4804833" cy="3982731"/>
              </a:xfrm>
              <a:prstGeom prst="rect">
                <a:avLst/>
              </a:prstGeom>
            </p:spPr>
          </p:pic>
        </p:grpSp>
        <p:sp>
          <p:nvSpPr>
            <p:cNvPr id="7" name="CaixaDeTexto 6"/>
            <p:cNvSpPr txBox="1"/>
            <p:nvPr/>
          </p:nvSpPr>
          <p:spPr>
            <a:xfrm>
              <a:off x="939800" y="488423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>
                  <a:solidFill>
                    <a:schemeClr val="bg1"/>
                  </a:solidFill>
                </a:rPr>
                <a:t>(a)</a:t>
              </a: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596466" y="488423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(</a:t>
              </a:r>
              <a:r>
                <a:rPr lang="pt-BR" dirty="0" err="1" smtClean="0">
                  <a:solidFill>
                    <a:schemeClr val="bg1"/>
                  </a:solidFill>
                </a:rPr>
                <a:t>b</a:t>
              </a:r>
              <a:r>
                <a:rPr lang="pt-BR" dirty="0" smtClean="0">
                  <a:solidFill>
                    <a:schemeClr val="bg1"/>
                  </a:solidFill>
                </a:rPr>
                <a:t>)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2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048932" y="1371599"/>
            <a:ext cx="9211720" cy="4284134"/>
            <a:chOff x="2048932" y="1371599"/>
            <a:chExt cx="9211720" cy="428413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23474" t="9436" r="22397" b="26230"/>
            <a:stretch/>
          </p:blipFill>
          <p:spPr>
            <a:xfrm>
              <a:off x="6654800" y="1371599"/>
              <a:ext cx="4605852" cy="4267201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3"/>
            <a:srcRect l="17962" t="7936" r="11190" b="12064"/>
            <a:stretch/>
          </p:blipFill>
          <p:spPr>
            <a:xfrm>
              <a:off x="2048932" y="1388532"/>
              <a:ext cx="4622799" cy="4267201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6125632" y="5286401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>
                  <a:solidFill>
                    <a:schemeClr val="bg1"/>
                  </a:solidFill>
                </a:rPr>
                <a:t>(a)</a:t>
              </a:r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646832" y="5286401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(</a:t>
              </a:r>
              <a:r>
                <a:rPr lang="pt-BR" dirty="0" err="1" smtClean="0">
                  <a:solidFill>
                    <a:schemeClr val="bg1"/>
                  </a:solidFill>
                </a:rPr>
                <a:t>b</a:t>
              </a:r>
              <a:r>
                <a:rPr lang="pt-BR" dirty="0" smtClean="0">
                  <a:solidFill>
                    <a:schemeClr val="bg1"/>
                  </a:solidFill>
                </a:rPr>
                <a:t>)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671731" y="1453896"/>
              <a:ext cx="4470401" cy="4184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00923" y="5269468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Tool </a:t>
              </a:r>
              <a:r>
                <a:rPr lang="pt-BR" dirty="0" err="1" smtClean="0"/>
                <a:t>shape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4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1422400"/>
            <a:ext cx="5270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2726426" y="838200"/>
            <a:ext cx="5788924" cy="4733270"/>
            <a:chOff x="2726426" y="838200"/>
            <a:chExt cx="5788924" cy="4733270"/>
          </a:xfrm>
        </p:grpSpPr>
        <p:cxnSp>
          <p:nvCxnSpPr>
            <p:cNvPr id="3" name="Conector de Seta Reta 2"/>
            <p:cNvCxnSpPr/>
            <p:nvPr/>
          </p:nvCxnSpPr>
          <p:spPr>
            <a:xfrm>
              <a:off x="4114800" y="1485900"/>
              <a:ext cx="0" cy="3581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>
              <a:off x="4114800" y="1485900"/>
              <a:ext cx="39433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8058150" y="1214765"/>
              <a:ext cx="457200" cy="54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smtClean="0"/>
                <a:t>x</a:t>
              </a:r>
              <a:endParaRPr lang="pt-BR" sz="28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981450" y="5029200"/>
              <a:ext cx="457200" cy="54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smtClean="0"/>
                <a:t>y</a:t>
              </a:r>
              <a:endParaRPr lang="pt-BR" sz="2800" dirty="0"/>
            </a:p>
          </p:txBody>
        </p:sp>
        <p:cxnSp>
          <p:nvCxnSpPr>
            <p:cNvPr id="10" name="Conector Reto 9"/>
            <p:cNvCxnSpPr/>
            <p:nvPr/>
          </p:nvCxnSpPr>
          <p:spPr>
            <a:xfrm flipV="1">
              <a:off x="3105150" y="838200"/>
              <a:ext cx="4552950" cy="3771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4114800" y="1485900"/>
              <a:ext cx="1238250" cy="1238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a Livre 13"/>
            <p:cNvSpPr/>
            <p:nvPr/>
          </p:nvSpPr>
          <p:spPr>
            <a:xfrm>
              <a:off x="4273062" y="1494692"/>
              <a:ext cx="117245" cy="164123"/>
            </a:xfrm>
            <a:custGeom>
              <a:avLst/>
              <a:gdLst>
                <a:gd name="connsiteX0" fmla="*/ 0 w 117245"/>
                <a:gd name="connsiteY0" fmla="*/ 164123 h 164123"/>
                <a:gd name="connsiteX1" fmla="*/ 23446 w 117245"/>
                <a:gd name="connsiteY1" fmla="*/ 152400 h 164123"/>
                <a:gd name="connsiteX2" fmla="*/ 58615 w 117245"/>
                <a:gd name="connsiteY2" fmla="*/ 128954 h 164123"/>
                <a:gd name="connsiteX3" fmla="*/ 82061 w 117245"/>
                <a:gd name="connsiteY3" fmla="*/ 93785 h 164123"/>
                <a:gd name="connsiteX4" fmla="*/ 99646 w 117245"/>
                <a:gd name="connsiteY4" fmla="*/ 58616 h 164123"/>
                <a:gd name="connsiteX5" fmla="*/ 111369 w 117245"/>
                <a:gd name="connsiteY5" fmla="*/ 23446 h 164123"/>
                <a:gd name="connsiteX6" fmla="*/ 117230 w 117245"/>
                <a:gd name="connsiteY6" fmla="*/ 0 h 16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45" h="164123">
                  <a:moveTo>
                    <a:pt x="0" y="164123"/>
                  </a:moveTo>
                  <a:cubicBezTo>
                    <a:pt x="7815" y="160215"/>
                    <a:pt x="15953" y="156896"/>
                    <a:pt x="23446" y="152400"/>
                  </a:cubicBezTo>
                  <a:cubicBezTo>
                    <a:pt x="35527" y="145151"/>
                    <a:pt x="58615" y="128954"/>
                    <a:pt x="58615" y="128954"/>
                  </a:cubicBezTo>
                  <a:cubicBezTo>
                    <a:pt x="66430" y="117231"/>
                    <a:pt x="77605" y="107151"/>
                    <a:pt x="82061" y="93785"/>
                  </a:cubicBezTo>
                  <a:cubicBezTo>
                    <a:pt x="90151" y="69517"/>
                    <a:pt x="84496" y="81341"/>
                    <a:pt x="99646" y="58616"/>
                  </a:cubicBezTo>
                  <a:lnTo>
                    <a:pt x="111369" y="23446"/>
                  </a:lnTo>
                  <a:cubicBezTo>
                    <a:pt x="117848" y="4009"/>
                    <a:pt x="117230" y="12040"/>
                    <a:pt x="11723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4472662" y="1520315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662" y="1520315"/>
                  <a:ext cx="25109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268" r="-26829" b="-819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de Seta Reta 17"/>
            <p:cNvCxnSpPr/>
            <p:nvPr/>
          </p:nvCxnSpPr>
          <p:spPr>
            <a:xfrm>
              <a:off x="3928696" y="1693229"/>
              <a:ext cx="1195755" cy="121702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H="1">
              <a:off x="3742592" y="1485900"/>
              <a:ext cx="372208" cy="372208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24"/>
                <p:cNvSpPr txBox="1"/>
                <p:nvPr/>
              </p:nvSpPr>
              <p:spPr>
                <a:xfrm>
                  <a:off x="4236947" y="2342711"/>
                  <a:ext cx="245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5" name="CaixaDe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47" y="2342711"/>
                  <a:ext cx="24583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500" r="-30000" b="-229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aixaDeTexto 25"/>
            <p:cNvSpPr txBox="1"/>
            <p:nvPr/>
          </p:nvSpPr>
          <p:spPr>
            <a:xfrm>
              <a:off x="2726426" y="3862317"/>
              <a:ext cx="1064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smtClean="0"/>
                <a:t>Line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36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19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barros lacerda abraao</dc:creator>
  <cp:lastModifiedBy>barros lacerda abraao</cp:lastModifiedBy>
  <cp:revision>6</cp:revision>
  <dcterms:created xsi:type="dcterms:W3CDTF">2017-11-10T17:33:52Z</dcterms:created>
  <dcterms:modified xsi:type="dcterms:W3CDTF">2017-11-11T03:19:57Z</dcterms:modified>
</cp:coreProperties>
</file>