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93" r:id="rId6"/>
    <p:sldId id="298" r:id="rId7"/>
    <p:sldId id="296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7952F-C6AB-4E3C-B24C-3C2F444076FE}" v="22" dt="2019-09-25T21:38:22.534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9/25/2019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ured.cu/Lenguaje_de_programaci%C3%B3n_Ada" TargetMode="Externa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45A0189-8DA8-47D7-AAC4-B7BCD37A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4700" y="8042851"/>
            <a:ext cx="5219700" cy="997905"/>
          </a:xfrm>
        </p:spPr>
        <p:txBody>
          <a:bodyPr/>
          <a:lstStyle/>
          <a:p>
            <a:r>
              <a:rPr lang="es-MX" dirty="0"/>
              <a:t>ADRIAN ROBERTO CARMONA RODRIGUEZ.</a:t>
            </a:r>
          </a:p>
          <a:p>
            <a:r>
              <a:rPr lang="es-MX" dirty="0"/>
              <a:t>DATA 3ª </a:t>
            </a:r>
          </a:p>
        </p:txBody>
      </p:sp>
      <p:pic>
        <p:nvPicPr>
          <p:cNvPr id="19" name="Picture Placeholder 18" descr="A close up of a screen&#10;&#10;Description automatically generated">
            <a:extLst>
              <a:ext uri="{FF2B5EF4-FFF2-40B4-BE49-F238E27FC236}">
                <a16:creationId xmlns:a16="http://schemas.microsoft.com/office/drawing/2014/main" id="{182F2CA6-CE27-482F-9DB1-1571F2F8AA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302" r="6302"/>
          <a:stretch>
            <a:fillRect/>
          </a:stretch>
        </p:blipFill>
        <p:spPr>
          <a:xfrm>
            <a:off x="147069" y="0"/>
            <a:ext cx="106553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69" y="3581401"/>
            <a:ext cx="4696805" cy="2413000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ADA</a:t>
            </a:r>
            <a:br>
              <a:rPr lang="en-US" dirty="0"/>
            </a:br>
            <a:r>
              <a:rPr lang="en-US" dirty="0"/>
              <a:t>PROGRAMMING LANGUAJE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C2A992-6E66-4188-9DB5-FA7B563F1F94}"/>
              </a:ext>
            </a:extLst>
          </p:cNvPr>
          <p:cNvSpPr txBox="1"/>
          <p:nvPr/>
        </p:nvSpPr>
        <p:spPr>
          <a:xfrm>
            <a:off x="147069" y="5348070"/>
            <a:ext cx="44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ADRIAN ROBERTO CARMONA RODRIGUEZ</a:t>
            </a:r>
          </a:p>
          <a:p>
            <a:r>
              <a:rPr lang="es-MX" dirty="0">
                <a:solidFill>
                  <a:schemeClr val="bg1"/>
                </a:solidFill>
              </a:rPr>
              <a:t>DATA 3ª 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 descr="A close up of a screen&#10;&#10;Description automatically generated">
            <a:extLst>
              <a:ext uri="{FF2B5EF4-FFF2-40B4-BE49-F238E27FC236}">
                <a16:creationId xmlns:a16="http://schemas.microsoft.com/office/drawing/2014/main" id="{0578D3B7-79C9-4F2F-9CA4-B1C388B52D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28" r="1628"/>
          <a:stretch>
            <a:fillRect/>
          </a:stretch>
        </p:blipFill>
        <p:spPr/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05618" y="2136915"/>
            <a:ext cx="2582829" cy="3162634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351893F-943C-4710-9A26-9DB33F9FC2BF}"/>
              </a:ext>
            </a:extLst>
          </p:cNvPr>
          <p:cNvSpPr/>
          <p:nvPr/>
        </p:nvSpPr>
        <p:spPr>
          <a:xfrm rot="10800000">
            <a:off x="2035305" y="5002363"/>
            <a:ext cx="653143" cy="274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799" y="1558451"/>
            <a:ext cx="8186400" cy="3443912"/>
          </a:xfrm>
        </p:spPr>
        <p:txBody>
          <a:bodyPr/>
          <a:lstStyle/>
          <a:p>
            <a:pPr algn="ctr"/>
            <a:r>
              <a:rPr lang="en-US" dirty="0"/>
              <a:t>What is Ada?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471" y="2326571"/>
            <a:ext cx="6191793" cy="22639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 is an object-oriented and strongly typed programming language that was designed by Jean </a:t>
            </a:r>
            <a:r>
              <a:rPr lang="en-US" dirty="0" err="1"/>
              <a:t>Ichbiah</a:t>
            </a:r>
            <a:r>
              <a:rPr lang="en-US" dirty="0"/>
              <a:t> of CII Honeywell Bull on behalf of the United States Department of Defense.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was designed with safety in mind and with a philosophy aimed at reducing common errors and difficult to discover.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 descr="A close up of a screen&#10;&#10;Description automatically generated">
            <a:extLst>
              <a:ext uri="{FF2B5EF4-FFF2-40B4-BE49-F238E27FC236}">
                <a16:creationId xmlns:a16="http://schemas.microsoft.com/office/drawing/2014/main" id="{2499049E-CB98-4F02-B1C9-62FD84EB8E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28" r="1628"/>
          <a:stretch>
            <a:fillRect/>
          </a:stretch>
        </p:blipFill>
        <p:spPr/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983458" y="2247724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968" y="1470509"/>
            <a:ext cx="7898156" cy="3492012"/>
          </a:xfrm>
        </p:spPr>
        <p:txBody>
          <a:bodyPr/>
          <a:lstStyle/>
          <a:p>
            <a:pPr algn="ctr"/>
            <a:r>
              <a:rPr lang="en-US" dirty="0"/>
              <a:t>What was based Ada?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002139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936" y="2256107"/>
            <a:ext cx="7699188" cy="997905"/>
          </a:xfrm>
        </p:spPr>
        <p:txBody>
          <a:bodyPr/>
          <a:lstStyle/>
          <a:p>
            <a:r>
              <a:rPr lang="en-US" dirty="0"/>
              <a:t>is based on very strong typing and run-time checks (disabled for performance benefit). The synchronization of tasks is done using the primitive rendezvous.</a:t>
            </a:r>
          </a:p>
          <a:p>
            <a:endParaRPr lang="en-US" dirty="0"/>
          </a:p>
          <a:p>
            <a:r>
              <a:rPr lang="en-US" dirty="0"/>
              <a:t>Ada is used mainly in environments where high safety and reliability are required such as defense, aeronautics , air traffic management and the aerospace industry,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625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Placeholder 12" descr="A close up of a screen&#10;&#10;Description automatically generated">
            <a:extLst>
              <a:ext uri="{FF2B5EF4-FFF2-40B4-BE49-F238E27FC236}">
                <a16:creationId xmlns:a16="http://schemas.microsoft.com/office/drawing/2014/main" id="{03F4AF33-EF58-4AF7-90F0-D8403BD76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302" r="6302"/>
          <a:stretch>
            <a:fillRect/>
          </a:stretch>
        </p:blipFill>
        <p:spPr>
          <a:xfrm>
            <a:off x="2" y="0"/>
            <a:ext cx="5843449" cy="6858000"/>
          </a:xfrm>
        </p:spPr>
      </p:pic>
      <p:pic>
        <p:nvPicPr>
          <p:cNvPr id="21" name="Picture Placeholder 12" descr="A close up of a screen&#10;&#10;Description automatically generated">
            <a:extLst>
              <a:ext uri="{FF2B5EF4-FFF2-40B4-BE49-F238E27FC236}">
                <a16:creationId xmlns:a16="http://schemas.microsoft.com/office/drawing/2014/main" id="{F5E28063-8E4B-472E-95D5-EF36836F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02" r="6302"/>
          <a:stretch>
            <a:fillRect/>
          </a:stretch>
        </p:blipFill>
        <p:spPr>
          <a:xfrm flipH="1">
            <a:off x="6348548" y="-12175"/>
            <a:ext cx="5843449" cy="6857999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896" y="287383"/>
            <a:ext cx="7813503" cy="5754082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12663-6E1B-41F8-A883-39F02213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49" y="1097300"/>
            <a:ext cx="3943900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https://www.ecured.cu/Lenguaje_de_programaci%C3%B3n_Ada</a:t>
            </a: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https://tecnologia.fandom.com/wiki/Ada_(Lenguaje_de_programaci%C3%B3n)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104F28DF189746A298D29E47836CE1" ma:contentTypeVersion="9" ma:contentTypeDescription="Crear nuevo documento." ma:contentTypeScope="" ma:versionID="7758e0d8d30662f23e07fb887d78aa85">
  <xsd:schema xmlns:xsd="http://www.w3.org/2001/XMLSchema" xmlns:xs="http://www.w3.org/2001/XMLSchema" xmlns:p="http://schemas.microsoft.com/office/2006/metadata/properties" xmlns:ns3="0787db51-560b-478b-890d-de6f46b083a9" targetNamespace="http://schemas.microsoft.com/office/2006/metadata/properties" ma:root="true" ma:fieldsID="b2005512e417468af73b72c09ca2494a" ns3:_="">
    <xsd:import namespace="0787db51-560b-478b-890d-de6f46b083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7db51-560b-478b-890d-de6f46b083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787db51-560b-478b-890d-de6f46b083a9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16AE4-20CD-452F-84AF-61A0EDD80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87db51-560b-478b-890d-de6f46b083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0787db51-560b-478b-890d-de6f46b083a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175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Times New Roman</vt:lpstr>
      <vt:lpstr>Office Theme</vt:lpstr>
      <vt:lpstr>ADA PROGRAMMING LANGUAJE</vt:lpstr>
      <vt:lpstr>What is Ada?</vt:lpstr>
      <vt:lpstr>What was based Ada?</vt:lpstr>
      <vt:lpstr>Example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2019-09-24T23:40:57Z</dcterms:created>
  <dcterms:modified xsi:type="dcterms:W3CDTF">2019-09-25T21:38:41Z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0x01010047104F28DF189746A298D29E47836CE1</vt:lpwstr>
  </property>
</Properties>
</file>