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12192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Esteban Delgado Vargas" initials="AEDV" lastIdx="4" clrIdx="0">
    <p:extLst>
      <p:ext uri="{19B8F6BF-5375-455C-9EA6-DF929625EA0E}">
        <p15:presenceInfo xmlns:p15="http://schemas.microsoft.com/office/powerpoint/2012/main" userId="776c72275b2293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2T20:26:56.430" idx="1">
    <p:pos x="10" y="10"/>
    <p:text>VISTA1 - Registro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2T20:27:34.118" idx="2">
    <p:pos x="10" y="10"/>
    <p:text>VISTA2 - Indicaciones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2T20:27:47.895" idx="3">
    <p:pos x="10" y="10"/>
    <p:text>VISTA3 - Mirar Productos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2T20:28:40.744" idx="4">
    <p:pos x="10" y="10"/>
    <p:text>VISTA4 - Buscar Productos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D8F-222A-41D8-8C31-1868EEE50D54}" type="datetimeFigureOut">
              <a:rPr lang="es-CO" smtClean="0"/>
              <a:t>2/06/2024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86C1-EA1B-4DCA-B7E1-3F2DA3403F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50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D8F-222A-41D8-8C31-1868EEE50D54}" type="datetimeFigureOut">
              <a:rPr lang="es-CO" smtClean="0"/>
              <a:t>2/06/2024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86C1-EA1B-4DCA-B7E1-3F2DA3403F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84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D8F-222A-41D8-8C31-1868EEE50D54}" type="datetimeFigureOut">
              <a:rPr lang="es-CO" smtClean="0"/>
              <a:t>2/06/2024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86C1-EA1B-4DCA-B7E1-3F2DA3403F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2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D8F-222A-41D8-8C31-1868EEE50D54}" type="datetimeFigureOut">
              <a:rPr lang="es-CO" smtClean="0"/>
              <a:t>2/06/2024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86C1-EA1B-4DCA-B7E1-3F2DA3403F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28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D8F-222A-41D8-8C31-1868EEE50D54}" type="datetimeFigureOut">
              <a:rPr lang="es-CO" smtClean="0"/>
              <a:t>2/06/2024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86C1-EA1B-4DCA-B7E1-3F2DA3403F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022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D8F-222A-41D8-8C31-1868EEE50D54}" type="datetimeFigureOut">
              <a:rPr lang="es-CO" smtClean="0"/>
              <a:t>2/06/2024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86C1-EA1B-4DCA-B7E1-3F2DA3403F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03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D8F-222A-41D8-8C31-1868EEE50D54}" type="datetimeFigureOut">
              <a:rPr lang="es-CO" smtClean="0"/>
              <a:t>2/06/2024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86C1-EA1B-4DCA-B7E1-3F2DA3403F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9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D8F-222A-41D8-8C31-1868EEE50D54}" type="datetimeFigureOut">
              <a:rPr lang="es-CO" smtClean="0"/>
              <a:t>2/06/2024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86C1-EA1B-4DCA-B7E1-3F2DA3403F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7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D8F-222A-41D8-8C31-1868EEE50D54}" type="datetimeFigureOut">
              <a:rPr lang="es-CO" smtClean="0"/>
              <a:t>2/06/2024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86C1-EA1B-4DCA-B7E1-3F2DA3403F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30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D8F-222A-41D8-8C31-1868EEE50D54}" type="datetimeFigureOut">
              <a:rPr lang="es-CO" smtClean="0"/>
              <a:t>2/06/2024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86C1-EA1B-4DCA-B7E1-3F2DA3403F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828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D8F-222A-41D8-8C31-1868EEE50D54}" type="datetimeFigureOut">
              <a:rPr lang="es-CO" smtClean="0"/>
              <a:t>2/06/2024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86C1-EA1B-4DCA-B7E1-3F2DA3403F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06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C9D8F-222A-41D8-8C31-1868EEE50D54}" type="datetimeFigureOut">
              <a:rPr lang="es-CO" smtClean="0"/>
              <a:t>2/06/2024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786C1-EA1B-4DCA-B7E1-3F2DA3403F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11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adroTexto 107">
            <a:extLst>
              <a:ext uri="{FF2B5EF4-FFF2-40B4-BE49-F238E27FC236}">
                <a16:creationId xmlns:a16="http://schemas.microsoft.com/office/drawing/2014/main" id="{92EF4BFB-B6AD-417E-B390-9CCC7A8538AB}"/>
              </a:ext>
            </a:extLst>
          </p:cNvPr>
          <p:cNvSpPr txBox="1"/>
          <p:nvPr/>
        </p:nvSpPr>
        <p:spPr>
          <a:xfrm>
            <a:off x="11220450" y="9436100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body&gt;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9FAB0653-B972-498C-903A-5D24F97DFD6D}"/>
              </a:ext>
            </a:extLst>
          </p:cNvPr>
          <p:cNvSpPr/>
          <p:nvPr/>
        </p:nvSpPr>
        <p:spPr>
          <a:xfrm>
            <a:off x="-22225" y="341313"/>
            <a:ext cx="12192000" cy="1993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2FABF84A-06BA-43C6-AC5B-55BBF71230BF}"/>
              </a:ext>
            </a:extLst>
          </p:cNvPr>
          <p:cNvSpPr txBox="1"/>
          <p:nvPr/>
        </p:nvSpPr>
        <p:spPr>
          <a:xfrm>
            <a:off x="0" y="357188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header&gt;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1C640D2-144C-4F98-9BF8-5EF2B26120A3}"/>
              </a:ext>
            </a:extLst>
          </p:cNvPr>
          <p:cNvSpPr txBox="1"/>
          <p:nvPr/>
        </p:nvSpPr>
        <p:spPr>
          <a:xfrm>
            <a:off x="11210925" y="2028825"/>
            <a:ext cx="971550" cy="3063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header&gt;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3742FACF-79A0-447C-B4BE-B54629D31026}"/>
              </a:ext>
            </a:extLst>
          </p:cNvPr>
          <p:cNvSpPr/>
          <p:nvPr/>
        </p:nvSpPr>
        <p:spPr>
          <a:xfrm>
            <a:off x="0" y="2444750"/>
            <a:ext cx="12192000" cy="7748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4AC0B677-9A8C-4940-A1C9-EEC28CDEA922}"/>
              </a:ext>
            </a:extLst>
          </p:cNvPr>
          <p:cNvSpPr txBox="1"/>
          <p:nvPr/>
        </p:nvSpPr>
        <p:spPr>
          <a:xfrm>
            <a:off x="-9525" y="2444750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main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AF1C8C8A-6501-4B1D-B335-B2E298F0AEE0}"/>
              </a:ext>
            </a:extLst>
          </p:cNvPr>
          <p:cNvSpPr txBox="1"/>
          <p:nvPr/>
        </p:nvSpPr>
        <p:spPr>
          <a:xfrm>
            <a:off x="11229975" y="9885363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main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331E8FE7-6CF9-4380-8BF6-BF9D05264EC2}"/>
              </a:ext>
            </a:extLst>
          </p:cNvPr>
          <p:cNvSpPr/>
          <p:nvPr/>
        </p:nvSpPr>
        <p:spPr>
          <a:xfrm>
            <a:off x="1125538" y="596900"/>
            <a:ext cx="9896475" cy="615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027AF2CE-DB4E-497C-8820-53B378566AE4}"/>
              </a:ext>
            </a:extLst>
          </p:cNvPr>
          <p:cNvSpPr txBox="1"/>
          <p:nvPr/>
        </p:nvSpPr>
        <p:spPr>
          <a:xfrm>
            <a:off x="1146175" y="593725"/>
            <a:ext cx="72390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nav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43863ED9-E218-421A-9B19-05DF2EA88FCF}"/>
              </a:ext>
            </a:extLst>
          </p:cNvPr>
          <p:cNvSpPr txBox="1"/>
          <p:nvPr/>
        </p:nvSpPr>
        <p:spPr>
          <a:xfrm>
            <a:off x="10288588" y="898525"/>
            <a:ext cx="723900" cy="3063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nav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DF8CD74F-5D28-46A2-B758-AA473B9D1CDF}"/>
              </a:ext>
            </a:extLst>
          </p:cNvPr>
          <p:cNvSpPr txBox="1"/>
          <p:nvPr/>
        </p:nvSpPr>
        <p:spPr>
          <a:xfrm>
            <a:off x="6362700" y="757238"/>
            <a:ext cx="2049463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div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   ul &gt; li * 5    </a:t>
            </a: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div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629CD0B4-848D-4ABF-B7BD-52D05B0D62C2}"/>
              </a:ext>
            </a:extLst>
          </p:cNvPr>
          <p:cNvSpPr txBox="1"/>
          <p:nvPr/>
        </p:nvSpPr>
        <p:spPr>
          <a:xfrm>
            <a:off x="1487488" y="2592388"/>
            <a:ext cx="981075" cy="306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&lt;h3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&gt;&lt;h3&gt;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77087DD9-B876-4567-8CE3-CC87701B3983}"/>
              </a:ext>
            </a:extLst>
          </p:cNvPr>
          <p:cNvSpPr/>
          <p:nvPr/>
        </p:nvSpPr>
        <p:spPr>
          <a:xfrm>
            <a:off x="1116013" y="1460500"/>
            <a:ext cx="9896475" cy="615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4E1699DB-190B-46BC-97AF-DAF752E1FE14}"/>
              </a:ext>
            </a:extLst>
          </p:cNvPr>
          <p:cNvSpPr txBox="1"/>
          <p:nvPr/>
        </p:nvSpPr>
        <p:spPr>
          <a:xfrm>
            <a:off x="1125538" y="1466850"/>
            <a:ext cx="982662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99FFA358-B15F-4165-8F17-01B8AD1E3BDC}"/>
              </a:ext>
            </a:extLst>
          </p:cNvPr>
          <p:cNvSpPr txBox="1"/>
          <p:nvPr/>
        </p:nvSpPr>
        <p:spPr>
          <a:xfrm>
            <a:off x="9893300" y="1776413"/>
            <a:ext cx="1114425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 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45C99725-5CE3-432A-A5BD-58DF6A73C2EC}"/>
              </a:ext>
            </a:extLst>
          </p:cNvPr>
          <p:cNvSpPr txBox="1"/>
          <p:nvPr/>
        </p:nvSpPr>
        <p:spPr>
          <a:xfrm>
            <a:off x="3754438" y="757238"/>
            <a:ext cx="20510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label&gt;   &lt;</a:t>
            </a:r>
            <a:r>
              <a:rPr lang="en-US" sz="1400" b="1" spc="-10" dirty="0" err="1">
                <a:latin typeface="Carlito"/>
              </a:rPr>
              <a:t>img</a:t>
            </a:r>
            <a:r>
              <a:rPr lang="en-US" sz="1400" b="1" spc="-10" dirty="0">
                <a:latin typeface="Carlito"/>
              </a:rPr>
              <a:t>&gt;   &lt;/label&gt;</a:t>
            </a:r>
            <a:endParaRPr lang="en-US" sz="1400" b="1" spc="-10" dirty="0">
              <a:latin typeface="Carlito"/>
              <a:ea typeface="Carlito"/>
              <a:cs typeface="Carlito"/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0AE1B5C4-E20B-4ED0-B97A-FD1F2E0EEBF0}"/>
              </a:ext>
            </a:extLst>
          </p:cNvPr>
          <p:cNvSpPr txBox="1"/>
          <p:nvPr/>
        </p:nvSpPr>
        <p:spPr>
          <a:xfrm>
            <a:off x="5538788" y="1519238"/>
            <a:ext cx="1114425" cy="522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h1&gt;&lt;/h1&gt;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spc="-10" dirty="0">
                <a:latin typeface="Carlito"/>
              </a:rPr>
              <a:t>&lt;p&gt;&lt;/p&gt;</a:t>
            </a:r>
            <a:endParaRPr lang="en-US" sz="1400" b="1" spc="-10" dirty="0">
              <a:latin typeface="Carlito"/>
              <a:ea typeface="Carlito"/>
              <a:cs typeface="Carlito"/>
            </a:endParaRP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389428F5-ED75-4F35-A107-4832A38463E4}"/>
              </a:ext>
            </a:extLst>
          </p:cNvPr>
          <p:cNvSpPr/>
          <p:nvPr/>
        </p:nvSpPr>
        <p:spPr>
          <a:xfrm>
            <a:off x="357188" y="3036888"/>
            <a:ext cx="10896600" cy="20812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8AACB301-84E1-4D50-B536-8A3155D8C2F1}"/>
              </a:ext>
            </a:extLst>
          </p:cNvPr>
          <p:cNvSpPr txBox="1"/>
          <p:nvPr/>
        </p:nvSpPr>
        <p:spPr>
          <a:xfrm>
            <a:off x="357188" y="3041650"/>
            <a:ext cx="80010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form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E7C7C8A6-7C38-472C-B180-1585C9D1FC4F}"/>
              </a:ext>
            </a:extLst>
          </p:cNvPr>
          <p:cNvSpPr txBox="1"/>
          <p:nvPr/>
        </p:nvSpPr>
        <p:spPr>
          <a:xfrm>
            <a:off x="10358438" y="4810125"/>
            <a:ext cx="8953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form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D418D9B2-3D72-4D1B-866B-709973EB6988}"/>
              </a:ext>
            </a:extLst>
          </p:cNvPr>
          <p:cNvSpPr/>
          <p:nvPr/>
        </p:nvSpPr>
        <p:spPr>
          <a:xfrm>
            <a:off x="3730625" y="3224213"/>
            <a:ext cx="4995863" cy="44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DF9F55AE-746F-4E99-BFAC-B5F609957795}"/>
              </a:ext>
            </a:extLst>
          </p:cNvPr>
          <p:cNvSpPr/>
          <p:nvPr/>
        </p:nvSpPr>
        <p:spPr>
          <a:xfrm>
            <a:off x="3752850" y="3857625"/>
            <a:ext cx="4973638" cy="446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1F27C659-6B43-4EC3-B11F-C880DDD4C59E}"/>
              </a:ext>
            </a:extLst>
          </p:cNvPr>
          <p:cNvSpPr/>
          <p:nvPr/>
        </p:nvSpPr>
        <p:spPr>
          <a:xfrm>
            <a:off x="3762375" y="4484688"/>
            <a:ext cx="4964113" cy="444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E48ABBA6-CB79-4A6E-969A-BB59F98DA486}"/>
              </a:ext>
            </a:extLst>
          </p:cNvPr>
          <p:cNvSpPr txBox="1"/>
          <p:nvPr/>
        </p:nvSpPr>
        <p:spPr>
          <a:xfrm>
            <a:off x="4589463" y="4548188"/>
            <a:ext cx="34734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  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select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&gt;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option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* 11  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12F51A61-629E-4AC4-A0FD-4EA09B100000}"/>
              </a:ext>
            </a:extLst>
          </p:cNvPr>
          <p:cNvSpPr/>
          <p:nvPr/>
        </p:nvSpPr>
        <p:spPr>
          <a:xfrm>
            <a:off x="381000" y="10396538"/>
            <a:ext cx="10863263" cy="18621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F1D84A5F-51B7-46E9-A0A7-7E2B5122F49D}"/>
              </a:ext>
            </a:extLst>
          </p:cNvPr>
          <p:cNvSpPr/>
          <p:nvPr/>
        </p:nvSpPr>
        <p:spPr>
          <a:xfrm>
            <a:off x="382588" y="6889750"/>
            <a:ext cx="10863262" cy="204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D5E15D7E-CC31-42F4-903E-248EF025E746}"/>
              </a:ext>
            </a:extLst>
          </p:cNvPr>
          <p:cNvSpPr txBox="1"/>
          <p:nvPr/>
        </p:nvSpPr>
        <p:spPr>
          <a:xfrm>
            <a:off x="4589463" y="3927475"/>
            <a:ext cx="34734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  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select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&gt;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option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* 7  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68DA33D7-6B3C-41CB-BDED-BE9B2D2B0B20}"/>
              </a:ext>
            </a:extLst>
          </p:cNvPr>
          <p:cNvSpPr txBox="1"/>
          <p:nvPr/>
        </p:nvSpPr>
        <p:spPr>
          <a:xfrm>
            <a:off x="3884613" y="3287713"/>
            <a:ext cx="4754562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   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label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&gt; 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label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&gt;   &lt;input&gt;   &lt;/input&gt; &lt;/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DAD73D4A-B46E-4856-8E7F-A7BC6C4D3FEC}"/>
              </a:ext>
            </a:extLst>
          </p:cNvPr>
          <p:cNvSpPr/>
          <p:nvPr/>
        </p:nvSpPr>
        <p:spPr>
          <a:xfrm>
            <a:off x="347663" y="5313363"/>
            <a:ext cx="10890250" cy="1382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9C243539-EAED-4D45-8B7F-9903DE7583DE}"/>
              </a:ext>
            </a:extLst>
          </p:cNvPr>
          <p:cNvSpPr txBox="1"/>
          <p:nvPr/>
        </p:nvSpPr>
        <p:spPr>
          <a:xfrm>
            <a:off x="338138" y="5311775"/>
            <a:ext cx="919162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form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B512F744-E037-499E-A50F-A610AF5095F8}"/>
              </a:ext>
            </a:extLst>
          </p:cNvPr>
          <p:cNvSpPr txBox="1"/>
          <p:nvPr/>
        </p:nvSpPr>
        <p:spPr>
          <a:xfrm>
            <a:off x="10317163" y="6394450"/>
            <a:ext cx="9207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form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10965676-7414-4F6C-8CFD-FAAEEE9F5F94}"/>
              </a:ext>
            </a:extLst>
          </p:cNvPr>
          <p:cNvSpPr/>
          <p:nvPr/>
        </p:nvSpPr>
        <p:spPr>
          <a:xfrm>
            <a:off x="3744913" y="5468938"/>
            <a:ext cx="4981575" cy="444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56C618AB-06A5-4800-A45A-5729074F3793}"/>
              </a:ext>
            </a:extLst>
          </p:cNvPr>
          <p:cNvSpPr/>
          <p:nvPr/>
        </p:nvSpPr>
        <p:spPr>
          <a:xfrm>
            <a:off x="3730625" y="6116638"/>
            <a:ext cx="4995863" cy="446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65530D72-EAAA-472E-AB79-BCE56E735D36}"/>
              </a:ext>
            </a:extLst>
          </p:cNvPr>
          <p:cNvSpPr txBox="1"/>
          <p:nvPr/>
        </p:nvSpPr>
        <p:spPr>
          <a:xfrm>
            <a:off x="3884613" y="5522913"/>
            <a:ext cx="4545012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   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label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&gt; 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label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&gt;   &lt;input&gt;   &lt;/input&gt;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852EBF80-AC4B-43C1-B0F1-FC5CAEF4EA36}"/>
              </a:ext>
            </a:extLst>
          </p:cNvPr>
          <p:cNvSpPr txBox="1"/>
          <p:nvPr/>
        </p:nvSpPr>
        <p:spPr>
          <a:xfrm>
            <a:off x="3917950" y="6183313"/>
            <a:ext cx="4511675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   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label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&gt; 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label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&gt;   &lt;input&gt;   &lt;/input&gt;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39039508-0C79-4678-AC45-EE53182CE03D}"/>
              </a:ext>
            </a:extLst>
          </p:cNvPr>
          <p:cNvSpPr txBox="1"/>
          <p:nvPr/>
        </p:nvSpPr>
        <p:spPr>
          <a:xfrm>
            <a:off x="382588" y="6907213"/>
            <a:ext cx="788987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form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3D41F412-1A10-434C-9271-D0544A56600D}"/>
              </a:ext>
            </a:extLst>
          </p:cNvPr>
          <p:cNvSpPr txBox="1"/>
          <p:nvPr/>
        </p:nvSpPr>
        <p:spPr>
          <a:xfrm>
            <a:off x="10358438" y="8623300"/>
            <a:ext cx="8953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form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E0C7289B-3AF0-4B6A-81C0-A822A96C51F5}"/>
              </a:ext>
            </a:extLst>
          </p:cNvPr>
          <p:cNvSpPr/>
          <p:nvPr/>
        </p:nvSpPr>
        <p:spPr>
          <a:xfrm>
            <a:off x="3762375" y="7075488"/>
            <a:ext cx="4667250" cy="446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BAC6E642-C657-458A-A4FF-9D056B611670}"/>
              </a:ext>
            </a:extLst>
          </p:cNvPr>
          <p:cNvSpPr/>
          <p:nvPr/>
        </p:nvSpPr>
        <p:spPr>
          <a:xfrm>
            <a:off x="3752850" y="7686675"/>
            <a:ext cx="4667250" cy="444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30460494-F70E-4ED5-8A65-BEE7689F069C}"/>
              </a:ext>
            </a:extLst>
          </p:cNvPr>
          <p:cNvSpPr/>
          <p:nvPr/>
        </p:nvSpPr>
        <p:spPr>
          <a:xfrm>
            <a:off x="3740150" y="8320088"/>
            <a:ext cx="4667250" cy="446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BB53018C-EAA8-480B-A515-07C384FC35D5}"/>
              </a:ext>
            </a:extLst>
          </p:cNvPr>
          <p:cNvSpPr txBox="1"/>
          <p:nvPr/>
        </p:nvSpPr>
        <p:spPr>
          <a:xfrm>
            <a:off x="4656138" y="7138988"/>
            <a:ext cx="2814637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nav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  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select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&gt;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option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* 4  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nav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1B289E4C-E67F-4BD6-AF96-DBB2DD4D8796}"/>
              </a:ext>
            </a:extLst>
          </p:cNvPr>
          <p:cNvSpPr txBox="1"/>
          <p:nvPr/>
        </p:nvSpPr>
        <p:spPr>
          <a:xfrm>
            <a:off x="4679950" y="7777163"/>
            <a:ext cx="2813050" cy="306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nav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  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select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&gt;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option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* 4  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nav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6B45324F-3605-464C-A6E0-2B1F5E983A46}"/>
              </a:ext>
            </a:extLst>
          </p:cNvPr>
          <p:cNvSpPr txBox="1"/>
          <p:nvPr/>
        </p:nvSpPr>
        <p:spPr>
          <a:xfrm>
            <a:off x="4667250" y="8399463"/>
            <a:ext cx="28130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nav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  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select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&gt;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option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* 4  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nav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993321CE-DCFF-49A6-9B8E-93AA720F8E54}"/>
              </a:ext>
            </a:extLst>
          </p:cNvPr>
          <p:cNvSpPr/>
          <p:nvPr/>
        </p:nvSpPr>
        <p:spPr>
          <a:xfrm>
            <a:off x="390525" y="9113838"/>
            <a:ext cx="10863263" cy="908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0ADDCD73-DD84-4178-8399-CD00DBD2C3F2}"/>
              </a:ext>
            </a:extLst>
          </p:cNvPr>
          <p:cNvSpPr txBox="1"/>
          <p:nvPr/>
        </p:nvSpPr>
        <p:spPr>
          <a:xfrm>
            <a:off x="381000" y="9115425"/>
            <a:ext cx="87630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footer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763F8439-D647-4E7D-B92F-F4C812D6A28E}"/>
              </a:ext>
            </a:extLst>
          </p:cNvPr>
          <p:cNvSpPr txBox="1"/>
          <p:nvPr/>
        </p:nvSpPr>
        <p:spPr>
          <a:xfrm>
            <a:off x="10317163" y="9720263"/>
            <a:ext cx="9461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footer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419B6644-C0CB-47D0-A4DA-7725CBB22E4C}"/>
              </a:ext>
            </a:extLst>
          </p:cNvPr>
          <p:cNvSpPr txBox="1"/>
          <p:nvPr/>
        </p:nvSpPr>
        <p:spPr>
          <a:xfrm>
            <a:off x="5167313" y="9301163"/>
            <a:ext cx="1792287" cy="522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button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   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button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button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   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button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0388D208-4470-4BAD-B591-889372700752}"/>
              </a:ext>
            </a:extLst>
          </p:cNvPr>
          <p:cNvSpPr txBox="1"/>
          <p:nvPr/>
        </p:nvSpPr>
        <p:spPr>
          <a:xfrm>
            <a:off x="392113" y="10421938"/>
            <a:ext cx="865187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footer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5C79AB9B-3C95-49B1-B555-D115F53CD23B}"/>
              </a:ext>
            </a:extLst>
          </p:cNvPr>
          <p:cNvSpPr txBox="1"/>
          <p:nvPr/>
        </p:nvSpPr>
        <p:spPr>
          <a:xfrm>
            <a:off x="10296525" y="11950700"/>
            <a:ext cx="949325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footer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E54DAD83-91F3-43A9-BB62-33FF6ACA2C9B}"/>
              </a:ext>
            </a:extLst>
          </p:cNvPr>
          <p:cNvSpPr txBox="1"/>
          <p:nvPr/>
        </p:nvSpPr>
        <p:spPr>
          <a:xfrm>
            <a:off x="11210925" y="12282488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body&gt;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A19EFEB2-7935-4151-AC9A-130492B02ADB}"/>
              </a:ext>
            </a:extLst>
          </p:cNvPr>
          <p:cNvSpPr txBox="1"/>
          <p:nvPr/>
        </p:nvSpPr>
        <p:spPr>
          <a:xfrm>
            <a:off x="5175250" y="10466388"/>
            <a:ext cx="1349375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img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      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img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0E2FEE4C-218E-4794-84F8-C3F49FA12F87}"/>
              </a:ext>
            </a:extLst>
          </p:cNvPr>
          <p:cNvSpPr/>
          <p:nvPr/>
        </p:nvSpPr>
        <p:spPr>
          <a:xfrm>
            <a:off x="5116513" y="10852150"/>
            <a:ext cx="1558925" cy="1227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9956CB24-C324-46A8-BCCE-EEF1B61DC3C1}"/>
              </a:ext>
            </a:extLst>
          </p:cNvPr>
          <p:cNvSpPr txBox="1"/>
          <p:nvPr/>
        </p:nvSpPr>
        <p:spPr>
          <a:xfrm>
            <a:off x="5297488" y="10977563"/>
            <a:ext cx="1196975" cy="954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article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spc="-10" dirty="0">
                <a:latin typeface="Carlito"/>
                <a:ea typeface="Carlito"/>
                <a:cs typeface="Carlito"/>
              </a:rPr>
              <a:t>&lt;h4&gt;&lt;/h4&gt; &lt;p&gt;&lt;/p&gt;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article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E673CD7-F078-4886-A19A-9AC4BF175CE3}"/>
              </a:ext>
            </a:extLst>
          </p:cNvPr>
          <p:cNvSpPr txBox="1"/>
          <p:nvPr/>
        </p:nvSpPr>
        <p:spPr>
          <a:xfrm>
            <a:off x="0" y="15875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body&gt;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2819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1CAC53C-DF29-46D8-BA13-754D66F33751}"/>
              </a:ext>
            </a:extLst>
          </p:cNvPr>
          <p:cNvSpPr txBox="1"/>
          <p:nvPr/>
        </p:nvSpPr>
        <p:spPr>
          <a:xfrm>
            <a:off x="0" y="15875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body&gt;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1D72CF-AD28-43A7-B74F-0759FB8F3A32}"/>
              </a:ext>
            </a:extLst>
          </p:cNvPr>
          <p:cNvSpPr txBox="1"/>
          <p:nvPr/>
        </p:nvSpPr>
        <p:spPr>
          <a:xfrm>
            <a:off x="11220450" y="8121650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body&gt;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B08ECA7-CD26-4B0C-A633-A56D0981653A}"/>
              </a:ext>
            </a:extLst>
          </p:cNvPr>
          <p:cNvSpPr/>
          <p:nvPr/>
        </p:nvSpPr>
        <p:spPr>
          <a:xfrm>
            <a:off x="-22225" y="341313"/>
            <a:ext cx="12192000" cy="32877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7429BE-DCEA-4D15-B7D6-525452FCEC3C}"/>
              </a:ext>
            </a:extLst>
          </p:cNvPr>
          <p:cNvSpPr/>
          <p:nvPr/>
        </p:nvSpPr>
        <p:spPr>
          <a:xfrm>
            <a:off x="0" y="3762375"/>
            <a:ext cx="12192000" cy="1909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0C6E6E-8B51-4A62-AADF-F1B3F4622B75}"/>
              </a:ext>
            </a:extLst>
          </p:cNvPr>
          <p:cNvSpPr/>
          <p:nvPr/>
        </p:nvSpPr>
        <p:spPr>
          <a:xfrm>
            <a:off x="-3175" y="5824538"/>
            <a:ext cx="12192000" cy="825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F7BB1F-D2A9-41E4-8621-CDD51FB05F91}"/>
              </a:ext>
            </a:extLst>
          </p:cNvPr>
          <p:cNvSpPr/>
          <p:nvPr/>
        </p:nvSpPr>
        <p:spPr>
          <a:xfrm>
            <a:off x="-11113" y="6767513"/>
            <a:ext cx="12192001" cy="1354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E60FFF4-6891-41AE-ADBC-80FE42F7414A}"/>
              </a:ext>
            </a:extLst>
          </p:cNvPr>
          <p:cNvSpPr/>
          <p:nvPr/>
        </p:nvSpPr>
        <p:spPr>
          <a:xfrm>
            <a:off x="523875" y="668338"/>
            <a:ext cx="11182350" cy="264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C295F4-BB7C-4733-9911-0538551F34D7}"/>
              </a:ext>
            </a:extLst>
          </p:cNvPr>
          <p:cNvSpPr txBox="1"/>
          <p:nvPr/>
        </p:nvSpPr>
        <p:spPr>
          <a:xfrm>
            <a:off x="0" y="341313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header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5D3D25-A3D5-42CB-9335-9CF265687736}"/>
              </a:ext>
            </a:extLst>
          </p:cNvPr>
          <p:cNvSpPr txBox="1"/>
          <p:nvPr/>
        </p:nvSpPr>
        <p:spPr>
          <a:xfrm>
            <a:off x="11198225" y="3332163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header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A08713-6A5E-4F87-BDCB-DF97FB94CD24}"/>
              </a:ext>
            </a:extLst>
          </p:cNvPr>
          <p:cNvSpPr txBox="1"/>
          <p:nvPr/>
        </p:nvSpPr>
        <p:spPr>
          <a:xfrm>
            <a:off x="523875" y="668338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78F3D8-887E-49F0-917C-3FA873000042}"/>
              </a:ext>
            </a:extLst>
          </p:cNvPr>
          <p:cNvSpPr txBox="1"/>
          <p:nvPr/>
        </p:nvSpPr>
        <p:spPr>
          <a:xfrm>
            <a:off x="10610850" y="3005138"/>
            <a:ext cx="1095375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3189C90-7872-4471-8D2E-8F4E65E4E83F}"/>
              </a:ext>
            </a:extLst>
          </p:cNvPr>
          <p:cNvSpPr txBox="1"/>
          <p:nvPr/>
        </p:nvSpPr>
        <p:spPr>
          <a:xfrm>
            <a:off x="5576888" y="812800"/>
            <a:ext cx="1038225" cy="738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h1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&gt;&lt;/h1&gt;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spc="-10" dirty="0">
                <a:latin typeface="Carlito"/>
                <a:ea typeface="Carlito"/>
                <a:cs typeface="Carlito"/>
              </a:rPr>
              <a:t>&lt;p&gt;&lt;/p&gt;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spc="-10" dirty="0">
                <a:latin typeface="Carlito"/>
                <a:ea typeface="Carlito"/>
                <a:cs typeface="Carlito"/>
              </a:rPr>
              <a:t>&lt;h2&gt;&lt;/h2&gt;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D6C8576-D532-4EE4-A35F-3C706F060206}"/>
              </a:ext>
            </a:extLst>
          </p:cNvPr>
          <p:cNvSpPr/>
          <p:nvPr/>
        </p:nvSpPr>
        <p:spPr>
          <a:xfrm>
            <a:off x="809625" y="1614488"/>
            <a:ext cx="10610850" cy="984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27EC43D-30C4-49A2-9C8B-FAAE884D3BDA}"/>
              </a:ext>
            </a:extLst>
          </p:cNvPr>
          <p:cNvSpPr txBox="1"/>
          <p:nvPr/>
        </p:nvSpPr>
        <p:spPr>
          <a:xfrm>
            <a:off x="809625" y="1631950"/>
            <a:ext cx="906463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article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CC5266-448C-4D52-902F-91E7EEF4CE10}"/>
              </a:ext>
            </a:extLst>
          </p:cNvPr>
          <p:cNvSpPr txBox="1"/>
          <p:nvPr/>
        </p:nvSpPr>
        <p:spPr>
          <a:xfrm>
            <a:off x="10440988" y="2290763"/>
            <a:ext cx="979487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article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02B40F6-3EB0-4B92-A2F3-6CD2C0B81669}"/>
              </a:ext>
            </a:extLst>
          </p:cNvPr>
          <p:cNvSpPr txBox="1"/>
          <p:nvPr/>
        </p:nvSpPr>
        <p:spPr>
          <a:xfrm>
            <a:off x="5824538" y="1906588"/>
            <a:ext cx="500062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P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*5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D623997-6969-435A-A209-7C55D086C892}"/>
              </a:ext>
            </a:extLst>
          </p:cNvPr>
          <p:cNvSpPr txBox="1"/>
          <p:nvPr/>
        </p:nvSpPr>
        <p:spPr>
          <a:xfrm>
            <a:off x="5710238" y="2798763"/>
            <a:ext cx="809625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&lt;P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&gt;&lt;/p&gt;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4225853-DC8B-4167-847F-0A5D6E8F8E39}"/>
              </a:ext>
            </a:extLst>
          </p:cNvPr>
          <p:cNvSpPr txBox="1"/>
          <p:nvPr/>
        </p:nvSpPr>
        <p:spPr>
          <a:xfrm>
            <a:off x="0" y="3767138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main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B33DC50-34B2-4B35-BE7D-AC4FFA100042}"/>
              </a:ext>
            </a:extLst>
          </p:cNvPr>
          <p:cNvSpPr txBox="1"/>
          <p:nvPr/>
        </p:nvSpPr>
        <p:spPr>
          <a:xfrm>
            <a:off x="11209338" y="5364163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main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5ED0B2D-6DD2-413D-8DE1-8515B4FDF090}"/>
              </a:ext>
            </a:extLst>
          </p:cNvPr>
          <p:cNvSpPr txBox="1"/>
          <p:nvPr/>
        </p:nvSpPr>
        <p:spPr>
          <a:xfrm>
            <a:off x="5583238" y="4138613"/>
            <a:ext cx="1063625" cy="523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&lt;h3&gt;&lt;/h3&gt;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P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*8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745E351-EFA7-497E-906C-258A4B41321B}"/>
              </a:ext>
            </a:extLst>
          </p:cNvPr>
          <p:cNvSpPr txBox="1"/>
          <p:nvPr/>
        </p:nvSpPr>
        <p:spPr>
          <a:xfrm>
            <a:off x="5576888" y="4914900"/>
            <a:ext cx="1063625" cy="523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&lt;h4&gt;&lt;/h4&gt;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&lt;P&gt;&lt;/p&gt;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DB66479-D673-4C29-ACD6-40347B7FBE5D}"/>
              </a:ext>
            </a:extLst>
          </p:cNvPr>
          <p:cNvSpPr txBox="1"/>
          <p:nvPr/>
        </p:nvSpPr>
        <p:spPr>
          <a:xfrm>
            <a:off x="-3175" y="5829300"/>
            <a:ext cx="895350" cy="3063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CA51A6-8530-45F8-92A8-FE9EB2BA47CB}"/>
              </a:ext>
            </a:extLst>
          </p:cNvPr>
          <p:cNvSpPr txBox="1"/>
          <p:nvPr/>
        </p:nvSpPr>
        <p:spPr>
          <a:xfrm>
            <a:off x="11220450" y="6342063"/>
            <a:ext cx="960438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4C2EFFD-9BAE-41F7-92A0-42FEE253B9A7}"/>
              </a:ext>
            </a:extLst>
          </p:cNvPr>
          <p:cNvSpPr txBox="1"/>
          <p:nvPr/>
        </p:nvSpPr>
        <p:spPr>
          <a:xfrm>
            <a:off x="-3175" y="6767513"/>
            <a:ext cx="822325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footer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25CFDFF-6E74-4E4F-AFFE-52F719086D61}"/>
              </a:ext>
            </a:extLst>
          </p:cNvPr>
          <p:cNvSpPr txBox="1"/>
          <p:nvPr/>
        </p:nvSpPr>
        <p:spPr>
          <a:xfrm>
            <a:off x="11220450" y="7813675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footer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CEF854E-0DA5-423F-8901-DBD1592BFDEC}"/>
              </a:ext>
            </a:extLst>
          </p:cNvPr>
          <p:cNvSpPr txBox="1"/>
          <p:nvPr/>
        </p:nvSpPr>
        <p:spPr>
          <a:xfrm>
            <a:off x="5703888" y="6083300"/>
            <a:ext cx="739775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img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&gt;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E022788-1A79-48C0-BD29-AFA1B8C9B33B}"/>
              </a:ext>
            </a:extLst>
          </p:cNvPr>
          <p:cNvSpPr txBox="1"/>
          <p:nvPr/>
        </p:nvSpPr>
        <p:spPr>
          <a:xfrm>
            <a:off x="5541963" y="7051675"/>
            <a:ext cx="1063625" cy="739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ul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li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&gt;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li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ul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2595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9E09CA7-76F6-4D0D-A814-E2A90555D2AA}"/>
              </a:ext>
            </a:extLst>
          </p:cNvPr>
          <p:cNvSpPr txBox="1"/>
          <p:nvPr/>
        </p:nvSpPr>
        <p:spPr>
          <a:xfrm>
            <a:off x="0" y="0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body&gt;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E2FC6-0655-4CFF-A9D9-DE288C5A63FB}"/>
              </a:ext>
            </a:extLst>
          </p:cNvPr>
          <p:cNvSpPr txBox="1"/>
          <p:nvPr/>
        </p:nvSpPr>
        <p:spPr>
          <a:xfrm>
            <a:off x="11231563" y="12265025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body&gt;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A6226B2-4DEC-4913-8092-4E917C5CD108}"/>
              </a:ext>
            </a:extLst>
          </p:cNvPr>
          <p:cNvSpPr/>
          <p:nvPr/>
        </p:nvSpPr>
        <p:spPr>
          <a:xfrm>
            <a:off x="0" y="1289050"/>
            <a:ext cx="12192000" cy="8158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592AF3-C146-4586-9135-E3FF6CEBA35A}"/>
              </a:ext>
            </a:extLst>
          </p:cNvPr>
          <p:cNvSpPr/>
          <p:nvPr/>
        </p:nvSpPr>
        <p:spPr>
          <a:xfrm>
            <a:off x="-12700" y="9555163"/>
            <a:ext cx="12192000" cy="1571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5B06EB-8363-4F9B-BDF6-6A208FD4C40C}"/>
              </a:ext>
            </a:extLst>
          </p:cNvPr>
          <p:cNvSpPr txBox="1"/>
          <p:nvPr/>
        </p:nvSpPr>
        <p:spPr>
          <a:xfrm>
            <a:off x="0" y="9556750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03B68A-B21E-408E-8DC9-89ED40BB21AD}"/>
              </a:ext>
            </a:extLst>
          </p:cNvPr>
          <p:cNvSpPr txBox="1"/>
          <p:nvPr/>
        </p:nvSpPr>
        <p:spPr>
          <a:xfrm>
            <a:off x="11209338" y="10818813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FF11F-3B15-4B6E-960D-7F1C912FF084}"/>
              </a:ext>
            </a:extLst>
          </p:cNvPr>
          <p:cNvSpPr txBox="1"/>
          <p:nvPr/>
        </p:nvSpPr>
        <p:spPr>
          <a:xfrm>
            <a:off x="5280025" y="9766300"/>
            <a:ext cx="1762125" cy="1168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div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spc="-10" dirty="0">
                <a:latin typeface="Carlito"/>
                <a:ea typeface="Carlito"/>
                <a:cs typeface="Carlito"/>
              </a:rPr>
              <a:t>&lt; button &gt;&lt;/button&gt;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spc="-10" dirty="0">
                <a:latin typeface="Carlito"/>
                <a:ea typeface="Carlito"/>
                <a:cs typeface="Carlito"/>
              </a:rPr>
              <a:t>&lt;span&gt;&lt;/span&gt;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spc="-10" dirty="0">
                <a:latin typeface="Carlito"/>
                <a:ea typeface="Carlito"/>
                <a:cs typeface="Carlito"/>
              </a:rPr>
              <a:t>&lt; button &gt;&lt;/button&gt;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div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D77141C-16D6-4133-8503-064571B47D87}"/>
              </a:ext>
            </a:extLst>
          </p:cNvPr>
          <p:cNvSpPr/>
          <p:nvPr/>
        </p:nvSpPr>
        <p:spPr>
          <a:xfrm>
            <a:off x="-22225" y="11233150"/>
            <a:ext cx="12192000" cy="1030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165FA8E-31E1-42FF-B5C2-F727C6A07C3E}"/>
              </a:ext>
            </a:extLst>
          </p:cNvPr>
          <p:cNvSpPr txBox="1"/>
          <p:nvPr/>
        </p:nvSpPr>
        <p:spPr>
          <a:xfrm>
            <a:off x="-22225" y="11233150"/>
            <a:ext cx="960438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footer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21FF23-1416-4674-9A43-54CC35FB8EE2}"/>
              </a:ext>
            </a:extLst>
          </p:cNvPr>
          <p:cNvSpPr txBox="1"/>
          <p:nvPr/>
        </p:nvSpPr>
        <p:spPr>
          <a:xfrm>
            <a:off x="11209338" y="11955463"/>
            <a:ext cx="960437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footer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2" name="CuadroTexto 17">
            <a:extLst>
              <a:ext uri="{FF2B5EF4-FFF2-40B4-BE49-F238E27FC236}">
                <a16:creationId xmlns:a16="http://schemas.microsoft.com/office/drawing/2014/main" id="{08A029EC-2A1B-45BE-B71C-163037640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11541125"/>
            <a:ext cx="87630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CO" altLang="es-CO" sz="1400" b="1">
                <a:latin typeface="Carlito"/>
                <a:ea typeface="Carlito"/>
                <a:cs typeface="Carlito"/>
              </a:rPr>
              <a:t>ul &gt; li * 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0F53997-1BB9-4166-9876-CFBD48B4B64D}"/>
              </a:ext>
            </a:extLst>
          </p:cNvPr>
          <p:cNvSpPr txBox="1"/>
          <p:nvPr/>
        </p:nvSpPr>
        <p:spPr>
          <a:xfrm>
            <a:off x="0" y="1296988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main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781190-3626-43A9-89AC-D98BF34CC15B}"/>
              </a:ext>
            </a:extLst>
          </p:cNvPr>
          <p:cNvSpPr txBox="1"/>
          <p:nvPr/>
        </p:nvSpPr>
        <p:spPr>
          <a:xfrm>
            <a:off x="11202988" y="9139238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main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711686C-D7F4-456F-B836-EBDF32BA0298}"/>
              </a:ext>
            </a:extLst>
          </p:cNvPr>
          <p:cNvSpPr/>
          <p:nvPr/>
        </p:nvSpPr>
        <p:spPr>
          <a:xfrm>
            <a:off x="3060700" y="1435100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C0638DA-8FF4-4ACA-B503-09D24CA7A0AE}"/>
              </a:ext>
            </a:extLst>
          </p:cNvPr>
          <p:cNvSpPr/>
          <p:nvPr/>
        </p:nvSpPr>
        <p:spPr>
          <a:xfrm>
            <a:off x="5610225" y="1435100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C1F0603-8429-4E97-91A1-C83AA9BB9D39}"/>
              </a:ext>
            </a:extLst>
          </p:cNvPr>
          <p:cNvSpPr/>
          <p:nvPr/>
        </p:nvSpPr>
        <p:spPr>
          <a:xfrm>
            <a:off x="7959725" y="1439863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D2D2634-33C3-4BF7-BB96-0C6FEBC75981}"/>
              </a:ext>
            </a:extLst>
          </p:cNvPr>
          <p:cNvSpPr/>
          <p:nvPr/>
        </p:nvSpPr>
        <p:spPr>
          <a:xfrm>
            <a:off x="3060700" y="3024188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3082D0A-E938-49F4-8F09-0C3DC433E760}"/>
              </a:ext>
            </a:extLst>
          </p:cNvPr>
          <p:cNvSpPr/>
          <p:nvPr/>
        </p:nvSpPr>
        <p:spPr>
          <a:xfrm>
            <a:off x="5610225" y="3016250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FA6D201-544C-4307-9CAE-57E78FFE6A95}"/>
              </a:ext>
            </a:extLst>
          </p:cNvPr>
          <p:cNvSpPr/>
          <p:nvPr/>
        </p:nvSpPr>
        <p:spPr>
          <a:xfrm>
            <a:off x="7967663" y="3032125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569E0-C4DB-49E3-AC37-174AE1D18FD0}"/>
              </a:ext>
            </a:extLst>
          </p:cNvPr>
          <p:cNvSpPr/>
          <p:nvPr/>
        </p:nvSpPr>
        <p:spPr>
          <a:xfrm>
            <a:off x="3076575" y="4613275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11B2894-01C4-43EE-BB08-26E566F8FBD5}"/>
              </a:ext>
            </a:extLst>
          </p:cNvPr>
          <p:cNvSpPr/>
          <p:nvPr/>
        </p:nvSpPr>
        <p:spPr>
          <a:xfrm>
            <a:off x="5610225" y="4613275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A973C5F-99ED-478B-A626-2031D22CFE3E}"/>
              </a:ext>
            </a:extLst>
          </p:cNvPr>
          <p:cNvSpPr/>
          <p:nvPr/>
        </p:nvSpPr>
        <p:spPr>
          <a:xfrm>
            <a:off x="7967663" y="4616450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E1401EB-8512-466A-8EC8-0F9735C3D6EF}"/>
              </a:ext>
            </a:extLst>
          </p:cNvPr>
          <p:cNvSpPr/>
          <p:nvPr/>
        </p:nvSpPr>
        <p:spPr>
          <a:xfrm>
            <a:off x="3076575" y="7756525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93A48BE-58A8-44EC-A24E-FBAB17FD90ED}"/>
              </a:ext>
            </a:extLst>
          </p:cNvPr>
          <p:cNvSpPr/>
          <p:nvPr/>
        </p:nvSpPr>
        <p:spPr>
          <a:xfrm>
            <a:off x="5592763" y="7756525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2ADEC5C-D203-4C1E-AAC4-B484171B386E}"/>
              </a:ext>
            </a:extLst>
          </p:cNvPr>
          <p:cNvSpPr/>
          <p:nvPr/>
        </p:nvSpPr>
        <p:spPr>
          <a:xfrm>
            <a:off x="7959725" y="7742238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01B46D2-1C7B-4DC4-8914-2B809EFA5D6C}"/>
              </a:ext>
            </a:extLst>
          </p:cNvPr>
          <p:cNvSpPr/>
          <p:nvPr/>
        </p:nvSpPr>
        <p:spPr>
          <a:xfrm>
            <a:off x="3076575" y="6167438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6ADE62D-8C6A-4BC3-9F01-BB53603C89E4}"/>
              </a:ext>
            </a:extLst>
          </p:cNvPr>
          <p:cNvSpPr/>
          <p:nvPr/>
        </p:nvSpPr>
        <p:spPr>
          <a:xfrm>
            <a:off x="5610225" y="6184900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04AC5DF-D57D-4CA5-B4BC-11B6D694EFC6}"/>
              </a:ext>
            </a:extLst>
          </p:cNvPr>
          <p:cNvSpPr/>
          <p:nvPr/>
        </p:nvSpPr>
        <p:spPr>
          <a:xfrm>
            <a:off x="7959725" y="6178550"/>
            <a:ext cx="1219200" cy="143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E6F7359-77F6-4D8C-B9C8-379BBFA61D9B}"/>
              </a:ext>
            </a:extLst>
          </p:cNvPr>
          <p:cNvSpPr/>
          <p:nvPr/>
        </p:nvSpPr>
        <p:spPr>
          <a:xfrm>
            <a:off x="-12700" y="317500"/>
            <a:ext cx="12204700" cy="820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6D165FA-CF26-4CC9-9F87-B1F2BC896A8C}"/>
              </a:ext>
            </a:extLst>
          </p:cNvPr>
          <p:cNvSpPr txBox="1"/>
          <p:nvPr/>
        </p:nvSpPr>
        <p:spPr>
          <a:xfrm>
            <a:off x="0" y="336550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header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9644D24-00D7-4C56-9502-96B2D04913FC}"/>
              </a:ext>
            </a:extLst>
          </p:cNvPr>
          <p:cNvSpPr txBox="1"/>
          <p:nvPr/>
        </p:nvSpPr>
        <p:spPr>
          <a:xfrm>
            <a:off x="5649913" y="620713"/>
            <a:ext cx="110490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h1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dirty="0">
                <a:latin typeface="+mn-lt"/>
              </a:rPr>
              <a:t> &lt;/</a:t>
            </a:r>
            <a:r>
              <a:rPr lang="en-US" sz="1400" b="1" spc="-10" dirty="0">
                <a:latin typeface="Carlito"/>
              </a:rPr>
              <a:t>h1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9A2385E-5718-4959-8F3E-621179C3FB28}"/>
              </a:ext>
            </a:extLst>
          </p:cNvPr>
          <p:cNvSpPr txBox="1"/>
          <p:nvPr/>
        </p:nvSpPr>
        <p:spPr>
          <a:xfrm>
            <a:off x="11220450" y="847725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header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1231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9CCCC96-3496-4E41-9808-72091CA2F6A9}"/>
              </a:ext>
            </a:extLst>
          </p:cNvPr>
          <p:cNvSpPr txBox="1"/>
          <p:nvPr/>
        </p:nvSpPr>
        <p:spPr>
          <a:xfrm>
            <a:off x="0" y="0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body&gt;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D30F71-EAD2-4C2D-8819-B25FB6DB6AD0}"/>
              </a:ext>
            </a:extLst>
          </p:cNvPr>
          <p:cNvSpPr txBox="1"/>
          <p:nvPr/>
        </p:nvSpPr>
        <p:spPr>
          <a:xfrm>
            <a:off x="11231563" y="12265025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body&gt;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41FB2EA-480B-4D8F-A36F-92C0A482B4C4}"/>
              </a:ext>
            </a:extLst>
          </p:cNvPr>
          <p:cNvSpPr/>
          <p:nvPr/>
        </p:nvSpPr>
        <p:spPr>
          <a:xfrm>
            <a:off x="-12700" y="317500"/>
            <a:ext cx="12204700" cy="820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B63EC3-BAF5-4A2E-87D1-69D0A8185359}"/>
              </a:ext>
            </a:extLst>
          </p:cNvPr>
          <p:cNvSpPr/>
          <p:nvPr/>
        </p:nvSpPr>
        <p:spPr>
          <a:xfrm>
            <a:off x="0" y="1289050"/>
            <a:ext cx="12192000" cy="3236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55BE93-DA82-4F0F-8959-A9FC988B9D84}"/>
              </a:ext>
            </a:extLst>
          </p:cNvPr>
          <p:cNvSpPr txBox="1"/>
          <p:nvPr/>
        </p:nvSpPr>
        <p:spPr>
          <a:xfrm>
            <a:off x="0" y="336550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header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69FA12-6390-4609-84A4-71D23791306F}"/>
              </a:ext>
            </a:extLst>
          </p:cNvPr>
          <p:cNvSpPr txBox="1"/>
          <p:nvPr/>
        </p:nvSpPr>
        <p:spPr>
          <a:xfrm>
            <a:off x="11220450" y="847725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header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BED3E52-CAC7-412C-91DD-8ABE766B630C}"/>
              </a:ext>
            </a:extLst>
          </p:cNvPr>
          <p:cNvSpPr txBox="1"/>
          <p:nvPr/>
        </p:nvSpPr>
        <p:spPr>
          <a:xfrm>
            <a:off x="5537200" y="357591"/>
            <a:ext cx="110490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h1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dirty="0">
                <a:latin typeface="+mn-lt"/>
              </a:rPr>
              <a:t> &lt;/</a:t>
            </a:r>
            <a:r>
              <a:rPr lang="en-US" sz="1400" b="1" spc="-10" dirty="0">
                <a:latin typeface="Carlito"/>
              </a:rPr>
              <a:t>h1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A90ED7-DC7E-43E4-82AD-519D24413481}"/>
              </a:ext>
            </a:extLst>
          </p:cNvPr>
          <p:cNvSpPr txBox="1"/>
          <p:nvPr/>
        </p:nvSpPr>
        <p:spPr>
          <a:xfrm>
            <a:off x="5543550" y="738282"/>
            <a:ext cx="110490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h2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dirty="0">
                <a:latin typeface="+mn-lt"/>
              </a:rPr>
              <a:t> &lt;/</a:t>
            </a:r>
            <a:r>
              <a:rPr lang="en-US" sz="1400" b="1" spc="-10" dirty="0">
                <a:latin typeface="Carlito"/>
              </a:rPr>
              <a:t>h2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BFF1FF-9F7D-401C-BEB4-B5C8EA0AE79B}"/>
              </a:ext>
            </a:extLst>
          </p:cNvPr>
          <p:cNvSpPr txBox="1"/>
          <p:nvPr/>
        </p:nvSpPr>
        <p:spPr>
          <a:xfrm>
            <a:off x="-12700" y="1289050"/>
            <a:ext cx="906463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article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B09E3C-E6DD-4858-867C-89DE695EC11E}"/>
              </a:ext>
            </a:extLst>
          </p:cNvPr>
          <p:cNvSpPr txBox="1"/>
          <p:nvPr/>
        </p:nvSpPr>
        <p:spPr>
          <a:xfrm>
            <a:off x="11212513" y="4214543"/>
            <a:ext cx="979487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article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0E07BCF-70B8-4FCB-A7AA-850F64AABF5E}"/>
              </a:ext>
            </a:extLst>
          </p:cNvPr>
          <p:cNvSpPr/>
          <p:nvPr/>
        </p:nvSpPr>
        <p:spPr>
          <a:xfrm>
            <a:off x="3602831" y="1628384"/>
            <a:ext cx="4973638" cy="446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FF7723-81C5-477E-84B1-023FF6CDF780}"/>
              </a:ext>
            </a:extLst>
          </p:cNvPr>
          <p:cNvSpPr txBox="1"/>
          <p:nvPr/>
        </p:nvSpPr>
        <p:spPr>
          <a:xfrm>
            <a:off x="4352925" y="1697440"/>
            <a:ext cx="34734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  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select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&gt;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option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* 7  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7DE4C65-4E4E-4C8B-8DAC-9CAE4D659A05}"/>
              </a:ext>
            </a:extLst>
          </p:cNvPr>
          <p:cNvSpPr/>
          <p:nvPr/>
        </p:nvSpPr>
        <p:spPr>
          <a:xfrm>
            <a:off x="3609181" y="2314735"/>
            <a:ext cx="4973638" cy="446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C090B56-61B7-4E95-B8BD-8B8A7AD2D93F}"/>
              </a:ext>
            </a:extLst>
          </p:cNvPr>
          <p:cNvSpPr txBox="1"/>
          <p:nvPr/>
        </p:nvSpPr>
        <p:spPr>
          <a:xfrm>
            <a:off x="4359275" y="2383791"/>
            <a:ext cx="34734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  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select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&gt;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option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* 5  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74DC18B-1A6E-403D-8B34-1D9CEAC5B19A}"/>
              </a:ext>
            </a:extLst>
          </p:cNvPr>
          <p:cNvSpPr/>
          <p:nvPr/>
        </p:nvSpPr>
        <p:spPr>
          <a:xfrm>
            <a:off x="3602831" y="2984194"/>
            <a:ext cx="4973638" cy="446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333FD1-D1FF-42B9-A021-64EA5962C338}"/>
              </a:ext>
            </a:extLst>
          </p:cNvPr>
          <p:cNvSpPr txBox="1"/>
          <p:nvPr/>
        </p:nvSpPr>
        <p:spPr>
          <a:xfrm>
            <a:off x="4359275" y="3053250"/>
            <a:ext cx="34734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  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select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&gt; 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option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* 4   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section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73C3548-E8AA-475A-8321-E721195982BA}"/>
              </a:ext>
            </a:extLst>
          </p:cNvPr>
          <p:cNvSpPr txBox="1"/>
          <p:nvPr/>
        </p:nvSpPr>
        <p:spPr>
          <a:xfrm>
            <a:off x="5199856" y="3653653"/>
            <a:ext cx="1792287" cy="522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button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   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button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button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   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button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6AC808A-3519-4C47-870B-37A0C5867A0C}"/>
              </a:ext>
            </a:extLst>
          </p:cNvPr>
          <p:cNvSpPr/>
          <p:nvPr/>
        </p:nvSpPr>
        <p:spPr>
          <a:xfrm>
            <a:off x="-12700" y="4658854"/>
            <a:ext cx="12204700" cy="46080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F78FA1-BA59-4A24-B15A-147CCAE7F722}"/>
              </a:ext>
            </a:extLst>
          </p:cNvPr>
          <p:cNvSpPr txBox="1"/>
          <p:nvPr/>
        </p:nvSpPr>
        <p:spPr>
          <a:xfrm>
            <a:off x="-12701" y="4676317"/>
            <a:ext cx="906463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main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951AEBB-5300-4721-8C48-48C23F597471}"/>
              </a:ext>
            </a:extLst>
          </p:cNvPr>
          <p:cNvSpPr txBox="1"/>
          <p:nvPr/>
        </p:nvSpPr>
        <p:spPr>
          <a:xfrm>
            <a:off x="11296650" y="8954879"/>
            <a:ext cx="906463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main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C634210-8869-42AD-BE1A-90FAD8E8E570}"/>
              </a:ext>
            </a:extLst>
          </p:cNvPr>
          <p:cNvSpPr/>
          <p:nvPr/>
        </p:nvSpPr>
        <p:spPr>
          <a:xfrm>
            <a:off x="1262170" y="5067244"/>
            <a:ext cx="9667660" cy="3973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E8C4132-3A64-4D09-9E2F-D35425447F50}"/>
              </a:ext>
            </a:extLst>
          </p:cNvPr>
          <p:cNvSpPr txBox="1"/>
          <p:nvPr/>
        </p:nvSpPr>
        <p:spPr>
          <a:xfrm>
            <a:off x="1262170" y="5067244"/>
            <a:ext cx="906463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table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773B0FE-C775-4C1F-84E8-FF45BA101521}"/>
              </a:ext>
            </a:extLst>
          </p:cNvPr>
          <p:cNvSpPr txBox="1"/>
          <p:nvPr/>
        </p:nvSpPr>
        <p:spPr>
          <a:xfrm>
            <a:off x="10010667" y="8733218"/>
            <a:ext cx="906463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table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8E6F93-9CCE-48F1-AAD2-970BD31BE243}"/>
              </a:ext>
            </a:extLst>
          </p:cNvPr>
          <p:cNvSpPr txBox="1"/>
          <p:nvPr/>
        </p:nvSpPr>
        <p:spPr>
          <a:xfrm>
            <a:off x="5543550" y="5155609"/>
            <a:ext cx="1104900" cy="318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 err="1">
                <a:ea typeface="Carlito"/>
                <a:cs typeface="Carlito"/>
              </a:rPr>
              <a:t>tr</a:t>
            </a:r>
            <a:r>
              <a:rPr lang="es-CO" sz="1400" b="1" spc="-10" dirty="0"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td * 8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482B240-3F18-4FF1-9CF1-FFD6C1DBD960}"/>
              </a:ext>
            </a:extLst>
          </p:cNvPr>
          <p:cNvSpPr txBox="1"/>
          <p:nvPr/>
        </p:nvSpPr>
        <p:spPr>
          <a:xfrm>
            <a:off x="5543550" y="5480560"/>
            <a:ext cx="1104900" cy="318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 err="1">
                <a:ea typeface="Carlito"/>
                <a:cs typeface="Carlito"/>
              </a:rPr>
              <a:t>tr</a:t>
            </a:r>
            <a:r>
              <a:rPr lang="es-CO" sz="1400" b="1" spc="-10" dirty="0"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td * 8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F829C4C-7F44-4E21-B18A-21C2A2F98ED4}"/>
              </a:ext>
            </a:extLst>
          </p:cNvPr>
          <p:cNvSpPr txBox="1"/>
          <p:nvPr/>
        </p:nvSpPr>
        <p:spPr>
          <a:xfrm>
            <a:off x="5543550" y="5805511"/>
            <a:ext cx="1104900" cy="318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 err="1">
                <a:ea typeface="Carlito"/>
                <a:cs typeface="Carlito"/>
              </a:rPr>
              <a:t>tr</a:t>
            </a:r>
            <a:r>
              <a:rPr lang="es-CO" sz="1400" b="1" spc="-10" dirty="0"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td * 8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37813D6-CF3D-4821-99FB-B6DF70F943E8}"/>
              </a:ext>
            </a:extLst>
          </p:cNvPr>
          <p:cNvSpPr txBox="1"/>
          <p:nvPr/>
        </p:nvSpPr>
        <p:spPr>
          <a:xfrm>
            <a:off x="5537200" y="6130462"/>
            <a:ext cx="1104900" cy="318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 err="1">
                <a:ea typeface="Carlito"/>
                <a:cs typeface="Carlito"/>
              </a:rPr>
              <a:t>tr</a:t>
            </a:r>
            <a:r>
              <a:rPr lang="es-CO" sz="1400" b="1" spc="-10" dirty="0"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td * 8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40CF184-EBC4-435A-B1E2-0C0050710F51}"/>
              </a:ext>
            </a:extLst>
          </p:cNvPr>
          <p:cNvSpPr txBox="1"/>
          <p:nvPr/>
        </p:nvSpPr>
        <p:spPr>
          <a:xfrm>
            <a:off x="5537200" y="6457829"/>
            <a:ext cx="1104900" cy="318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 err="1">
                <a:ea typeface="Carlito"/>
                <a:cs typeface="Carlito"/>
              </a:rPr>
              <a:t>tr</a:t>
            </a:r>
            <a:r>
              <a:rPr lang="es-CO" sz="1400" b="1" spc="-10" dirty="0"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td * 8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997D57A-E53B-47AD-A66B-67DBDD08B246}"/>
              </a:ext>
            </a:extLst>
          </p:cNvPr>
          <p:cNvSpPr txBox="1"/>
          <p:nvPr/>
        </p:nvSpPr>
        <p:spPr>
          <a:xfrm>
            <a:off x="5543550" y="6779691"/>
            <a:ext cx="1104900" cy="318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 err="1">
                <a:ea typeface="Carlito"/>
                <a:cs typeface="Carlito"/>
              </a:rPr>
              <a:t>tr</a:t>
            </a:r>
            <a:r>
              <a:rPr lang="es-CO" sz="1400" b="1" spc="-10" dirty="0"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td * 8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BF829BD-E2E8-49C0-B912-0F63E7AD14D3}"/>
              </a:ext>
            </a:extLst>
          </p:cNvPr>
          <p:cNvSpPr txBox="1"/>
          <p:nvPr/>
        </p:nvSpPr>
        <p:spPr>
          <a:xfrm>
            <a:off x="5543550" y="7112085"/>
            <a:ext cx="1104900" cy="318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 err="1">
                <a:ea typeface="Carlito"/>
                <a:cs typeface="Carlito"/>
              </a:rPr>
              <a:t>tr</a:t>
            </a:r>
            <a:r>
              <a:rPr lang="es-CO" sz="1400" b="1" spc="-10" dirty="0"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td * 8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53EE8D9-F5C9-48BA-94BB-5ACD2D3CD3A4}"/>
              </a:ext>
            </a:extLst>
          </p:cNvPr>
          <p:cNvSpPr txBox="1"/>
          <p:nvPr/>
        </p:nvSpPr>
        <p:spPr>
          <a:xfrm>
            <a:off x="5537200" y="7435699"/>
            <a:ext cx="1104900" cy="318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 err="1">
                <a:ea typeface="Carlito"/>
                <a:cs typeface="Carlito"/>
              </a:rPr>
              <a:t>tr</a:t>
            </a:r>
            <a:r>
              <a:rPr lang="es-CO" sz="1400" b="1" spc="-10" dirty="0"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td * 8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4F29301-E9A4-4F6B-B54B-CC1B5AA4C0A6}"/>
              </a:ext>
            </a:extLst>
          </p:cNvPr>
          <p:cNvSpPr txBox="1"/>
          <p:nvPr/>
        </p:nvSpPr>
        <p:spPr>
          <a:xfrm>
            <a:off x="5537200" y="7768093"/>
            <a:ext cx="1104900" cy="318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 err="1">
                <a:ea typeface="Carlito"/>
                <a:cs typeface="Carlito"/>
              </a:rPr>
              <a:t>tr</a:t>
            </a:r>
            <a:r>
              <a:rPr lang="es-CO" sz="1400" b="1" spc="-10" dirty="0"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td * 8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D41BAFA-B81C-41BF-8772-D876FCC9653D}"/>
              </a:ext>
            </a:extLst>
          </p:cNvPr>
          <p:cNvSpPr txBox="1"/>
          <p:nvPr/>
        </p:nvSpPr>
        <p:spPr>
          <a:xfrm>
            <a:off x="5537200" y="8100487"/>
            <a:ext cx="1104900" cy="318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 err="1">
                <a:ea typeface="Carlito"/>
                <a:cs typeface="Carlito"/>
              </a:rPr>
              <a:t>tr</a:t>
            </a:r>
            <a:r>
              <a:rPr lang="es-CO" sz="1400" b="1" spc="-10" dirty="0"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td * 8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DEB1573-216E-4DA7-86D5-9954BF698651}"/>
              </a:ext>
            </a:extLst>
          </p:cNvPr>
          <p:cNvSpPr txBox="1"/>
          <p:nvPr/>
        </p:nvSpPr>
        <p:spPr>
          <a:xfrm>
            <a:off x="5537200" y="8425535"/>
            <a:ext cx="1104900" cy="318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 err="1">
                <a:ea typeface="Carlito"/>
                <a:cs typeface="Carlito"/>
              </a:rPr>
              <a:t>tr</a:t>
            </a:r>
            <a:r>
              <a:rPr lang="es-CO" sz="1400" b="1" spc="-10" dirty="0">
                <a:ea typeface="Carlito"/>
                <a:cs typeface="Carlito"/>
              </a:rPr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td * 8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9CB2C1E-0DC9-472C-924F-F80BA2E211BE}"/>
              </a:ext>
            </a:extLst>
          </p:cNvPr>
          <p:cNvSpPr/>
          <p:nvPr/>
        </p:nvSpPr>
        <p:spPr>
          <a:xfrm>
            <a:off x="-12701" y="9431731"/>
            <a:ext cx="12192000" cy="1539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C71F705-1805-4305-BE5C-71143CAEFC3B}"/>
              </a:ext>
            </a:extLst>
          </p:cNvPr>
          <p:cNvSpPr txBox="1"/>
          <p:nvPr/>
        </p:nvSpPr>
        <p:spPr>
          <a:xfrm>
            <a:off x="0" y="9451605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2033201-A5BC-4335-8692-0244FE5378DD}"/>
              </a:ext>
            </a:extLst>
          </p:cNvPr>
          <p:cNvSpPr txBox="1"/>
          <p:nvPr/>
        </p:nvSpPr>
        <p:spPr>
          <a:xfrm>
            <a:off x="11207749" y="10663630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section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971F6A9-FD11-4BF8-879C-2EFFE965A18B}"/>
              </a:ext>
            </a:extLst>
          </p:cNvPr>
          <p:cNvSpPr txBox="1"/>
          <p:nvPr/>
        </p:nvSpPr>
        <p:spPr>
          <a:xfrm>
            <a:off x="4871553" y="9624401"/>
            <a:ext cx="2448894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ea typeface="Carlito"/>
                <a:cs typeface="Carlito"/>
              </a:rPr>
              <a:t>&lt;</a:t>
            </a:r>
            <a:r>
              <a:rPr lang="es-CO" sz="1400" b="1" spc="-10" dirty="0" err="1">
                <a:ea typeface="Carlito"/>
                <a:cs typeface="Carlito"/>
              </a:rPr>
              <a:t>div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spc="-10" dirty="0">
                <a:latin typeface="Carlito"/>
                <a:ea typeface="Carlito"/>
                <a:cs typeface="Carlito"/>
              </a:rPr>
              <a:t>           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button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   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button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spc="-10" dirty="0">
                <a:latin typeface="Carlito"/>
                <a:ea typeface="Carlito"/>
                <a:cs typeface="Carlito"/>
              </a:rPr>
              <a:t>           &lt;span&gt;        &lt;/span&gt;</a:t>
            </a:r>
            <a:endParaRPr lang="es-CO" sz="1400" b="1" dirty="0">
              <a:latin typeface="Carlito"/>
              <a:ea typeface="Carlito"/>
              <a:cs typeface="Carlito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latin typeface="Carlito"/>
                <a:ea typeface="Carlito"/>
                <a:cs typeface="Carlito"/>
              </a:rPr>
              <a:t>           &lt;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button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   </a:t>
            </a:r>
            <a:r>
              <a:rPr lang="es-CO" sz="1400" b="1" spc="-10" dirty="0">
                <a:latin typeface="Carlito"/>
                <a:ea typeface="Carlito"/>
                <a:cs typeface="Carlito"/>
              </a:rPr>
              <a:t>&lt;/</a:t>
            </a:r>
            <a:r>
              <a:rPr lang="es-CO" sz="1400" b="1" spc="-10" dirty="0" err="1">
                <a:latin typeface="Carlito"/>
                <a:ea typeface="Carlito"/>
                <a:cs typeface="Carlito"/>
              </a:rPr>
              <a:t>button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>
                <a:ea typeface="Carlito"/>
                <a:cs typeface="Carlito"/>
              </a:rPr>
              <a:t> &lt;/</a:t>
            </a:r>
            <a:r>
              <a:rPr lang="es-CO" sz="1400" b="1" spc="-10" dirty="0" err="1">
                <a:ea typeface="Carlito"/>
                <a:cs typeface="Carlito"/>
              </a:rPr>
              <a:t>div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0B785F-5D91-4BFF-A4B7-7CEEBEBE484C}"/>
              </a:ext>
            </a:extLst>
          </p:cNvPr>
          <p:cNvSpPr/>
          <p:nvPr/>
        </p:nvSpPr>
        <p:spPr>
          <a:xfrm>
            <a:off x="0" y="11165039"/>
            <a:ext cx="12204700" cy="1103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3EEB817-31ED-49E7-A0B0-C9E1B2677870}"/>
              </a:ext>
            </a:extLst>
          </p:cNvPr>
          <p:cNvSpPr txBox="1"/>
          <p:nvPr/>
        </p:nvSpPr>
        <p:spPr>
          <a:xfrm>
            <a:off x="-5140" y="11165039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</a:t>
            </a:r>
            <a:r>
              <a:rPr lang="en-US" sz="1400" b="1" spc="-10" dirty="0">
                <a:latin typeface="Carlito"/>
              </a:rPr>
              <a:t>footer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BCD2B1E-614C-4158-9ADA-AD843CF0A6BF}"/>
              </a:ext>
            </a:extLst>
          </p:cNvPr>
          <p:cNvSpPr txBox="1"/>
          <p:nvPr/>
        </p:nvSpPr>
        <p:spPr>
          <a:xfrm>
            <a:off x="11216481" y="11974513"/>
            <a:ext cx="971550" cy="307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>
                <a:latin typeface="+mn-lt"/>
              </a:rPr>
              <a:t>&lt;/</a:t>
            </a:r>
            <a:r>
              <a:rPr lang="en-US" sz="1400" b="1" spc="-10" dirty="0">
                <a:latin typeface="Carlito"/>
              </a:rPr>
              <a:t>footer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8741FB0-EB33-4FF9-B74C-8DD1EBC049AD}"/>
              </a:ext>
            </a:extLst>
          </p:cNvPr>
          <p:cNvSpPr txBox="1"/>
          <p:nvPr/>
        </p:nvSpPr>
        <p:spPr>
          <a:xfrm>
            <a:off x="5546725" y="11567290"/>
            <a:ext cx="111125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spc="-10" dirty="0" err="1"/>
              <a:t>ul</a:t>
            </a:r>
            <a:r>
              <a:rPr lang="es-CO" sz="1400" b="1" spc="-10" dirty="0"/>
              <a:t> </a:t>
            </a:r>
            <a:r>
              <a:rPr lang="en-US" sz="1400" b="1" spc="-10" dirty="0">
                <a:latin typeface="Carlito"/>
                <a:ea typeface="Carlito"/>
                <a:cs typeface="Carlito"/>
              </a:rPr>
              <a:t>&gt; li &gt; a *2</a:t>
            </a:r>
            <a:endParaRPr lang="es-CO" sz="1400" b="1" dirty="0">
              <a:latin typeface="Carlito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87135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590</Words>
  <Application>Microsoft Office PowerPoint</Application>
  <PresentationFormat>Personalizado</PresentationFormat>
  <Paragraphs>122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Carlito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Esteban Delgado Vargas</dc:creator>
  <cp:lastModifiedBy>Adrian Esteban Delgado Vargas</cp:lastModifiedBy>
  <cp:revision>8</cp:revision>
  <dcterms:created xsi:type="dcterms:W3CDTF">2024-05-27T00:06:45Z</dcterms:created>
  <dcterms:modified xsi:type="dcterms:W3CDTF">2024-06-03T01:29:16Z</dcterms:modified>
</cp:coreProperties>
</file>