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fc3f2c70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fc3f2c70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fc3f2c70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fc3f2c70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fc3f2c70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fc3f2c70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fc7c88b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fc7c88b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fc3f2c70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fc3f2c70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fc7c88b2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fc7c88b2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onlinefontconverter.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codepen.io/bajjy/pen/vwrKk" TargetMode="External"/><Relationship Id="rId4" Type="http://schemas.openxmlformats.org/officeDocument/2006/relationships/hyperlink" Target="https://www.cssscript.com/css3-parallax-scrolling-effect/" TargetMode="External"/><Relationship Id="rId5" Type="http://schemas.openxmlformats.org/officeDocument/2006/relationships/hyperlink" Target="https://codepen.io/kitkatkt/pen/aAbsK" TargetMode="External"/><Relationship Id="rId6" Type="http://schemas.openxmlformats.org/officeDocument/2006/relationships/hyperlink" Target="https://codepen.io/paulomrcunha/pen/dHscj" TargetMode="External"/><Relationship Id="rId7" Type="http://schemas.openxmlformats.org/officeDocument/2006/relationships/hyperlink" Target="https://codepen.io/sschepis/pen/oCfJI" TargetMode="External"/><Relationship Id="rId8" Type="http://schemas.openxmlformats.org/officeDocument/2006/relationships/hyperlink" Target="http://sapegin.github.io/jquery.mosaicflo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CSS3: Transforms, Transitions &amp; Animations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(plus, adding your own fonts with @font-face)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transforms?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Transforms are a family of CSS rules that change the shape and position of an element without disrupting the flow.</a:t>
            </a:r>
            <a:endParaRPr/>
          </a:p>
          <a:p>
            <a:pPr indent="-342900" lvl="0" marL="457200" rtl="0" algn="l">
              <a:spcBef>
                <a:spcPts val="0"/>
              </a:spcBef>
              <a:spcAft>
                <a:spcPts val="0"/>
              </a:spcAft>
              <a:buSzPts val="1800"/>
              <a:buChar char="●"/>
            </a:pPr>
            <a:r>
              <a:rPr lang="en"/>
              <a:t>Think of them kind of like the kinds of transformations you can use in an image editor like Photoshop:</a:t>
            </a:r>
            <a:endParaRPr/>
          </a:p>
          <a:p>
            <a:pPr indent="-317500" lvl="1" marL="914400" rtl="0" algn="l">
              <a:spcBef>
                <a:spcPts val="0"/>
              </a:spcBef>
              <a:spcAft>
                <a:spcPts val="0"/>
              </a:spcAft>
              <a:buSzPts val="1400"/>
              <a:buChar char="○"/>
            </a:pPr>
            <a:r>
              <a:rPr lang="en"/>
              <a:t>Rotate</a:t>
            </a:r>
            <a:endParaRPr/>
          </a:p>
          <a:p>
            <a:pPr indent="-317500" lvl="1" marL="914400" rtl="0" algn="l">
              <a:spcBef>
                <a:spcPts val="0"/>
              </a:spcBef>
              <a:spcAft>
                <a:spcPts val="0"/>
              </a:spcAft>
              <a:buSzPts val="1400"/>
              <a:buChar char="○"/>
            </a:pPr>
            <a:r>
              <a:rPr lang="en"/>
              <a:t>Skew</a:t>
            </a:r>
            <a:endParaRPr/>
          </a:p>
          <a:p>
            <a:pPr indent="-317500" lvl="1" marL="914400" rtl="0" algn="l">
              <a:spcBef>
                <a:spcPts val="0"/>
              </a:spcBef>
              <a:spcAft>
                <a:spcPts val="0"/>
              </a:spcAft>
              <a:buSzPts val="1400"/>
              <a:buChar char="○"/>
            </a:pPr>
            <a:r>
              <a:rPr lang="en"/>
              <a:t>Scale</a:t>
            </a:r>
            <a:endParaRPr/>
          </a:p>
          <a:p>
            <a:pPr indent="-317500" lvl="1" marL="914400" rtl="0" algn="l">
              <a:spcBef>
                <a:spcPts val="0"/>
              </a:spcBef>
              <a:spcAft>
                <a:spcPts val="0"/>
              </a:spcAft>
              <a:buSzPts val="1400"/>
              <a:buChar char="○"/>
            </a:pPr>
            <a:r>
              <a:rPr lang="en"/>
              <a:t>Translate (shift)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Transitions &amp; Animations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Both allow you to animate CSS properties</a:t>
            </a:r>
            <a:endParaRPr/>
          </a:p>
          <a:p>
            <a:pPr indent="-342900" lvl="0" marL="457200" rtl="0" algn="l">
              <a:spcBef>
                <a:spcPts val="0"/>
              </a:spcBef>
              <a:spcAft>
                <a:spcPts val="0"/>
              </a:spcAft>
              <a:buSzPts val="1800"/>
              <a:buChar char="●"/>
            </a:pPr>
            <a:r>
              <a:rPr lang="en"/>
              <a:t>What’s the difference?</a:t>
            </a:r>
            <a:endParaRPr/>
          </a:p>
          <a:p>
            <a:pPr indent="-317500" lvl="1" marL="914400" rtl="0" algn="l">
              <a:spcBef>
                <a:spcPts val="0"/>
              </a:spcBef>
              <a:spcAft>
                <a:spcPts val="0"/>
              </a:spcAft>
              <a:buSzPts val="1400"/>
              <a:buChar char="○"/>
            </a:pPr>
            <a:r>
              <a:rPr lang="en"/>
              <a:t>Transitions </a:t>
            </a:r>
            <a:r>
              <a:rPr b="1" lang="en"/>
              <a:t>ONLY</a:t>
            </a:r>
            <a:r>
              <a:rPr lang="en"/>
              <a:t> happen on a state change: adding / removing of classes, focus/active/hover states, etc.</a:t>
            </a:r>
            <a:endParaRPr/>
          </a:p>
          <a:p>
            <a:pPr indent="-317500" lvl="1" marL="914400" rtl="0" algn="l">
              <a:spcBef>
                <a:spcPts val="0"/>
              </a:spcBef>
              <a:spcAft>
                <a:spcPts val="0"/>
              </a:spcAft>
              <a:buSzPts val="1400"/>
              <a:buChar char="○"/>
            </a:pPr>
            <a:r>
              <a:rPr lang="en"/>
              <a:t>Transitions are defined by setting the </a:t>
            </a:r>
            <a:r>
              <a:rPr lang="en">
                <a:latin typeface="Consolas"/>
                <a:ea typeface="Consolas"/>
                <a:cs typeface="Consolas"/>
                <a:sym typeface="Consolas"/>
              </a:rPr>
              <a:t>transition-property</a:t>
            </a:r>
            <a:r>
              <a:rPr lang="en"/>
              <a:t>, </a:t>
            </a:r>
            <a:r>
              <a:rPr lang="en">
                <a:latin typeface="Consolas"/>
                <a:ea typeface="Consolas"/>
                <a:cs typeface="Consolas"/>
                <a:sym typeface="Consolas"/>
              </a:rPr>
              <a:t>transition-duration</a:t>
            </a:r>
            <a:r>
              <a:rPr lang="en"/>
              <a:t>, and </a:t>
            </a:r>
            <a:r>
              <a:rPr lang="en">
                <a:latin typeface="Consolas"/>
                <a:ea typeface="Consolas"/>
                <a:cs typeface="Consolas"/>
                <a:sym typeface="Consolas"/>
              </a:rPr>
              <a:t>transition-timing</a:t>
            </a:r>
            <a:r>
              <a:rPr lang="en"/>
              <a:t> properties for the two states (two classes or base state and modified state)</a:t>
            </a:r>
            <a:endParaRPr/>
          </a:p>
          <a:p>
            <a:pPr indent="-317500" lvl="1" marL="914400" rtl="0" algn="l">
              <a:spcBef>
                <a:spcPts val="0"/>
              </a:spcBef>
              <a:spcAft>
                <a:spcPts val="0"/>
              </a:spcAft>
              <a:buSzPts val="1400"/>
              <a:buChar char="○"/>
            </a:pPr>
            <a:r>
              <a:rPr lang="en"/>
              <a:t>Animations happen regardless of state</a:t>
            </a:r>
            <a:endParaRPr/>
          </a:p>
          <a:p>
            <a:pPr indent="-317500" lvl="1" marL="914400" rtl="0" algn="l">
              <a:spcBef>
                <a:spcPts val="0"/>
              </a:spcBef>
              <a:spcAft>
                <a:spcPts val="0"/>
              </a:spcAft>
              <a:buSzPts val="1400"/>
              <a:buChar char="○"/>
            </a:pPr>
            <a:r>
              <a:rPr lang="en"/>
              <a:t>Animations are defined by setting up tweening points in a</a:t>
            </a:r>
            <a:r>
              <a:rPr lang="en">
                <a:latin typeface="Consolas"/>
                <a:ea typeface="Consolas"/>
                <a:cs typeface="Consolas"/>
                <a:sym typeface="Consolas"/>
              </a:rPr>
              <a:t> </a:t>
            </a:r>
            <a:r>
              <a:rPr lang="en">
                <a:latin typeface="Consolas"/>
                <a:ea typeface="Consolas"/>
                <a:cs typeface="Consolas"/>
                <a:sym typeface="Consolas"/>
              </a:rPr>
              <a:t>@</a:t>
            </a:r>
            <a:r>
              <a:rPr lang="en">
                <a:latin typeface="Consolas"/>
                <a:ea typeface="Consolas"/>
                <a:cs typeface="Consolas"/>
                <a:sym typeface="Consolas"/>
              </a:rPr>
              <a:t>keyframes </a:t>
            </a:r>
            <a:r>
              <a:rPr lang="en"/>
              <a:t>rule and then further governing their behavior using properties such as </a:t>
            </a:r>
            <a:r>
              <a:rPr lang="en">
                <a:latin typeface="Consolas"/>
                <a:ea typeface="Consolas"/>
                <a:cs typeface="Consolas"/>
                <a:sym typeface="Consolas"/>
              </a:rPr>
              <a:t>animation-duration</a:t>
            </a:r>
            <a:r>
              <a:rPr lang="en"/>
              <a:t>, </a:t>
            </a:r>
            <a:r>
              <a:rPr lang="en">
                <a:latin typeface="Consolas"/>
                <a:ea typeface="Consolas"/>
                <a:cs typeface="Consolas"/>
                <a:sym typeface="Consolas"/>
              </a:rPr>
              <a:t>animation-direction</a:t>
            </a:r>
            <a:r>
              <a:rPr lang="en"/>
              <a:t>, and </a:t>
            </a:r>
            <a:r>
              <a:rPr lang="en">
                <a:latin typeface="Consolas"/>
                <a:ea typeface="Consolas"/>
                <a:cs typeface="Consolas"/>
                <a:sym typeface="Consolas"/>
              </a:rPr>
              <a:t>animation-iteration-count</a:t>
            </a:r>
            <a:r>
              <a:rPr lang="en"/>
              <a:t> (among others)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when should I use a transition or an animation?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it should only be triggered on a user interaction- clicking something, hovering over something- and it will toggle back and forth, this will most likely constitute a state change and you should use a transition. CSS transitions only visualize a property change from start to finish.</a:t>
            </a:r>
            <a:endParaRPr/>
          </a:p>
          <a:p>
            <a:pPr indent="0" lvl="0" marL="0" rtl="0" algn="l">
              <a:spcBef>
                <a:spcPts val="1600"/>
              </a:spcBef>
              <a:spcAft>
                <a:spcPts val="1600"/>
              </a:spcAft>
              <a:buNone/>
            </a:pPr>
            <a:r>
              <a:rPr lang="en"/>
              <a:t>If it should happen independently of user interaction, if there is no state change involved, if it should loop endlessly, or if it’s more complicated than what you can accomplish using transitions, set up an animation.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real quick: </a:t>
            </a:r>
            <a:r>
              <a:rPr lang="en">
                <a:latin typeface="Consolas"/>
                <a:ea typeface="Consolas"/>
                <a:cs typeface="Consolas"/>
                <a:sym typeface="Consolas"/>
              </a:rPr>
              <a:t>@font-face</a:t>
            </a:r>
            <a:endParaRPr>
              <a:latin typeface="Consolas"/>
              <a:ea typeface="Consolas"/>
              <a:cs typeface="Consolas"/>
              <a:sym typeface="Consola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what you use if you want to upload your own font files and use them in your stylesheets.</a:t>
            </a:r>
            <a:endParaRPr/>
          </a:p>
          <a:p>
            <a:pPr indent="0" lvl="0" marL="0" rtl="0" algn="l">
              <a:spcBef>
                <a:spcPts val="1600"/>
              </a:spcBef>
              <a:spcAft>
                <a:spcPts val="0"/>
              </a:spcAft>
              <a:buNone/>
            </a:pPr>
            <a:r>
              <a:rPr lang="en"/>
              <a:t>Here’s a handy tool for setting these up: </a:t>
            </a:r>
            <a:r>
              <a:rPr lang="en" u="sng">
                <a:solidFill>
                  <a:schemeClr val="hlink"/>
                </a:solidFill>
                <a:hlinkClick r:id="rId3"/>
              </a:rPr>
              <a:t>https://onlinefontconverter.com/</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okay it’s time for the code demo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Demos to check out:</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https://codepen.io/bajjy/pen/vwrKk</a:t>
            </a:r>
            <a:endParaRPr/>
          </a:p>
          <a:p>
            <a:pPr indent="0" lvl="0" marL="0" rtl="0" algn="l">
              <a:spcBef>
                <a:spcPts val="1600"/>
              </a:spcBef>
              <a:spcAft>
                <a:spcPts val="0"/>
              </a:spcAft>
              <a:buNone/>
            </a:pPr>
            <a:r>
              <a:rPr lang="en" u="sng">
                <a:solidFill>
                  <a:schemeClr val="hlink"/>
                </a:solidFill>
                <a:hlinkClick r:id="rId4"/>
              </a:rPr>
              <a:t>https://www.cssscript.com/css3-parallax-scrolling-effect/</a:t>
            </a:r>
            <a:endParaRPr/>
          </a:p>
          <a:p>
            <a:pPr indent="0" lvl="0" marL="0" rtl="0" algn="l">
              <a:spcBef>
                <a:spcPts val="1600"/>
              </a:spcBef>
              <a:spcAft>
                <a:spcPts val="0"/>
              </a:spcAft>
              <a:buNone/>
            </a:pPr>
            <a:r>
              <a:rPr lang="en" u="sng">
                <a:solidFill>
                  <a:schemeClr val="hlink"/>
                </a:solidFill>
                <a:hlinkClick r:id="rId5"/>
              </a:rPr>
              <a:t>https://codepen.io/kitkatkt/pen/aAbsK</a:t>
            </a:r>
            <a:endParaRPr/>
          </a:p>
          <a:p>
            <a:pPr indent="0" lvl="0" marL="0" rtl="0" algn="l">
              <a:spcBef>
                <a:spcPts val="1600"/>
              </a:spcBef>
              <a:spcAft>
                <a:spcPts val="0"/>
              </a:spcAft>
              <a:buNone/>
            </a:pPr>
            <a:r>
              <a:rPr lang="en" u="sng">
                <a:solidFill>
                  <a:schemeClr val="hlink"/>
                </a:solidFill>
                <a:hlinkClick r:id="rId6"/>
              </a:rPr>
              <a:t>https://codepen.io/paulomrcunha/pen/dHscj</a:t>
            </a:r>
            <a:endParaRPr/>
          </a:p>
          <a:p>
            <a:pPr indent="0" lvl="0" marL="0" rtl="0" algn="l">
              <a:spcBef>
                <a:spcPts val="1600"/>
              </a:spcBef>
              <a:spcAft>
                <a:spcPts val="0"/>
              </a:spcAft>
              <a:buNone/>
            </a:pPr>
            <a:r>
              <a:rPr lang="en" u="sng">
                <a:solidFill>
                  <a:schemeClr val="hlink"/>
                </a:solidFill>
                <a:hlinkClick r:id="rId7"/>
              </a:rPr>
              <a:t>https://codepen.io/sschepis/pen/oCfJI</a:t>
            </a:r>
            <a:endParaRPr/>
          </a:p>
          <a:p>
            <a:pPr indent="0" lvl="0" marL="0" rtl="0" algn="l">
              <a:spcBef>
                <a:spcPts val="1600"/>
              </a:spcBef>
              <a:spcAft>
                <a:spcPts val="0"/>
              </a:spcAft>
              <a:buNone/>
            </a:pPr>
            <a:r>
              <a:rPr lang="en" u="sng">
                <a:solidFill>
                  <a:schemeClr val="hlink"/>
                </a:solidFill>
                <a:hlinkClick r:id="rId8"/>
              </a:rPr>
              <a:t>http://sapegin.github.io/jquery.mosaicflow/</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