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f8eafe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f8eafe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8ca8c88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8ca8c88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e8ca8c88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e8ca8c88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e8ca8c88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e8ca8c88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8ca8c88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8ca8c88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8ca8c88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8ca8c88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f8eafe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f8eaf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8ca8c88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8ca8c88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df8eafe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df8eafe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f8eafe2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f8eafe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8ca8c88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8ca8c88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8ca8c8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8ca8c8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8ca8c88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8ca8c88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8ca8c88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8ca8c88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8ca8c88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8ca8c88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8ca8c88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8ca8c88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8ca8c88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8ca8c88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8ca8c88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8ca8c88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tarr.net/is/type/htmlcode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ecolas/normalize.cs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olors.co/efd19d-8f925d-59b0c4-936e20-b3a13f" TargetMode="External"/><Relationship Id="rId4" Type="http://schemas.openxmlformats.org/officeDocument/2006/relationships/hyperlink" Target="https://www.cssfontstack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astmanreference.com/complete-list-of-html-tags" TargetMode="External"/><Relationship Id="rId4" Type="http://schemas.openxmlformats.org/officeDocument/2006/relationships/hyperlink" Target="https://css-tricks.com/what-beautiful-html-code-looks-like/" TargetMode="External"/><Relationship Id="rId10" Type="http://schemas.openxmlformats.org/officeDocument/2006/relationships/hyperlink" Target="https://www.lifewire.com/why-use-semantic-html-3468271" TargetMode="External"/><Relationship Id="rId9" Type="http://schemas.openxmlformats.org/officeDocument/2006/relationships/hyperlink" Target="https://www.starr.net/is/type/htmlcodes.html" TargetMode="External"/><Relationship Id="rId5" Type="http://schemas.openxmlformats.org/officeDocument/2006/relationships/hyperlink" Target="https://webaim.org/" TargetMode="External"/><Relationship Id="rId6" Type="http://schemas.openxmlformats.org/officeDocument/2006/relationships/hyperlink" Target="https://css-tricks.com/reboot-resets-reasoning/" TargetMode="External"/><Relationship Id="rId7" Type="http://schemas.openxmlformats.org/officeDocument/2006/relationships/hyperlink" Target="https://coolors.co" TargetMode="External"/><Relationship Id="rId8" Type="http://schemas.openxmlformats.org/officeDocument/2006/relationships/hyperlink" Target="https://www.cssfontstack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ges.git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en.wikipedia.org/wiki/HTML_element#Elements_vs._tag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0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CSS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notice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Divided into descriptive blocks: the name of the element tells us what the content inside is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&lt;header&gt;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&lt;footer&gt;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&lt;section&gt;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&lt;aside&gt;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&lt;nav&gt;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 are properly encoded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https://www.starr.net/is/type/htmlcodes.html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some simple styles with CSS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stands for Cascading StyleSheets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Style rules can fall or “cascade” from one stylesheet to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lets you include multiple stylesheets in a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in a standalone .css file or 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&lt;style&gt;</a:t>
            </a:r>
            <a:r>
              <a:rPr lang="en"/>
              <a:t>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...but should usually be in a standalone .css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defined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"/>
              <a:t> of the HTML document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a CSS Reset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a CSS Reset?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browsers have slightly different default styles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CSS Reset will correct these </a:t>
            </a:r>
            <a:r>
              <a:rPr lang="en"/>
              <a:t>inconsistencies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be included before any of your own stylesheets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one should I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https://github.com/necolas/normalize.css</a:t>
            </a:r>
            <a:r>
              <a:rPr lang="en"/>
              <a:t> appears to be pulling ahead as a popular one, and it’s actively being maintained on GitHub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CSS rules work?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3231475"/>
            <a:ext cx="85206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Selector: which element(s) do we want to style?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Property: what do we want to change about this element’s appearance?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Value: what do we want this element’s appearance to be?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050" y="1152475"/>
            <a:ext cx="3931900" cy="20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CSS Selectors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/>
              <a:t>: selects elements by their HTML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very broad, general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good for any specific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/>
              <a:t>: selects elements by their “class”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common way to apply styles to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can be reused and applied to multiple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Elements can have many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Classes can be dynamically added and removed via JavaScript to change styles on the fly (more about this later when we start learning JavaScript)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/>
              <a:t>: selects elements by their “id” property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IDs are unique identifiers that can only be used once per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two elements on the page can have the same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more useful in JavaScript than in CSS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things can we do with CSS?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rules: text color, background color,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Typography rules: font family, font size, text alignment,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rules: fixed sizes (in px or pt) or relative sizes (percentages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Positioning (we’ll come back to this another 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Margin, border, and padding: the box model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125" y="3290075"/>
            <a:ext cx="2651750" cy="1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CSS styling in action.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add some colors from this palette I’ve generated: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https://coolors.co/efd19d-8f925d-59b0c4-936e20-b3a13f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pick some fonts from here: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https://www.cssfontstack.com/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I have on my portfolio site?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home page with a brief introduction to you and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about page with a slightly more in-depth bio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“work” page with examples of your past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have a lot of work in a number of different fields, each should get its own page- eg, if you have portfolios of both painting and photography, those would be on their own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contact page for getting in touch with you</a:t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4000500" y="4240525"/>
            <a:ext cx="48318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These rules are not hard and fast. Be creative in how you present yourself and let your character come through.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sources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https://eastmanreference.com/complete-list-of-html-tags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https://css-tricks.com/what-beautiful-html-code-looks-like/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https://webaim.org/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https://css-tricks.com/reboot-resets-reasoning/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https://coolors.co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https://www.cssfontstack.com/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https://www.starr.net/is/type/htmlcodes.html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https://www.lifewire.com/why-use-semantic-html-3468271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week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plan for your website started.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what the pages of your site will be and what will be on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a GitHub project for your site: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https://pages.github.com/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me as a collaborator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HyperText Markup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the structure and content of a document on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Derived from the conventions of print document layout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good markup?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HTML Elements consist of: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375488"/>
            <a:ext cx="85206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start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element surrounded by angle brackets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include text and/or more nested HTML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i="1" lang="en"/>
              <a:t>end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of element surrounded by angle brackets, but with a slash after the first bracket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314" y="1170762"/>
            <a:ext cx="3295372" cy="10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846300" y="4606300"/>
            <a:ext cx="39204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https://en.wikipedia.org/wiki/HTML_element#Elements_vs._tags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text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not include nested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 of a single tag with a trailing space and a slash before the closing bracket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also be called “single”, “empty”, or “standalone”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&lt;img /&gt;, &lt;br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/>
              <a:t>Opened and closed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&lt;!--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--&gt;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Anything inside the comment will still appear in the source, but will </a:t>
            </a:r>
            <a:r>
              <a:rPr b="1" lang="en"/>
              <a:t>not</a:t>
            </a:r>
            <a:r>
              <a:rPr lang="en"/>
              <a:t> be rendered in the window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very common elements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olas"/>
              <a:buChar char="●"/>
            </a:pPr>
            <a:r>
              <a:rPr lang="en"/>
              <a:t>Paragraphs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&lt;p&gt;&lt;/p&gt;</a:t>
            </a:r>
            <a:r>
              <a:rPr lang="en"/>
              <a:t> - p</a:t>
            </a:r>
            <a:r>
              <a:rPr lang="en" sz="1400"/>
              <a:t>robably most basic HTML element there is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Anchors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&lt;a&gt;&lt;/a&gt; - a</a:t>
            </a:r>
            <a:r>
              <a:rPr lang="en"/>
              <a:t> clickable hyperlink to a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spot in the same page or can be a different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to be confused with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&lt;link /&gt;</a:t>
            </a:r>
            <a:r>
              <a:rPr lang="en"/>
              <a:t>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/>
              <a:t>Six levels: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/>
              <a:t>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&lt;h6&gt;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"/>
              <a:t> should be the headline or title of the page, and ought to be used just 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&lt;h2&gt; - &lt;h6&gt;</a:t>
            </a:r>
            <a:r>
              <a:rPr lang="en"/>
              <a:t> can be repeated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"/>
              <a:t> - literally a blank empty 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special rules or behavior defined by browser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</a:t>
            </a:r>
            <a:r>
              <a:rPr lang="en"/>
              <a:t>ery common</a:t>
            </a:r>
            <a:r>
              <a:rPr lang="en"/>
              <a:t> nested elements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olas"/>
              <a:buChar char="●"/>
            </a:pPr>
            <a:r>
              <a:rPr lang="en"/>
              <a:t>Lists (parent elements)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lists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&lt;ol&gt;&lt;/ol&gt;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Unordered lists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&lt;ul&gt;&lt;/ul&gt;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lists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&lt;dl&gt;&lt;/dl&gt;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items (child elements)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and unordered lists both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&lt;li&gt;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lists use two child elements: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Description title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Description detail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&lt;dd&gt;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example HTML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notice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DOCTYPE HTML&gt;</a:t>
            </a:r>
            <a:r>
              <a:rPr lang="en"/>
              <a:t> declaration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Tells the browser what kind of document this 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at the top of every HTML document.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Indentation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Tabs indicate parent-child relationships of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meta content, page title, and stylesheet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here shows up in the browser window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