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5515" y="2109299"/>
            <a:ext cx="9623404" cy="330549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Método</a:t>
            </a:r>
            <a:r>
              <a:rPr lang="en-US" sz="8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divisivo</a:t>
            </a:r>
            <a:endParaRPr lang="en-US" sz="88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divisivo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366"/>
            <a:ext cx="8820996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análisis de clúster divisivo (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diana: </a:t>
            </a:r>
            <a:r>
              <a:rPr lang="es-ES" sz="2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divisive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la idea es que en cada paso, las observaciones se dividan en un grupo  A y otro grupo B.</a:t>
            </a:r>
          </a:p>
          <a:p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grupo A se inicializa extrayendo la observación que tiene la mayor distancia media hacia las otras observaciones. En un primer paso esa observación es la que conforma el nuevo clúster A, y el resto conforman el clúster B.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Dada la separación entre A y B, para cada observación en B se calculan las siguientes cantidades: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distancia media entre esa observación concreta de B y las demás observaciones en B.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distancia media de esa observación concreta de B y todas las observaciones de A. </a:t>
            </a: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divisivo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366"/>
            <a:ext cx="8820996" cy="4932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Luego, se calculan las  diferencias entre los resultados de (a) y (b) del punto (2) para cada observación de B.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 a haber dos posibilidades:</a:t>
            </a:r>
          </a:p>
          <a:p>
            <a:pPr marL="914400" lvl="1" indent="-514350">
              <a:buFont typeface="+mj-lt"/>
              <a:buAutoNum type="romanL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todas las diferencias son negativas, detendremos el algoritmo.</a:t>
            </a:r>
          </a:p>
          <a:p>
            <a:pPr marL="914400" lvl="1" indent="-514350">
              <a:buFont typeface="+mj-lt"/>
              <a:buAutoNum type="romanLcPeriod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alguna diferencia es positiva, tomaremos la observación de B con la diferencia positiva más grande y la moveremos al clúster A y repetiremos todos los cálculos.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algoritmo proporciona una división binaria, es decir, en clústeres A y B, pero luego se puede aplicar dentro de los propios clústeres A y B para dividirlos.</a:t>
            </a:r>
          </a:p>
        </p:txBody>
      </p:sp>
    </p:spTree>
    <p:extLst>
      <p:ext uri="{BB962C8B-B14F-4D97-AF65-F5344CB8AC3E}">
        <p14:creationId xmlns:p14="http://schemas.microsoft.com/office/powerpoint/2010/main" val="121238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237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Método divisivo</vt:lpstr>
      <vt:lpstr>Método divisivo</vt:lpstr>
      <vt:lpstr>Método divisivo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jerárquicos</dc:title>
  <dc:creator>Elisa Cabana</dc:creator>
  <cp:lastModifiedBy>Elisa Cabana</cp:lastModifiedBy>
  <cp:revision>21</cp:revision>
  <dcterms:created xsi:type="dcterms:W3CDTF">2020-01-29T16:01:36Z</dcterms:created>
  <dcterms:modified xsi:type="dcterms:W3CDTF">2020-01-30T21:44:49Z</dcterms:modified>
</cp:coreProperties>
</file>