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9" r:id="rId4"/>
    <p:sldId id="273" r:id="rId5"/>
    <p:sldId id="275" r:id="rId6"/>
    <p:sldId id="274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E8CE-2144-435D-9713-C97F9F0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A837D-5750-4BE3-9ADC-0F3C59C1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04E32-1F25-44D3-84E0-D7E92D5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4675C-3CFE-42E2-A726-3B0FA46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9BDA-DDF4-48A6-A9E0-2E3B639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7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CCD2-4266-4AE9-A215-F4A5CB2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37598-1044-4F66-8080-F8238CD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925C-7C45-43BC-AA1A-8ADDF2A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5799D-0E7B-4A24-8918-F87AFFA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47C5B-AB30-487C-B88F-E167F8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F329-585E-4D09-87B5-1372F892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3851B-5993-42FF-9C90-B24A352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C05B5-355B-4C6B-9545-236C6D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3A64-6DBA-4B78-BEA1-5E50523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A8C5-3CAE-4D00-B970-E00A5C4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C502-B981-4470-A49C-8734A11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54CFF-2FE2-4FA7-B808-1023992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53FB-3418-4F59-B307-7CA8877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F638-50B5-41B6-927F-551396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7BBE-4BFA-4A31-A026-729A2ED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B3D9D-BC1D-4087-BEEC-C62FEC3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66FA-7A5B-437C-A02A-8A0956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10F8C-5432-4C9B-86EC-8D50D6F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F082D-1A92-4EC7-8F57-8DBEAFE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165D-3AD8-41C4-8F55-14F27678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6D0B5-4FA9-4C56-9ACD-DA8F7538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2BC8-40A7-4D82-BB95-97CE0E0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9C672-6004-4461-A80D-DDB1A71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E9BE3-99E4-421E-AE67-98C481B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CDE6-EEEE-4B4B-894E-87FC40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F3C4-B637-45CA-ACA7-B8D1CAF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436B-1C04-48CB-8F6C-6361B1F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22CAA-B743-4A9A-9F5C-A759661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B277B-3F84-4793-B724-210CE2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16C68-1679-4EE6-942E-032E0BD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C7B38-D17C-4C53-A7F1-0ACD52B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4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D875-38AE-4C3F-A8B8-98A8C3E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EDC5-4336-4F84-9A7B-BB40CAD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F8C8D-EFD5-4F00-A549-21AB99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46F5B-2071-4BB3-A402-063B5A1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374FD-0B41-4AE8-99D9-19C3B31D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188EA-0A6D-4DEA-8D75-A50564C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7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EAC3-8681-4B24-9147-D11A8B6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B0882-33ED-45EA-B7C5-BD5912B7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0F101-DA6F-4F19-8B28-0B9D2F53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CF30B-56DD-4266-96EE-BF68ABD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FE820-8C93-4DCD-B6E6-80CAF6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9562A-8D34-498D-99C1-A0E177A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8805-CCEB-48B7-AAB5-9D46E669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2F480-FFB5-4424-AA1B-925779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A6AA-41D3-40D0-8B86-718451C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D08C-E72C-4D8C-84E4-EB15EC2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C8F46-ADC2-49F9-B87E-3622090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27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A23FC-C970-4A82-A8F7-C3C0F30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9FAB3-5A49-486F-BFD2-A3071BF1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C9E1-A14E-4B48-804C-336C0D8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A4A0A-86F1-437F-AAE5-E952A5E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BD7C9-984A-4F20-9D9C-E952BAE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D76C5-CAD1-4250-93C0-D3CDF9C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7CEE7-3443-4201-839A-9FC50BD7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8FF-9042-454D-A20C-900EC5BD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A0A1-AE2E-4192-A754-735AB2D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4447A-8013-4D0B-A8AB-09E790B6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s-ES" sz="5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Valor esperado, covarianza y correlación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s-E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una variable aleatoria multivariante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dimensional, donde cada variable está medida en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para toda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valor esperado, esperanza matemática o vector de medias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 vector cuyos componentes son los valores esperados de cada uno los componentes del vector aleatorio, es decir, de cada variable univariante que lo compone: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0" dirty="0">
                    <a:solidFill>
                      <a:schemeClr val="bg1"/>
                    </a:solidFill>
                  </a:rPr>
                  <a:t>donde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densidad marginal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para cada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306"/>
          </a:xfrm>
        </p:spPr>
        <p:txBody>
          <a:bodyPr/>
          <a:lstStyle/>
          <a:p>
            <a:r>
              <a:rPr lang="es-ES" dirty="0"/>
              <a:t>Valor esperado</a:t>
            </a:r>
          </a:p>
        </p:txBody>
      </p:sp>
    </p:spTree>
    <p:extLst>
      <p:ext uri="{BB962C8B-B14F-4D97-AF65-F5344CB8AC3E}">
        <p14:creationId xmlns:p14="http://schemas.microsoft.com/office/powerpoint/2010/main" val="40785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covarianza </a:t>
                </a:r>
                <a:r>
                  <a:rPr lang="es-ES" dirty="0">
                    <a:solidFill>
                      <a:schemeClr val="bg1"/>
                    </a:solidFill>
                  </a:rPr>
                  <a:t>de una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valor esperado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una matriz simétrica y semi-definida positiva: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0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b="0" dirty="0">
                    <a:solidFill>
                      <a:srgbClr val="00B0F0"/>
                    </a:solidFill>
                  </a:rPr>
                  <a:t>dentro</a:t>
                </a:r>
                <a:r>
                  <a:rPr lang="es-ES" b="0" dirty="0">
                    <a:solidFill>
                      <a:schemeClr val="bg1"/>
                    </a:solidFill>
                  </a:rPr>
                  <a:t>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varianzas</a:t>
                </a:r>
                <a:r>
                  <a:rPr lang="es-ES" dirty="0">
                    <a:solidFill>
                      <a:schemeClr val="bg1"/>
                    </a:solidFill>
                  </a:rPr>
                  <a:t> de cada variable: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dirty="0">
                    <a:solidFill>
                      <a:srgbClr val="00B0F0"/>
                    </a:solidFill>
                  </a:rPr>
                  <a:t>fuera</a:t>
                </a:r>
                <a:r>
                  <a:rPr lang="es-ES" dirty="0">
                    <a:solidFill>
                      <a:schemeClr val="bg1"/>
                    </a:solidFill>
                  </a:rPr>
                  <a:t>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covarianzas</a:t>
                </a:r>
                <a:r>
                  <a:rPr lang="es-ES" dirty="0">
                    <a:solidFill>
                      <a:schemeClr val="bg1"/>
                    </a:solidFill>
                  </a:rPr>
                  <a:t> entre pares de variables: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405" b="-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/>
          <a:lstStyle/>
          <a:p>
            <a:r>
              <a:rPr lang="es-ES" dirty="0"/>
              <a:t>Matriz de covarianza</a:t>
            </a:r>
          </a:p>
        </p:txBody>
      </p:sp>
    </p:spTree>
    <p:extLst>
      <p:ext uri="{BB962C8B-B14F-4D97-AF65-F5344CB8AC3E}">
        <p14:creationId xmlns:p14="http://schemas.microsoft.com/office/powerpoint/2010/main" val="335298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dirty="0">
                    <a:solidFill>
                      <a:srgbClr val="00B0F0"/>
                    </a:solidFill>
                  </a:rPr>
                  <a:t>fuera</a:t>
                </a:r>
                <a:r>
                  <a:rPr lang="es-ES" dirty="0">
                    <a:solidFill>
                      <a:schemeClr val="bg1"/>
                    </a:solidFill>
                  </a:rPr>
                  <a:t>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covarianzas</a:t>
                </a:r>
                <a:r>
                  <a:rPr lang="es-ES" dirty="0">
                    <a:solidFill>
                      <a:schemeClr val="bg1"/>
                    </a:solidFill>
                  </a:rPr>
                  <a:t> entre pares de variables: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Otra forma de ver la definición de covarianzas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el valor esperado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/>
          <a:lstStyle/>
          <a:p>
            <a:r>
              <a:rPr lang="es-ES" dirty="0"/>
              <a:t>Covarianzas</a:t>
            </a:r>
          </a:p>
        </p:txBody>
      </p:sp>
    </p:spTree>
    <p:extLst>
      <p:ext uri="{BB962C8B-B14F-4D97-AF65-F5344CB8AC3E}">
        <p14:creationId xmlns:p14="http://schemas.microsoft.com/office/powerpoint/2010/main" val="99600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correlación </a:t>
                </a:r>
                <a:r>
                  <a:rPr lang="es-ES" dirty="0">
                    <a:solidFill>
                      <a:schemeClr val="bg1"/>
                    </a:solidFill>
                  </a:rPr>
                  <a:t>de una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matriz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diagonal con las varianzas de los componentes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dirty="0">
                    <a:solidFill>
                      <a:srgbClr val="00B0F0"/>
                    </a:solidFill>
                  </a:rPr>
                  <a:t>fuera</a:t>
                </a:r>
                <a:r>
                  <a:rPr lang="es-ES" dirty="0">
                    <a:solidFill>
                      <a:schemeClr val="bg1"/>
                    </a:solidFill>
                  </a:rPr>
                  <a:t> de la diagonal de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correlaciones</a:t>
                </a:r>
                <a:r>
                  <a:rPr lang="es-ES" dirty="0">
                    <a:solidFill>
                      <a:schemeClr val="bg1"/>
                    </a:solidFill>
                  </a:rPr>
                  <a:t> entre pares de variables: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de correlación</a:t>
            </a:r>
          </a:p>
        </p:txBody>
      </p:sp>
    </p:spTree>
    <p:extLst>
      <p:ext uri="{BB962C8B-B14F-4D97-AF65-F5344CB8AC3E}">
        <p14:creationId xmlns:p14="http://schemas.microsoft.com/office/powerpoint/2010/main" val="329259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348982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estamos con </a:t>
                </a:r>
                <a:r>
                  <a:rPr lang="es-ES" dirty="0">
                    <a:solidFill>
                      <a:srgbClr val="92D050"/>
                    </a:solidFill>
                  </a:rPr>
                  <a:t>los elementos de la diagonal </a:t>
                </a:r>
                <a:r>
                  <a:rPr lang="es-ES" dirty="0">
                    <a:solidFill>
                      <a:schemeClr val="bg1"/>
                    </a:solidFill>
                  </a:rPr>
                  <a:t>de la matriz de correlaciones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todo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348982" cy="5181599"/>
              </a:xfrm>
              <a:prstGeom prst="rect">
                <a:avLst/>
              </a:prstGeo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Correlaciones</a:t>
            </a:r>
          </a:p>
        </p:txBody>
      </p:sp>
    </p:spTree>
    <p:extLst>
      <p:ext uri="{BB962C8B-B14F-4D97-AF65-F5344CB8AC3E}">
        <p14:creationId xmlns:p14="http://schemas.microsoft.com/office/powerpoint/2010/main" val="38137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579680" y="1482527"/>
                <a:ext cx="9187883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Sean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dos variables aleatorias multivariantes con vectores de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matrices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s-ES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respectivamente.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FFC000"/>
                    </a:solidFill>
                  </a:rPr>
                  <a:t>matriz de covarianza </a:t>
                </a:r>
                <a:r>
                  <a:rPr lang="es-ES" dirty="0">
                    <a:solidFill>
                      <a:schemeClr val="bg1"/>
                    </a:solidFill>
                  </a:rPr>
                  <a:t>entre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de tamaño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dada por: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Similarmente, 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correlaciones </a:t>
                </a:r>
                <a:r>
                  <a:rPr lang="es-ES" dirty="0">
                    <a:solidFill>
                      <a:schemeClr val="bg1"/>
                    </a:solidFill>
                  </a:rPr>
                  <a:t>entre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de tamaño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dada por: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𝑜𝑣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matrices diagonales con elementos iguales a los elementos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respectivamente.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0" y="1482527"/>
                <a:ext cx="9187883" cy="5181599"/>
              </a:xfrm>
              <a:prstGeom prst="rect">
                <a:avLst/>
              </a:prstGeom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658"/>
            <a:ext cx="8596668" cy="770021"/>
          </a:xfrm>
        </p:spPr>
        <p:txBody>
          <a:bodyPr>
            <a:normAutofit fontScale="90000"/>
          </a:bodyPr>
          <a:lstStyle/>
          <a:p>
            <a:r>
              <a:rPr lang="es-ES" dirty="0"/>
              <a:t>Matriz de covarianza y correlación entre dos variables multivariantes.</a:t>
            </a:r>
          </a:p>
        </p:txBody>
      </p:sp>
    </p:spTree>
    <p:extLst>
      <p:ext uri="{BB962C8B-B14F-4D97-AF65-F5344CB8AC3E}">
        <p14:creationId xmlns:p14="http://schemas.microsoft.com/office/powerpoint/2010/main" val="411111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510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Valor esperado, covarianza y correlación</vt:lpstr>
      <vt:lpstr>Valor esperado</vt:lpstr>
      <vt:lpstr>Matriz de covarianza</vt:lpstr>
      <vt:lpstr>Covarianzas</vt:lpstr>
      <vt:lpstr>Matriz de correlación</vt:lpstr>
      <vt:lpstr>Correlaciones</vt:lpstr>
      <vt:lpstr>Matriz de covarianza y correlación entre dos variables multivariantes.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 esperado, covarianza y correlación</dc:title>
  <dc:creator>Elisa Cabana</dc:creator>
  <cp:lastModifiedBy>Elisa Cabana</cp:lastModifiedBy>
  <cp:revision>20</cp:revision>
  <dcterms:created xsi:type="dcterms:W3CDTF">2019-12-10T12:06:09Z</dcterms:created>
  <dcterms:modified xsi:type="dcterms:W3CDTF">2019-12-13T11:16:49Z</dcterms:modified>
</cp:coreProperties>
</file>