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9" r:id="rId4"/>
    <p:sldId id="281" r:id="rId5"/>
    <p:sldId id="282" r:id="rId6"/>
    <p:sldId id="283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7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9131" y="1457823"/>
            <a:ext cx="8673738" cy="2540224"/>
          </a:xfrm>
        </p:spPr>
        <p:txBody>
          <a:bodyPr>
            <a:normAutofit/>
          </a:bodyPr>
          <a:lstStyle/>
          <a:p>
            <a:pPr algn="l"/>
            <a:r>
              <a:rPr lang="es-ES" sz="6600"/>
              <a:t>Transformaciones multivariantes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2734" y="4136501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una variable aleatoria multivariante con función de densidad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sea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nueva variable dada por: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rgbClr val="FFC000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es una función con inversa diferenciable </a:t>
                </a:r>
                <a:r>
                  <a:rPr lang="es-ES" dirty="0">
                    <a:solidFill>
                      <a:schemeClr val="bg1"/>
                    </a:solidFill>
                  </a:rPr>
                  <a:t>dada por: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</a:t>
                </a:r>
                <a:r>
                  <a:rPr lang="es-ES" dirty="0">
                    <a:solidFill>
                      <a:srgbClr val="FFC000"/>
                    </a:solidFill>
                  </a:rPr>
                  <a:t>la función de densidad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Jacobiano de la transformación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determinante.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B6815C53-7B72-4B00-AF0F-84D10752A3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Transformación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dirty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B6815C53-7B72-4B00-AF0F-84D10752A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AFCD-6EAD-418B-8446-D4656E55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Vamos a transformar 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transforma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la siguiente forma: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 términos matriciales: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b="1" dirty="0">
                    <a:solidFill>
                      <a:schemeClr val="bg1"/>
                    </a:solidFill>
                  </a:rPr>
                  <a:t>Transformación inversa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7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8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AFCD-6EAD-418B-8446-D4656E55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722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ES" b="1" dirty="0">
                    <a:solidFill>
                      <a:schemeClr val="bg1"/>
                    </a:solidFill>
                  </a:rPr>
                  <a:t>Transformación inversa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Jacobiano: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𝑱𝒂𝒄𝒐𝒃𝒊𝒂𝒏𝒐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Valor absoluto del determinante del Jacobiano: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72295"/>
              </a:xfrm>
              <a:blipFill>
                <a:blip r:embed="rId2"/>
                <a:stretch>
                  <a:fillRect l="-426" t="-9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AFCD-6EAD-418B-8446-D4656E55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722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Valor absoluto del determinante del Jacobiano: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 la función de densidad de la transformación </a:t>
                </a:r>
                <a14:m>
                  <m:oMath xmlns:m="http://schemas.openxmlformats.org/officeDocument/2006/math">
                    <m:r>
                      <a:rPr lang="es-ES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  <a:endParaRPr lang="es-ES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72295"/>
              </a:xfr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3167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el caso particular de una </a:t>
                </a:r>
                <a:r>
                  <a:rPr lang="es-ES" dirty="0">
                    <a:solidFill>
                      <a:srgbClr val="00B0F0"/>
                    </a:solidFill>
                  </a:rPr>
                  <a:t>transformación lineal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no-singular y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×1.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tenemos que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mientras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Por tanto: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3167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lineal</a:t>
            </a:r>
          </a:p>
        </p:txBody>
      </p:sp>
    </p:spTree>
    <p:extLst>
      <p:ext uri="{BB962C8B-B14F-4D97-AF65-F5344CB8AC3E}">
        <p14:creationId xmlns:p14="http://schemas.microsoft.com/office/powerpoint/2010/main" val="178983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3" y="1644499"/>
                <a:ext cx="8915845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caso de una transformación desde una variable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 hacia otra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dimensional, 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más difícil.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Por ello nos enfocaremos en el vector de medias y la matriz de covarianza de la </a:t>
                </a:r>
                <a:r>
                  <a:rPr lang="es-ES" dirty="0">
                    <a:solidFill>
                      <a:srgbClr val="92D050"/>
                    </a:solidFill>
                  </a:rPr>
                  <a:t>variable transformada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variable aleatoria multivariante y 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tal que: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s-ES" b="1" dirty="0">
                  <a:solidFill>
                    <a:srgbClr val="00B0F0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columna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×1.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 tenemos que: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sSup>
                      <m:sSup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s-E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644499"/>
                <a:ext cx="8915845" cy="4916721"/>
              </a:xfrm>
              <a:prstGeom prst="rect">
                <a:avLst/>
              </a:prstGeom>
              <a:blipFill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B6815C53-7B72-4B00-AF0F-84D10752A3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866274"/>
              </a:xfrm>
            </p:spPr>
            <p:txBody>
              <a:bodyPr/>
              <a:lstStyle/>
              <a:p>
                <a:r>
                  <a:rPr lang="es-ES" dirty="0"/>
                  <a:t>Transformación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dirty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B6815C53-7B72-4B00-AF0F-84D10752A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866274"/>
              </a:xfrm>
              <a:blipFill>
                <a:blip r:embed="rId3"/>
                <a:stretch>
                  <a:fillRect l="-2128" t="-9859" b="-14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945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393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Transformaciones multivariantes</vt:lpstr>
      <vt:lpstr>Transformación de R^p en R^p</vt:lpstr>
      <vt:lpstr>Ejemplo</vt:lpstr>
      <vt:lpstr>Ejemplo</vt:lpstr>
      <vt:lpstr>Ejemplo</vt:lpstr>
      <vt:lpstr>Transformación lineal</vt:lpstr>
      <vt:lpstr>Transformación de R^p en R^q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Transformaciones multivariantes</dc:title>
  <dc:creator>Elisa Cabana</dc:creator>
  <cp:lastModifiedBy>Elisa Cabana</cp:lastModifiedBy>
  <cp:revision>16</cp:revision>
  <dcterms:created xsi:type="dcterms:W3CDTF">2019-12-10T16:20:25Z</dcterms:created>
  <dcterms:modified xsi:type="dcterms:W3CDTF">2019-12-20T18:05:09Z</dcterms:modified>
</cp:coreProperties>
</file>