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7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39096" y="609600"/>
            <a:ext cx="6768650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factorial</a:t>
            </a:r>
            <a:endParaRPr lang="en-US" sz="4800" kern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esta descomposición: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llama la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ésima </a:t>
                </a:r>
                <a:r>
                  <a:rPr lang="es-ES" i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“comunalidad”.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s-ES" i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varianza del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ésimo elemento de la perturbación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se llaman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"</m:t>
                    </m:r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𝑢𝑛𝑖𝑐𝑖𝑑𝑎𝑑𝑒𝑠</m:t>
                    </m:r>
                    <m:r>
                      <a:rPr lang="es-ES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“</m:t>
                    </m:r>
                  </m:oMath>
                </a14:m>
                <a:r>
                  <a:rPr lang="es-ES" i="1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s-ES" i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9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323" y="1925416"/>
                <a:ext cx="10183171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igualdad puede interpretarse como una descomposición de la varianza en: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𝑉𝑎𝑟𝑖𝑎𝑛𝑧𝑎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𝑜𝑏𝑠𝑒𝑟𝑣𝑎𝑑𝑎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𝑉𝑎𝑟𝑖𝑎𝑏𝑖𝑙𝑖𝑑𝑎𝑑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ú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𝐶𝑜𝑚𝑢𝑛𝑎𝑙𝑖𝑑𝑎𝑑</m:t>
                          </m:r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𝑉𝑎𝑟𝑖𝑎𝑏𝑖𝑙𝑖𝑑𝑎𝑑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𝑒𝑠𝑝𝑒𝑐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𝑓𝑖𝑐𝑎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𝑈𝑛𝑖𝑐𝑖𝑑𝑎𝑑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 es análoga a la descomposición clásica de la variabilidad de los datos en una parte explicada y otra no explicada que se realiza en el análisis de la varianza.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modelo factorial la parte explicada es debida a los factores y la no explicada es debido al ruido o componente aleatorio.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323" y="1925416"/>
                <a:ext cx="10183171" cy="4932584"/>
              </a:xfrm>
              <a:blipFill>
                <a:blip r:embed="rId2"/>
                <a:stretch>
                  <a:fillRect l="-180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97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Unicidad del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modelo factorial, ni la matriz de carga,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ni los factores,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, son observables.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 plantea un problema de indeterminación: dos representaciones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s-ES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  <m:sup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serán equivalentes si</a:t>
                </a:r>
                <a:r>
                  <a:rPr lang="es-E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𝐟</m:t>
                      </m:r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situación conduce a dos tipos de indeterminación.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 conjunto de datos puede explicarse con la misma precisión con factores incorrelados o correlados.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factores no quedan determinados de manera única.</a:t>
                </a: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2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70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Unicidad del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analizar estas dos indeterminaciones. Para mostrar la primera, si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cualquier matriz no singular, la representación usual puede también escribirse como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𝐻𝐻</m:t>
                          </m:r>
                        </m:e>
                        <m:sup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llamando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la nueva matriz de carga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los nuevos factores: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los nuevos factores tienen ahora una distribución: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s-E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por lo tanto están correlados.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33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Unicidad del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Análogamente, partiendo de factores correlados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siempre podemos encontrar una expresión equivalente de las variables mediante un modelo con factores incorrelados.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efecto, sea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una matriz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que siempre existe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definida positiva,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tomando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como la nueva matriz de coeficientes de los factores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los nuevos factores, el modelo es equivalente a otro con factores incorrelados.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indeterminación se ha resuelto en las hipótesis del modelo tomando siempre los factores como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incorrelados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124" r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4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Unicidad del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segundo lugar, si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ortogonal, los modelos: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y</a:t>
                </a:r>
              </a:p>
              <a:p>
                <a:pPr marL="0" indent="0" algn="ctr">
                  <a:buNone/>
                </a:pPr>
                <a:endParaRPr lang="es-ES" sz="4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 indistinguibles porque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Ambos contienen factores incorrelados, con matriz de covarianzas la identidad.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este sentido, decimos que el modelo factorial está indeterminado ante rotaciones.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indeterminación se puede resolver imponiendo restricciones sobre los componentes de la matriz de carga.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11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65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el modelo factorial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siguiente: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b="0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los factores están incorrelados.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escribirlo como otro modelo equivalente de factores también incorrelados.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Tomando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esta matriz es ortogonal porque 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79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ES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Llamando a este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puede escribirse como: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s-E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s-E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1" i="1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  <m:e>
                                    <m:r>
                                      <a:rPr lang="es-ES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f>
                                      <m:f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s-ES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51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nuevos factores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están relacionados con los anteriores por: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s-ES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son por lo tanto una rotación de los factores iniciales. 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Comprobemos que estos nuevos factores están también incorrelados. Su matriz de varianzas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porque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los modelos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son indistinguibles.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4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modelo 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Supondremos que observamos un vector de variables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 dimensiones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elementos de una población.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modelo de análisis factorial </a:t>
                </a:r>
                <a:r>
                  <a:rPr lang="es-ES" dirty="0">
                    <a:solidFill>
                      <a:schemeClr val="bg1"/>
                    </a:solidFill>
                  </a:rPr>
                  <a:t>establece que este vector de datos observados se genera mediante la relación: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es un vector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variables latentes o factores no observados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Supondremos que siguen una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los factores son variables de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media cero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independientes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entre sí y con distribución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Normal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es una matriz de tamaño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constantes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desconocidas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Contiene los coeficientes que describen cómo los factores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afectan a las variables observadas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se denomina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de carga (</a:t>
                </a:r>
                <a:r>
                  <a:rPr lang="es-ES" sz="2000" dirty="0" err="1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loading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 err="1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matrix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1236" r="-12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modelo 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Supondremos que observamos un vector de variables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 dimensiones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elementos de una población. 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modelo de análisis factorial </a:t>
                </a:r>
                <a:r>
                  <a:rPr lang="es-ES" dirty="0">
                    <a:solidFill>
                      <a:schemeClr val="bg1"/>
                    </a:solidFill>
                  </a:rPr>
                  <a:t>establece que este vector de datos observados se genera mediante la relación: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es un vector de tamaño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perturbaciones no observadas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Recoge el efecto de todas las variables distintas de los factores que influyen sobre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Supondremos que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donde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diagonal, y también que las perturbaciones están incorreladas con los factores </a:t>
                </a:r>
                <a14:m>
                  <m:oMath xmlns:m="http://schemas.openxmlformats.org/officeDocument/2006/math">
                    <m:r>
                      <a:rPr lang="es-ES" sz="20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  <m:r>
                          <a:rPr lang="es-ES" sz="20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272" t="-742" r="-10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5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modelo 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 estas tres hipótesis deducimos que:</a:t>
                </a:r>
              </a:p>
              <a:p>
                <a14:m>
                  <m:oMath xmlns:m="http://schemas.openxmlformats.org/officeDocument/2006/math">
                    <m:r>
                      <a:rPr lang="es-E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S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la media de las variables de las variables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ya que tanto los factores como las perturbaciones tienen media cero.</a:t>
                </a:r>
              </a:p>
              <a:p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tiene distribución Normal, al ser suma de variables Normales, y llamando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a su matriz de covarianzas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sz="2000" b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ecuación del modelo implica que dada una muestra aleatoria simple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elementos generada por el modelo factorial, cada dato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puede escribirse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𝑗𝑚</m:t>
                          </m:r>
                        </m:sub>
                      </m:sSub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descompone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el valor observado en el individuo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variable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como suma de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términos.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679" t="-742" r="-12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modelo 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primer término </a:t>
                </a:r>
                <a:r>
                  <a:rPr lang="es-ES" dirty="0">
                    <a:solidFill>
                      <a:schemeClr val="bg1"/>
                    </a:solidFill>
                  </a:rPr>
                  <a:t>es la media de la variable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Del </a:t>
                </a:r>
                <a:r>
                  <a:rPr lang="es-ES" dirty="0">
                    <a:solidFill>
                      <a:srgbClr val="92D050"/>
                    </a:solidFill>
                  </a:rPr>
                  <a:t>segundo término al término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recogen el efecto de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factores.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Y el </a:t>
                </a:r>
                <a:r>
                  <a:rPr lang="es-ES" dirty="0">
                    <a:solidFill>
                      <a:srgbClr val="FFFF00"/>
                    </a:solidFill>
                  </a:rPr>
                  <a:t>último término</a:t>
                </a:r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una perturbación específica de cada observación,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Los efectos de los factores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el producto de los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dependen de la relación entre cada factor y la variable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(y que son los mismos para todos los elementos de la muestra), por los valores de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factores en el elemento muestral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Poniendo juntas las ecuaciones para todas las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observaciones, la matriz de datos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puede escribirse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un vector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unos,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contiene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factores para los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elementos,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la transpuesta de la matriz de carga que resulta ser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cuyos coeficientes constantes relacionan las variables y los factores, y</a:t>
                </a:r>
                <a14:m>
                  <m:oMath xmlns:m="http://schemas.openxmlformats.org/officeDocument/2006/math"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perturbaciones.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742" r="-950" b="-14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5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La matriz de carga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contiene las covarianzas entre los factores y las variables observadas.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efecto, la matriz de covarianzas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entre las variables y los factores se obtiene multiplicando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por la derecha y tomando esperanzas en el modelo factorial: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3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3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3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sty m:val="p"/>
                        </m:rP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Ya que por hipótesis, los factores están incorrelados, es decir,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  <m:sSup>
                          <m:sSup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p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tienen media cero y están incorrelados con las perturbaciones, es decir,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d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sSup>
                          <m:sSup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p>
                            <m: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1236" r="-1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06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define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ecuación indica que los términos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la matriz de carga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representan la covarianza entre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el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𝐟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al tener los factores varianza unidad, son los coeficientes de regresión cuando explicamos las variables observadas por los factores.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caso particular en que las variables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estén estandarizadas, los términos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también las correlaciones entre las variables y los factores.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1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matriz de covarianzas entre las observaciones verifica, según</a:t>
                </a:r>
                <a:endParaRPr lang="es-E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E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s-E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s-E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𝐟𝐟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  <m:sSup>
                            <m:sSup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Ya que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  <m:sSup>
                          <m:sSupPr>
                            <m:ctrlP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s-E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al estar incorrelados los factores y el ruido.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se obtiene la propiedad fundamental: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Que establece que la matriz de covarianzas de los datos observados admite una descomposición como suma de dos matrices: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primera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simétrica de rango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Esta matriz contiene la parte común al conjunto de las variables y depende de las covarianzas entre las variables y los factores.</a:t>
                </a: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segunda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una matriz diagonal que contiene la parte específica de cada variable, que es independiente del resto.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4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descomposición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implica que las varianzas de las variables observadas pueden descomponerse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donde el primer término es la suma de los efectos de los factores y el segundo término es el efecto de la perturbación. 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Llamando: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la suma de los efectos de los factores que llamaremos “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comunalidad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”, tenemos que: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618" r="-10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56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1692</Words>
  <Application>Microsoft Office PowerPoint</Application>
  <PresentationFormat>Panorámica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El modelo factorial</vt:lpstr>
      <vt:lpstr>El modelo factorial</vt:lpstr>
      <vt:lpstr>El modelo factorial</vt:lpstr>
      <vt:lpstr>El modelo factorial</vt:lpstr>
      <vt:lpstr>El modelo factorial</vt:lpstr>
      <vt:lpstr>Propiedades</vt:lpstr>
      <vt:lpstr>Propiedades</vt:lpstr>
      <vt:lpstr>Propiedades</vt:lpstr>
      <vt:lpstr>Propiedades</vt:lpstr>
      <vt:lpstr>Propiedades</vt:lpstr>
      <vt:lpstr>Propiedades</vt:lpstr>
      <vt:lpstr>Unicidad del modelo</vt:lpstr>
      <vt:lpstr>Unicidad del modelo</vt:lpstr>
      <vt:lpstr>Unicidad del modelo</vt:lpstr>
      <vt:lpstr>Unicidad del modelo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modelo factorial</dc:title>
  <dc:creator>Elisa Cabana</dc:creator>
  <cp:lastModifiedBy>Elisa Cabana</cp:lastModifiedBy>
  <cp:revision>36</cp:revision>
  <dcterms:created xsi:type="dcterms:W3CDTF">2020-01-25T11:29:07Z</dcterms:created>
  <dcterms:modified xsi:type="dcterms:W3CDTF">2020-04-06T08:32:38Z</dcterms:modified>
</cp:coreProperties>
</file>