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5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ppt/diagrams/data7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diagrams/data4.xml" ContentType="application/vnd.openxmlformats-officedocument.drawingml.diagramData+xml"/>
  <Override PartName="/ppt/diagrams/data6.xml" ContentType="application/vnd.openxmlformats-officedocument.drawingml.diagramData+xml"/>
  <Override PartName="/ppt/diagrams/data8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269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60" r:id="rId17"/>
    <p:sldId id="355" r:id="rId18"/>
    <p:sldId id="356" r:id="rId19"/>
    <p:sldId id="35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.png"/><Relationship Id="rId1" Type="http://schemas.openxmlformats.org/officeDocument/2006/relationships/image" Target="../media/image70.png"/><Relationship Id="rId4" Type="http://schemas.openxmlformats.org/officeDocument/2006/relationships/image" Target="../media/image100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A8EA64-FC1D-400C-9A8C-D6C538473C6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mc:AlternateContent xmlns:mc="http://schemas.openxmlformats.org/markup-compatibility/2006" xmlns:a14="http://schemas.microsoft.com/office/drawing/2010/main">
      <mc:Choice Requires="a14">
        <dgm:pt modelId="{A297E6B5-7A47-4832-A35C-4DDBE0F3AD70}">
          <dgm:prSet phldrT="[Texto]"/>
          <dgm:spPr/>
          <dgm:t>
            <a:bodyPr/>
            <a:lstStyle/>
            <a:p>
              <a:r>
                <a:rPr lang="es-ES" dirty="0">
                  <a:solidFill>
                    <a:schemeClr val="tx1"/>
                  </a:solidFill>
                  <a:latin typeface="+mn-lt"/>
                  <a:cs typeface="Calibri" panose="020F0502020204030204" pitchFamily="34" charset="0"/>
                </a:rPr>
                <a:t>A partir de una matriz de distancias al cuadrado </a:t>
              </a:r>
              <a14:m>
                <m:oMath xmlns:m="http://schemas.openxmlformats.org/officeDocument/2006/math">
                  <m:r>
                    <a:rPr lang="es-ES" i="1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𝐷</m:t>
                  </m:r>
                </m:oMath>
              </a14:m>
              <a:endParaRPr lang="es-ES" dirty="0">
                <a:solidFill>
                  <a:schemeClr val="tx1"/>
                </a:solidFill>
                <a:latin typeface="+mn-lt"/>
              </a:endParaRPr>
            </a:p>
          </dgm:t>
        </dgm:pt>
      </mc:Choice>
      <mc:Fallback xmlns="">
        <dgm:pt modelId="{A297E6B5-7A47-4832-A35C-4DDBE0F3AD70}">
          <dgm:prSet phldrT="[Texto]"/>
          <dgm:spPr/>
          <dgm:t>
            <a:bodyPr/>
            <a:lstStyle/>
            <a:p>
              <a:r>
                <a:rPr lang="es-ES" dirty="0">
                  <a:solidFill>
                    <a:schemeClr val="tx1"/>
                  </a:solidFill>
                  <a:latin typeface="+mn-lt"/>
                  <a:cs typeface="Calibri" panose="020F0502020204030204" pitchFamily="34" charset="0"/>
                </a:rPr>
                <a:t>A partir de una matriz de distancias al cuadrado </a:t>
              </a:r>
              <a:r>
                <a:rPr lang="es-ES" i="0">
                  <a:solidFill>
                    <a:schemeClr val="tx1"/>
                  </a:solidFill>
                  <a:latin typeface="+mn-lt"/>
                </a:rPr>
                <a:t>𝐷</a:t>
              </a:r>
              <a:endParaRPr lang="es-ES" dirty="0">
                <a:solidFill>
                  <a:schemeClr val="tx1"/>
                </a:solidFill>
                <a:latin typeface="+mn-lt"/>
              </a:endParaRPr>
            </a:p>
          </dgm:t>
        </dgm:pt>
      </mc:Fallback>
    </mc:AlternateContent>
    <dgm:pt modelId="{1AA23168-C89D-498B-BD29-FE36AE406545}" type="parTrans" cxnId="{0ED5BFCA-20BC-43FF-A200-7AE4F83C1745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853F0E4E-3CE8-4728-A066-CC2856822918}" type="sibTrans" cxnId="{0ED5BFCA-20BC-43FF-A200-7AE4F83C1745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D7F7F9F7-198B-4AF2-998C-4250039E7FC7}">
          <dgm:prSet phldrT="[Texto]"/>
          <dgm:spPr/>
          <dgm:t>
            <a:bodyPr/>
            <a:lstStyle/>
            <a:p>
              <a:r>
                <a:rPr lang="es-ES" dirty="0">
                  <a:solidFill>
                    <a:schemeClr val="tx1"/>
                  </a:solidFill>
                  <a:latin typeface="+mn-lt"/>
                  <a:cs typeface="Calibri" panose="020F0502020204030204" pitchFamily="34" charset="0"/>
                </a:rPr>
                <a:t>Reconstruir la matriz </a:t>
              </a:r>
              <a14:m>
                <m:oMath xmlns:m="http://schemas.openxmlformats.org/officeDocument/2006/math">
                  <m:acc>
                    <m:accPr>
                      <m:chr m:val="̃"/>
                      <m:ctrlPr>
                        <a:rPr lang="es-E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s-ES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e>
                  </m:acc>
                </m:oMath>
              </a14:m>
              <a:endParaRPr lang="es-ES" dirty="0">
                <a:solidFill>
                  <a:schemeClr val="tx1"/>
                </a:solidFill>
                <a:latin typeface="+mn-lt"/>
              </a:endParaRPr>
            </a:p>
          </dgm:t>
        </dgm:pt>
      </mc:Choice>
      <mc:Fallback xmlns="">
        <dgm:pt modelId="{D7F7F9F7-198B-4AF2-998C-4250039E7FC7}">
          <dgm:prSet phldrT="[Texto]"/>
          <dgm:spPr/>
          <dgm:t>
            <a:bodyPr/>
            <a:lstStyle/>
            <a:p>
              <a:r>
                <a:rPr lang="es-ES" dirty="0">
                  <a:solidFill>
                    <a:schemeClr val="tx1"/>
                  </a:solidFill>
                  <a:latin typeface="+mn-lt"/>
                  <a:cs typeface="Calibri" panose="020F0502020204030204" pitchFamily="34" charset="0"/>
                </a:rPr>
                <a:t>Reconstruir la matriz </a:t>
              </a:r>
              <a:r>
                <a:rPr lang="es-ES" b="1" i="0">
                  <a:solidFill>
                    <a:schemeClr val="tx1"/>
                  </a:solidFill>
                  <a:latin typeface="+mn-lt"/>
                </a:rPr>
                <a:t>𝐱 ̃</a:t>
              </a:r>
              <a:endParaRPr lang="es-ES" dirty="0">
                <a:solidFill>
                  <a:schemeClr val="tx1"/>
                </a:solidFill>
                <a:latin typeface="+mn-lt"/>
              </a:endParaRPr>
            </a:p>
          </dgm:t>
        </dgm:pt>
      </mc:Fallback>
    </mc:AlternateContent>
    <dgm:pt modelId="{103F684F-7432-498E-8778-4B3878844849}" type="parTrans" cxnId="{0C3F7D50-F2B6-4B64-A1FB-824839DF27EF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49AB0C2D-C2DE-444C-BB87-41F706B4D4F7}" type="sibTrans" cxnId="{0C3F7D50-F2B6-4B64-A1FB-824839DF27EF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BF2488E6-7EF8-4AC6-A2AC-8174CE10D980}">
          <dgm:prSet phldrT="[Texto]"/>
          <dgm:spPr/>
          <dgm:t>
            <a:bodyPr/>
            <a:lstStyle/>
            <a:p>
              <a:r>
                <a:rPr lang="es-ES" dirty="0">
                  <a:solidFill>
                    <a:schemeClr val="tx1"/>
                  </a:solidFill>
                  <a:latin typeface="+mn-lt"/>
                </a:rPr>
                <a:t>Obtener la matriz </a:t>
              </a:r>
              <a14:m>
                <m:oMath xmlns:m="http://schemas.openxmlformats.org/officeDocument/2006/math">
                  <m:r>
                    <a:rPr lang="es-ES" b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𝐱</m:t>
                  </m:r>
                </m:oMath>
              </a14:m>
              <a:endParaRPr lang="es-ES" dirty="0">
                <a:solidFill>
                  <a:schemeClr val="tx1"/>
                </a:solidFill>
                <a:latin typeface="+mn-lt"/>
              </a:endParaRPr>
            </a:p>
          </dgm:t>
        </dgm:pt>
      </mc:Choice>
      <mc:Fallback xmlns="">
        <dgm:pt modelId="{BF2488E6-7EF8-4AC6-A2AC-8174CE10D980}">
          <dgm:prSet phldrT="[Texto]"/>
          <dgm:spPr/>
          <dgm:t>
            <a:bodyPr/>
            <a:lstStyle/>
            <a:p>
              <a:r>
                <a:rPr lang="es-ES" dirty="0">
                  <a:solidFill>
                    <a:schemeClr val="tx1"/>
                  </a:solidFill>
                  <a:latin typeface="+mn-lt"/>
                </a:rPr>
                <a:t>Obtener la matriz </a:t>
              </a:r>
              <a:r>
                <a:rPr lang="es-ES" b="1" i="0">
                  <a:solidFill>
                    <a:schemeClr val="tx1"/>
                  </a:solidFill>
                  <a:latin typeface="+mn-lt"/>
                </a:rPr>
                <a:t>𝐱</a:t>
              </a:r>
              <a:endParaRPr lang="es-ES" dirty="0">
                <a:solidFill>
                  <a:schemeClr val="tx1"/>
                </a:solidFill>
                <a:latin typeface="+mn-lt"/>
              </a:endParaRPr>
            </a:p>
          </dgm:t>
        </dgm:pt>
      </mc:Fallback>
    </mc:AlternateContent>
    <dgm:pt modelId="{DD80836D-016C-4E47-ACCF-ED91E1D7EE28}" type="parTrans" cxnId="{D4F5344E-904D-46AA-9B40-ED974B3AC966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18D7DCE6-B70F-4FC8-AAC2-BD6AC5D04DF3}" type="sibTrans" cxnId="{D4F5344E-904D-46AA-9B40-ED974B3AC966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D89BCC4F-87C0-400F-A3EE-A0C90D233182}">
          <dgm:prSet phldrT="[Texto]"/>
          <dgm:spPr/>
          <dgm:t>
            <a:bodyPr/>
            <a:lstStyle/>
            <a:p>
              <a:r>
                <a:rPr lang="es-ES" dirty="0">
                  <a:solidFill>
                    <a:schemeClr val="tx1"/>
                  </a:solidFill>
                  <a:latin typeface="+mn-lt"/>
                </a:rPr>
                <a:t>Obtener la matriz </a:t>
              </a:r>
              <a14:m>
                <m:oMath xmlns:m="http://schemas.openxmlformats.org/officeDocument/2006/math">
                  <m:r>
                    <a:rPr lang="es-ES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𝑄</m:t>
                  </m:r>
                </m:oMath>
              </a14:m>
              <a:endParaRPr lang="es-ES" dirty="0">
                <a:solidFill>
                  <a:schemeClr val="tx1"/>
                </a:solidFill>
                <a:latin typeface="+mn-lt"/>
              </a:endParaRPr>
            </a:p>
          </dgm:t>
        </dgm:pt>
      </mc:Choice>
      <mc:Fallback xmlns="">
        <dgm:pt modelId="{D89BCC4F-87C0-400F-A3EE-A0C90D233182}">
          <dgm:prSet phldrT="[Texto]"/>
          <dgm:spPr/>
          <dgm:t>
            <a:bodyPr/>
            <a:lstStyle/>
            <a:p>
              <a:r>
                <a:rPr lang="es-ES" dirty="0">
                  <a:solidFill>
                    <a:schemeClr val="tx1"/>
                  </a:solidFill>
                  <a:latin typeface="+mn-lt"/>
                </a:rPr>
                <a:t>Obtener la matriz </a:t>
              </a:r>
              <a:r>
                <a:rPr lang="es-ES" b="0" i="0">
                  <a:solidFill>
                    <a:schemeClr val="tx1"/>
                  </a:solidFill>
                  <a:latin typeface="+mn-lt"/>
                </a:rPr>
                <a:t>𝑄</a:t>
              </a:r>
              <a:endParaRPr lang="es-ES" dirty="0">
                <a:solidFill>
                  <a:schemeClr val="tx1"/>
                </a:solidFill>
                <a:latin typeface="+mn-lt"/>
              </a:endParaRPr>
            </a:p>
          </dgm:t>
        </dgm:pt>
      </mc:Fallback>
    </mc:AlternateContent>
    <dgm:pt modelId="{45B99177-7137-4B23-9FC1-C1B4ABCEE5C2}" type="parTrans" cxnId="{D5355B57-9660-49A7-8C8E-FA9CA2BF82DB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74B095B2-0456-497E-A9B8-C99F60D687A2}" type="sibTrans" cxnId="{D5355B57-9660-49A7-8C8E-FA9CA2BF82DB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C43075B2-E147-4C35-A87B-B029BDB729A1}" type="pres">
      <dgm:prSet presAssocID="{F7A8EA64-FC1D-400C-9A8C-D6C538473C65}" presName="Name0" presStyleCnt="0">
        <dgm:presLayoutVars>
          <dgm:dir/>
          <dgm:resizeHandles val="exact"/>
        </dgm:presLayoutVars>
      </dgm:prSet>
      <dgm:spPr/>
    </dgm:pt>
    <dgm:pt modelId="{8310BA8A-6696-40CA-BD7C-4A8A172D8DDD}" type="pres">
      <dgm:prSet presAssocID="{A297E6B5-7A47-4832-A35C-4DDBE0F3AD70}" presName="node" presStyleLbl="node1" presStyleIdx="0" presStyleCnt="4">
        <dgm:presLayoutVars>
          <dgm:bulletEnabled val="1"/>
        </dgm:presLayoutVars>
      </dgm:prSet>
      <dgm:spPr/>
    </dgm:pt>
    <dgm:pt modelId="{AE1B745E-85C6-46C4-AF66-2A6D5832F91C}" type="pres">
      <dgm:prSet presAssocID="{853F0E4E-3CE8-4728-A066-CC2856822918}" presName="sibTrans" presStyleLbl="sibTrans2D1" presStyleIdx="0" presStyleCnt="3"/>
      <dgm:spPr/>
    </dgm:pt>
    <dgm:pt modelId="{869EE407-83E8-404D-956F-AD25670CF82F}" type="pres">
      <dgm:prSet presAssocID="{853F0E4E-3CE8-4728-A066-CC2856822918}" presName="connectorText" presStyleLbl="sibTrans2D1" presStyleIdx="0" presStyleCnt="3"/>
      <dgm:spPr/>
    </dgm:pt>
    <dgm:pt modelId="{B6EA29F4-185B-4891-9A1E-3E70ED44A78A}" type="pres">
      <dgm:prSet presAssocID="{D89BCC4F-87C0-400F-A3EE-A0C90D233182}" presName="node" presStyleLbl="node1" presStyleIdx="1" presStyleCnt="4">
        <dgm:presLayoutVars>
          <dgm:bulletEnabled val="1"/>
        </dgm:presLayoutVars>
      </dgm:prSet>
      <dgm:spPr/>
    </dgm:pt>
    <dgm:pt modelId="{BE98D227-EFDB-47A5-A8EE-2FC2F2631CA0}" type="pres">
      <dgm:prSet presAssocID="{74B095B2-0456-497E-A9B8-C99F60D687A2}" presName="sibTrans" presStyleLbl="sibTrans2D1" presStyleIdx="1" presStyleCnt="3"/>
      <dgm:spPr/>
    </dgm:pt>
    <dgm:pt modelId="{0A82E954-7135-496C-806C-5269094C8822}" type="pres">
      <dgm:prSet presAssocID="{74B095B2-0456-497E-A9B8-C99F60D687A2}" presName="connectorText" presStyleLbl="sibTrans2D1" presStyleIdx="1" presStyleCnt="3"/>
      <dgm:spPr/>
    </dgm:pt>
    <dgm:pt modelId="{7AECFB7B-88FF-49B2-A038-8FFAC23F4059}" type="pres">
      <dgm:prSet presAssocID="{D7F7F9F7-198B-4AF2-998C-4250039E7FC7}" presName="node" presStyleLbl="node1" presStyleIdx="2" presStyleCnt="4">
        <dgm:presLayoutVars>
          <dgm:bulletEnabled val="1"/>
        </dgm:presLayoutVars>
      </dgm:prSet>
      <dgm:spPr/>
    </dgm:pt>
    <dgm:pt modelId="{B308D453-7C22-480C-9870-20CB3F737BC2}" type="pres">
      <dgm:prSet presAssocID="{49AB0C2D-C2DE-444C-BB87-41F706B4D4F7}" presName="sibTrans" presStyleLbl="sibTrans2D1" presStyleIdx="2" presStyleCnt="3"/>
      <dgm:spPr/>
    </dgm:pt>
    <dgm:pt modelId="{1ADE391C-3E42-474E-A76F-14C9F6CACBAC}" type="pres">
      <dgm:prSet presAssocID="{49AB0C2D-C2DE-444C-BB87-41F706B4D4F7}" presName="connectorText" presStyleLbl="sibTrans2D1" presStyleIdx="2" presStyleCnt="3"/>
      <dgm:spPr/>
    </dgm:pt>
    <dgm:pt modelId="{D301DB95-8EEE-4984-970E-1D77F9C4213F}" type="pres">
      <dgm:prSet presAssocID="{BF2488E6-7EF8-4AC6-A2AC-8174CE10D980}" presName="node" presStyleLbl="node1" presStyleIdx="3" presStyleCnt="4">
        <dgm:presLayoutVars>
          <dgm:bulletEnabled val="1"/>
        </dgm:presLayoutVars>
      </dgm:prSet>
      <dgm:spPr/>
    </dgm:pt>
  </dgm:ptLst>
  <dgm:cxnLst>
    <dgm:cxn modelId="{30D75E05-1DF1-403A-A0FE-0AE6F9CC3A5E}" type="presOf" srcId="{D89BCC4F-87C0-400F-A3EE-A0C90D233182}" destId="{B6EA29F4-185B-4891-9A1E-3E70ED44A78A}" srcOrd="0" destOrd="0" presId="urn:microsoft.com/office/officeart/2005/8/layout/process1"/>
    <dgm:cxn modelId="{FD7ACB13-F684-4CAD-BB6F-8FBCF494C7AD}" type="presOf" srcId="{F7A8EA64-FC1D-400C-9A8C-D6C538473C65}" destId="{C43075B2-E147-4C35-A87B-B029BDB729A1}" srcOrd="0" destOrd="0" presId="urn:microsoft.com/office/officeart/2005/8/layout/process1"/>
    <dgm:cxn modelId="{08F66531-B379-46E9-9F27-4FEA9F58460D}" type="presOf" srcId="{853F0E4E-3CE8-4728-A066-CC2856822918}" destId="{869EE407-83E8-404D-956F-AD25670CF82F}" srcOrd="1" destOrd="0" presId="urn:microsoft.com/office/officeart/2005/8/layout/process1"/>
    <dgm:cxn modelId="{465D5E33-4940-4547-A60D-581956FC714A}" type="presOf" srcId="{49AB0C2D-C2DE-444C-BB87-41F706B4D4F7}" destId="{B308D453-7C22-480C-9870-20CB3F737BC2}" srcOrd="0" destOrd="0" presId="urn:microsoft.com/office/officeart/2005/8/layout/process1"/>
    <dgm:cxn modelId="{EB10D86B-5CC1-433F-8B87-9D051C6A46C0}" type="presOf" srcId="{BF2488E6-7EF8-4AC6-A2AC-8174CE10D980}" destId="{D301DB95-8EEE-4984-970E-1D77F9C4213F}" srcOrd="0" destOrd="0" presId="urn:microsoft.com/office/officeart/2005/8/layout/process1"/>
    <dgm:cxn modelId="{D4F5344E-904D-46AA-9B40-ED974B3AC966}" srcId="{F7A8EA64-FC1D-400C-9A8C-D6C538473C65}" destId="{BF2488E6-7EF8-4AC6-A2AC-8174CE10D980}" srcOrd="3" destOrd="0" parTransId="{DD80836D-016C-4E47-ACCF-ED91E1D7EE28}" sibTransId="{18D7DCE6-B70F-4FC8-AAC2-BD6AC5D04DF3}"/>
    <dgm:cxn modelId="{0C3F7D50-F2B6-4B64-A1FB-824839DF27EF}" srcId="{F7A8EA64-FC1D-400C-9A8C-D6C538473C65}" destId="{D7F7F9F7-198B-4AF2-998C-4250039E7FC7}" srcOrd="2" destOrd="0" parTransId="{103F684F-7432-498E-8778-4B3878844849}" sibTransId="{49AB0C2D-C2DE-444C-BB87-41F706B4D4F7}"/>
    <dgm:cxn modelId="{3D06AB50-D0B8-4259-8954-390D0C953534}" type="presOf" srcId="{D7F7F9F7-198B-4AF2-998C-4250039E7FC7}" destId="{7AECFB7B-88FF-49B2-A038-8FFAC23F4059}" srcOrd="0" destOrd="0" presId="urn:microsoft.com/office/officeart/2005/8/layout/process1"/>
    <dgm:cxn modelId="{D5355B57-9660-49A7-8C8E-FA9CA2BF82DB}" srcId="{F7A8EA64-FC1D-400C-9A8C-D6C538473C65}" destId="{D89BCC4F-87C0-400F-A3EE-A0C90D233182}" srcOrd="1" destOrd="0" parTransId="{45B99177-7137-4B23-9FC1-C1B4ABCEE5C2}" sibTransId="{74B095B2-0456-497E-A9B8-C99F60D687A2}"/>
    <dgm:cxn modelId="{4D2CB38F-49F7-49AE-9FCC-29B1FC25612B}" type="presOf" srcId="{74B095B2-0456-497E-A9B8-C99F60D687A2}" destId="{0A82E954-7135-496C-806C-5269094C8822}" srcOrd="1" destOrd="0" presId="urn:microsoft.com/office/officeart/2005/8/layout/process1"/>
    <dgm:cxn modelId="{37CFCD9C-A21E-4332-A8EF-6B29C4CA6772}" type="presOf" srcId="{74B095B2-0456-497E-A9B8-C99F60D687A2}" destId="{BE98D227-EFDB-47A5-A8EE-2FC2F2631CA0}" srcOrd="0" destOrd="0" presId="urn:microsoft.com/office/officeart/2005/8/layout/process1"/>
    <dgm:cxn modelId="{D2162EA2-2CF6-4EA7-827B-61285CCD1838}" type="presOf" srcId="{853F0E4E-3CE8-4728-A066-CC2856822918}" destId="{AE1B745E-85C6-46C4-AF66-2A6D5832F91C}" srcOrd="0" destOrd="0" presId="urn:microsoft.com/office/officeart/2005/8/layout/process1"/>
    <dgm:cxn modelId="{0DBE12AF-4A32-481F-AFA3-023EB3FAD799}" type="presOf" srcId="{49AB0C2D-C2DE-444C-BB87-41F706B4D4F7}" destId="{1ADE391C-3E42-474E-A76F-14C9F6CACBAC}" srcOrd="1" destOrd="0" presId="urn:microsoft.com/office/officeart/2005/8/layout/process1"/>
    <dgm:cxn modelId="{0ED5BFCA-20BC-43FF-A200-7AE4F83C1745}" srcId="{F7A8EA64-FC1D-400C-9A8C-D6C538473C65}" destId="{A297E6B5-7A47-4832-A35C-4DDBE0F3AD70}" srcOrd="0" destOrd="0" parTransId="{1AA23168-C89D-498B-BD29-FE36AE406545}" sibTransId="{853F0E4E-3CE8-4728-A066-CC2856822918}"/>
    <dgm:cxn modelId="{FB0D3FE0-7194-4AB4-A73C-E2875B127149}" type="presOf" srcId="{A297E6B5-7A47-4832-A35C-4DDBE0F3AD70}" destId="{8310BA8A-6696-40CA-BD7C-4A8A172D8DDD}" srcOrd="0" destOrd="0" presId="urn:microsoft.com/office/officeart/2005/8/layout/process1"/>
    <dgm:cxn modelId="{FF0800CB-6AC4-4D2C-BBE3-F47FA98A41B4}" type="presParOf" srcId="{C43075B2-E147-4C35-A87B-B029BDB729A1}" destId="{8310BA8A-6696-40CA-BD7C-4A8A172D8DDD}" srcOrd="0" destOrd="0" presId="urn:microsoft.com/office/officeart/2005/8/layout/process1"/>
    <dgm:cxn modelId="{03AA5EAE-7967-46B4-80E3-F99593FE0760}" type="presParOf" srcId="{C43075B2-E147-4C35-A87B-B029BDB729A1}" destId="{AE1B745E-85C6-46C4-AF66-2A6D5832F91C}" srcOrd="1" destOrd="0" presId="urn:microsoft.com/office/officeart/2005/8/layout/process1"/>
    <dgm:cxn modelId="{3ADE095F-B967-4010-826A-FF210C703031}" type="presParOf" srcId="{AE1B745E-85C6-46C4-AF66-2A6D5832F91C}" destId="{869EE407-83E8-404D-956F-AD25670CF82F}" srcOrd="0" destOrd="0" presId="urn:microsoft.com/office/officeart/2005/8/layout/process1"/>
    <dgm:cxn modelId="{37560128-FAFF-483E-849E-DF67F2BADD84}" type="presParOf" srcId="{C43075B2-E147-4C35-A87B-B029BDB729A1}" destId="{B6EA29F4-185B-4891-9A1E-3E70ED44A78A}" srcOrd="2" destOrd="0" presId="urn:microsoft.com/office/officeart/2005/8/layout/process1"/>
    <dgm:cxn modelId="{822DECDE-8D0B-47F8-B45A-74B3B4E160EF}" type="presParOf" srcId="{C43075B2-E147-4C35-A87B-B029BDB729A1}" destId="{BE98D227-EFDB-47A5-A8EE-2FC2F2631CA0}" srcOrd="3" destOrd="0" presId="urn:microsoft.com/office/officeart/2005/8/layout/process1"/>
    <dgm:cxn modelId="{34BE01A8-6CE7-4715-8E85-479CE8B037FD}" type="presParOf" srcId="{BE98D227-EFDB-47A5-A8EE-2FC2F2631CA0}" destId="{0A82E954-7135-496C-806C-5269094C8822}" srcOrd="0" destOrd="0" presId="urn:microsoft.com/office/officeart/2005/8/layout/process1"/>
    <dgm:cxn modelId="{2C4D9EF7-32CA-4274-93C0-907685AA6589}" type="presParOf" srcId="{C43075B2-E147-4C35-A87B-B029BDB729A1}" destId="{7AECFB7B-88FF-49B2-A038-8FFAC23F4059}" srcOrd="4" destOrd="0" presId="urn:microsoft.com/office/officeart/2005/8/layout/process1"/>
    <dgm:cxn modelId="{26A14D3A-A303-44A1-B97B-F933C91763BE}" type="presParOf" srcId="{C43075B2-E147-4C35-A87B-B029BDB729A1}" destId="{B308D453-7C22-480C-9870-20CB3F737BC2}" srcOrd="5" destOrd="0" presId="urn:microsoft.com/office/officeart/2005/8/layout/process1"/>
    <dgm:cxn modelId="{344D984D-BC72-4870-A01F-979A3D50A3AD}" type="presParOf" srcId="{B308D453-7C22-480C-9870-20CB3F737BC2}" destId="{1ADE391C-3E42-474E-A76F-14C9F6CACBAC}" srcOrd="0" destOrd="0" presId="urn:microsoft.com/office/officeart/2005/8/layout/process1"/>
    <dgm:cxn modelId="{2C988E5D-C857-4D2A-9506-9BD3510B8C4C}" type="presParOf" srcId="{C43075B2-E147-4C35-A87B-B029BDB729A1}" destId="{D301DB95-8EEE-4984-970E-1D77F9C4213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A8EA64-FC1D-400C-9A8C-D6C538473C6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297E6B5-7A47-4832-A35C-4DDBE0F3AD70}">
      <dgm:prSet phldrT="[Texto]"/>
      <dgm:spPr>
        <a:blipFill>
          <a:blip xmlns:r="http://schemas.openxmlformats.org/officeDocument/2006/relationships" r:embed="rId1"/>
          <a:stretch>
            <a:fillRect l="-1158" r="-4633"/>
          </a:stretch>
        </a:blipFill>
      </dgm:spPr>
      <dgm:t>
        <a:bodyPr/>
        <a:lstStyle/>
        <a:p>
          <a:r>
            <a:rPr lang="es-ES">
              <a:noFill/>
            </a:rPr>
            <a:t> </a:t>
          </a:r>
        </a:p>
      </dgm:t>
    </dgm:pt>
    <dgm:pt modelId="{1AA23168-C89D-498B-BD29-FE36AE406545}" type="parTrans" cxnId="{0ED5BFCA-20BC-43FF-A200-7AE4F83C1745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853F0E4E-3CE8-4728-A066-CC2856822918}" type="sibTrans" cxnId="{0ED5BFCA-20BC-43FF-A200-7AE4F83C1745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D7F7F9F7-198B-4AF2-998C-4250039E7FC7}">
      <dgm:prSet phldrT="[Texto]"/>
      <dgm:spPr>
        <a:blipFill>
          <a:blip xmlns:r="http://schemas.openxmlformats.org/officeDocument/2006/relationships" r:embed="rId2"/>
          <a:stretch>
            <a:fillRect r="-5769"/>
          </a:stretch>
        </a:blipFill>
      </dgm:spPr>
      <dgm:t>
        <a:bodyPr/>
        <a:lstStyle/>
        <a:p>
          <a:r>
            <a:rPr lang="es-ES">
              <a:noFill/>
            </a:rPr>
            <a:t> </a:t>
          </a:r>
        </a:p>
      </dgm:t>
    </dgm:pt>
    <dgm:pt modelId="{103F684F-7432-498E-8778-4B3878844849}" type="parTrans" cxnId="{0C3F7D50-F2B6-4B64-A1FB-824839DF27EF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49AB0C2D-C2DE-444C-BB87-41F706B4D4F7}" type="sibTrans" cxnId="{0C3F7D50-F2B6-4B64-A1FB-824839DF27EF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BF2488E6-7EF8-4AC6-A2AC-8174CE10D980}">
      <dgm:prSet phldrT="[Texto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s-ES">
              <a:noFill/>
            </a:rPr>
            <a:t> </a:t>
          </a:r>
        </a:p>
      </dgm:t>
    </dgm:pt>
    <dgm:pt modelId="{DD80836D-016C-4E47-ACCF-ED91E1D7EE28}" type="parTrans" cxnId="{D4F5344E-904D-46AA-9B40-ED974B3AC966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18D7DCE6-B70F-4FC8-AAC2-BD6AC5D04DF3}" type="sibTrans" cxnId="{D4F5344E-904D-46AA-9B40-ED974B3AC966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D89BCC4F-87C0-400F-A3EE-A0C90D233182}">
      <dgm:prSet phldrT="[Texto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s-ES">
              <a:noFill/>
            </a:rPr>
            <a:t> </a:t>
          </a:r>
        </a:p>
      </dgm:t>
    </dgm:pt>
    <dgm:pt modelId="{45B99177-7137-4B23-9FC1-C1B4ABCEE5C2}" type="parTrans" cxnId="{D5355B57-9660-49A7-8C8E-FA9CA2BF82DB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74B095B2-0456-497E-A9B8-C99F60D687A2}" type="sibTrans" cxnId="{D5355B57-9660-49A7-8C8E-FA9CA2BF82DB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C43075B2-E147-4C35-A87B-B029BDB729A1}" type="pres">
      <dgm:prSet presAssocID="{F7A8EA64-FC1D-400C-9A8C-D6C538473C65}" presName="Name0" presStyleCnt="0">
        <dgm:presLayoutVars>
          <dgm:dir/>
          <dgm:resizeHandles val="exact"/>
        </dgm:presLayoutVars>
      </dgm:prSet>
      <dgm:spPr/>
    </dgm:pt>
    <dgm:pt modelId="{8310BA8A-6696-40CA-BD7C-4A8A172D8DDD}" type="pres">
      <dgm:prSet presAssocID="{A297E6B5-7A47-4832-A35C-4DDBE0F3AD70}" presName="node" presStyleLbl="node1" presStyleIdx="0" presStyleCnt="4">
        <dgm:presLayoutVars>
          <dgm:bulletEnabled val="1"/>
        </dgm:presLayoutVars>
      </dgm:prSet>
      <dgm:spPr/>
    </dgm:pt>
    <dgm:pt modelId="{AE1B745E-85C6-46C4-AF66-2A6D5832F91C}" type="pres">
      <dgm:prSet presAssocID="{853F0E4E-3CE8-4728-A066-CC2856822918}" presName="sibTrans" presStyleLbl="sibTrans2D1" presStyleIdx="0" presStyleCnt="3"/>
      <dgm:spPr/>
    </dgm:pt>
    <dgm:pt modelId="{869EE407-83E8-404D-956F-AD25670CF82F}" type="pres">
      <dgm:prSet presAssocID="{853F0E4E-3CE8-4728-A066-CC2856822918}" presName="connectorText" presStyleLbl="sibTrans2D1" presStyleIdx="0" presStyleCnt="3"/>
      <dgm:spPr/>
    </dgm:pt>
    <dgm:pt modelId="{B6EA29F4-185B-4891-9A1E-3E70ED44A78A}" type="pres">
      <dgm:prSet presAssocID="{D89BCC4F-87C0-400F-A3EE-A0C90D233182}" presName="node" presStyleLbl="node1" presStyleIdx="1" presStyleCnt="4">
        <dgm:presLayoutVars>
          <dgm:bulletEnabled val="1"/>
        </dgm:presLayoutVars>
      </dgm:prSet>
      <dgm:spPr/>
    </dgm:pt>
    <dgm:pt modelId="{BE98D227-EFDB-47A5-A8EE-2FC2F2631CA0}" type="pres">
      <dgm:prSet presAssocID="{74B095B2-0456-497E-A9B8-C99F60D687A2}" presName="sibTrans" presStyleLbl="sibTrans2D1" presStyleIdx="1" presStyleCnt="3"/>
      <dgm:spPr/>
    </dgm:pt>
    <dgm:pt modelId="{0A82E954-7135-496C-806C-5269094C8822}" type="pres">
      <dgm:prSet presAssocID="{74B095B2-0456-497E-A9B8-C99F60D687A2}" presName="connectorText" presStyleLbl="sibTrans2D1" presStyleIdx="1" presStyleCnt="3"/>
      <dgm:spPr/>
    </dgm:pt>
    <dgm:pt modelId="{7AECFB7B-88FF-49B2-A038-8FFAC23F4059}" type="pres">
      <dgm:prSet presAssocID="{D7F7F9F7-198B-4AF2-998C-4250039E7FC7}" presName="node" presStyleLbl="node1" presStyleIdx="2" presStyleCnt="4">
        <dgm:presLayoutVars>
          <dgm:bulletEnabled val="1"/>
        </dgm:presLayoutVars>
      </dgm:prSet>
      <dgm:spPr/>
    </dgm:pt>
    <dgm:pt modelId="{B308D453-7C22-480C-9870-20CB3F737BC2}" type="pres">
      <dgm:prSet presAssocID="{49AB0C2D-C2DE-444C-BB87-41F706B4D4F7}" presName="sibTrans" presStyleLbl="sibTrans2D1" presStyleIdx="2" presStyleCnt="3"/>
      <dgm:spPr/>
    </dgm:pt>
    <dgm:pt modelId="{1ADE391C-3E42-474E-A76F-14C9F6CACBAC}" type="pres">
      <dgm:prSet presAssocID="{49AB0C2D-C2DE-444C-BB87-41F706B4D4F7}" presName="connectorText" presStyleLbl="sibTrans2D1" presStyleIdx="2" presStyleCnt="3"/>
      <dgm:spPr/>
    </dgm:pt>
    <dgm:pt modelId="{D301DB95-8EEE-4984-970E-1D77F9C4213F}" type="pres">
      <dgm:prSet presAssocID="{BF2488E6-7EF8-4AC6-A2AC-8174CE10D980}" presName="node" presStyleLbl="node1" presStyleIdx="3" presStyleCnt="4">
        <dgm:presLayoutVars>
          <dgm:bulletEnabled val="1"/>
        </dgm:presLayoutVars>
      </dgm:prSet>
      <dgm:spPr/>
    </dgm:pt>
  </dgm:ptLst>
  <dgm:cxnLst>
    <dgm:cxn modelId="{30D75E05-1DF1-403A-A0FE-0AE6F9CC3A5E}" type="presOf" srcId="{D89BCC4F-87C0-400F-A3EE-A0C90D233182}" destId="{B6EA29F4-185B-4891-9A1E-3E70ED44A78A}" srcOrd="0" destOrd="0" presId="urn:microsoft.com/office/officeart/2005/8/layout/process1"/>
    <dgm:cxn modelId="{FD7ACB13-F684-4CAD-BB6F-8FBCF494C7AD}" type="presOf" srcId="{F7A8EA64-FC1D-400C-9A8C-D6C538473C65}" destId="{C43075B2-E147-4C35-A87B-B029BDB729A1}" srcOrd="0" destOrd="0" presId="urn:microsoft.com/office/officeart/2005/8/layout/process1"/>
    <dgm:cxn modelId="{08F66531-B379-46E9-9F27-4FEA9F58460D}" type="presOf" srcId="{853F0E4E-3CE8-4728-A066-CC2856822918}" destId="{869EE407-83E8-404D-956F-AD25670CF82F}" srcOrd="1" destOrd="0" presId="urn:microsoft.com/office/officeart/2005/8/layout/process1"/>
    <dgm:cxn modelId="{465D5E33-4940-4547-A60D-581956FC714A}" type="presOf" srcId="{49AB0C2D-C2DE-444C-BB87-41F706B4D4F7}" destId="{B308D453-7C22-480C-9870-20CB3F737BC2}" srcOrd="0" destOrd="0" presId="urn:microsoft.com/office/officeart/2005/8/layout/process1"/>
    <dgm:cxn modelId="{EB10D86B-5CC1-433F-8B87-9D051C6A46C0}" type="presOf" srcId="{BF2488E6-7EF8-4AC6-A2AC-8174CE10D980}" destId="{D301DB95-8EEE-4984-970E-1D77F9C4213F}" srcOrd="0" destOrd="0" presId="urn:microsoft.com/office/officeart/2005/8/layout/process1"/>
    <dgm:cxn modelId="{D4F5344E-904D-46AA-9B40-ED974B3AC966}" srcId="{F7A8EA64-FC1D-400C-9A8C-D6C538473C65}" destId="{BF2488E6-7EF8-4AC6-A2AC-8174CE10D980}" srcOrd="3" destOrd="0" parTransId="{DD80836D-016C-4E47-ACCF-ED91E1D7EE28}" sibTransId="{18D7DCE6-B70F-4FC8-AAC2-BD6AC5D04DF3}"/>
    <dgm:cxn modelId="{0C3F7D50-F2B6-4B64-A1FB-824839DF27EF}" srcId="{F7A8EA64-FC1D-400C-9A8C-D6C538473C65}" destId="{D7F7F9F7-198B-4AF2-998C-4250039E7FC7}" srcOrd="2" destOrd="0" parTransId="{103F684F-7432-498E-8778-4B3878844849}" sibTransId="{49AB0C2D-C2DE-444C-BB87-41F706B4D4F7}"/>
    <dgm:cxn modelId="{3D06AB50-D0B8-4259-8954-390D0C953534}" type="presOf" srcId="{D7F7F9F7-198B-4AF2-998C-4250039E7FC7}" destId="{7AECFB7B-88FF-49B2-A038-8FFAC23F4059}" srcOrd="0" destOrd="0" presId="urn:microsoft.com/office/officeart/2005/8/layout/process1"/>
    <dgm:cxn modelId="{D5355B57-9660-49A7-8C8E-FA9CA2BF82DB}" srcId="{F7A8EA64-FC1D-400C-9A8C-D6C538473C65}" destId="{D89BCC4F-87C0-400F-A3EE-A0C90D233182}" srcOrd="1" destOrd="0" parTransId="{45B99177-7137-4B23-9FC1-C1B4ABCEE5C2}" sibTransId="{74B095B2-0456-497E-A9B8-C99F60D687A2}"/>
    <dgm:cxn modelId="{4D2CB38F-49F7-49AE-9FCC-29B1FC25612B}" type="presOf" srcId="{74B095B2-0456-497E-A9B8-C99F60D687A2}" destId="{0A82E954-7135-496C-806C-5269094C8822}" srcOrd="1" destOrd="0" presId="urn:microsoft.com/office/officeart/2005/8/layout/process1"/>
    <dgm:cxn modelId="{37CFCD9C-A21E-4332-A8EF-6B29C4CA6772}" type="presOf" srcId="{74B095B2-0456-497E-A9B8-C99F60D687A2}" destId="{BE98D227-EFDB-47A5-A8EE-2FC2F2631CA0}" srcOrd="0" destOrd="0" presId="urn:microsoft.com/office/officeart/2005/8/layout/process1"/>
    <dgm:cxn modelId="{D2162EA2-2CF6-4EA7-827B-61285CCD1838}" type="presOf" srcId="{853F0E4E-3CE8-4728-A066-CC2856822918}" destId="{AE1B745E-85C6-46C4-AF66-2A6D5832F91C}" srcOrd="0" destOrd="0" presId="urn:microsoft.com/office/officeart/2005/8/layout/process1"/>
    <dgm:cxn modelId="{0DBE12AF-4A32-481F-AFA3-023EB3FAD799}" type="presOf" srcId="{49AB0C2D-C2DE-444C-BB87-41F706B4D4F7}" destId="{1ADE391C-3E42-474E-A76F-14C9F6CACBAC}" srcOrd="1" destOrd="0" presId="urn:microsoft.com/office/officeart/2005/8/layout/process1"/>
    <dgm:cxn modelId="{0ED5BFCA-20BC-43FF-A200-7AE4F83C1745}" srcId="{F7A8EA64-FC1D-400C-9A8C-D6C538473C65}" destId="{A297E6B5-7A47-4832-A35C-4DDBE0F3AD70}" srcOrd="0" destOrd="0" parTransId="{1AA23168-C89D-498B-BD29-FE36AE406545}" sibTransId="{853F0E4E-3CE8-4728-A066-CC2856822918}"/>
    <dgm:cxn modelId="{FB0D3FE0-7194-4AB4-A73C-E2875B127149}" type="presOf" srcId="{A297E6B5-7A47-4832-A35C-4DDBE0F3AD70}" destId="{8310BA8A-6696-40CA-BD7C-4A8A172D8DDD}" srcOrd="0" destOrd="0" presId="urn:microsoft.com/office/officeart/2005/8/layout/process1"/>
    <dgm:cxn modelId="{FF0800CB-6AC4-4D2C-BBE3-F47FA98A41B4}" type="presParOf" srcId="{C43075B2-E147-4C35-A87B-B029BDB729A1}" destId="{8310BA8A-6696-40CA-BD7C-4A8A172D8DDD}" srcOrd="0" destOrd="0" presId="urn:microsoft.com/office/officeart/2005/8/layout/process1"/>
    <dgm:cxn modelId="{03AA5EAE-7967-46B4-80E3-F99593FE0760}" type="presParOf" srcId="{C43075B2-E147-4C35-A87B-B029BDB729A1}" destId="{AE1B745E-85C6-46C4-AF66-2A6D5832F91C}" srcOrd="1" destOrd="0" presId="urn:microsoft.com/office/officeart/2005/8/layout/process1"/>
    <dgm:cxn modelId="{3ADE095F-B967-4010-826A-FF210C703031}" type="presParOf" srcId="{AE1B745E-85C6-46C4-AF66-2A6D5832F91C}" destId="{869EE407-83E8-404D-956F-AD25670CF82F}" srcOrd="0" destOrd="0" presId="urn:microsoft.com/office/officeart/2005/8/layout/process1"/>
    <dgm:cxn modelId="{37560128-FAFF-483E-849E-DF67F2BADD84}" type="presParOf" srcId="{C43075B2-E147-4C35-A87B-B029BDB729A1}" destId="{B6EA29F4-185B-4891-9A1E-3E70ED44A78A}" srcOrd="2" destOrd="0" presId="urn:microsoft.com/office/officeart/2005/8/layout/process1"/>
    <dgm:cxn modelId="{822DECDE-8D0B-47F8-B45A-74B3B4E160EF}" type="presParOf" srcId="{C43075B2-E147-4C35-A87B-B029BDB729A1}" destId="{BE98D227-EFDB-47A5-A8EE-2FC2F2631CA0}" srcOrd="3" destOrd="0" presId="urn:microsoft.com/office/officeart/2005/8/layout/process1"/>
    <dgm:cxn modelId="{34BE01A8-6CE7-4715-8E85-479CE8B037FD}" type="presParOf" srcId="{BE98D227-EFDB-47A5-A8EE-2FC2F2631CA0}" destId="{0A82E954-7135-496C-806C-5269094C8822}" srcOrd="0" destOrd="0" presId="urn:microsoft.com/office/officeart/2005/8/layout/process1"/>
    <dgm:cxn modelId="{2C4D9EF7-32CA-4274-93C0-907685AA6589}" type="presParOf" srcId="{C43075B2-E147-4C35-A87B-B029BDB729A1}" destId="{7AECFB7B-88FF-49B2-A038-8FFAC23F4059}" srcOrd="4" destOrd="0" presId="urn:microsoft.com/office/officeart/2005/8/layout/process1"/>
    <dgm:cxn modelId="{26A14D3A-A303-44A1-B97B-F933C91763BE}" type="presParOf" srcId="{C43075B2-E147-4C35-A87B-B029BDB729A1}" destId="{B308D453-7C22-480C-9870-20CB3F737BC2}" srcOrd="5" destOrd="0" presId="urn:microsoft.com/office/officeart/2005/8/layout/process1"/>
    <dgm:cxn modelId="{344D984D-BC72-4870-A01F-979A3D50A3AD}" type="presParOf" srcId="{B308D453-7C22-480C-9870-20CB3F737BC2}" destId="{1ADE391C-3E42-474E-A76F-14C9F6CACBAC}" srcOrd="0" destOrd="0" presId="urn:microsoft.com/office/officeart/2005/8/layout/process1"/>
    <dgm:cxn modelId="{2C988E5D-C857-4D2A-9506-9BD3510B8C4C}" type="presParOf" srcId="{C43075B2-E147-4C35-A87B-B029BDB729A1}" destId="{D301DB95-8EEE-4984-970E-1D77F9C4213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A8EA64-FC1D-400C-9A8C-D6C538473C6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mc:AlternateContent xmlns:mc="http://schemas.openxmlformats.org/markup-compatibility/2006" xmlns:a14="http://schemas.microsoft.com/office/drawing/2010/main">
      <mc:Choice Requires="a14">
        <dgm:pt modelId="{A297E6B5-7A47-4832-A35C-4DDBE0F3AD70}">
          <dgm:prSet phldrT="[Texto]"/>
          <dgm:spPr/>
          <dgm:t>
            <a:bodyPr/>
            <a:lstStyle/>
            <a:p>
              <a:r>
                <a:rPr lang="es-ES" dirty="0">
                  <a:solidFill>
                    <a:schemeClr val="tx1"/>
                  </a:solidFill>
                  <a:latin typeface="+mn-lt"/>
                  <a:cs typeface="Calibri" panose="020F0502020204030204" pitchFamily="34" charset="0"/>
                </a:rPr>
                <a:t>A partir de una matriz de distancias al cuadrado </a:t>
              </a:r>
              <a14:m>
                <m:oMath xmlns:m="http://schemas.openxmlformats.org/officeDocument/2006/math">
                  <m:r>
                    <a:rPr lang="es-ES" i="1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𝐷</m:t>
                  </m:r>
                </m:oMath>
              </a14:m>
              <a:endParaRPr lang="es-ES" dirty="0">
                <a:solidFill>
                  <a:schemeClr val="tx1"/>
                </a:solidFill>
                <a:latin typeface="+mn-lt"/>
              </a:endParaRPr>
            </a:p>
          </dgm:t>
        </dgm:pt>
      </mc:Choice>
      <mc:Fallback xmlns="">
        <dgm:pt modelId="{A297E6B5-7A47-4832-A35C-4DDBE0F3AD70}">
          <dgm:prSet phldrT="[Texto]"/>
          <dgm:spPr/>
          <dgm:t>
            <a:bodyPr/>
            <a:lstStyle/>
            <a:p>
              <a:r>
                <a:rPr lang="es-ES" dirty="0">
                  <a:solidFill>
                    <a:schemeClr val="tx1"/>
                  </a:solidFill>
                  <a:latin typeface="+mn-lt"/>
                  <a:cs typeface="Calibri" panose="020F0502020204030204" pitchFamily="34" charset="0"/>
                </a:rPr>
                <a:t>A partir de una matriz de distancias al cuadrado </a:t>
              </a:r>
              <a:r>
                <a:rPr lang="es-ES" i="0">
                  <a:solidFill>
                    <a:schemeClr val="tx1"/>
                  </a:solidFill>
                  <a:latin typeface="+mn-lt"/>
                </a:rPr>
                <a:t>𝐷</a:t>
              </a:r>
              <a:endParaRPr lang="es-ES" dirty="0">
                <a:solidFill>
                  <a:schemeClr val="tx1"/>
                </a:solidFill>
                <a:latin typeface="+mn-lt"/>
              </a:endParaRPr>
            </a:p>
          </dgm:t>
        </dgm:pt>
      </mc:Fallback>
    </mc:AlternateContent>
    <dgm:pt modelId="{1AA23168-C89D-498B-BD29-FE36AE406545}" type="parTrans" cxnId="{0ED5BFCA-20BC-43FF-A200-7AE4F83C1745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853F0E4E-3CE8-4728-A066-CC2856822918}" type="sibTrans" cxnId="{0ED5BFCA-20BC-43FF-A200-7AE4F83C1745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D89BCC4F-87C0-400F-A3EE-A0C90D233182}">
          <dgm:prSet phldrT="[Texto]"/>
          <dgm:spPr/>
          <dgm:t>
            <a:bodyPr/>
            <a:lstStyle/>
            <a:p>
              <a:r>
                <a:rPr lang="es-ES" dirty="0">
                  <a:solidFill>
                    <a:schemeClr val="tx1"/>
                  </a:solidFill>
                  <a:latin typeface="+mn-lt"/>
                </a:rPr>
                <a:t>Obtener la matriz </a:t>
              </a:r>
              <a14:m>
                <m:oMath xmlns:m="http://schemas.openxmlformats.org/officeDocument/2006/math">
                  <m:r>
                    <a:rPr lang="es-ES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𝑄</m:t>
                  </m:r>
                </m:oMath>
              </a14:m>
              <a:endParaRPr lang="es-ES" dirty="0">
                <a:solidFill>
                  <a:schemeClr val="tx1"/>
                </a:solidFill>
                <a:latin typeface="+mn-lt"/>
              </a:endParaRPr>
            </a:p>
          </dgm:t>
        </dgm:pt>
      </mc:Choice>
      <mc:Fallback xmlns="">
        <dgm:pt modelId="{D89BCC4F-87C0-400F-A3EE-A0C90D233182}">
          <dgm:prSet phldrT="[Texto]"/>
          <dgm:spPr/>
          <dgm:t>
            <a:bodyPr/>
            <a:lstStyle/>
            <a:p>
              <a:r>
                <a:rPr lang="es-ES" dirty="0">
                  <a:solidFill>
                    <a:schemeClr val="tx1"/>
                  </a:solidFill>
                  <a:latin typeface="+mn-lt"/>
                </a:rPr>
                <a:t>Obtener la matriz </a:t>
              </a:r>
              <a:r>
                <a:rPr lang="es-ES" b="0" i="0">
                  <a:solidFill>
                    <a:schemeClr val="tx1"/>
                  </a:solidFill>
                  <a:latin typeface="+mn-lt"/>
                </a:rPr>
                <a:t>𝑄</a:t>
              </a:r>
              <a:endParaRPr lang="es-ES" dirty="0">
                <a:solidFill>
                  <a:schemeClr val="tx1"/>
                </a:solidFill>
                <a:latin typeface="+mn-lt"/>
              </a:endParaRPr>
            </a:p>
          </dgm:t>
        </dgm:pt>
      </mc:Fallback>
    </mc:AlternateContent>
    <dgm:pt modelId="{45B99177-7137-4B23-9FC1-C1B4ABCEE5C2}" type="parTrans" cxnId="{D5355B57-9660-49A7-8C8E-FA9CA2BF82DB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74B095B2-0456-497E-A9B8-C99F60D687A2}" type="sibTrans" cxnId="{D5355B57-9660-49A7-8C8E-FA9CA2BF82DB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C43075B2-E147-4C35-A87B-B029BDB729A1}" type="pres">
      <dgm:prSet presAssocID="{F7A8EA64-FC1D-400C-9A8C-D6C538473C65}" presName="Name0" presStyleCnt="0">
        <dgm:presLayoutVars>
          <dgm:dir/>
          <dgm:resizeHandles val="exact"/>
        </dgm:presLayoutVars>
      </dgm:prSet>
      <dgm:spPr/>
    </dgm:pt>
    <dgm:pt modelId="{8310BA8A-6696-40CA-BD7C-4A8A172D8DDD}" type="pres">
      <dgm:prSet presAssocID="{A297E6B5-7A47-4832-A35C-4DDBE0F3AD70}" presName="node" presStyleLbl="node1" presStyleIdx="0" presStyleCnt="2">
        <dgm:presLayoutVars>
          <dgm:bulletEnabled val="1"/>
        </dgm:presLayoutVars>
      </dgm:prSet>
      <dgm:spPr/>
    </dgm:pt>
    <dgm:pt modelId="{AE1B745E-85C6-46C4-AF66-2A6D5832F91C}" type="pres">
      <dgm:prSet presAssocID="{853F0E4E-3CE8-4728-A066-CC2856822918}" presName="sibTrans" presStyleLbl="sibTrans2D1" presStyleIdx="0" presStyleCnt="1"/>
      <dgm:spPr/>
    </dgm:pt>
    <dgm:pt modelId="{869EE407-83E8-404D-956F-AD25670CF82F}" type="pres">
      <dgm:prSet presAssocID="{853F0E4E-3CE8-4728-A066-CC2856822918}" presName="connectorText" presStyleLbl="sibTrans2D1" presStyleIdx="0" presStyleCnt="1"/>
      <dgm:spPr/>
    </dgm:pt>
    <dgm:pt modelId="{B6EA29F4-185B-4891-9A1E-3E70ED44A78A}" type="pres">
      <dgm:prSet presAssocID="{D89BCC4F-87C0-400F-A3EE-A0C90D233182}" presName="node" presStyleLbl="node1" presStyleIdx="1" presStyleCnt="2">
        <dgm:presLayoutVars>
          <dgm:bulletEnabled val="1"/>
        </dgm:presLayoutVars>
      </dgm:prSet>
      <dgm:spPr/>
    </dgm:pt>
  </dgm:ptLst>
  <dgm:cxnLst>
    <dgm:cxn modelId="{30D75E05-1DF1-403A-A0FE-0AE6F9CC3A5E}" type="presOf" srcId="{D89BCC4F-87C0-400F-A3EE-A0C90D233182}" destId="{B6EA29F4-185B-4891-9A1E-3E70ED44A78A}" srcOrd="0" destOrd="0" presId="urn:microsoft.com/office/officeart/2005/8/layout/process1"/>
    <dgm:cxn modelId="{FD7ACB13-F684-4CAD-BB6F-8FBCF494C7AD}" type="presOf" srcId="{F7A8EA64-FC1D-400C-9A8C-D6C538473C65}" destId="{C43075B2-E147-4C35-A87B-B029BDB729A1}" srcOrd="0" destOrd="0" presId="urn:microsoft.com/office/officeart/2005/8/layout/process1"/>
    <dgm:cxn modelId="{08F66531-B379-46E9-9F27-4FEA9F58460D}" type="presOf" srcId="{853F0E4E-3CE8-4728-A066-CC2856822918}" destId="{869EE407-83E8-404D-956F-AD25670CF82F}" srcOrd="1" destOrd="0" presId="urn:microsoft.com/office/officeart/2005/8/layout/process1"/>
    <dgm:cxn modelId="{D5355B57-9660-49A7-8C8E-FA9CA2BF82DB}" srcId="{F7A8EA64-FC1D-400C-9A8C-D6C538473C65}" destId="{D89BCC4F-87C0-400F-A3EE-A0C90D233182}" srcOrd="1" destOrd="0" parTransId="{45B99177-7137-4B23-9FC1-C1B4ABCEE5C2}" sibTransId="{74B095B2-0456-497E-A9B8-C99F60D687A2}"/>
    <dgm:cxn modelId="{D2162EA2-2CF6-4EA7-827B-61285CCD1838}" type="presOf" srcId="{853F0E4E-3CE8-4728-A066-CC2856822918}" destId="{AE1B745E-85C6-46C4-AF66-2A6D5832F91C}" srcOrd="0" destOrd="0" presId="urn:microsoft.com/office/officeart/2005/8/layout/process1"/>
    <dgm:cxn modelId="{0ED5BFCA-20BC-43FF-A200-7AE4F83C1745}" srcId="{F7A8EA64-FC1D-400C-9A8C-D6C538473C65}" destId="{A297E6B5-7A47-4832-A35C-4DDBE0F3AD70}" srcOrd="0" destOrd="0" parTransId="{1AA23168-C89D-498B-BD29-FE36AE406545}" sibTransId="{853F0E4E-3CE8-4728-A066-CC2856822918}"/>
    <dgm:cxn modelId="{FB0D3FE0-7194-4AB4-A73C-E2875B127149}" type="presOf" srcId="{A297E6B5-7A47-4832-A35C-4DDBE0F3AD70}" destId="{8310BA8A-6696-40CA-BD7C-4A8A172D8DDD}" srcOrd="0" destOrd="0" presId="urn:microsoft.com/office/officeart/2005/8/layout/process1"/>
    <dgm:cxn modelId="{FF0800CB-6AC4-4D2C-BBE3-F47FA98A41B4}" type="presParOf" srcId="{C43075B2-E147-4C35-A87B-B029BDB729A1}" destId="{8310BA8A-6696-40CA-BD7C-4A8A172D8DDD}" srcOrd="0" destOrd="0" presId="urn:microsoft.com/office/officeart/2005/8/layout/process1"/>
    <dgm:cxn modelId="{03AA5EAE-7967-46B4-80E3-F99593FE0760}" type="presParOf" srcId="{C43075B2-E147-4C35-A87B-B029BDB729A1}" destId="{AE1B745E-85C6-46C4-AF66-2A6D5832F91C}" srcOrd="1" destOrd="0" presId="urn:microsoft.com/office/officeart/2005/8/layout/process1"/>
    <dgm:cxn modelId="{3ADE095F-B967-4010-826A-FF210C703031}" type="presParOf" srcId="{AE1B745E-85C6-46C4-AF66-2A6D5832F91C}" destId="{869EE407-83E8-404D-956F-AD25670CF82F}" srcOrd="0" destOrd="0" presId="urn:microsoft.com/office/officeart/2005/8/layout/process1"/>
    <dgm:cxn modelId="{37560128-FAFF-483E-849E-DF67F2BADD84}" type="presParOf" srcId="{C43075B2-E147-4C35-A87B-B029BDB729A1}" destId="{B6EA29F4-185B-4891-9A1E-3E70ED44A78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A8EA64-FC1D-400C-9A8C-D6C538473C6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297E6B5-7A47-4832-A35C-4DDBE0F3AD70}">
      <dgm:prSet phldrT="[Texto]"/>
      <dgm:spPr>
        <a:blipFill>
          <a:blip xmlns:r="http://schemas.openxmlformats.org/officeDocument/2006/relationships" r:embed="rId1"/>
          <a:stretch>
            <a:fillRect r="-2667" b="-1010"/>
          </a:stretch>
        </a:blipFill>
      </dgm:spPr>
      <dgm:t>
        <a:bodyPr/>
        <a:lstStyle/>
        <a:p>
          <a:r>
            <a:rPr lang="es-ES">
              <a:noFill/>
            </a:rPr>
            <a:t> </a:t>
          </a:r>
        </a:p>
      </dgm:t>
    </dgm:pt>
    <dgm:pt modelId="{1AA23168-C89D-498B-BD29-FE36AE406545}" type="parTrans" cxnId="{0ED5BFCA-20BC-43FF-A200-7AE4F83C1745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853F0E4E-3CE8-4728-A066-CC2856822918}" type="sibTrans" cxnId="{0ED5BFCA-20BC-43FF-A200-7AE4F83C1745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D89BCC4F-87C0-400F-A3EE-A0C90D233182}">
      <dgm:prSet phldrT="[Texto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s-ES">
              <a:noFill/>
            </a:rPr>
            <a:t> </a:t>
          </a:r>
        </a:p>
      </dgm:t>
    </dgm:pt>
    <dgm:pt modelId="{45B99177-7137-4B23-9FC1-C1B4ABCEE5C2}" type="parTrans" cxnId="{D5355B57-9660-49A7-8C8E-FA9CA2BF82DB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74B095B2-0456-497E-A9B8-C99F60D687A2}" type="sibTrans" cxnId="{D5355B57-9660-49A7-8C8E-FA9CA2BF82DB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C43075B2-E147-4C35-A87B-B029BDB729A1}" type="pres">
      <dgm:prSet presAssocID="{F7A8EA64-FC1D-400C-9A8C-D6C538473C65}" presName="Name0" presStyleCnt="0">
        <dgm:presLayoutVars>
          <dgm:dir/>
          <dgm:resizeHandles val="exact"/>
        </dgm:presLayoutVars>
      </dgm:prSet>
      <dgm:spPr/>
    </dgm:pt>
    <dgm:pt modelId="{8310BA8A-6696-40CA-BD7C-4A8A172D8DDD}" type="pres">
      <dgm:prSet presAssocID="{A297E6B5-7A47-4832-A35C-4DDBE0F3AD70}" presName="node" presStyleLbl="node1" presStyleIdx="0" presStyleCnt="2">
        <dgm:presLayoutVars>
          <dgm:bulletEnabled val="1"/>
        </dgm:presLayoutVars>
      </dgm:prSet>
      <dgm:spPr/>
    </dgm:pt>
    <dgm:pt modelId="{AE1B745E-85C6-46C4-AF66-2A6D5832F91C}" type="pres">
      <dgm:prSet presAssocID="{853F0E4E-3CE8-4728-A066-CC2856822918}" presName="sibTrans" presStyleLbl="sibTrans2D1" presStyleIdx="0" presStyleCnt="1"/>
      <dgm:spPr/>
    </dgm:pt>
    <dgm:pt modelId="{869EE407-83E8-404D-956F-AD25670CF82F}" type="pres">
      <dgm:prSet presAssocID="{853F0E4E-3CE8-4728-A066-CC2856822918}" presName="connectorText" presStyleLbl="sibTrans2D1" presStyleIdx="0" presStyleCnt="1"/>
      <dgm:spPr/>
    </dgm:pt>
    <dgm:pt modelId="{B6EA29F4-185B-4891-9A1E-3E70ED44A78A}" type="pres">
      <dgm:prSet presAssocID="{D89BCC4F-87C0-400F-A3EE-A0C90D233182}" presName="node" presStyleLbl="node1" presStyleIdx="1" presStyleCnt="2">
        <dgm:presLayoutVars>
          <dgm:bulletEnabled val="1"/>
        </dgm:presLayoutVars>
      </dgm:prSet>
      <dgm:spPr/>
    </dgm:pt>
  </dgm:ptLst>
  <dgm:cxnLst>
    <dgm:cxn modelId="{30D75E05-1DF1-403A-A0FE-0AE6F9CC3A5E}" type="presOf" srcId="{D89BCC4F-87C0-400F-A3EE-A0C90D233182}" destId="{B6EA29F4-185B-4891-9A1E-3E70ED44A78A}" srcOrd="0" destOrd="0" presId="urn:microsoft.com/office/officeart/2005/8/layout/process1"/>
    <dgm:cxn modelId="{FD7ACB13-F684-4CAD-BB6F-8FBCF494C7AD}" type="presOf" srcId="{F7A8EA64-FC1D-400C-9A8C-D6C538473C65}" destId="{C43075B2-E147-4C35-A87B-B029BDB729A1}" srcOrd="0" destOrd="0" presId="urn:microsoft.com/office/officeart/2005/8/layout/process1"/>
    <dgm:cxn modelId="{08F66531-B379-46E9-9F27-4FEA9F58460D}" type="presOf" srcId="{853F0E4E-3CE8-4728-A066-CC2856822918}" destId="{869EE407-83E8-404D-956F-AD25670CF82F}" srcOrd="1" destOrd="0" presId="urn:microsoft.com/office/officeart/2005/8/layout/process1"/>
    <dgm:cxn modelId="{D5355B57-9660-49A7-8C8E-FA9CA2BF82DB}" srcId="{F7A8EA64-FC1D-400C-9A8C-D6C538473C65}" destId="{D89BCC4F-87C0-400F-A3EE-A0C90D233182}" srcOrd="1" destOrd="0" parTransId="{45B99177-7137-4B23-9FC1-C1B4ABCEE5C2}" sibTransId="{74B095B2-0456-497E-A9B8-C99F60D687A2}"/>
    <dgm:cxn modelId="{D2162EA2-2CF6-4EA7-827B-61285CCD1838}" type="presOf" srcId="{853F0E4E-3CE8-4728-A066-CC2856822918}" destId="{AE1B745E-85C6-46C4-AF66-2A6D5832F91C}" srcOrd="0" destOrd="0" presId="urn:microsoft.com/office/officeart/2005/8/layout/process1"/>
    <dgm:cxn modelId="{0ED5BFCA-20BC-43FF-A200-7AE4F83C1745}" srcId="{F7A8EA64-FC1D-400C-9A8C-D6C538473C65}" destId="{A297E6B5-7A47-4832-A35C-4DDBE0F3AD70}" srcOrd="0" destOrd="0" parTransId="{1AA23168-C89D-498B-BD29-FE36AE406545}" sibTransId="{853F0E4E-3CE8-4728-A066-CC2856822918}"/>
    <dgm:cxn modelId="{FB0D3FE0-7194-4AB4-A73C-E2875B127149}" type="presOf" srcId="{A297E6B5-7A47-4832-A35C-4DDBE0F3AD70}" destId="{8310BA8A-6696-40CA-BD7C-4A8A172D8DDD}" srcOrd="0" destOrd="0" presId="urn:microsoft.com/office/officeart/2005/8/layout/process1"/>
    <dgm:cxn modelId="{FF0800CB-6AC4-4D2C-BBE3-F47FA98A41B4}" type="presParOf" srcId="{C43075B2-E147-4C35-A87B-B029BDB729A1}" destId="{8310BA8A-6696-40CA-BD7C-4A8A172D8DDD}" srcOrd="0" destOrd="0" presId="urn:microsoft.com/office/officeart/2005/8/layout/process1"/>
    <dgm:cxn modelId="{03AA5EAE-7967-46B4-80E3-F99593FE0760}" type="presParOf" srcId="{C43075B2-E147-4C35-A87B-B029BDB729A1}" destId="{AE1B745E-85C6-46C4-AF66-2A6D5832F91C}" srcOrd="1" destOrd="0" presId="urn:microsoft.com/office/officeart/2005/8/layout/process1"/>
    <dgm:cxn modelId="{3ADE095F-B967-4010-826A-FF210C703031}" type="presParOf" srcId="{AE1B745E-85C6-46C4-AF66-2A6D5832F91C}" destId="{869EE407-83E8-404D-956F-AD25670CF82F}" srcOrd="0" destOrd="0" presId="urn:microsoft.com/office/officeart/2005/8/layout/process1"/>
    <dgm:cxn modelId="{37560128-FAFF-483E-849E-DF67F2BADD84}" type="presParOf" srcId="{C43075B2-E147-4C35-A87B-B029BDB729A1}" destId="{B6EA29F4-185B-4891-9A1E-3E70ED44A78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A8EA64-FC1D-400C-9A8C-D6C538473C6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mc:AlternateContent xmlns:mc="http://schemas.openxmlformats.org/markup-compatibility/2006" xmlns:a14="http://schemas.microsoft.com/office/drawing/2010/main">
      <mc:Choice Requires="a14">
        <dgm:pt modelId="{A297E6B5-7A47-4832-A35C-4DDBE0F3AD70}">
          <dgm:prSet phldrT="[Texto]"/>
          <dgm:spPr/>
          <dgm:t>
            <a:bodyPr/>
            <a:lstStyle/>
            <a:p>
              <a:r>
                <a:rPr lang="es-ES" dirty="0">
                  <a:solidFill>
                    <a:schemeClr val="tx1"/>
                  </a:solidFill>
                  <a:latin typeface="+mn-lt"/>
                  <a:cs typeface="Calibri" panose="020F0502020204030204" pitchFamily="34" charset="0"/>
                </a:rPr>
                <a:t>A partir de una matriz de distancias al cuadrado </a:t>
              </a:r>
              <a14:m>
                <m:oMath xmlns:m="http://schemas.openxmlformats.org/officeDocument/2006/math">
                  <m:r>
                    <a:rPr lang="es-ES" i="1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𝐷</m:t>
                  </m:r>
                </m:oMath>
              </a14:m>
              <a:endParaRPr lang="es-ES" dirty="0">
                <a:solidFill>
                  <a:schemeClr val="tx1"/>
                </a:solidFill>
                <a:latin typeface="+mn-lt"/>
              </a:endParaRPr>
            </a:p>
          </dgm:t>
        </dgm:pt>
      </mc:Choice>
      <mc:Fallback xmlns="">
        <dgm:pt modelId="{A297E6B5-7A47-4832-A35C-4DDBE0F3AD70}">
          <dgm:prSet phldrT="[Texto]"/>
          <dgm:spPr/>
          <dgm:t>
            <a:bodyPr/>
            <a:lstStyle/>
            <a:p>
              <a:r>
                <a:rPr lang="es-ES" dirty="0">
                  <a:solidFill>
                    <a:schemeClr val="tx1"/>
                  </a:solidFill>
                  <a:latin typeface="+mn-lt"/>
                  <a:cs typeface="Calibri" panose="020F0502020204030204" pitchFamily="34" charset="0"/>
                </a:rPr>
                <a:t>A partir de una matriz de distancias al cuadrado </a:t>
              </a:r>
              <a:r>
                <a:rPr lang="es-ES" i="0">
                  <a:solidFill>
                    <a:schemeClr val="tx1"/>
                  </a:solidFill>
                  <a:latin typeface="+mn-lt"/>
                </a:rPr>
                <a:t>𝐷</a:t>
              </a:r>
              <a:endParaRPr lang="es-ES" dirty="0">
                <a:solidFill>
                  <a:schemeClr val="tx1"/>
                </a:solidFill>
                <a:latin typeface="+mn-lt"/>
              </a:endParaRPr>
            </a:p>
          </dgm:t>
        </dgm:pt>
      </mc:Fallback>
    </mc:AlternateContent>
    <dgm:pt modelId="{1AA23168-C89D-498B-BD29-FE36AE406545}" type="parTrans" cxnId="{0ED5BFCA-20BC-43FF-A200-7AE4F83C1745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853F0E4E-3CE8-4728-A066-CC2856822918}" type="sibTrans" cxnId="{0ED5BFCA-20BC-43FF-A200-7AE4F83C1745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D89BCC4F-87C0-400F-A3EE-A0C90D233182}">
          <dgm:prSet phldrT="[Texto]"/>
          <dgm:spPr/>
          <dgm:t>
            <a:bodyPr/>
            <a:lstStyle/>
            <a:p>
              <a:r>
                <a:rPr lang="es-ES" dirty="0">
                  <a:solidFill>
                    <a:schemeClr val="tx1"/>
                  </a:solidFill>
                  <a:latin typeface="+mn-lt"/>
                </a:rPr>
                <a:t>Obtener la matriz </a:t>
              </a:r>
              <a14:m>
                <m:oMath xmlns:m="http://schemas.openxmlformats.org/officeDocument/2006/math">
                  <m:r>
                    <a:rPr lang="es-ES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𝑄</m:t>
                  </m:r>
                </m:oMath>
              </a14:m>
              <a:endParaRPr lang="es-ES" dirty="0">
                <a:solidFill>
                  <a:schemeClr val="tx1"/>
                </a:solidFill>
                <a:latin typeface="+mn-lt"/>
              </a:endParaRPr>
            </a:p>
          </dgm:t>
        </dgm:pt>
      </mc:Choice>
      <mc:Fallback xmlns="">
        <dgm:pt modelId="{D89BCC4F-87C0-400F-A3EE-A0C90D233182}">
          <dgm:prSet phldrT="[Texto]"/>
          <dgm:spPr/>
          <dgm:t>
            <a:bodyPr/>
            <a:lstStyle/>
            <a:p>
              <a:r>
                <a:rPr lang="es-ES" dirty="0">
                  <a:solidFill>
                    <a:schemeClr val="tx1"/>
                  </a:solidFill>
                  <a:latin typeface="+mn-lt"/>
                </a:rPr>
                <a:t>Obtener la matriz </a:t>
              </a:r>
              <a:r>
                <a:rPr lang="es-ES" b="0" i="0">
                  <a:solidFill>
                    <a:schemeClr val="tx1"/>
                  </a:solidFill>
                  <a:latin typeface="+mn-lt"/>
                </a:rPr>
                <a:t>𝑄</a:t>
              </a:r>
              <a:endParaRPr lang="es-ES" dirty="0">
                <a:solidFill>
                  <a:schemeClr val="tx1"/>
                </a:solidFill>
                <a:latin typeface="+mn-lt"/>
              </a:endParaRPr>
            </a:p>
          </dgm:t>
        </dgm:pt>
      </mc:Fallback>
    </mc:AlternateContent>
    <dgm:pt modelId="{45B99177-7137-4B23-9FC1-C1B4ABCEE5C2}" type="parTrans" cxnId="{D5355B57-9660-49A7-8C8E-FA9CA2BF82DB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74B095B2-0456-497E-A9B8-C99F60D687A2}" type="sibTrans" cxnId="{D5355B57-9660-49A7-8C8E-FA9CA2BF82DB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C43075B2-E147-4C35-A87B-B029BDB729A1}" type="pres">
      <dgm:prSet presAssocID="{F7A8EA64-FC1D-400C-9A8C-D6C538473C65}" presName="Name0" presStyleCnt="0">
        <dgm:presLayoutVars>
          <dgm:dir/>
          <dgm:resizeHandles val="exact"/>
        </dgm:presLayoutVars>
      </dgm:prSet>
      <dgm:spPr/>
    </dgm:pt>
    <dgm:pt modelId="{8310BA8A-6696-40CA-BD7C-4A8A172D8DDD}" type="pres">
      <dgm:prSet presAssocID="{A297E6B5-7A47-4832-A35C-4DDBE0F3AD70}" presName="node" presStyleLbl="node1" presStyleIdx="0" presStyleCnt="2">
        <dgm:presLayoutVars>
          <dgm:bulletEnabled val="1"/>
        </dgm:presLayoutVars>
      </dgm:prSet>
      <dgm:spPr/>
    </dgm:pt>
    <dgm:pt modelId="{AE1B745E-85C6-46C4-AF66-2A6D5832F91C}" type="pres">
      <dgm:prSet presAssocID="{853F0E4E-3CE8-4728-A066-CC2856822918}" presName="sibTrans" presStyleLbl="sibTrans2D1" presStyleIdx="0" presStyleCnt="1"/>
      <dgm:spPr/>
    </dgm:pt>
    <dgm:pt modelId="{869EE407-83E8-404D-956F-AD25670CF82F}" type="pres">
      <dgm:prSet presAssocID="{853F0E4E-3CE8-4728-A066-CC2856822918}" presName="connectorText" presStyleLbl="sibTrans2D1" presStyleIdx="0" presStyleCnt="1"/>
      <dgm:spPr/>
    </dgm:pt>
    <dgm:pt modelId="{B6EA29F4-185B-4891-9A1E-3E70ED44A78A}" type="pres">
      <dgm:prSet presAssocID="{D89BCC4F-87C0-400F-A3EE-A0C90D233182}" presName="node" presStyleLbl="node1" presStyleIdx="1" presStyleCnt="2">
        <dgm:presLayoutVars>
          <dgm:bulletEnabled val="1"/>
        </dgm:presLayoutVars>
      </dgm:prSet>
      <dgm:spPr/>
    </dgm:pt>
  </dgm:ptLst>
  <dgm:cxnLst>
    <dgm:cxn modelId="{30D75E05-1DF1-403A-A0FE-0AE6F9CC3A5E}" type="presOf" srcId="{D89BCC4F-87C0-400F-A3EE-A0C90D233182}" destId="{B6EA29F4-185B-4891-9A1E-3E70ED44A78A}" srcOrd="0" destOrd="0" presId="urn:microsoft.com/office/officeart/2005/8/layout/process1"/>
    <dgm:cxn modelId="{FD7ACB13-F684-4CAD-BB6F-8FBCF494C7AD}" type="presOf" srcId="{F7A8EA64-FC1D-400C-9A8C-D6C538473C65}" destId="{C43075B2-E147-4C35-A87B-B029BDB729A1}" srcOrd="0" destOrd="0" presId="urn:microsoft.com/office/officeart/2005/8/layout/process1"/>
    <dgm:cxn modelId="{08F66531-B379-46E9-9F27-4FEA9F58460D}" type="presOf" srcId="{853F0E4E-3CE8-4728-A066-CC2856822918}" destId="{869EE407-83E8-404D-956F-AD25670CF82F}" srcOrd="1" destOrd="0" presId="urn:microsoft.com/office/officeart/2005/8/layout/process1"/>
    <dgm:cxn modelId="{D5355B57-9660-49A7-8C8E-FA9CA2BF82DB}" srcId="{F7A8EA64-FC1D-400C-9A8C-D6C538473C65}" destId="{D89BCC4F-87C0-400F-A3EE-A0C90D233182}" srcOrd="1" destOrd="0" parTransId="{45B99177-7137-4B23-9FC1-C1B4ABCEE5C2}" sibTransId="{74B095B2-0456-497E-A9B8-C99F60D687A2}"/>
    <dgm:cxn modelId="{D2162EA2-2CF6-4EA7-827B-61285CCD1838}" type="presOf" srcId="{853F0E4E-3CE8-4728-A066-CC2856822918}" destId="{AE1B745E-85C6-46C4-AF66-2A6D5832F91C}" srcOrd="0" destOrd="0" presId="urn:microsoft.com/office/officeart/2005/8/layout/process1"/>
    <dgm:cxn modelId="{0ED5BFCA-20BC-43FF-A200-7AE4F83C1745}" srcId="{F7A8EA64-FC1D-400C-9A8C-D6C538473C65}" destId="{A297E6B5-7A47-4832-A35C-4DDBE0F3AD70}" srcOrd="0" destOrd="0" parTransId="{1AA23168-C89D-498B-BD29-FE36AE406545}" sibTransId="{853F0E4E-3CE8-4728-A066-CC2856822918}"/>
    <dgm:cxn modelId="{FB0D3FE0-7194-4AB4-A73C-E2875B127149}" type="presOf" srcId="{A297E6B5-7A47-4832-A35C-4DDBE0F3AD70}" destId="{8310BA8A-6696-40CA-BD7C-4A8A172D8DDD}" srcOrd="0" destOrd="0" presId="urn:microsoft.com/office/officeart/2005/8/layout/process1"/>
    <dgm:cxn modelId="{FF0800CB-6AC4-4D2C-BBE3-F47FA98A41B4}" type="presParOf" srcId="{C43075B2-E147-4C35-A87B-B029BDB729A1}" destId="{8310BA8A-6696-40CA-BD7C-4A8A172D8DDD}" srcOrd="0" destOrd="0" presId="urn:microsoft.com/office/officeart/2005/8/layout/process1"/>
    <dgm:cxn modelId="{03AA5EAE-7967-46B4-80E3-F99593FE0760}" type="presParOf" srcId="{C43075B2-E147-4C35-A87B-B029BDB729A1}" destId="{AE1B745E-85C6-46C4-AF66-2A6D5832F91C}" srcOrd="1" destOrd="0" presId="urn:microsoft.com/office/officeart/2005/8/layout/process1"/>
    <dgm:cxn modelId="{3ADE095F-B967-4010-826A-FF210C703031}" type="presParOf" srcId="{AE1B745E-85C6-46C4-AF66-2A6D5832F91C}" destId="{869EE407-83E8-404D-956F-AD25670CF82F}" srcOrd="0" destOrd="0" presId="urn:microsoft.com/office/officeart/2005/8/layout/process1"/>
    <dgm:cxn modelId="{37560128-FAFF-483E-849E-DF67F2BADD84}" type="presParOf" srcId="{C43075B2-E147-4C35-A87B-B029BDB729A1}" destId="{B6EA29F4-185B-4891-9A1E-3E70ED44A78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A8EA64-FC1D-400C-9A8C-D6C538473C6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297E6B5-7A47-4832-A35C-4DDBE0F3AD70}">
      <dgm:prSet phldrT="[Texto]"/>
      <dgm:spPr>
        <a:blipFill>
          <a:blip xmlns:r="http://schemas.openxmlformats.org/officeDocument/2006/relationships" r:embed="rId1"/>
          <a:stretch>
            <a:fillRect r="-3000" b="-505"/>
          </a:stretch>
        </a:blipFill>
      </dgm:spPr>
      <dgm:t>
        <a:bodyPr/>
        <a:lstStyle/>
        <a:p>
          <a:r>
            <a:rPr lang="es-ES">
              <a:noFill/>
            </a:rPr>
            <a:t> </a:t>
          </a:r>
        </a:p>
      </dgm:t>
    </dgm:pt>
    <dgm:pt modelId="{1AA23168-C89D-498B-BD29-FE36AE406545}" type="parTrans" cxnId="{0ED5BFCA-20BC-43FF-A200-7AE4F83C1745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853F0E4E-3CE8-4728-A066-CC2856822918}" type="sibTrans" cxnId="{0ED5BFCA-20BC-43FF-A200-7AE4F83C1745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D89BCC4F-87C0-400F-A3EE-A0C90D233182}">
      <dgm:prSet phldrT="[Texto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s-ES">
              <a:noFill/>
            </a:rPr>
            <a:t> </a:t>
          </a:r>
        </a:p>
      </dgm:t>
    </dgm:pt>
    <dgm:pt modelId="{45B99177-7137-4B23-9FC1-C1B4ABCEE5C2}" type="parTrans" cxnId="{D5355B57-9660-49A7-8C8E-FA9CA2BF82DB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74B095B2-0456-497E-A9B8-C99F60D687A2}" type="sibTrans" cxnId="{D5355B57-9660-49A7-8C8E-FA9CA2BF82DB}">
      <dgm:prSet/>
      <dgm:spPr/>
      <dgm:t>
        <a:bodyPr/>
        <a:lstStyle/>
        <a:p>
          <a:endParaRPr lang="es-ES">
            <a:solidFill>
              <a:schemeClr val="tx1"/>
            </a:solidFill>
            <a:latin typeface="+mn-lt"/>
          </a:endParaRPr>
        </a:p>
      </dgm:t>
    </dgm:pt>
    <dgm:pt modelId="{C43075B2-E147-4C35-A87B-B029BDB729A1}" type="pres">
      <dgm:prSet presAssocID="{F7A8EA64-FC1D-400C-9A8C-D6C538473C65}" presName="Name0" presStyleCnt="0">
        <dgm:presLayoutVars>
          <dgm:dir/>
          <dgm:resizeHandles val="exact"/>
        </dgm:presLayoutVars>
      </dgm:prSet>
      <dgm:spPr/>
    </dgm:pt>
    <dgm:pt modelId="{8310BA8A-6696-40CA-BD7C-4A8A172D8DDD}" type="pres">
      <dgm:prSet presAssocID="{A297E6B5-7A47-4832-A35C-4DDBE0F3AD70}" presName="node" presStyleLbl="node1" presStyleIdx="0" presStyleCnt="2">
        <dgm:presLayoutVars>
          <dgm:bulletEnabled val="1"/>
        </dgm:presLayoutVars>
      </dgm:prSet>
      <dgm:spPr/>
    </dgm:pt>
    <dgm:pt modelId="{AE1B745E-85C6-46C4-AF66-2A6D5832F91C}" type="pres">
      <dgm:prSet presAssocID="{853F0E4E-3CE8-4728-A066-CC2856822918}" presName="sibTrans" presStyleLbl="sibTrans2D1" presStyleIdx="0" presStyleCnt="1"/>
      <dgm:spPr/>
    </dgm:pt>
    <dgm:pt modelId="{869EE407-83E8-404D-956F-AD25670CF82F}" type="pres">
      <dgm:prSet presAssocID="{853F0E4E-3CE8-4728-A066-CC2856822918}" presName="connectorText" presStyleLbl="sibTrans2D1" presStyleIdx="0" presStyleCnt="1"/>
      <dgm:spPr/>
    </dgm:pt>
    <dgm:pt modelId="{B6EA29F4-185B-4891-9A1E-3E70ED44A78A}" type="pres">
      <dgm:prSet presAssocID="{D89BCC4F-87C0-400F-A3EE-A0C90D233182}" presName="node" presStyleLbl="node1" presStyleIdx="1" presStyleCnt="2">
        <dgm:presLayoutVars>
          <dgm:bulletEnabled val="1"/>
        </dgm:presLayoutVars>
      </dgm:prSet>
      <dgm:spPr/>
    </dgm:pt>
  </dgm:ptLst>
  <dgm:cxnLst>
    <dgm:cxn modelId="{30D75E05-1DF1-403A-A0FE-0AE6F9CC3A5E}" type="presOf" srcId="{D89BCC4F-87C0-400F-A3EE-A0C90D233182}" destId="{B6EA29F4-185B-4891-9A1E-3E70ED44A78A}" srcOrd="0" destOrd="0" presId="urn:microsoft.com/office/officeart/2005/8/layout/process1"/>
    <dgm:cxn modelId="{FD7ACB13-F684-4CAD-BB6F-8FBCF494C7AD}" type="presOf" srcId="{F7A8EA64-FC1D-400C-9A8C-D6C538473C65}" destId="{C43075B2-E147-4C35-A87B-B029BDB729A1}" srcOrd="0" destOrd="0" presId="urn:microsoft.com/office/officeart/2005/8/layout/process1"/>
    <dgm:cxn modelId="{08F66531-B379-46E9-9F27-4FEA9F58460D}" type="presOf" srcId="{853F0E4E-3CE8-4728-A066-CC2856822918}" destId="{869EE407-83E8-404D-956F-AD25670CF82F}" srcOrd="1" destOrd="0" presId="urn:microsoft.com/office/officeart/2005/8/layout/process1"/>
    <dgm:cxn modelId="{D5355B57-9660-49A7-8C8E-FA9CA2BF82DB}" srcId="{F7A8EA64-FC1D-400C-9A8C-D6C538473C65}" destId="{D89BCC4F-87C0-400F-A3EE-A0C90D233182}" srcOrd="1" destOrd="0" parTransId="{45B99177-7137-4B23-9FC1-C1B4ABCEE5C2}" sibTransId="{74B095B2-0456-497E-A9B8-C99F60D687A2}"/>
    <dgm:cxn modelId="{D2162EA2-2CF6-4EA7-827B-61285CCD1838}" type="presOf" srcId="{853F0E4E-3CE8-4728-A066-CC2856822918}" destId="{AE1B745E-85C6-46C4-AF66-2A6D5832F91C}" srcOrd="0" destOrd="0" presId="urn:microsoft.com/office/officeart/2005/8/layout/process1"/>
    <dgm:cxn modelId="{0ED5BFCA-20BC-43FF-A200-7AE4F83C1745}" srcId="{F7A8EA64-FC1D-400C-9A8C-D6C538473C65}" destId="{A297E6B5-7A47-4832-A35C-4DDBE0F3AD70}" srcOrd="0" destOrd="0" parTransId="{1AA23168-C89D-498B-BD29-FE36AE406545}" sibTransId="{853F0E4E-3CE8-4728-A066-CC2856822918}"/>
    <dgm:cxn modelId="{FB0D3FE0-7194-4AB4-A73C-E2875B127149}" type="presOf" srcId="{A297E6B5-7A47-4832-A35C-4DDBE0F3AD70}" destId="{8310BA8A-6696-40CA-BD7C-4A8A172D8DDD}" srcOrd="0" destOrd="0" presId="urn:microsoft.com/office/officeart/2005/8/layout/process1"/>
    <dgm:cxn modelId="{FF0800CB-6AC4-4D2C-BBE3-F47FA98A41B4}" type="presParOf" srcId="{C43075B2-E147-4C35-A87B-B029BDB729A1}" destId="{8310BA8A-6696-40CA-BD7C-4A8A172D8DDD}" srcOrd="0" destOrd="0" presId="urn:microsoft.com/office/officeart/2005/8/layout/process1"/>
    <dgm:cxn modelId="{03AA5EAE-7967-46B4-80E3-F99593FE0760}" type="presParOf" srcId="{C43075B2-E147-4C35-A87B-B029BDB729A1}" destId="{AE1B745E-85C6-46C4-AF66-2A6D5832F91C}" srcOrd="1" destOrd="0" presId="urn:microsoft.com/office/officeart/2005/8/layout/process1"/>
    <dgm:cxn modelId="{3ADE095F-B967-4010-826A-FF210C703031}" type="presParOf" srcId="{AE1B745E-85C6-46C4-AF66-2A6D5832F91C}" destId="{869EE407-83E8-404D-956F-AD25670CF82F}" srcOrd="0" destOrd="0" presId="urn:microsoft.com/office/officeart/2005/8/layout/process1"/>
    <dgm:cxn modelId="{37560128-FAFF-483E-849E-DF67F2BADD84}" type="presParOf" srcId="{C43075B2-E147-4C35-A87B-B029BDB729A1}" destId="{B6EA29F4-185B-4891-9A1E-3E70ED44A78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7A8EA64-FC1D-400C-9A8C-D6C538473C6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mc:AlternateContent xmlns:mc="http://schemas.openxmlformats.org/markup-compatibility/2006" xmlns:a14="http://schemas.microsoft.com/office/drawing/2010/main">
      <mc:Choice Requires="a14">
        <dgm:pt modelId="{D7F7F9F7-198B-4AF2-998C-4250039E7FC7}">
          <dgm:prSet phldrT="[Texto]" custT="1"/>
          <dgm:spPr/>
          <dgm:t>
            <a:bodyPr/>
            <a:lstStyle/>
            <a:p>
              <a:r>
                <a:rPr lang="es-ES" sz="1800" dirty="0">
                  <a:solidFill>
                    <a:schemeClr val="tx1"/>
                  </a:solidFill>
                  <a:latin typeface="+mn-lt"/>
                  <a:cs typeface="Calibri" panose="020F0502020204030204" pitchFamily="34" charset="0"/>
                </a:rPr>
                <a:t>Reconstruir la matriz </a:t>
              </a:r>
              <a14:m>
                <m:oMath xmlns:m="http://schemas.openxmlformats.org/officeDocument/2006/math">
                  <m:acc>
                    <m:accPr>
                      <m:chr m:val="̃"/>
                      <m:ctrlPr>
                        <a:rPr lang="es-E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s-ES" sz="18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e>
                  </m:acc>
                </m:oMath>
              </a14:m>
              <a:endParaRPr lang="es-ES" sz="1800" dirty="0">
                <a:solidFill>
                  <a:schemeClr val="tx1"/>
                </a:solidFill>
                <a:latin typeface="+mn-lt"/>
              </a:endParaRPr>
            </a:p>
          </dgm:t>
        </dgm:pt>
      </mc:Choice>
      <mc:Fallback xmlns="">
        <dgm:pt modelId="{D7F7F9F7-198B-4AF2-998C-4250039E7FC7}">
          <dgm:prSet phldrT="[Texto]" custT="1"/>
          <dgm:spPr/>
          <dgm:t>
            <a:bodyPr/>
            <a:lstStyle/>
            <a:p>
              <a:r>
                <a:rPr lang="es-ES" sz="1800" dirty="0">
                  <a:solidFill>
                    <a:schemeClr val="tx1"/>
                  </a:solidFill>
                  <a:latin typeface="+mn-lt"/>
                  <a:cs typeface="Calibri" panose="020F0502020204030204" pitchFamily="34" charset="0"/>
                </a:rPr>
                <a:t>Reconstruir la matriz </a:t>
              </a:r>
              <a:r>
                <a:rPr lang="es-ES" sz="1800" b="1" i="0">
                  <a:solidFill>
                    <a:schemeClr val="tx1"/>
                  </a:solidFill>
                  <a:latin typeface="+mn-lt"/>
                </a:rPr>
                <a:t>𝐱 ̃</a:t>
              </a:r>
              <a:endParaRPr lang="es-ES" sz="1800" dirty="0">
                <a:solidFill>
                  <a:schemeClr val="tx1"/>
                </a:solidFill>
                <a:latin typeface="+mn-lt"/>
              </a:endParaRPr>
            </a:p>
          </dgm:t>
        </dgm:pt>
      </mc:Fallback>
    </mc:AlternateContent>
    <dgm:pt modelId="{103F684F-7432-498E-8778-4B3878844849}" type="parTrans" cxnId="{0C3F7D50-F2B6-4B64-A1FB-824839DF27EF}">
      <dgm:prSet/>
      <dgm:spPr/>
      <dgm:t>
        <a:bodyPr/>
        <a:lstStyle/>
        <a:p>
          <a:endParaRPr lang="es-ES" sz="1800">
            <a:solidFill>
              <a:schemeClr val="tx1"/>
            </a:solidFill>
            <a:latin typeface="+mn-lt"/>
          </a:endParaRPr>
        </a:p>
      </dgm:t>
    </dgm:pt>
    <dgm:pt modelId="{49AB0C2D-C2DE-444C-BB87-41F706B4D4F7}" type="sibTrans" cxnId="{0C3F7D50-F2B6-4B64-A1FB-824839DF27EF}">
      <dgm:prSet custT="1"/>
      <dgm:spPr/>
      <dgm:t>
        <a:bodyPr/>
        <a:lstStyle/>
        <a:p>
          <a:endParaRPr lang="es-ES" sz="1800">
            <a:solidFill>
              <a:schemeClr val="tx1"/>
            </a:solidFill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BF2488E6-7EF8-4AC6-A2AC-8174CE10D980}">
          <dgm:prSet phldrT="[Texto]" custT="1"/>
          <dgm:spPr/>
          <dgm:t>
            <a:bodyPr/>
            <a:lstStyle/>
            <a:p>
              <a:r>
                <a:rPr lang="es-ES" sz="1800" dirty="0">
                  <a:solidFill>
                    <a:schemeClr val="tx1"/>
                  </a:solidFill>
                  <a:latin typeface="+mn-lt"/>
                </a:rPr>
                <a:t>Obtener la matriz </a:t>
              </a:r>
              <a14:m>
                <m:oMath xmlns:m="http://schemas.openxmlformats.org/officeDocument/2006/math">
                  <m:r>
                    <a:rPr lang="es-ES" sz="1800" b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𝐱</m:t>
                  </m:r>
                </m:oMath>
              </a14:m>
              <a:endParaRPr lang="es-ES" sz="1800" dirty="0">
                <a:solidFill>
                  <a:schemeClr val="tx1"/>
                </a:solidFill>
                <a:latin typeface="+mn-lt"/>
              </a:endParaRPr>
            </a:p>
          </dgm:t>
        </dgm:pt>
      </mc:Choice>
      <mc:Fallback xmlns="">
        <dgm:pt modelId="{BF2488E6-7EF8-4AC6-A2AC-8174CE10D980}">
          <dgm:prSet phldrT="[Texto]" custT="1"/>
          <dgm:spPr/>
          <dgm:t>
            <a:bodyPr/>
            <a:lstStyle/>
            <a:p>
              <a:r>
                <a:rPr lang="es-ES" sz="1800" dirty="0">
                  <a:solidFill>
                    <a:schemeClr val="tx1"/>
                  </a:solidFill>
                  <a:latin typeface="+mn-lt"/>
                </a:rPr>
                <a:t>Obtener la matriz </a:t>
              </a:r>
              <a:r>
                <a:rPr lang="es-ES" sz="1800" b="1" i="0">
                  <a:solidFill>
                    <a:schemeClr val="tx1"/>
                  </a:solidFill>
                  <a:latin typeface="+mn-lt"/>
                </a:rPr>
                <a:t>𝐱</a:t>
              </a:r>
              <a:endParaRPr lang="es-ES" sz="1800" dirty="0">
                <a:solidFill>
                  <a:schemeClr val="tx1"/>
                </a:solidFill>
                <a:latin typeface="+mn-lt"/>
              </a:endParaRPr>
            </a:p>
          </dgm:t>
        </dgm:pt>
      </mc:Fallback>
    </mc:AlternateContent>
    <dgm:pt modelId="{DD80836D-016C-4E47-ACCF-ED91E1D7EE28}" type="parTrans" cxnId="{D4F5344E-904D-46AA-9B40-ED974B3AC966}">
      <dgm:prSet/>
      <dgm:spPr/>
      <dgm:t>
        <a:bodyPr/>
        <a:lstStyle/>
        <a:p>
          <a:endParaRPr lang="es-ES" sz="1800">
            <a:solidFill>
              <a:schemeClr val="tx1"/>
            </a:solidFill>
            <a:latin typeface="+mn-lt"/>
          </a:endParaRPr>
        </a:p>
      </dgm:t>
    </dgm:pt>
    <dgm:pt modelId="{18D7DCE6-B70F-4FC8-AAC2-BD6AC5D04DF3}" type="sibTrans" cxnId="{D4F5344E-904D-46AA-9B40-ED974B3AC966}">
      <dgm:prSet/>
      <dgm:spPr/>
      <dgm:t>
        <a:bodyPr/>
        <a:lstStyle/>
        <a:p>
          <a:endParaRPr lang="es-ES" sz="1800">
            <a:solidFill>
              <a:schemeClr val="tx1"/>
            </a:solidFill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D89BCC4F-87C0-400F-A3EE-A0C90D233182}">
          <dgm:prSet phldrT="[Texto]" custT="1"/>
          <dgm:spPr/>
          <dgm:t>
            <a:bodyPr/>
            <a:lstStyle/>
            <a:p>
              <a:r>
                <a:rPr lang="es-ES" sz="1800" dirty="0">
                  <a:solidFill>
                    <a:schemeClr val="tx1"/>
                  </a:solidFill>
                  <a:latin typeface="+mn-lt"/>
                </a:rPr>
                <a:t>Obtener la matriz </a:t>
              </a:r>
              <a14:m>
                <m:oMath xmlns:m="http://schemas.openxmlformats.org/officeDocument/2006/math">
                  <m:r>
                    <a:rPr lang="es-ES" sz="1800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𝑄</m:t>
                  </m:r>
                </m:oMath>
              </a14:m>
              <a:endParaRPr lang="es-ES" sz="1800" dirty="0">
                <a:solidFill>
                  <a:schemeClr val="tx1"/>
                </a:solidFill>
                <a:latin typeface="+mn-lt"/>
              </a:endParaRPr>
            </a:p>
          </dgm:t>
        </dgm:pt>
      </mc:Choice>
      <mc:Fallback xmlns="">
        <dgm:pt modelId="{D89BCC4F-87C0-400F-A3EE-A0C90D233182}">
          <dgm:prSet phldrT="[Texto]" custT="1"/>
          <dgm:spPr/>
          <dgm:t>
            <a:bodyPr/>
            <a:lstStyle/>
            <a:p>
              <a:r>
                <a:rPr lang="es-ES" sz="1800" dirty="0">
                  <a:solidFill>
                    <a:schemeClr val="tx1"/>
                  </a:solidFill>
                  <a:latin typeface="+mn-lt"/>
                </a:rPr>
                <a:t>Obtener la matriz </a:t>
              </a:r>
              <a:r>
                <a:rPr lang="es-ES" sz="1800" b="0" i="0">
                  <a:solidFill>
                    <a:schemeClr val="tx1"/>
                  </a:solidFill>
                  <a:latin typeface="+mn-lt"/>
                </a:rPr>
                <a:t>𝑄</a:t>
              </a:r>
              <a:endParaRPr lang="es-ES" sz="1800" dirty="0">
                <a:solidFill>
                  <a:schemeClr val="tx1"/>
                </a:solidFill>
                <a:latin typeface="+mn-lt"/>
              </a:endParaRPr>
            </a:p>
          </dgm:t>
        </dgm:pt>
      </mc:Fallback>
    </mc:AlternateContent>
    <dgm:pt modelId="{45B99177-7137-4B23-9FC1-C1B4ABCEE5C2}" type="parTrans" cxnId="{D5355B57-9660-49A7-8C8E-FA9CA2BF82DB}">
      <dgm:prSet/>
      <dgm:spPr/>
      <dgm:t>
        <a:bodyPr/>
        <a:lstStyle/>
        <a:p>
          <a:endParaRPr lang="es-ES" sz="1800">
            <a:solidFill>
              <a:schemeClr val="tx1"/>
            </a:solidFill>
            <a:latin typeface="+mn-lt"/>
          </a:endParaRPr>
        </a:p>
      </dgm:t>
    </dgm:pt>
    <dgm:pt modelId="{74B095B2-0456-497E-A9B8-C99F60D687A2}" type="sibTrans" cxnId="{D5355B57-9660-49A7-8C8E-FA9CA2BF82DB}">
      <dgm:prSet custT="1"/>
      <dgm:spPr/>
      <dgm:t>
        <a:bodyPr/>
        <a:lstStyle/>
        <a:p>
          <a:endParaRPr lang="es-ES" sz="1800">
            <a:solidFill>
              <a:schemeClr val="tx1"/>
            </a:solidFill>
            <a:latin typeface="+mn-lt"/>
          </a:endParaRPr>
        </a:p>
      </dgm:t>
    </dgm:pt>
    <dgm:pt modelId="{C43075B2-E147-4C35-A87B-B029BDB729A1}" type="pres">
      <dgm:prSet presAssocID="{F7A8EA64-FC1D-400C-9A8C-D6C538473C65}" presName="Name0" presStyleCnt="0">
        <dgm:presLayoutVars>
          <dgm:dir/>
          <dgm:resizeHandles val="exact"/>
        </dgm:presLayoutVars>
      </dgm:prSet>
      <dgm:spPr/>
    </dgm:pt>
    <dgm:pt modelId="{B6EA29F4-185B-4891-9A1E-3E70ED44A78A}" type="pres">
      <dgm:prSet presAssocID="{D89BCC4F-87C0-400F-A3EE-A0C90D233182}" presName="node" presStyleLbl="node1" presStyleIdx="0" presStyleCnt="3">
        <dgm:presLayoutVars>
          <dgm:bulletEnabled val="1"/>
        </dgm:presLayoutVars>
      </dgm:prSet>
      <dgm:spPr/>
    </dgm:pt>
    <dgm:pt modelId="{BE98D227-EFDB-47A5-A8EE-2FC2F2631CA0}" type="pres">
      <dgm:prSet presAssocID="{74B095B2-0456-497E-A9B8-C99F60D687A2}" presName="sibTrans" presStyleLbl="sibTrans2D1" presStyleIdx="0" presStyleCnt="2"/>
      <dgm:spPr/>
    </dgm:pt>
    <dgm:pt modelId="{0A82E954-7135-496C-806C-5269094C8822}" type="pres">
      <dgm:prSet presAssocID="{74B095B2-0456-497E-A9B8-C99F60D687A2}" presName="connectorText" presStyleLbl="sibTrans2D1" presStyleIdx="0" presStyleCnt="2"/>
      <dgm:spPr/>
    </dgm:pt>
    <dgm:pt modelId="{7AECFB7B-88FF-49B2-A038-8FFAC23F4059}" type="pres">
      <dgm:prSet presAssocID="{D7F7F9F7-198B-4AF2-998C-4250039E7FC7}" presName="node" presStyleLbl="node1" presStyleIdx="1" presStyleCnt="3">
        <dgm:presLayoutVars>
          <dgm:bulletEnabled val="1"/>
        </dgm:presLayoutVars>
      </dgm:prSet>
      <dgm:spPr/>
    </dgm:pt>
    <dgm:pt modelId="{B308D453-7C22-480C-9870-20CB3F737BC2}" type="pres">
      <dgm:prSet presAssocID="{49AB0C2D-C2DE-444C-BB87-41F706B4D4F7}" presName="sibTrans" presStyleLbl="sibTrans2D1" presStyleIdx="1" presStyleCnt="2"/>
      <dgm:spPr/>
    </dgm:pt>
    <dgm:pt modelId="{1ADE391C-3E42-474E-A76F-14C9F6CACBAC}" type="pres">
      <dgm:prSet presAssocID="{49AB0C2D-C2DE-444C-BB87-41F706B4D4F7}" presName="connectorText" presStyleLbl="sibTrans2D1" presStyleIdx="1" presStyleCnt="2"/>
      <dgm:spPr/>
    </dgm:pt>
    <dgm:pt modelId="{D301DB95-8EEE-4984-970E-1D77F9C4213F}" type="pres">
      <dgm:prSet presAssocID="{BF2488E6-7EF8-4AC6-A2AC-8174CE10D980}" presName="node" presStyleLbl="node1" presStyleIdx="2" presStyleCnt="3">
        <dgm:presLayoutVars>
          <dgm:bulletEnabled val="1"/>
        </dgm:presLayoutVars>
      </dgm:prSet>
      <dgm:spPr/>
    </dgm:pt>
  </dgm:ptLst>
  <dgm:cxnLst>
    <dgm:cxn modelId="{30D75E05-1DF1-403A-A0FE-0AE6F9CC3A5E}" type="presOf" srcId="{D89BCC4F-87C0-400F-A3EE-A0C90D233182}" destId="{B6EA29F4-185B-4891-9A1E-3E70ED44A78A}" srcOrd="0" destOrd="0" presId="urn:microsoft.com/office/officeart/2005/8/layout/process1"/>
    <dgm:cxn modelId="{FD7ACB13-F684-4CAD-BB6F-8FBCF494C7AD}" type="presOf" srcId="{F7A8EA64-FC1D-400C-9A8C-D6C538473C65}" destId="{C43075B2-E147-4C35-A87B-B029BDB729A1}" srcOrd="0" destOrd="0" presId="urn:microsoft.com/office/officeart/2005/8/layout/process1"/>
    <dgm:cxn modelId="{465D5E33-4940-4547-A60D-581956FC714A}" type="presOf" srcId="{49AB0C2D-C2DE-444C-BB87-41F706B4D4F7}" destId="{B308D453-7C22-480C-9870-20CB3F737BC2}" srcOrd="0" destOrd="0" presId="urn:microsoft.com/office/officeart/2005/8/layout/process1"/>
    <dgm:cxn modelId="{EB10D86B-5CC1-433F-8B87-9D051C6A46C0}" type="presOf" srcId="{BF2488E6-7EF8-4AC6-A2AC-8174CE10D980}" destId="{D301DB95-8EEE-4984-970E-1D77F9C4213F}" srcOrd="0" destOrd="0" presId="urn:microsoft.com/office/officeart/2005/8/layout/process1"/>
    <dgm:cxn modelId="{D4F5344E-904D-46AA-9B40-ED974B3AC966}" srcId="{F7A8EA64-FC1D-400C-9A8C-D6C538473C65}" destId="{BF2488E6-7EF8-4AC6-A2AC-8174CE10D980}" srcOrd="2" destOrd="0" parTransId="{DD80836D-016C-4E47-ACCF-ED91E1D7EE28}" sibTransId="{18D7DCE6-B70F-4FC8-AAC2-BD6AC5D04DF3}"/>
    <dgm:cxn modelId="{0C3F7D50-F2B6-4B64-A1FB-824839DF27EF}" srcId="{F7A8EA64-FC1D-400C-9A8C-D6C538473C65}" destId="{D7F7F9F7-198B-4AF2-998C-4250039E7FC7}" srcOrd="1" destOrd="0" parTransId="{103F684F-7432-498E-8778-4B3878844849}" sibTransId="{49AB0C2D-C2DE-444C-BB87-41F706B4D4F7}"/>
    <dgm:cxn modelId="{3D06AB50-D0B8-4259-8954-390D0C953534}" type="presOf" srcId="{D7F7F9F7-198B-4AF2-998C-4250039E7FC7}" destId="{7AECFB7B-88FF-49B2-A038-8FFAC23F4059}" srcOrd="0" destOrd="0" presId="urn:microsoft.com/office/officeart/2005/8/layout/process1"/>
    <dgm:cxn modelId="{D5355B57-9660-49A7-8C8E-FA9CA2BF82DB}" srcId="{F7A8EA64-FC1D-400C-9A8C-D6C538473C65}" destId="{D89BCC4F-87C0-400F-A3EE-A0C90D233182}" srcOrd="0" destOrd="0" parTransId="{45B99177-7137-4B23-9FC1-C1B4ABCEE5C2}" sibTransId="{74B095B2-0456-497E-A9B8-C99F60D687A2}"/>
    <dgm:cxn modelId="{4D2CB38F-49F7-49AE-9FCC-29B1FC25612B}" type="presOf" srcId="{74B095B2-0456-497E-A9B8-C99F60D687A2}" destId="{0A82E954-7135-496C-806C-5269094C8822}" srcOrd="1" destOrd="0" presId="urn:microsoft.com/office/officeart/2005/8/layout/process1"/>
    <dgm:cxn modelId="{37CFCD9C-A21E-4332-A8EF-6B29C4CA6772}" type="presOf" srcId="{74B095B2-0456-497E-A9B8-C99F60D687A2}" destId="{BE98D227-EFDB-47A5-A8EE-2FC2F2631CA0}" srcOrd="0" destOrd="0" presId="urn:microsoft.com/office/officeart/2005/8/layout/process1"/>
    <dgm:cxn modelId="{0DBE12AF-4A32-481F-AFA3-023EB3FAD799}" type="presOf" srcId="{49AB0C2D-C2DE-444C-BB87-41F706B4D4F7}" destId="{1ADE391C-3E42-474E-A76F-14C9F6CACBAC}" srcOrd="1" destOrd="0" presId="urn:microsoft.com/office/officeart/2005/8/layout/process1"/>
    <dgm:cxn modelId="{37560128-FAFF-483E-849E-DF67F2BADD84}" type="presParOf" srcId="{C43075B2-E147-4C35-A87B-B029BDB729A1}" destId="{B6EA29F4-185B-4891-9A1E-3E70ED44A78A}" srcOrd="0" destOrd="0" presId="urn:microsoft.com/office/officeart/2005/8/layout/process1"/>
    <dgm:cxn modelId="{822DECDE-8D0B-47F8-B45A-74B3B4E160EF}" type="presParOf" srcId="{C43075B2-E147-4C35-A87B-B029BDB729A1}" destId="{BE98D227-EFDB-47A5-A8EE-2FC2F2631CA0}" srcOrd="1" destOrd="0" presId="urn:microsoft.com/office/officeart/2005/8/layout/process1"/>
    <dgm:cxn modelId="{34BE01A8-6CE7-4715-8E85-479CE8B037FD}" type="presParOf" srcId="{BE98D227-EFDB-47A5-A8EE-2FC2F2631CA0}" destId="{0A82E954-7135-496C-806C-5269094C8822}" srcOrd="0" destOrd="0" presId="urn:microsoft.com/office/officeart/2005/8/layout/process1"/>
    <dgm:cxn modelId="{2C4D9EF7-32CA-4274-93C0-907685AA6589}" type="presParOf" srcId="{C43075B2-E147-4C35-A87B-B029BDB729A1}" destId="{7AECFB7B-88FF-49B2-A038-8FFAC23F4059}" srcOrd="2" destOrd="0" presId="urn:microsoft.com/office/officeart/2005/8/layout/process1"/>
    <dgm:cxn modelId="{26A14D3A-A303-44A1-B97B-F933C91763BE}" type="presParOf" srcId="{C43075B2-E147-4C35-A87B-B029BDB729A1}" destId="{B308D453-7C22-480C-9870-20CB3F737BC2}" srcOrd="3" destOrd="0" presId="urn:microsoft.com/office/officeart/2005/8/layout/process1"/>
    <dgm:cxn modelId="{344D984D-BC72-4870-A01F-979A3D50A3AD}" type="presParOf" srcId="{B308D453-7C22-480C-9870-20CB3F737BC2}" destId="{1ADE391C-3E42-474E-A76F-14C9F6CACBAC}" srcOrd="0" destOrd="0" presId="urn:microsoft.com/office/officeart/2005/8/layout/process1"/>
    <dgm:cxn modelId="{2C988E5D-C857-4D2A-9506-9BD3510B8C4C}" type="presParOf" srcId="{C43075B2-E147-4C35-A87B-B029BDB729A1}" destId="{D301DB95-8EEE-4984-970E-1D77F9C4213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7A8EA64-FC1D-400C-9A8C-D6C538473C6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7F7F9F7-198B-4AF2-998C-4250039E7FC7}">
      <dgm:prSet phldrT="[Texto]" custT="1"/>
      <dgm:spPr>
        <a:blipFill>
          <a:blip xmlns:r="http://schemas.openxmlformats.org/officeDocument/2006/relationships" r:embed="rId1"/>
          <a:stretch>
            <a:fillRect l="-1465" r="-4396"/>
          </a:stretch>
        </a:blipFill>
      </dgm:spPr>
      <dgm:t>
        <a:bodyPr/>
        <a:lstStyle/>
        <a:p>
          <a:r>
            <a:rPr lang="es-ES">
              <a:noFill/>
            </a:rPr>
            <a:t> </a:t>
          </a:r>
        </a:p>
      </dgm:t>
    </dgm:pt>
    <dgm:pt modelId="{103F684F-7432-498E-8778-4B3878844849}" type="parTrans" cxnId="{0C3F7D50-F2B6-4B64-A1FB-824839DF27EF}">
      <dgm:prSet/>
      <dgm:spPr/>
      <dgm:t>
        <a:bodyPr/>
        <a:lstStyle/>
        <a:p>
          <a:endParaRPr lang="es-ES" sz="1800">
            <a:solidFill>
              <a:schemeClr val="tx1"/>
            </a:solidFill>
            <a:latin typeface="+mn-lt"/>
          </a:endParaRPr>
        </a:p>
      </dgm:t>
    </dgm:pt>
    <dgm:pt modelId="{49AB0C2D-C2DE-444C-BB87-41F706B4D4F7}" type="sibTrans" cxnId="{0C3F7D50-F2B6-4B64-A1FB-824839DF27EF}">
      <dgm:prSet custT="1"/>
      <dgm:spPr/>
      <dgm:t>
        <a:bodyPr/>
        <a:lstStyle/>
        <a:p>
          <a:endParaRPr lang="es-ES" sz="1800">
            <a:solidFill>
              <a:schemeClr val="tx1"/>
            </a:solidFill>
            <a:latin typeface="+mn-lt"/>
          </a:endParaRPr>
        </a:p>
      </dgm:t>
    </dgm:pt>
    <dgm:pt modelId="{BF2488E6-7EF8-4AC6-A2AC-8174CE10D980}">
      <dgm:prSet phldrT="[Texto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s-ES">
              <a:noFill/>
            </a:rPr>
            <a:t> </a:t>
          </a:r>
        </a:p>
      </dgm:t>
    </dgm:pt>
    <dgm:pt modelId="{DD80836D-016C-4E47-ACCF-ED91E1D7EE28}" type="parTrans" cxnId="{D4F5344E-904D-46AA-9B40-ED974B3AC966}">
      <dgm:prSet/>
      <dgm:spPr/>
      <dgm:t>
        <a:bodyPr/>
        <a:lstStyle/>
        <a:p>
          <a:endParaRPr lang="es-ES" sz="1800">
            <a:solidFill>
              <a:schemeClr val="tx1"/>
            </a:solidFill>
            <a:latin typeface="+mn-lt"/>
          </a:endParaRPr>
        </a:p>
      </dgm:t>
    </dgm:pt>
    <dgm:pt modelId="{18D7DCE6-B70F-4FC8-AAC2-BD6AC5D04DF3}" type="sibTrans" cxnId="{D4F5344E-904D-46AA-9B40-ED974B3AC966}">
      <dgm:prSet/>
      <dgm:spPr/>
      <dgm:t>
        <a:bodyPr/>
        <a:lstStyle/>
        <a:p>
          <a:endParaRPr lang="es-ES" sz="1800">
            <a:solidFill>
              <a:schemeClr val="tx1"/>
            </a:solidFill>
            <a:latin typeface="+mn-lt"/>
          </a:endParaRPr>
        </a:p>
      </dgm:t>
    </dgm:pt>
    <dgm:pt modelId="{D89BCC4F-87C0-400F-A3EE-A0C90D233182}">
      <dgm:prSet phldrT="[Texto]"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s-ES">
              <a:noFill/>
            </a:rPr>
            <a:t> </a:t>
          </a:r>
        </a:p>
      </dgm:t>
    </dgm:pt>
    <dgm:pt modelId="{45B99177-7137-4B23-9FC1-C1B4ABCEE5C2}" type="parTrans" cxnId="{D5355B57-9660-49A7-8C8E-FA9CA2BF82DB}">
      <dgm:prSet/>
      <dgm:spPr/>
      <dgm:t>
        <a:bodyPr/>
        <a:lstStyle/>
        <a:p>
          <a:endParaRPr lang="es-ES" sz="1800">
            <a:solidFill>
              <a:schemeClr val="tx1"/>
            </a:solidFill>
            <a:latin typeface="+mn-lt"/>
          </a:endParaRPr>
        </a:p>
      </dgm:t>
    </dgm:pt>
    <dgm:pt modelId="{74B095B2-0456-497E-A9B8-C99F60D687A2}" type="sibTrans" cxnId="{D5355B57-9660-49A7-8C8E-FA9CA2BF82DB}">
      <dgm:prSet custT="1"/>
      <dgm:spPr/>
      <dgm:t>
        <a:bodyPr/>
        <a:lstStyle/>
        <a:p>
          <a:endParaRPr lang="es-ES" sz="1800">
            <a:solidFill>
              <a:schemeClr val="tx1"/>
            </a:solidFill>
            <a:latin typeface="+mn-lt"/>
          </a:endParaRPr>
        </a:p>
      </dgm:t>
    </dgm:pt>
    <dgm:pt modelId="{C43075B2-E147-4C35-A87B-B029BDB729A1}" type="pres">
      <dgm:prSet presAssocID="{F7A8EA64-FC1D-400C-9A8C-D6C538473C65}" presName="Name0" presStyleCnt="0">
        <dgm:presLayoutVars>
          <dgm:dir/>
          <dgm:resizeHandles val="exact"/>
        </dgm:presLayoutVars>
      </dgm:prSet>
      <dgm:spPr/>
    </dgm:pt>
    <dgm:pt modelId="{B6EA29F4-185B-4891-9A1E-3E70ED44A78A}" type="pres">
      <dgm:prSet presAssocID="{D89BCC4F-87C0-400F-A3EE-A0C90D233182}" presName="node" presStyleLbl="node1" presStyleIdx="0" presStyleCnt="3">
        <dgm:presLayoutVars>
          <dgm:bulletEnabled val="1"/>
        </dgm:presLayoutVars>
      </dgm:prSet>
      <dgm:spPr/>
    </dgm:pt>
    <dgm:pt modelId="{BE98D227-EFDB-47A5-A8EE-2FC2F2631CA0}" type="pres">
      <dgm:prSet presAssocID="{74B095B2-0456-497E-A9B8-C99F60D687A2}" presName="sibTrans" presStyleLbl="sibTrans2D1" presStyleIdx="0" presStyleCnt="2"/>
      <dgm:spPr/>
    </dgm:pt>
    <dgm:pt modelId="{0A82E954-7135-496C-806C-5269094C8822}" type="pres">
      <dgm:prSet presAssocID="{74B095B2-0456-497E-A9B8-C99F60D687A2}" presName="connectorText" presStyleLbl="sibTrans2D1" presStyleIdx="0" presStyleCnt="2"/>
      <dgm:spPr/>
    </dgm:pt>
    <dgm:pt modelId="{7AECFB7B-88FF-49B2-A038-8FFAC23F4059}" type="pres">
      <dgm:prSet presAssocID="{D7F7F9F7-198B-4AF2-998C-4250039E7FC7}" presName="node" presStyleLbl="node1" presStyleIdx="1" presStyleCnt="3">
        <dgm:presLayoutVars>
          <dgm:bulletEnabled val="1"/>
        </dgm:presLayoutVars>
      </dgm:prSet>
      <dgm:spPr/>
    </dgm:pt>
    <dgm:pt modelId="{B308D453-7C22-480C-9870-20CB3F737BC2}" type="pres">
      <dgm:prSet presAssocID="{49AB0C2D-C2DE-444C-BB87-41F706B4D4F7}" presName="sibTrans" presStyleLbl="sibTrans2D1" presStyleIdx="1" presStyleCnt="2"/>
      <dgm:spPr/>
    </dgm:pt>
    <dgm:pt modelId="{1ADE391C-3E42-474E-A76F-14C9F6CACBAC}" type="pres">
      <dgm:prSet presAssocID="{49AB0C2D-C2DE-444C-BB87-41F706B4D4F7}" presName="connectorText" presStyleLbl="sibTrans2D1" presStyleIdx="1" presStyleCnt="2"/>
      <dgm:spPr/>
    </dgm:pt>
    <dgm:pt modelId="{D301DB95-8EEE-4984-970E-1D77F9C4213F}" type="pres">
      <dgm:prSet presAssocID="{BF2488E6-7EF8-4AC6-A2AC-8174CE10D980}" presName="node" presStyleLbl="node1" presStyleIdx="2" presStyleCnt="3">
        <dgm:presLayoutVars>
          <dgm:bulletEnabled val="1"/>
        </dgm:presLayoutVars>
      </dgm:prSet>
      <dgm:spPr/>
    </dgm:pt>
  </dgm:ptLst>
  <dgm:cxnLst>
    <dgm:cxn modelId="{30D75E05-1DF1-403A-A0FE-0AE6F9CC3A5E}" type="presOf" srcId="{D89BCC4F-87C0-400F-A3EE-A0C90D233182}" destId="{B6EA29F4-185B-4891-9A1E-3E70ED44A78A}" srcOrd="0" destOrd="0" presId="urn:microsoft.com/office/officeart/2005/8/layout/process1"/>
    <dgm:cxn modelId="{FD7ACB13-F684-4CAD-BB6F-8FBCF494C7AD}" type="presOf" srcId="{F7A8EA64-FC1D-400C-9A8C-D6C538473C65}" destId="{C43075B2-E147-4C35-A87B-B029BDB729A1}" srcOrd="0" destOrd="0" presId="urn:microsoft.com/office/officeart/2005/8/layout/process1"/>
    <dgm:cxn modelId="{465D5E33-4940-4547-A60D-581956FC714A}" type="presOf" srcId="{49AB0C2D-C2DE-444C-BB87-41F706B4D4F7}" destId="{B308D453-7C22-480C-9870-20CB3F737BC2}" srcOrd="0" destOrd="0" presId="urn:microsoft.com/office/officeart/2005/8/layout/process1"/>
    <dgm:cxn modelId="{EB10D86B-5CC1-433F-8B87-9D051C6A46C0}" type="presOf" srcId="{BF2488E6-7EF8-4AC6-A2AC-8174CE10D980}" destId="{D301DB95-8EEE-4984-970E-1D77F9C4213F}" srcOrd="0" destOrd="0" presId="urn:microsoft.com/office/officeart/2005/8/layout/process1"/>
    <dgm:cxn modelId="{D4F5344E-904D-46AA-9B40-ED974B3AC966}" srcId="{F7A8EA64-FC1D-400C-9A8C-D6C538473C65}" destId="{BF2488E6-7EF8-4AC6-A2AC-8174CE10D980}" srcOrd="2" destOrd="0" parTransId="{DD80836D-016C-4E47-ACCF-ED91E1D7EE28}" sibTransId="{18D7DCE6-B70F-4FC8-AAC2-BD6AC5D04DF3}"/>
    <dgm:cxn modelId="{0C3F7D50-F2B6-4B64-A1FB-824839DF27EF}" srcId="{F7A8EA64-FC1D-400C-9A8C-D6C538473C65}" destId="{D7F7F9F7-198B-4AF2-998C-4250039E7FC7}" srcOrd="1" destOrd="0" parTransId="{103F684F-7432-498E-8778-4B3878844849}" sibTransId="{49AB0C2D-C2DE-444C-BB87-41F706B4D4F7}"/>
    <dgm:cxn modelId="{3D06AB50-D0B8-4259-8954-390D0C953534}" type="presOf" srcId="{D7F7F9F7-198B-4AF2-998C-4250039E7FC7}" destId="{7AECFB7B-88FF-49B2-A038-8FFAC23F4059}" srcOrd="0" destOrd="0" presId="urn:microsoft.com/office/officeart/2005/8/layout/process1"/>
    <dgm:cxn modelId="{D5355B57-9660-49A7-8C8E-FA9CA2BF82DB}" srcId="{F7A8EA64-FC1D-400C-9A8C-D6C538473C65}" destId="{D89BCC4F-87C0-400F-A3EE-A0C90D233182}" srcOrd="0" destOrd="0" parTransId="{45B99177-7137-4B23-9FC1-C1B4ABCEE5C2}" sibTransId="{74B095B2-0456-497E-A9B8-C99F60D687A2}"/>
    <dgm:cxn modelId="{4D2CB38F-49F7-49AE-9FCC-29B1FC25612B}" type="presOf" srcId="{74B095B2-0456-497E-A9B8-C99F60D687A2}" destId="{0A82E954-7135-496C-806C-5269094C8822}" srcOrd="1" destOrd="0" presId="urn:microsoft.com/office/officeart/2005/8/layout/process1"/>
    <dgm:cxn modelId="{37CFCD9C-A21E-4332-A8EF-6B29C4CA6772}" type="presOf" srcId="{74B095B2-0456-497E-A9B8-C99F60D687A2}" destId="{BE98D227-EFDB-47A5-A8EE-2FC2F2631CA0}" srcOrd="0" destOrd="0" presId="urn:microsoft.com/office/officeart/2005/8/layout/process1"/>
    <dgm:cxn modelId="{0DBE12AF-4A32-481F-AFA3-023EB3FAD799}" type="presOf" srcId="{49AB0C2D-C2DE-444C-BB87-41F706B4D4F7}" destId="{1ADE391C-3E42-474E-A76F-14C9F6CACBAC}" srcOrd="1" destOrd="0" presId="urn:microsoft.com/office/officeart/2005/8/layout/process1"/>
    <dgm:cxn modelId="{37560128-FAFF-483E-849E-DF67F2BADD84}" type="presParOf" srcId="{C43075B2-E147-4C35-A87B-B029BDB729A1}" destId="{B6EA29F4-185B-4891-9A1E-3E70ED44A78A}" srcOrd="0" destOrd="0" presId="urn:microsoft.com/office/officeart/2005/8/layout/process1"/>
    <dgm:cxn modelId="{822DECDE-8D0B-47F8-B45A-74B3B4E160EF}" type="presParOf" srcId="{C43075B2-E147-4C35-A87B-B029BDB729A1}" destId="{BE98D227-EFDB-47A5-A8EE-2FC2F2631CA0}" srcOrd="1" destOrd="0" presId="urn:microsoft.com/office/officeart/2005/8/layout/process1"/>
    <dgm:cxn modelId="{34BE01A8-6CE7-4715-8E85-479CE8B037FD}" type="presParOf" srcId="{BE98D227-EFDB-47A5-A8EE-2FC2F2631CA0}" destId="{0A82E954-7135-496C-806C-5269094C8822}" srcOrd="0" destOrd="0" presId="urn:microsoft.com/office/officeart/2005/8/layout/process1"/>
    <dgm:cxn modelId="{2C4D9EF7-32CA-4274-93C0-907685AA6589}" type="presParOf" srcId="{C43075B2-E147-4C35-A87B-B029BDB729A1}" destId="{7AECFB7B-88FF-49B2-A038-8FFAC23F4059}" srcOrd="2" destOrd="0" presId="urn:microsoft.com/office/officeart/2005/8/layout/process1"/>
    <dgm:cxn modelId="{26A14D3A-A303-44A1-B97B-F933C91763BE}" type="presParOf" srcId="{C43075B2-E147-4C35-A87B-B029BDB729A1}" destId="{B308D453-7C22-480C-9870-20CB3F737BC2}" srcOrd="3" destOrd="0" presId="urn:microsoft.com/office/officeart/2005/8/layout/process1"/>
    <dgm:cxn modelId="{344D984D-BC72-4870-A01F-979A3D50A3AD}" type="presParOf" srcId="{B308D453-7C22-480C-9870-20CB3F737BC2}" destId="{1ADE391C-3E42-474E-A76F-14C9F6CACBAC}" srcOrd="0" destOrd="0" presId="urn:microsoft.com/office/officeart/2005/8/layout/process1"/>
    <dgm:cxn modelId="{2C988E5D-C857-4D2A-9506-9BD3510B8C4C}" type="presParOf" srcId="{C43075B2-E147-4C35-A87B-B029BDB729A1}" destId="{D301DB95-8EEE-4984-970E-1D77F9C4213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0BA8A-6696-40CA-BD7C-4A8A172D8DDD}">
      <dsp:nvSpPr>
        <dsp:cNvPr id="0" name=""/>
        <dsp:cNvSpPr/>
      </dsp:nvSpPr>
      <dsp:spPr>
        <a:xfrm>
          <a:off x="3571" y="1999246"/>
          <a:ext cx="1561703" cy="14201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  <a:latin typeface="+mn-lt"/>
              <a:cs typeface="Calibri" panose="020F0502020204030204" pitchFamily="34" charset="0"/>
            </a:rPr>
            <a:t>A partir de una matriz de distancias al cuadrado </a:t>
          </a:r>
          <a14:m xmlns:a14="http://schemas.microsoft.com/office/drawing/2010/main">
            <m:oMath xmlns:m="http://schemas.openxmlformats.org/officeDocument/2006/math">
              <m:r>
                <a:rPr lang="es-ES" sz="1800" i="1" kern="1200">
                  <a:solidFill>
                    <a:schemeClr val="tx1"/>
                  </a:solidFill>
                  <a:latin typeface="Cambria Math" panose="02040503050406030204" pitchFamily="18" charset="0"/>
                </a:rPr>
                <m:t>𝐷</m:t>
              </m:r>
            </m:oMath>
          </a14:m>
          <a:endParaRPr lang="es-ES" sz="1800" kern="1200" dirty="0">
            <a:solidFill>
              <a:schemeClr val="tx1"/>
            </a:solidFill>
            <a:latin typeface="+mn-lt"/>
          </a:endParaRPr>
        </a:p>
      </dsp:txBody>
      <dsp:txXfrm>
        <a:off x="45166" y="2040841"/>
        <a:ext cx="1478513" cy="1336983"/>
      </dsp:txXfrm>
    </dsp:sp>
    <dsp:sp modelId="{AE1B745E-85C6-46C4-AF66-2A6D5832F91C}">
      <dsp:nvSpPr>
        <dsp:cNvPr id="0" name=""/>
        <dsp:cNvSpPr/>
      </dsp:nvSpPr>
      <dsp:spPr>
        <a:xfrm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>
            <a:solidFill>
              <a:schemeClr val="tx1"/>
            </a:solidFill>
            <a:latin typeface="+mn-lt"/>
          </a:endParaRPr>
        </a:p>
      </dsp:txBody>
      <dsp:txXfrm>
        <a:off x="1721445" y="2593142"/>
        <a:ext cx="231757" cy="232382"/>
      </dsp:txXfrm>
    </dsp:sp>
    <dsp:sp modelId="{B6EA29F4-185B-4891-9A1E-3E70ED44A78A}">
      <dsp:nvSpPr>
        <dsp:cNvPr id="0" name=""/>
        <dsp:cNvSpPr/>
      </dsp:nvSpPr>
      <dsp:spPr>
        <a:xfrm>
          <a:off x="2189956" y="1999246"/>
          <a:ext cx="1561703" cy="14201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  <a:latin typeface="+mn-lt"/>
            </a:rPr>
            <a:t>Obtener la matriz </a:t>
          </a:r>
          <a14:m xmlns:a14="http://schemas.microsoft.com/office/drawing/2010/main">
            <m:oMath xmlns:m="http://schemas.openxmlformats.org/officeDocument/2006/math">
              <m:r>
                <a:rPr lang="es-ES" sz="18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𝑄</m:t>
              </m:r>
            </m:oMath>
          </a14:m>
          <a:endParaRPr lang="es-ES" sz="1800" kern="1200" dirty="0">
            <a:solidFill>
              <a:schemeClr val="tx1"/>
            </a:solidFill>
            <a:latin typeface="+mn-lt"/>
          </a:endParaRPr>
        </a:p>
      </dsp:txBody>
      <dsp:txXfrm>
        <a:off x="2231551" y="2040841"/>
        <a:ext cx="1478513" cy="1336983"/>
      </dsp:txXfrm>
    </dsp:sp>
    <dsp:sp modelId="{BE98D227-EFDB-47A5-A8EE-2FC2F2631CA0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>
            <a:solidFill>
              <a:schemeClr val="tx1"/>
            </a:solidFill>
            <a:latin typeface="+mn-lt"/>
          </a:endParaRPr>
        </a:p>
      </dsp:txBody>
      <dsp:txXfrm>
        <a:off x="3907829" y="2593142"/>
        <a:ext cx="231757" cy="232382"/>
      </dsp:txXfrm>
    </dsp:sp>
    <dsp:sp modelId="{7AECFB7B-88FF-49B2-A038-8FFAC23F4059}">
      <dsp:nvSpPr>
        <dsp:cNvPr id="0" name=""/>
        <dsp:cNvSpPr/>
      </dsp:nvSpPr>
      <dsp:spPr>
        <a:xfrm>
          <a:off x="4376340" y="1999246"/>
          <a:ext cx="1561703" cy="14201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  <a:latin typeface="+mn-lt"/>
              <a:cs typeface="Calibri" panose="020F0502020204030204" pitchFamily="34" charset="0"/>
            </a:rPr>
            <a:t>Reconstruir la matriz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̃"/>
                  <m:ctrlPr>
                    <a:rPr lang="es-ES" sz="1800" i="1" kern="120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s-ES" sz="1800" b="1" kern="120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𝐱</m:t>
                  </m:r>
                </m:e>
              </m:acc>
            </m:oMath>
          </a14:m>
          <a:endParaRPr lang="es-ES" sz="1800" kern="1200" dirty="0">
            <a:solidFill>
              <a:schemeClr val="tx1"/>
            </a:solidFill>
            <a:latin typeface="+mn-lt"/>
          </a:endParaRPr>
        </a:p>
      </dsp:txBody>
      <dsp:txXfrm>
        <a:off x="4417935" y="2040841"/>
        <a:ext cx="1478513" cy="1336983"/>
      </dsp:txXfrm>
    </dsp:sp>
    <dsp:sp modelId="{B308D453-7C22-480C-9870-20CB3F737BC2}">
      <dsp:nvSpPr>
        <dsp:cNvPr id="0" name=""/>
        <dsp:cNvSpPr/>
      </dsp:nvSpPr>
      <dsp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>
            <a:solidFill>
              <a:schemeClr val="tx1"/>
            </a:solidFill>
            <a:latin typeface="+mn-lt"/>
          </a:endParaRPr>
        </a:p>
      </dsp:txBody>
      <dsp:txXfrm>
        <a:off x="6094214" y="2593142"/>
        <a:ext cx="231757" cy="232382"/>
      </dsp:txXfrm>
    </dsp:sp>
    <dsp:sp modelId="{D301DB95-8EEE-4984-970E-1D77F9C4213F}">
      <dsp:nvSpPr>
        <dsp:cNvPr id="0" name=""/>
        <dsp:cNvSpPr/>
      </dsp:nvSpPr>
      <dsp:spPr>
        <a:xfrm>
          <a:off x="6562724" y="1999246"/>
          <a:ext cx="1561703" cy="14201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  <a:latin typeface="+mn-lt"/>
            </a:rPr>
            <a:t>Obtener la matriz </a:t>
          </a:r>
          <a14:m xmlns:a14="http://schemas.microsoft.com/office/drawing/2010/main">
            <m:oMath xmlns:m="http://schemas.openxmlformats.org/officeDocument/2006/math">
              <m:r>
                <a:rPr lang="es-ES" sz="1800" b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𝐱</m:t>
              </m:r>
            </m:oMath>
          </a14:m>
          <a:endParaRPr lang="es-ES" sz="1800" kern="1200" dirty="0">
            <a:solidFill>
              <a:schemeClr val="tx1"/>
            </a:solidFill>
            <a:latin typeface="+mn-lt"/>
          </a:endParaRPr>
        </a:p>
      </dsp:txBody>
      <dsp:txXfrm>
        <a:off x="6604319" y="2040841"/>
        <a:ext cx="1478513" cy="1336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0BA8A-6696-40CA-BD7C-4A8A172D8DDD}">
      <dsp:nvSpPr>
        <dsp:cNvPr id="0" name=""/>
        <dsp:cNvSpPr/>
      </dsp:nvSpPr>
      <dsp:spPr>
        <a:xfrm>
          <a:off x="849" y="580570"/>
          <a:ext cx="1811851" cy="1189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  <a:latin typeface="+mn-lt"/>
              <a:cs typeface="Calibri" panose="020F0502020204030204" pitchFamily="34" charset="0"/>
            </a:rPr>
            <a:t>A partir de una matriz de distancias al cuadrado </a:t>
          </a:r>
          <a14:m xmlns:a14="http://schemas.microsoft.com/office/drawing/2010/main">
            <m:oMath xmlns:m="http://schemas.openxmlformats.org/officeDocument/2006/math">
              <m:r>
                <a:rPr lang="es-ES" sz="1800" i="1" kern="1200">
                  <a:solidFill>
                    <a:schemeClr val="tx1"/>
                  </a:solidFill>
                  <a:latin typeface="Cambria Math" panose="02040503050406030204" pitchFamily="18" charset="0"/>
                </a:rPr>
                <m:t>𝐷</m:t>
              </m:r>
            </m:oMath>
          </a14:m>
          <a:endParaRPr lang="es-ES" sz="1800" kern="1200" dirty="0">
            <a:solidFill>
              <a:schemeClr val="tx1"/>
            </a:solidFill>
            <a:latin typeface="+mn-lt"/>
          </a:endParaRPr>
        </a:p>
      </dsp:txBody>
      <dsp:txXfrm>
        <a:off x="35674" y="615395"/>
        <a:ext cx="1742201" cy="1119377"/>
      </dsp:txXfrm>
    </dsp:sp>
    <dsp:sp modelId="{AE1B745E-85C6-46C4-AF66-2A6D5832F91C}">
      <dsp:nvSpPr>
        <dsp:cNvPr id="0" name=""/>
        <dsp:cNvSpPr/>
      </dsp:nvSpPr>
      <dsp:spPr>
        <a:xfrm>
          <a:off x="1993886" y="950414"/>
          <a:ext cx="384112" cy="4493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>
            <a:solidFill>
              <a:schemeClr val="tx1"/>
            </a:solidFill>
            <a:latin typeface="+mn-lt"/>
          </a:endParaRPr>
        </a:p>
      </dsp:txBody>
      <dsp:txXfrm>
        <a:off x="1993886" y="1040282"/>
        <a:ext cx="268878" cy="269603"/>
      </dsp:txXfrm>
    </dsp:sp>
    <dsp:sp modelId="{B6EA29F4-185B-4891-9A1E-3E70ED44A78A}">
      <dsp:nvSpPr>
        <dsp:cNvPr id="0" name=""/>
        <dsp:cNvSpPr/>
      </dsp:nvSpPr>
      <dsp:spPr>
        <a:xfrm>
          <a:off x="2537441" y="580570"/>
          <a:ext cx="1811851" cy="1189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  <a:latin typeface="+mn-lt"/>
            </a:rPr>
            <a:t>Obtener la matriz </a:t>
          </a:r>
          <a14:m xmlns:a14="http://schemas.microsoft.com/office/drawing/2010/main">
            <m:oMath xmlns:m="http://schemas.openxmlformats.org/officeDocument/2006/math">
              <m:r>
                <a:rPr lang="es-ES" sz="18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𝑄</m:t>
              </m:r>
            </m:oMath>
          </a14:m>
          <a:endParaRPr lang="es-ES" sz="1800" kern="1200" dirty="0">
            <a:solidFill>
              <a:schemeClr val="tx1"/>
            </a:solidFill>
            <a:latin typeface="+mn-lt"/>
          </a:endParaRPr>
        </a:p>
      </dsp:txBody>
      <dsp:txXfrm>
        <a:off x="2572266" y="615395"/>
        <a:ext cx="1742201" cy="11193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0BA8A-6696-40CA-BD7C-4A8A172D8DDD}">
      <dsp:nvSpPr>
        <dsp:cNvPr id="0" name=""/>
        <dsp:cNvSpPr/>
      </dsp:nvSpPr>
      <dsp:spPr>
        <a:xfrm>
          <a:off x="849" y="580570"/>
          <a:ext cx="1811851" cy="1189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  <a:latin typeface="+mn-lt"/>
              <a:cs typeface="Calibri" panose="020F0502020204030204" pitchFamily="34" charset="0"/>
            </a:rPr>
            <a:t>A partir de una matriz de distancias al cuadrado </a:t>
          </a:r>
          <a14:m xmlns:a14="http://schemas.microsoft.com/office/drawing/2010/main">
            <m:oMath xmlns:m="http://schemas.openxmlformats.org/officeDocument/2006/math">
              <m:r>
                <a:rPr lang="es-ES" sz="1800" i="1" kern="1200">
                  <a:solidFill>
                    <a:schemeClr val="tx1"/>
                  </a:solidFill>
                  <a:latin typeface="Cambria Math" panose="02040503050406030204" pitchFamily="18" charset="0"/>
                </a:rPr>
                <m:t>𝐷</m:t>
              </m:r>
            </m:oMath>
          </a14:m>
          <a:endParaRPr lang="es-ES" sz="1800" kern="1200" dirty="0">
            <a:solidFill>
              <a:schemeClr val="tx1"/>
            </a:solidFill>
            <a:latin typeface="+mn-lt"/>
          </a:endParaRPr>
        </a:p>
      </dsp:txBody>
      <dsp:txXfrm>
        <a:off x="35674" y="615395"/>
        <a:ext cx="1742201" cy="1119377"/>
      </dsp:txXfrm>
    </dsp:sp>
    <dsp:sp modelId="{AE1B745E-85C6-46C4-AF66-2A6D5832F91C}">
      <dsp:nvSpPr>
        <dsp:cNvPr id="0" name=""/>
        <dsp:cNvSpPr/>
      </dsp:nvSpPr>
      <dsp:spPr>
        <a:xfrm>
          <a:off x="1993886" y="950414"/>
          <a:ext cx="384112" cy="4493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>
            <a:solidFill>
              <a:schemeClr val="tx1"/>
            </a:solidFill>
            <a:latin typeface="+mn-lt"/>
          </a:endParaRPr>
        </a:p>
      </dsp:txBody>
      <dsp:txXfrm>
        <a:off x="1993886" y="1040282"/>
        <a:ext cx="268878" cy="269603"/>
      </dsp:txXfrm>
    </dsp:sp>
    <dsp:sp modelId="{B6EA29F4-185B-4891-9A1E-3E70ED44A78A}">
      <dsp:nvSpPr>
        <dsp:cNvPr id="0" name=""/>
        <dsp:cNvSpPr/>
      </dsp:nvSpPr>
      <dsp:spPr>
        <a:xfrm>
          <a:off x="2537441" y="580570"/>
          <a:ext cx="1811851" cy="1189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  <a:latin typeface="+mn-lt"/>
            </a:rPr>
            <a:t>Obtener la matriz </a:t>
          </a:r>
          <a14:m xmlns:a14="http://schemas.microsoft.com/office/drawing/2010/main">
            <m:oMath xmlns:m="http://schemas.openxmlformats.org/officeDocument/2006/math">
              <m:r>
                <a:rPr lang="es-ES" sz="18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𝑄</m:t>
              </m:r>
            </m:oMath>
          </a14:m>
          <a:endParaRPr lang="es-ES" sz="1800" kern="1200" dirty="0">
            <a:solidFill>
              <a:schemeClr val="tx1"/>
            </a:solidFill>
            <a:latin typeface="+mn-lt"/>
          </a:endParaRPr>
        </a:p>
      </dsp:txBody>
      <dsp:txXfrm>
        <a:off x="2572266" y="615395"/>
        <a:ext cx="1742201" cy="11193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A29F4-185B-4891-9A1E-3E70ED44A78A}">
      <dsp:nvSpPr>
        <dsp:cNvPr id="0" name=""/>
        <dsp:cNvSpPr/>
      </dsp:nvSpPr>
      <dsp:spPr>
        <a:xfrm>
          <a:off x="5501" y="415053"/>
          <a:ext cx="1644250" cy="986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  <a:latin typeface="+mn-lt"/>
            </a:rPr>
            <a:t>Obtener la matriz </a:t>
          </a:r>
          <a14:m xmlns:a14="http://schemas.microsoft.com/office/drawing/2010/main">
            <m:oMath xmlns:m="http://schemas.openxmlformats.org/officeDocument/2006/math">
              <m:r>
                <a:rPr lang="es-ES" sz="18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𝑄</m:t>
              </m:r>
            </m:oMath>
          </a14:m>
          <a:endParaRPr lang="es-ES" sz="1800" kern="1200" dirty="0">
            <a:solidFill>
              <a:schemeClr val="tx1"/>
            </a:solidFill>
            <a:latin typeface="+mn-lt"/>
          </a:endParaRPr>
        </a:p>
      </dsp:txBody>
      <dsp:txXfrm>
        <a:off x="34396" y="443948"/>
        <a:ext cx="1586460" cy="928760"/>
      </dsp:txXfrm>
    </dsp:sp>
    <dsp:sp modelId="{BE98D227-EFDB-47A5-A8EE-2FC2F2631CA0}">
      <dsp:nvSpPr>
        <dsp:cNvPr id="0" name=""/>
        <dsp:cNvSpPr/>
      </dsp:nvSpPr>
      <dsp:spPr>
        <a:xfrm>
          <a:off x="1814176" y="704441"/>
          <a:ext cx="348581" cy="4077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kern="1200">
            <a:solidFill>
              <a:schemeClr val="tx1"/>
            </a:solidFill>
            <a:latin typeface="+mn-lt"/>
          </a:endParaRPr>
        </a:p>
      </dsp:txBody>
      <dsp:txXfrm>
        <a:off x="1814176" y="785996"/>
        <a:ext cx="244007" cy="244664"/>
      </dsp:txXfrm>
    </dsp:sp>
    <dsp:sp modelId="{7AECFB7B-88FF-49B2-A038-8FFAC23F4059}">
      <dsp:nvSpPr>
        <dsp:cNvPr id="0" name=""/>
        <dsp:cNvSpPr/>
      </dsp:nvSpPr>
      <dsp:spPr>
        <a:xfrm>
          <a:off x="2307451" y="415053"/>
          <a:ext cx="1644250" cy="986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  <a:latin typeface="+mn-lt"/>
              <a:cs typeface="Calibri" panose="020F0502020204030204" pitchFamily="34" charset="0"/>
            </a:rPr>
            <a:t>Reconstruir la matriz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̃"/>
                  <m:ctrlPr>
                    <a:rPr lang="es-ES" sz="1800" i="1" kern="120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s-ES" sz="1800" b="1" kern="120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𝐱</m:t>
                  </m:r>
                </m:e>
              </m:acc>
            </m:oMath>
          </a14:m>
          <a:endParaRPr lang="es-ES" sz="1800" kern="1200" dirty="0">
            <a:solidFill>
              <a:schemeClr val="tx1"/>
            </a:solidFill>
            <a:latin typeface="+mn-lt"/>
          </a:endParaRPr>
        </a:p>
      </dsp:txBody>
      <dsp:txXfrm>
        <a:off x="2336346" y="443948"/>
        <a:ext cx="1586460" cy="928760"/>
      </dsp:txXfrm>
    </dsp:sp>
    <dsp:sp modelId="{B308D453-7C22-480C-9870-20CB3F737BC2}">
      <dsp:nvSpPr>
        <dsp:cNvPr id="0" name=""/>
        <dsp:cNvSpPr/>
      </dsp:nvSpPr>
      <dsp:spPr>
        <a:xfrm>
          <a:off x="4116126" y="704441"/>
          <a:ext cx="348581" cy="4077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kern="1200">
            <a:solidFill>
              <a:schemeClr val="tx1"/>
            </a:solidFill>
            <a:latin typeface="+mn-lt"/>
          </a:endParaRPr>
        </a:p>
      </dsp:txBody>
      <dsp:txXfrm>
        <a:off x="4116126" y="785996"/>
        <a:ext cx="244007" cy="244664"/>
      </dsp:txXfrm>
    </dsp:sp>
    <dsp:sp modelId="{D301DB95-8EEE-4984-970E-1D77F9C4213F}">
      <dsp:nvSpPr>
        <dsp:cNvPr id="0" name=""/>
        <dsp:cNvSpPr/>
      </dsp:nvSpPr>
      <dsp:spPr>
        <a:xfrm>
          <a:off x="4609401" y="415053"/>
          <a:ext cx="1644250" cy="986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  <a:latin typeface="+mn-lt"/>
            </a:rPr>
            <a:t>Obtener la matriz </a:t>
          </a:r>
          <a14:m xmlns:a14="http://schemas.microsoft.com/office/drawing/2010/main">
            <m:oMath xmlns:m="http://schemas.openxmlformats.org/officeDocument/2006/math">
              <m:r>
                <a:rPr lang="es-ES" sz="1800" b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𝐱</m:t>
              </m:r>
            </m:oMath>
          </a14:m>
          <a:endParaRPr lang="es-ES" sz="1800" kern="1200" dirty="0">
            <a:solidFill>
              <a:schemeClr val="tx1"/>
            </a:solidFill>
            <a:latin typeface="+mn-lt"/>
          </a:endParaRPr>
        </a:p>
      </dsp:txBody>
      <dsp:txXfrm>
        <a:off x="4638296" y="443948"/>
        <a:ext cx="1586460" cy="928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image" Target="../media/image7.png"/><Relationship Id="rId3" Type="http://schemas.openxmlformats.org/officeDocument/2006/relationships/image" Target="../media/image21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5.xml"/><Relationship Id="rId9" Type="http://schemas.openxmlformats.org/officeDocument/2006/relationships/diagramData" Target="../diagrams/data6.xml"/><Relationship Id="rId1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7.png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4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7.xml"/><Relationship Id="rId9" Type="http://schemas.openxmlformats.org/officeDocument/2006/relationships/diagramData" Target="../diagrams/data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3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4300" dirty="0" err="1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Escalados</a:t>
            </a:r>
            <a:r>
              <a:rPr lang="en-US" sz="43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dirty="0" err="1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métricos</a:t>
            </a:r>
            <a:r>
              <a:rPr lang="en-US" sz="43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4300" dirty="0" err="1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coordenadas</a:t>
            </a:r>
            <a:r>
              <a:rPr lang="en-US" sz="43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300" dirty="0" err="1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principales</a:t>
            </a:r>
            <a:endParaRPr lang="en-US" sz="4300" kern="120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/>
                  <a:t>Obtener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dada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73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8996" y="1600200"/>
                <a:ext cx="9172519" cy="5089358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Sabemos, por lo visto anteriormente que la distancia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𝑖𝑗</m:t>
                        </m:r>
                      </m:sub>
                      <m:sup>
                        <m: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puede calcularse en función de la matriz </a:t>
                </a:r>
                <a14:m>
                  <m:oMath xmlns:m="http://schemas.openxmlformats.org/officeDocument/2006/math"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endParaRPr lang="es-ES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imponer la restricción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sumemos la ecuación anterior por filas:</a:t>
                </a:r>
              </a:p>
              <a:p>
                <a:pPr marL="0" indent="0">
                  <a:buNone/>
                </a:pPr>
                <a:endParaRPr lang="es-ES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E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e>
                      </m:nary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𝑗𝑗</m:t>
                              </m:r>
                            </m:sub>
                          </m:sSub>
                        </m:e>
                      </m:nary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𝑡𝑟𝑎𝑧𝑎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hemos utilizado que:</a:t>
                </a:r>
              </a:p>
              <a:p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implica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nary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𝑡𝑟𝑎𝑧𝑎</m:t>
                    </m:r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lo de dentro no depende de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por lo tanto se suma esa cantidad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veces.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996" y="1600200"/>
                <a:ext cx="9172519" cy="5089358"/>
              </a:xfrm>
              <a:blipFill>
                <a:blip r:embed="rId3"/>
                <a:stretch>
                  <a:fillRect l="-664" t="-240" b="-419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59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/>
                  <a:t>Obtener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dada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73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8996" y="1600200"/>
                <a:ext cx="9172519" cy="5089358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Sumando la ecuación por columnas:</a:t>
                </a:r>
              </a:p>
              <a:p>
                <a:pPr marL="0" indent="0">
                  <a:buNone/>
                </a:pPr>
                <a:endParaRPr lang="es-ES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E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𝑡𝑟𝑎𝑧𝑎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sumando lo anterior por filas de nuevo: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E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𝑡𝑟𝑎𝑧𝑎</m:t>
                              </m:r>
                              <m:d>
                                <m:d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  <m: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Ya que:</a:t>
                </a:r>
              </a:p>
              <a:p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𝑡𝑟𝑎𝑧𝑎</m:t>
                    </m:r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un número y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nary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𝑡𝑟𝑎𝑧𝑎</m:t>
                    </m:r>
                    <m:d>
                      <m:d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996" y="1600200"/>
                <a:ext cx="9172519" cy="5089358"/>
              </a:xfrm>
              <a:blipFill>
                <a:blip r:embed="rId3"/>
                <a:stretch>
                  <a:fillRect l="-664" t="-719" b="-731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1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/>
                  <a:t>Obtener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dada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73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8996" y="1600200"/>
                <a:ext cx="9172519" cy="5089358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 lo anterior sabemos que: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00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Sustituyendo</a:t>
                </a:r>
                <a:r>
                  <a:rPr lang="es-ES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</m:sSub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E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s-ES" sz="2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sz="2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s-ES" sz="2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s-E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E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sz="20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E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s-ES" sz="20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sz="20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s-ES" sz="20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s-E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s-E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s-ES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s-E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s-E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s-ES" sz="20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s-ES" sz="2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996" y="1600200"/>
                <a:ext cx="9172519" cy="5089358"/>
              </a:xfrm>
              <a:blipFill>
                <a:blip r:embed="rId3"/>
                <a:stretch>
                  <a:fillRect l="-266" t="-71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02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/>
                  <a:t>Obtener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dada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73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6280" y="1519989"/>
                <a:ext cx="9894415" cy="5089358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Denotemos las medias por columnas, por filas, y la media de todos los elementos de</a:t>
                </a:r>
                <a:r>
                  <a:rPr lang="es-ES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1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1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sz="1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ES" sz="1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s-ES" sz="1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sz="1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1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19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19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1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s-ES" sz="1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1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sz="1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ES" sz="1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s-ES" sz="19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1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1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sz="1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1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 </m:t>
                          </m:r>
                        </m:sub>
                        <m:sup>
                          <m:r>
                            <a:rPr lang="es-ES" sz="1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sz="1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1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sz="19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sz="19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1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s-ES" sz="1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1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sz="1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ES" sz="1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s-ES" sz="19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1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1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sz="1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ES" sz="1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 </m:t>
                          </m:r>
                        </m:sub>
                        <m:sup>
                          <m:r>
                            <a:rPr lang="es-ES" sz="1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sz="1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s-ES" sz="19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9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ES" sz="19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s-ES" sz="19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vamos a usar que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s-E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s-E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s-E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𝑛𝑡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implica que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num>
                      <m:den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.. </m:t>
                        </m:r>
                      </m:sub>
                      <m:sup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que esto a su vez implica que </a:t>
                </a:r>
                <a:endParaRPr lang="es-ES" sz="2000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.. 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80" y="1519989"/>
                <a:ext cx="9894415" cy="5089358"/>
              </a:xfrm>
              <a:blipFill>
                <a:blip r:embed="rId3"/>
                <a:stretch>
                  <a:fillRect l="-246" t="-59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935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/>
                  <a:t>Obtener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dada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73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6280" y="1519989"/>
                <a:ext cx="9124394" cy="5089358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Sustituyendo en la ecuación de los elementos de</a:t>
                </a:r>
                <a:r>
                  <a:rPr lang="es-ES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Sup>
                        <m:sSub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 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Sup>
                        <m:sSub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 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.. 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Ahora podemos hallar los elementos de la matriz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en base a los elementos de la matriz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.. 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80" y="1519989"/>
                <a:ext cx="9124394" cy="5089358"/>
              </a:xfrm>
              <a:blipFill>
                <a:blip r:embed="rId3"/>
                <a:stretch>
                  <a:fillRect l="-267" t="-59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a 3">
                <a:extLst>
                  <a:ext uri="{FF2B5EF4-FFF2-40B4-BE49-F238E27FC236}">
                    <a16:creationId xmlns:a16="http://schemas.microsoft.com/office/drawing/2014/main" id="{C78629C5-E966-4C34-B31C-A51E7549EB8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892398"/>
                  </p:ext>
                </p:extLst>
              </p:nvPr>
            </p:nvGraphicFramePr>
            <p:xfrm>
              <a:off x="2663405" y="4507832"/>
              <a:ext cx="4350143" cy="235016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4" name="Diagrama 3">
                <a:extLst>
                  <a:ext uri="{FF2B5EF4-FFF2-40B4-BE49-F238E27FC236}">
                    <a16:creationId xmlns:a16="http://schemas.microsoft.com/office/drawing/2014/main" id="{C78629C5-E966-4C34-B31C-A51E7549EB8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892398"/>
                  </p:ext>
                </p:extLst>
              </p:nvPr>
            </p:nvGraphicFramePr>
            <p:xfrm>
              <a:off x="2663405" y="4507832"/>
              <a:ext cx="4350143" cy="235016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  <p:pic>
        <p:nvPicPr>
          <p:cNvPr id="6" name="Gráfico 5" descr="Marca de verificación">
            <a:extLst>
              <a:ext uri="{FF2B5EF4-FFF2-40B4-BE49-F238E27FC236}">
                <a16:creationId xmlns:a16="http://schemas.microsoft.com/office/drawing/2014/main" id="{A05407AA-421B-4F15-844E-103132941F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83642" y="50412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0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" dirty="0"/>
                  <a:t>Expresión alternativa de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en base a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128" t="-73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52073"/>
                <a:ext cx="9124394" cy="5089358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 esta expresión: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.. 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Puede comprobarse que: 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sSup>
                            <m:s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e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sSup>
                            <m:sSup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e>
                            <m:sup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𝑃𝐷𝑃</m:t>
                      </m:r>
                    </m:oMath>
                  </m:oMathPara>
                </a14:m>
                <a:endParaRPr lang="es-ES" sz="2000" b="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b="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la matriz de proyección: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e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52073"/>
                <a:ext cx="9124394" cy="5089358"/>
              </a:xfrm>
              <a:blipFill>
                <a:blip r:embed="rId4"/>
                <a:stretch>
                  <a:fillRect l="-668" t="-71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922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77334" y="609600"/>
                <a:ext cx="8596668" cy="946484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Obtener la matriz </a:t>
                </a:r>
                <a14:m>
                  <m:oMath xmlns:m="http://schemas.openxmlformats.org/officeDocument/2006/math">
                    <m:r>
                      <a:rPr lang="es-ES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/>
                  <a:t> dada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s-ES" i="1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7334" y="609600"/>
                <a:ext cx="8596668" cy="946484"/>
              </a:xfrm>
              <a:blipFill>
                <a:blip r:embed="rId2"/>
                <a:stretch>
                  <a:fillRect l="-2128" t="-903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68642"/>
                <a:ext cx="9124394" cy="4479758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Pasemos ahora al problema de obtener la matriz </a:t>
                </a:r>
                <a14:m>
                  <m:oMath xmlns:m="http://schemas.openxmlformats.org/officeDocument/2006/math">
                    <m:r>
                      <a:rPr lang="es-ES" sz="2000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dada la matriz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Suponiendo que la matriz de similitud es definida positiva de rango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puede representarse por la descomposición en valores y vectores propios: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𝑄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Λ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𝑉</m:t>
                      </m:r>
                      <m:sSup>
                        <m:sSup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Λ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s-E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68642"/>
                <a:ext cx="9124394" cy="4479758"/>
              </a:xfrm>
              <a:blipFill>
                <a:blip r:embed="rId3"/>
                <a:stretch>
                  <a:fillRect l="-267" t="-68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Diagrama 6">
                <a:extLst>
                  <a:ext uri="{FF2B5EF4-FFF2-40B4-BE49-F238E27FC236}">
                    <a16:creationId xmlns:a16="http://schemas.microsoft.com/office/drawing/2014/main" id="{E0983DFC-974D-468F-8A6B-E431925C0CE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45630262"/>
                  </p:ext>
                </p:extLst>
              </p:nvPr>
            </p:nvGraphicFramePr>
            <p:xfrm>
              <a:off x="1569394" y="2338248"/>
              <a:ext cx="6259153" cy="181665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7" name="Diagrama 6">
                <a:extLst>
                  <a:ext uri="{FF2B5EF4-FFF2-40B4-BE49-F238E27FC236}">
                    <a16:creationId xmlns:a16="http://schemas.microsoft.com/office/drawing/2014/main" id="{E0983DFC-974D-468F-8A6B-E431925C0CE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45630262"/>
                  </p:ext>
                </p:extLst>
              </p:nvPr>
            </p:nvGraphicFramePr>
            <p:xfrm>
              <a:off x="1569394" y="2338248"/>
              <a:ext cx="6259153" cy="181665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01905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77334" y="609600"/>
                <a:ext cx="8596668" cy="946484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Obtener la matriz </a:t>
                </a:r>
                <a14:m>
                  <m:oMath xmlns:m="http://schemas.openxmlformats.org/officeDocument/2006/math">
                    <m:r>
                      <a:rPr lang="es-ES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/>
                  <a:t> dada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s-ES" i="1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7334" y="609600"/>
                <a:ext cx="8596668" cy="946484"/>
              </a:xfrm>
              <a:blipFill>
                <a:blip r:embed="rId2"/>
                <a:stretch>
                  <a:fillRect l="-2128" t="-903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68642"/>
                <a:ext cx="9124394" cy="44797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𝑄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Λ</m:t>
                      </m:r>
                      <m:sSup>
                        <m:sSup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matriz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de tamaño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contiene los vectores propios correspondientes a valores propios no nulos de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matriz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Λ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diagonal de tamaño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contiene los valores propios. 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matriz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p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la transpuesta de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es de tamaño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Escribiendo: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𝑄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𝑉</m:t>
                          </m:r>
                          <m:sSup>
                            <m:sSup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Λ</m:t>
                              </m:r>
                            </m:e>
                            <m:sup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1/2</m:t>
                              </m:r>
                            </m:sup>
                          </m:sSup>
                        </m:e>
                      </m:d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1/2</m:t>
                                  </m:r>
                                </m:sup>
                              </m:s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tomando: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𝑌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𝑉</m:t>
                      </m:r>
                      <m:sSup>
                        <m:s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Queda: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𝑄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𝑌</m:t>
                      </m:r>
                      <m:sSup>
                        <m:sSup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𝑌</m:t>
                          </m:r>
                        </m:e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68642"/>
                <a:ext cx="9124394" cy="4479758"/>
              </a:xfrm>
              <a:blipFill>
                <a:blip r:embed="rId3"/>
                <a:stretch>
                  <a:fillRect l="-267" r="-80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782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77334" y="609600"/>
                <a:ext cx="8596668" cy="946484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Obtener la matriz </a:t>
                </a:r>
                <a14:m>
                  <m:oMath xmlns:m="http://schemas.openxmlformats.org/officeDocument/2006/math">
                    <m:r>
                      <a:rPr lang="es-ES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/>
                  <a:t> dada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s-ES" i="1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7334" y="609600"/>
                <a:ext cx="8596668" cy="946484"/>
              </a:xfrm>
              <a:blipFill>
                <a:blip r:embed="rId2"/>
                <a:stretch>
                  <a:fillRect l="-2128" t="-903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68642"/>
                <a:ext cx="9124394" cy="44797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¿Es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</m:oMath>
                </a14:m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la matriz que buscábamos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s-ES" sz="2000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2000" b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 </a:t>
                </a:r>
                <a14:m>
                  <m:oMath xmlns:m="http://schemas.openxmlformats.org/officeDocument/2006/math">
                    <m:r>
                      <a:rPr lang="es-ES" sz="2000" b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</m:oMath>
                </a14:m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Hemos obtenido una matriz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 tamaño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con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variables incorreladas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que reproducen la métrica inicial.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Pero sabemos que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sSup>
                      <m:sSup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0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0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s-E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20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  <m:r>
                              <a:rPr lang="es-E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para cualquier matriz </a:t>
                </a:r>
                <a14:m>
                  <m:oMath xmlns:m="http://schemas.openxmlformats.org/officeDocument/2006/math">
                    <m:r>
                      <a:rPr lang="es-E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ortogonal, porque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esta matriz es invariante ante rotaciones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 las variables.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 lo tanto, de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solo es posible obtener una rotación de los datos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s-ES" sz="20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2000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dada por la matriz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la cual llamaremos </a:t>
                </a:r>
                <a:r>
                  <a:rPr lang="es-E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matriz de coordenadas principales.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68642"/>
                <a:ext cx="9124394" cy="4479758"/>
              </a:xfrm>
              <a:blipFill>
                <a:blip r:embed="rId3"/>
                <a:stretch>
                  <a:fillRect l="-668" t="-68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99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Construcción de variables a partir de las distancias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093858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Dada una matriz de datos,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de individuos por variables, de tamaño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podemos obtener los datos centrados (media cero) mediante: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e>
                      </m:d>
                      <m:r>
                        <a:rPr lang="es-ES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A partir de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s-E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podemos construir dos tipos de matrices cuadradas y semi-definida positivas: 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s-ES" sz="1800" dirty="0">
                    <a:solidFill>
                      <a:schemeClr val="bg1"/>
                    </a:solidFill>
                  </a:rPr>
                  <a:t>La matriz de covarianzas, definida 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s-E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800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s-E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acc>
                      <m:accPr>
                        <m:chr m:val="̃"/>
                        <m:ctrlPr>
                          <a:rPr lang="es-E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s-E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s-E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ES" sz="1800" dirty="0">
                  <a:solidFill>
                    <a:schemeClr val="bg1"/>
                  </a:solidFill>
                </a:endParaRPr>
              </a:p>
              <a:p>
                <a:pPr lvl="1">
                  <a:buFont typeface="+mj-lt"/>
                  <a:buAutoNum type="arabicPeriod"/>
                </a:pPr>
                <a:r>
                  <a:rPr lang="es-ES" sz="1800" dirty="0">
                    <a:solidFill>
                      <a:schemeClr val="bg1"/>
                    </a:solidFill>
                  </a:rPr>
                  <a:t>La matriz de productos cruzados, </a:t>
                </a:r>
                <a14:m>
                  <m:oMath xmlns:m="http://schemas.openxmlformats.org/officeDocument/2006/math">
                    <m:r>
                      <a:rPr lang="es-E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E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acc>
                      <m:accPr>
                        <m:chr m:val="̃"/>
                        <m:ctrlPr>
                          <a:rPr lang="es-E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sSup>
                      <m:sSupPr>
                        <m:ctrlPr>
                          <a:rPr lang="es-E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s-E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s-E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s-ES" sz="1800" dirty="0">
                  <a:solidFill>
                    <a:schemeClr val="bg1"/>
                  </a:solidFill>
                </a:endParaRPr>
              </a:p>
              <a:p>
                <a:pPr lvl="1"/>
                <a:endParaRPr lang="es-ES" sz="1800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La última,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puede interpretarse como una matriz de similitud (covarianzas) entre los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elementos.</a:t>
                </a: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093858"/>
                <a:ext cx="8596668" cy="4932584"/>
              </a:xfrm>
              <a:blipFill>
                <a:blip r:embed="rId2"/>
                <a:stretch>
                  <a:fillRect l="-142" t="-741" r="-21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Construcción de variables a partir de las distancias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093858"/>
                <a:ext cx="9012098" cy="4451321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En efecto, los términos de la matriz </a:t>
                </a:r>
                <a14:m>
                  <m:oMath xmlns:m="http://schemas.openxmlformats.org/officeDocument/2006/math">
                    <m: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contienen el producto escalar por pares de elementos: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E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𝑗𝑠</m:t>
                              </m:r>
                            </m:sub>
                          </m:sSub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Sup>
                        <m:sSub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b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b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donde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b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es la fila </a:t>
                </a:r>
                <a14:m>
                  <m:oMath xmlns:m="http://schemas.openxmlformats.org/officeDocument/2006/math"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de la matriz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 </a:t>
                </a: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El producto escalar tiene la siguiente expresión alternativa: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E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s-E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s-E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342900" lvl="1" indent="-342900">
                  <a:buFont typeface="+mj-lt"/>
                  <a:buAutoNum type="arabicPeriod"/>
                </a:pPr>
                <a:r>
                  <a:rPr lang="es-ES" sz="1800" dirty="0">
                    <a:solidFill>
                      <a:schemeClr val="bg1"/>
                    </a:solidFill>
                  </a:rPr>
                  <a:t>Si los dos elementos tienen coordenadas similares, </a:t>
                </a:r>
                <a14:m>
                  <m:oMath xmlns:m="http://schemas.openxmlformats.org/officeDocument/2006/math">
                    <m:r>
                      <a:rPr lang="es-ES" sz="1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s-ES" sz="1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ES" sz="1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s-ES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 será grande. </a:t>
                </a:r>
              </a:p>
              <a:p>
                <a:pPr marL="342900" lvl="1" indent="-342900">
                  <a:buFont typeface="+mj-lt"/>
                  <a:buAutoNum type="arabicPeriod"/>
                </a:pPr>
                <a:r>
                  <a:rPr lang="es-ES" sz="1800" dirty="0">
                    <a:solidFill>
                      <a:schemeClr val="bg1"/>
                    </a:solidFill>
                  </a:rPr>
                  <a:t>Si los dos elementos son muy distintos, </a:t>
                </a:r>
                <a14:m>
                  <m:oMath xmlns:m="http://schemas.openxmlformats.org/officeDocument/2006/math">
                    <m:r>
                      <a:rPr lang="es-ES" sz="1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s-ES" sz="1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ES" sz="1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s-ES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 será pequeño. 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093858"/>
                <a:ext cx="9012098" cy="4451321"/>
              </a:xfrm>
              <a:blipFill>
                <a:blip r:embed="rId2"/>
                <a:stretch>
                  <a:fillRect l="-541" t="-82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67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Construcción de variables a partir de las distancias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093858"/>
                <a:ext cx="9012098" cy="4451321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En este sentido podemos interpretar la matriz </a:t>
                </a:r>
                <a14:m>
                  <m:oMath xmlns:m="http://schemas.openxmlformats.org/officeDocument/2006/math">
                    <m: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acc>
                      <m:accPr>
                        <m:chr m:val="̃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sSup>
                      <m:sSup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como la </a:t>
                </a:r>
                <a:r>
                  <a:rPr lang="es-ES" dirty="0">
                    <a:solidFill>
                      <a:srgbClr val="FFC000"/>
                    </a:solidFill>
                  </a:rPr>
                  <a:t>matriz de similitud </a:t>
                </a:r>
                <a:r>
                  <a:rPr lang="es-ES" dirty="0">
                    <a:solidFill>
                      <a:schemeClr val="bg1"/>
                    </a:solidFill>
                  </a:rPr>
                  <a:t>entre elementos.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Las </a:t>
                </a:r>
                <a:r>
                  <a:rPr lang="es-ES" dirty="0">
                    <a:solidFill>
                      <a:srgbClr val="92D050"/>
                    </a:solidFill>
                  </a:rPr>
                  <a:t>distancias entre las observaciones </a:t>
                </a:r>
                <a:r>
                  <a:rPr lang="es-ES" dirty="0">
                    <a:solidFill>
                      <a:schemeClr val="bg1"/>
                    </a:solidFill>
                  </a:rPr>
                  <a:t>se deducen inmediatamente de la matriz de similitud. 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La </a:t>
                </a:r>
                <a:r>
                  <a:rPr lang="es-ES" dirty="0">
                    <a:solidFill>
                      <a:srgbClr val="FFFF00"/>
                    </a:solidFill>
                  </a:rPr>
                  <a:t>distancia euclídea al cuadrado entre dos elementos </a:t>
                </a:r>
                <a:r>
                  <a:rPr lang="es-ES" dirty="0">
                    <a:solidFill>
                      <a:schemeClr val="bg1"/>
                    </a:solidFill>
                  </a:rPr>
                  <a:t>es: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sz="20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sz="20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𝑖𝑠</m:t>
                                      </m:r>
                                    </m:sub>
                                  </m:sSub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sz="20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sz="20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s-E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20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𝑖𝑠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20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sz="20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js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ES" sz="2000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093858"/>
                <a:ext cx="9012098" cy="4451321"/>
              </a:xfrm>
              <a:blipFill>
                <a:blip r:embed="rId2"/>
                <a:stretch>
                  <a:fillRect l="-135" t="-82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05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Construcción de variables a partir de las distancias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093858"/>
                <a:ext cx="9012098" cy="44513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𝑖𝑠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𝑖𝑠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js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chr m:val="∑"/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La </a:t>
                </a:r>
                <a:r>
                  <a:rPr lang="es-ES" dirty="0">
                    <a:solidFill>
                      <a:srgbClr val="FFC000"/>
                    </a:solidFill>
                  </a:rPr>
                  <a:t>distancia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puede calcularse en función de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Por tanto, dada la matriz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de datos centrados podemos construir la matriz de similitud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acc>
                      <m:accPr>
                        <m:chr m:val="̃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sSup>
                      <m:sSup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a partir de ella,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de distancias al cuadrado entre dos elementos. 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sz="2000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093858"/>
                <a:ext cx="9012098" cy="4451321"/>
              </a:xfrm>
              <a:blipFill>
                <a:blip r:embed="rId2"/>
                <a:stretch>
                  <a:fillRect l="-13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Construcción de variables a partir de las distancias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093858"/>
                <a:ext cx="9012098" cy="4451321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En forma matricial: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sSup>
                        <m:s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+1 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𝑑𝑖𝑎𝑔</m:t>
                      </m:r>
                      <m:sSup>
                        <m:s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donde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el vector que contiene los términos de la diagonal de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a:rPr lang="es-E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el vector de unos.</a:t>
                </a:r>
              </a:p>
              <a:p>
                <a:endParaRPr lang="es-ES" sz="2000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problema que vamos a abordar es el inverso: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093858"/>
                <a:ext cx="9012098" cy="4451321"/>
              </a:xfrm>
              <a:blipFill>
                <a:blip r:embed="rId2"/>
                <a:stretch>
                  <a:fillRect l="-541" t="-821" r="-33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a 3">
                <a:extLst>
                  <a:ext uri="{FF2B5EF4-FFF2-40B4-BE49-F238E27FC236}">
                    <a16:creationId xmlns:a16="http://schemas.microsoft.com/office/drawing/2014/main" id="{22CAE84F-561B-4214-A2C8-293483F40B6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50951704"/>
                  </p:ext>
                </p:extLst>
              </p:nvPr>
            </p:nvGraphicFramePr>
            <p:xfrm>
              <a:off x="911668" y="2997645"/>
              <a:ext cx="812800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Diagrama 3">
                <a:extLst>
                  <a:ext uri="{FF2B5EF4-FFF2-40B4-BE49-F238E27FC236}">
                    <a16:creationId xmlns:a16="http://schemas.microsoft.com/office/drawing/2014/main" id="{22CAE84F-561B-4214-A2C8-293483F40B6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50951704"/>
                  </p:ext>
                </p:extLst>
              </p:nvPr>
            </p:nvGraphicFramePr>
            <p:xfrm>
              <a:off x="911668" y="2997645"/>
              <a:ext cx="812800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95727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/>
                  <a:t>Obtener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dada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73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3240" y="3429000"/>
                <a:ext cx="8920360" cy="3116179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En primer lugar, observemos que </a:t>
                </a:r>
                <a:r>
                  <a:rPr lang="es-ES" dirty="0">
                    <a:solidFill>
                      <a:srgbClr val="92D050"/>
                    </a:solidFill>
                  </a:rPr>
                  <a:t>no hay pérdida de generalidad </a:t>
                </a:r>
                <a:r>
                  <a:rPr lang="es-ES" dirty="0">
                    <a:solidFill>
                      <a:schemeClr val="bg1"/>
                    </a:solidFill>
                  </a:rPr>
                  <a:t>en suponer que las variables tienen </a:t>
                </a:r>
                <a:r>
                  <a:rPr lang="es-ES" dirty="0">
                    <a:solidFill>
                      <a:srgbClr val="FFC000"/>
                    </a:solidFill>
                  </a:rPr>
                  <a:t>media cero</a:t>
                </a:r>
                <a:r>
                  <a:rPr lang="es-ES" dirty="0">
                    <a:solidFill>
                      <a:schemeClr val="bg1"/>
                    </a:solidFill>
                  </a:rPr>
                  <a:t>. </a:t>
                </a: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Esto es consecuencia de que las distancias entre dos puntos </a:t>
                </a:r>
                <a:r>
                  <a:rPr lang="es-ES" dirty="0">
                    <a:solidFill>
                      <a:srgbClr val="00B0F0"/>
                    </a:solidFill>
                  </a:rPr>
                  <a:t>no varían </a:t>
                </a:r>
                <a:r>
                  <a:rPr lang="es-ES" dirty="0">
                    <a:solidFill>
                      <a:schemeClr val="bg1"/>
                    </a:solidFill>
                  </a:rPr>
                  <a:t>si expresamos las variables en desviaciones hacia la media: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𝑖𝑗</m:t>
                          </m:r>
                        </m:sub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sz="20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sz="20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𝑖𝑠</m:t>
                                      </m:r>
                                    </m:sub>
                                  </m:s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sz="20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sz="20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s-E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ES" sz="20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𝑖𝑠</m:t>
                                          </m:r>
                                        </m:sub>
                                      </m:s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s-ES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ES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ES" sz="20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𝑖𝑠</m:t>
                                          </m:r>
                                        </m:sub>
                                      </m:s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E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s-ES" sz="2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ES" sz="2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E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sz="20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𝑖𝑠</m:t>
                                      </m:r>
                                    </m:sub>
                                  </m:s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sz="20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240" y="3429000"/>
                <a:ext cx="8920360" cy="3116179"/>
              </a:xfrm>
              <a:blipFill>
                <a:blip r:embed="rId3"/>
                <a:stretch>
                  <a:fillRect l="-205" t="-137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a 3">
                <a:extLst>
                  <a:ext uri="{FF2B5EF4-FFF2-40B4-BE49-F238E27FC236}">
                    <a16:creationId xmlns:a16="http://schemas.microsoft.com/office/drawing/2014/main" id="{22CAE84F-561B-4214-A2C8-293483F40B6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49133250"/>
                  </p:ext>
                </p:extLst>
              </p:nvPr>
            </p:nvGraphicFramePr>
            <p:xfrm>
              <a:off x="833240" y="1078832"/>
              <a:ext cx="4350143" cy="235016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4" name="Diagrama 3">
                <a:extLst>
                  <a:ext uri="{FF2B5EF4-FFF2-40B4-BE49-F238E27FC236}">
                    <a16:creationId xmlns:a16="http://schemas.microsoft.com/office/drawing/2014/main" id="{22CAE84F-561B-4214-A2C8-293483F40B6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49133250"/>
                  </p:ext>
                </p:extLst>
              </p:nvPr>
            </p:nvGraphicFramePr>
            <p:xfrm>
              <a:off x="833240" y="1078832"/>
              <a:ext cx="4350143" cy="235016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6221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/>
                  <a:t>Obtener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dada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73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84158"/>
                <a:ext cx="8920360" cy="5089358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Vamos a buscar una matriz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con variables de media cero.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Esto significa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s-ES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t</m:t>
                        </m:r>
                      </m:sup>
                    </m:sSup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endParaRPr lang="es-E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Porque desglosando el vector de medias de la matriz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s-E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s-ES" sz="2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20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𝐱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ES" sz="20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:,1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s-ES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s-E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s-ES" sz="2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20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𝐱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ES" sz="20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:,</m:t>
                                        </m:r>
                                        <m:r>
                                          <a:rPr lang="es-ES" sz="20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s-E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s-E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E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s-E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E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s-E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E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s-E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E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s-E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E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s-E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E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E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s-ES" sz="2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20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E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E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s-ES" sz="2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20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E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s-E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E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s-ES" sz="2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20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E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s-E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E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s-ES" sz="2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20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ES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𝑛𝑝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sz="20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</m:acc>
                        </m:e>
                        <m:sup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</m:sup>
                      </m:sSup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el vector de medias es el vector de ceros </a:t>
                </a:r>
                <a14:m>
                  <m:oMath xmlns:m="http://schemas.openxmlformats.org/officeDocument/2006/math"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tamaño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×1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entonces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</m:acc>
                        </m:e>
                        <m:sup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</m:sup>
                      </m:sSup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𝟏</m:t>
                      </m:r>
                      <m:r>
                        <a:rPr lang="es-E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𝟎</m:t>
                      </m:r>
                    </m:oMath>
                  </m:oMathPara>
                </a14:m>
                <a:endParaRPr lang="es-E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consecuentemente: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s-ES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</m:sup>
                    </m:sSup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porque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≠0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s-E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84158"/>
                <a:ext cx="8920360" cy="5089358"/>
              </a:xfrm>
              <a:blipFill>
                <a:blip r:embed="rId3"/>
                <a:stretch>
                  <a:fillRect l="-273" t="-71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36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/>
                  <a:t>Obtener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dada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73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84158"/>
                <a:ext cx="8920360" cy="5089358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condición: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s-ES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</m:sup>
                    </m:sSup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implica que también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porque:</a:t>
                </a: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𝑄</m:t>
                      </m:r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𝟏</m:t>
                      </m:r>
                      <m:r>
                        <a:rPr lang="es-E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</m:acc>
                      <m:sSup>
                        <m:s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</m:acc>
                        </m:e>
                        <m:sup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</m:sup>
                      </m:sSup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𝟏</m:t>
                      </m:r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</m:acc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𝟎</m:t>
                      </m:r>
                      <m:r>
                        <a:rPr lang="es-E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𝟎</m:t>
                      </m:r>
                    </m:oMath>
                  </m:oMathPara>
                </a14:m>
                <a:endParaRPr lang="es-E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condición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quiere decir que la suma de todos los elementos de una fila de la matriz de similitudes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s-E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(y de una columna porque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simétrica), debe ser cero.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𝑄</m:t>
                      </m:r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𝟏</m:t>
                      </m:r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s-E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E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E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E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s-E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E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s-E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s-E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84158"/>
                <a:ext cx="8920360" cy="5089358"/>
              </a:xfrm>
              <a:blipFill>
                <a:blip r:embed="rId3"/>
                <a:stretch>
                  <a:fillRect l="-273" t="-719" r="-82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7102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Override1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1301</Words>
  <Application>Microsoft Office PowerPoint</Application>
  <PresentationFormat>Panorámica</PresentationFormat>
  <Paragraphs>159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  Escalados métricos: coordenadas principales</vt:lpstr>
      <vt:lpstr>Construcción de variables a partir de las distancias</vt:lpstr>
      <vt:lpstr>Construcción de variables a partir de las distancias</vt:lpstr>
      <vt:lpstr>Construcción de variables a partir de las distancias</vt:lpstr>
      <vt:lpstr>Construcción de variables a partir de las distancias</vt:lpstr>
      <vt:lpstr>Construcción de variables a partir de las distancias</vt:lpstr>
      <vt:lpstr>Obtener la matriz Q dada la matriz D</vt:lpstr>
      <vt:lpstr>Obtener la matriz Q dada la matriz D</vt:lpstr>
      <vt:lpstr>Obtener la matriz Q dada la matriz D</vt:lpstr>
      <vt:lpstr>Obtener la matriz Q dada la matriz D</vt:lpstr>
      <vt:lpstr>Obtener la matriz Q dada la matriz D</vt:lpstr>
      <vt:lpstr>Obtener la matriz Q dada la matriz D</vt:lpstr>
      <vt:lpstr>Obtener la matriz Q dada la matriz D</vt:lpstr>
      <vt:lpstr>Obtener la matriz Q dada la matriz D</vt:lpstr>
      <vt:lpstr>Expresión alternativa de Q en base a D</vt:lpstr>
      <vt:lpstr>Obtener la matriz x dada la matriz Q</vt:lpstr>
      <vt:lpstr>Obtener la matriz x dada la matriz Q</vt:lpstr>
      <vt:lpstr>Obtener la matriz x dada la matriz 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Escalados métricos: coordenadas principales</dc:title>
  <dc:creator>Elisa Cabana</dc:creator>
  <cp:lastModifiedBy>Elisa Cabana</cp:lastModifiedBy>
  <cp:revision>29</cp:revision>
  <dcterms:created xsi:type="dcterms:W3CDTF">2020-01-20T16:13:27Z</dcterms:created>
  <dcterms:modified xsi:type="dcterms:W3CDTF">2020-01-21T13:08:43Z</dcterms:modified>
</cp:coreProperties>
</file>