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sldIdLst>
    <p:sldId id="256" r:id="rId3"/>
    <p:sldId id="261" r:id="rId4"/>
    <p:sldId id="282" r:id="rId5"/>
    <p:sldId id="275" r:id="rId6"/>
    <p:sldId id="281" r:id="rId7"/>
    <p:sldId id="27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0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3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9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4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3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2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3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19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646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09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607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4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2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9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6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3403" y="2223772"/>
            <a:ext cx="6105194" cy="2031055"/>
          </a:xfrm>
        </p:spPr>
        <p:txBody>
          <a:bodyPr>
            <a:normAutofit/>
          </a:bodyPr>
          <a:lstStyle/>
          <a:p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Curvas de nivel </a:t>
            </a:r>
            <a:b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b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sz="4700" b="1" dirty="0">
                <a:ln w="0"/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contornos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465877-DB28-4A17-8CEC-C3168320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19" y="2225488"/>
            <a:ext cx="6087962" cy="43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¿Qué es un contorno o curva de nivel?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60F843-9BEC-4E99-90A2-A0F3C7ECD8FD}"/>
                  </a:ext>
                </a:extLst>
              </p:cNvPr>
              <p:cNvSpPr txBox="1"/>
              <p:nvPr/>
            </p:nvSpPr>
            <p:spPr>
              <a:xfrm>
                <a:off x="937433" y="3798216"/>
                <a:ext cx="34478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660F843-9BEC-4E99-90A2-A0F3C7EC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33" y="3798216"/>
                <a:ext cx="344786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06E974A0-F4E9-4EFB-A76D-62209872C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13" t="14719" r="26674" b="13713"/>
          <a:stretch/>
        </p:blipFill>
        <p:spPr>
          <a:xfrm>
            <a:off x="4980988" y="2989732"/>
            <a:ext cx="3028884" cy="2861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F46C448-DB6F-4772-BF8B-5C686561C4FA}"/>
              </a:ext>
            </a:extLst>
          </p:cNvPr>
          <p:cNvSpPr txBox="1"/>
          <p:nvPr/>
        </p:nvSpPr>
        <p:spPr>
          <a:xfrm>
            <a:off x="678340" y="1791103"/>
            <a:ext cx="796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Imaginemos que tenemos </a:t>
            </a:r>
            <a:r>
              <a:rPr lang="es-ES" dirty="0">
                <a:solidFill>
                  <a:srgbClr val="FFC000"/>
                </a:solidFill>
              </a:rPr>
              <a:t>una variable aleatoria bivariante </a:t>
            </a:r>
            <a:r>
              <a:rPr lang="es-ES" dirty="0">
                <a:solidFill>
                  <a:schemeClr val="bg1"/>
                </a:solidFill>
              </a:rPr>
              <a:t>con distribución Normal, cuya función de densidad se representa de la siguiente forma:</a:t>
            </a:r>
          </a:p>
        </p:txBody>
      </p:sp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6CC3B36A-746B-4B1D-8D26-5D53A44B101B}"/>
              </a:ext>
            </a:extLst>
          </p:cNvPr>
          <p:cNvSpPr txBox="1">
            <a:spLocks/>
          </p:cNvSpPr>
          <p:nvPr/>
        </p:nvSpPr>
        <p:spPr>
          <a:xfrm>
            <a:off x="738294" y="537263"/>
            <a:ext cx="824024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/>
              <a:t>¿Qué es un contorno o curva de nivel?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AB091DF-60D1-4E0A-AAD2-2E1D59AB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Si cortamos con un </a:t>
            </a:r>
            <a:r>
              <a:rPr lang="es-ES" dirty="0">
                <a:solidFill>
                  <a:srgbClr val="92D050"/>
                </a:solidFill>
              </a:rPr>
              <a:t>plano</a:t>
            </a:r>
            <a:r>
              <a:rPr lang="es-ES" dirty="0">
                <a:solidFill>
                  <a:schemeClr val="bg1"/>
                </a:solidFill>
              </a:rPr>
              <a:t> a la función de densidad quedaría una curva que delimita el borde exterior de la función a una determinada altura.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00B0F0"/>
                </a:solidFill>
              </a:rPr>
              <a:t>Las curvas de nivel o contornos son el resultado de cortar con planos paralelos a la función de densidad.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Mientras más altura tenga ese plano, más pequeño será el contorno porque estaremos más cerca del centro de agrupación de los datos.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dimensión mayor a 2 tendremos </a:t>
            </a:r>
            <a:r>
              <a:rPr lang="es-ES" dirty="0">
                <a:solidFill>
                  <a:srgbClr val="FFC000"/>
                </a:solidFill>
              </a:rPr>
              <a:t>hiperplanos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84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27245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Gráficamente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773479" y="1386080"/>
                <a:ext cx="380052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79" y="1386080"/>
                <a:ext cx="3800528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571" t="12245" r="3791" b="10889"/>
          <a:stretch/>
        </p:blipFill>
        <p:spPr>
          <a:xfrm>
            <a:off x="4656632" y="2247862"/>
            <a:ext cx="4617369" cy="3433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8F20EC-A078-43FE-AAF2-A671CA0B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34" t="39557" r="45270" b="18863"/>
          <a:stretch/>
        </p:blipFill>
        <p:spPr>
          <a:xfrm>
            <a:off x="427038" y="2247862"/>
            <a:ext cx="3800528" cy="3433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03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Ecuación de los contornos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404102" y="1826366"/>
                <a:ext cx="9608577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 el caso Gaussiano multivariante, la ecuación de los contornos viene dada por: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una constante.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Para diferentes valores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se tienen diferentes contornos.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</a:t>
                </a:r>
                <a:r>
                  <a:rPr lang="es-ES" dirty="0">
                    <a:solidFill>
                      <a:srgbClr val="FFC000"/>
                    </a:solidFill>
                  </a:rPr>
                  <a:t>bivariante</a:t>
                </a:r>
                <a:r>
                  <a:rPr lang="es-ES" dirty="0">
                    <a:solidFill>
                      <a:schemeClr val="bg1"/>
                    </a:solidFill>
                  </a:rPr>
                  <a:t>, las curvas de nivel son </a:t>
                </a:r>
                <a:r>
                  <a:rPr lang="es-ES" dirty="0">
                    <a:solidFill>
                      <a:srgbClr val="FFC000"/>
                    </a:solidFill>
                  </a:rPr>
                  <a:t>elipses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el caso de dimensión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las curvas de nivel son </a:t>
                </a:r>
                <a:r>
                  <a:rPr lang="es-ES" dirty="0">
                    <a:solidFill>
                      <a:srgbClr val="92D050"/>
                    </a:solidFill>
                  </a:rPr>
                  <a:t>elipsoides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2" y="1826366"/>
                <a:ext cx="9608577" cy="4703158"/>
              </a:xfrm>
              <a:prstGeom prst="rect">
                <a:avLst/>
              </a:prstGeom>
              <a:blipFill>
                <a:blip r:embed="rId2"/>
                <a:stretch>
                  <a:fillRect l="-508" t="-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Teóricamente quedarían elipses, si el contorno se estima con la </a:t>
            </a:r>
            <a:r>
              <a:rPr lang="es-ES" dirty="0">
                <a:solidFill>
                  <a:srgbClr val="FFC000"/>
                </a:solidFill>
              </a:rPr>
              <a:t>densidad teórica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7F1A33-CBAC-42B5-B879-787A9FC4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" t="11799" r="2892" b="8814"/>
          <a:stretch/>
        </p:blipFill>
        <p:spPr>
          <a:xfrm>
            <a:off x="2009199" y="2319854"/>
            <a:ext cx="6493116" cy="38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Teóricamente quedarían elipses, si el contorno se estima con la </a:t>
            </a:r>
            <a:r>
              <a:rPr lang="es-ES" dirty="0">
                <a:solidFill>
                  <a:srgbClr val="FFC000"/>
                </a:solidFill>
              </a:rPr>
              <a:t>densidad teórica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3" name="Imagen 2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A72230BB-036F-4B1A-8709-C27DBFC04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3907" r="4034" b="8882"/>
          <a:stretch/>
        </p:blipFill>
        <p:spPr>
          <a:xfrm>
            <a:off x="1970831" y="2409841"/>
            <a:ext cx="6483358" cy="39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8C6D34C3-8072-4EE5-88BC-6CD28E58D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4" t="10526" r="4154" b="10191"/>
          <a:stretch/>
        </p:blipFill>
        <p:spPr>
          <a:xfrm>
            <a:off x="1892968" y="2341907"/>
            <a:ext cx="6574915" cy="40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496381" y="1649276"/>
            <a:ext cx="9121638" cy="470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800"/>
              </a:spcAft>
            </a:pPr>
            <a:r>
              <a:rPr lang="es-ES" dirty="0">
                <a:solidFill>
                  <a:schemeClr val="bg1"/>
                </a:solidFill>
              </a:rPr>
              <a:t>Si el contorno se estima con la </a:t>
            </a:r>
            <a:r>
              <a:rPr lang="es-ES" dirty="0">
                <a:solidFill>
                  <a:srgbClr val="92D050"/>
                </a:solidFill>
              </a:rPr>
              <a:t>densidad estimada </a:t>
            </a:r>
            <a:r>
              <a:rPr lang="es-ES" dirty="0">
                <a:solidFill>
                  <a:schemeClr val="bg1"/>
                </a:solidFill>
              </a:rPr>
              <a:t>quedaría:</a:t>
            </a:r>
          </a:p>
          <a:p>
            <a:pPr algn="just">
              <a:spcAft>
                <a:spcPts val="1800"/>
              </a:spcAft>
            </a:pPr>
            <a:endParaRPr lang="es-ES" sz="1700" b="0" dirty="0"/>
          </a:p>
          <a:p>
            <a:pPr marL="0" indent="0" algn="ctr">
              <a:spcAft>
                <a:spcPts val="1800"/>
              </a:spcAft>
              <a:buNone/>
            </a:pPr>
            <a:endParaRPr lang="es-ES" sz="2000" dirty="0"/>
          </a:p>
          <a:p>
            <a:pPr marL="0" indent="0" algn="just">
              <a:spcAft>
                <a:spcPts val="1800"/>
              </a:spcAft>
              <a:buNone/>
            </a:pPr>
            <a:endParaRPr lang="es-ES" sz="16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BF1C2B5D-F887-4869-8F99-9931BEC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2" y="505566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bivariante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789714-3800-4B43-9204-DB0AF3B0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61" y="2258093"/>
            <a:ext cx="5790678" cy="40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9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271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Curvas de nivel  o contornos</vt:lpstr>
      <vt:lpstr>¿Qué es un contorno o curva de nivel?</vt:lpstr>
      <vt:lpstr>Presentación de PowerPoint</vt:lpstr>
      <vt:lpstr>Gráficamente </vt:lpstr>
      <vt:lpstr>Ecuación de los contornos</vt:lpstr>
      <vt:lpstr>Caso bivariante</vt:lpstr>
      <vt:lpstr>Caso bivariante</vt:lpstr>
      <vt:lpstr>Caso bivariante</vt:lpstr>
      <vt:lpstr>Caso bivariante</vt:lpstr>
      <vt:lpstr>Caso bivariante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de nivel  o contornos</dc:title>
  <dc:creator>Elisa Cabana</dc:creator>
  <cp:lastModifiedBy>Elisa Cabana</cp:lastModifiedBy>
  <cp:revision>8</cp:revision>
  <dcterms:created xsi:type="dcterms:W3CDTF">2019-12-16T12:01:50Z</dcterms:created>
  <dcterms:modified xsi:type="dcterms:W3CDTF">2019-12-19T19:03:49Z</dcterms:modified>
</cp:coreProperties>
</file>