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9"/>
  </p:notesMasterIdLst>
  <p:sldIdLst>
    <p:sldId id="256" r:id="rId3"/>
    <p:sldId id="269" r:id="rId4"/>
    <p:sldId id="321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8" r:id="rId16"/>
    <p:sldId id="337" r:id="rId17"/>
    <p:sldId id="33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6600" dirty="0">
                <a:solidFill>
                  <a:srgbClr val="FFFFFF"/>
                </a:solidFill>
              </a:rPr>
              <a:t>Contraste de igualdad de varias medias </a:t>
            </a:r>
            <a:endParaRPr lang="en-US" sz="66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6" name="Graphic 125" descr="Braille">
            <a:extLst>
              <a:ext uri="{FF2B5EF4-FFF2-40B4-BE49-F238E27FC236}">
                <a16:creationId xmlns:a16="http://schemas.microsoft.com/office/drawing/2014/main" id="{63EC38DF-B3AE-4722-81F8-94966B1E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2FA6BEF-C642-47BA-BBF7-027C9F5807AD}"/>
              </a:ext>
            </a:extLst>
          </p:cNvPr>
          <p:cNvSpPr/>
          <p:nvPr/>
        </p:nvSpPr>
        <p:spPr>
          <a:xfrm>
            <a:off x="1100669" y="5123073"/>
            <a:ext cx="8565422" cy="77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s-ES" sz="6600" dirty="0">
                <a:latin typeface="+mj-lt"/>
                <a:ea typeface="+mj-ea"/>
                <a:cs typeface="+mj-cs"/>
              </a:rPr>
              <a:t>Análisis de varianza multivariante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primera,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la matriz de las desviaciones respecto a las medias de cada grupo: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segunda,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medirá la variabilidad explicada por las diferencias entre las medias, es como una sumas de cuadrados entre grupos: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s-E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6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descomposición generaliza al caso vectorial la descomposición clásica de análisis de la varianza.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obtenerla lo que se ha hecho es sumar y restar las medias de grupo en la expresión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Desarrollando se comprueba que el doble producto se anula y resulta: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9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70000"/>
                <a:ext cx="9235923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anterior puede expresarse como: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variabilidad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total</m:t>
                          </m:r>
                        </m:e>
                      </m:d>
                      <m: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variabilidad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residual</m:t>
                          </m:r>
                        </m:e>
                      </m:d>
                      <m: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variabilidad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explicada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hacer un contraste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 iguales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comparar el tamaño de las matrices. Por ejemplo si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grande, como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fija, entonces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pequeña.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medida de tamaño adecuada es 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Podemos basar el contraste en el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cociente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tamaños moderados el contraste es similar al de 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razón de verosimilitudes: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den>
                          </m:f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unc>
                                <m:func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los vectores propios de 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70000"/>
                <a:ext cx="9235923" cy="4932584"/>
              </a:xfrm>
              <a:blipFill>
                <a:blip r:embed="rId2"/>
                <a:stretch>
                  <a:fillRect l="-660" b="-1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56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886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22365"/>
                <a:ext cx="9235923" cy="5597749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hacer un contraste de igualdad de medias para los datos de Iris.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𝑡𝑜𝑑𝑜𝑠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𝑠𝑜𝑛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𝑖𝑔𝑢𝑎𝑙𝑒𝑠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conjunto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temenos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r>
                      <a:rPr lang="es-E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50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especies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diferentes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setosa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versicolor y virginica).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Hay 50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especie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=50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variables son: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Largo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sépalo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Ancho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sépalo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Largo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pétalo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Ancho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pétalo</a:t>
                </a: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22365"/>
                <a:ext cx="9235923" cy="5597749"/>
              </a:xfr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6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886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2708"/>
            <a:ext cx="9235923" cy="493258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Gráficamente podemos observar que para los datos muestrales las medias de los grupos difieren bastante. Con el contraste vamos a ver si esto se puede afirmar sobre la población de la que provienen estos datos.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47AF41-67A0-4B14-A325-0656F39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45" y="2453875"/>
            <a:ext cx="7003141" cy="4203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94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medias muestrales de cada grupo son: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alt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5.006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3.428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1.462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0.246</m:t>
                          </m:r>
                        </m:e>
                      </m:d>
                      <m:r>
                        <a:rPr lang="es-ES" alt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altLang="es-ES" sz="20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5.936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2.770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4.260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1.326</m:t>
                          </m:r>
                        </m:e>
                      </m:d>
                      <m:r>
                        <a:rPr lang="es-ES" alt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altLang="es-ES" sz="20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6.588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2.974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5.552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2.026</m:t>
                          </m:r>
                        </m:e>
                      </m:d>
                    </m:oMath>
                  </m:oMathPara>
                </a14:m>
                <a:endParaRPr lang="es-ES" altLang="es-ES" sz="44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s-ES" altLang="es-ES" sz="44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Luego hay que calcular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obtener el estadístico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=563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son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muestras pequeñas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puede usarse: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=546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8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Esos valores los tendremos que comparar con cierto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percentil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distribución que sigue el estadístico: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esto tenemos que elegir un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nivel de significación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por ejemplo, uno pequeño 0.001 nos asegura que el resultado tenga un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nivel de confianza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 0.999%.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;0.001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 valor muy pequeño comparado con ambos valores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cual, como en ambos casos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≫0.86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rechazamos la hipótesis de que las medias de los grupos sean iguales.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variable aleatoria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podemos agrupar los datos en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 cada uno.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tiene que cumplir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asumir también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Normalidad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cada grupo, y además que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 es la misma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todos los grupos: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Nos interesa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contrastar si las medias de los grupos son iguales o no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𝑡𝑜𝑑𝑜𝑠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𝑠𝑜𝑛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𝑖𝑔𝑢𝑎𝑙𝑒𝑠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problema también se conoce como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análisis de varianza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de verosimilitud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muestra Normal homogénea ya la hemos calculado y sabemos que alcanza su máximo 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sz="2000" b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</m:acc>
                    <m:r>
                      <a:rPr lang="es-ES" sz="20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estas estimaciones en la función soporte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muestra es heterogénea, y las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 se subdividen en grupos.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de verosimilitud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d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/2</m:t>
                          </m:r>
                        </m:sup>
                      </m:sSup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0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h𝑔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0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h𝑔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h𝑔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de variables del grupo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 media.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la estimación de la media de cada grupo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 la media muestral en dicho grupo: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estimación de la matriz de covarianzas común se estima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la matriz de suma de cuadrados dentro de los grupos: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esto en la función soporte tendremos que: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de soportes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02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Rechazaremos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cuando esta diferencia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grande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cuando la variabilidad suponiendo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cierta, medida por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sea mucho mayor que la variabilidad cuando permitimos que las medias de los grupos sean distintas, medida por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distribución es, asintóticamente, una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los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grados de libertad</a:t>
                </a:r>
                <a:r>
                  <a:rPr lang="es-ES" sz="2000" dirty="0">
                    <a:solidFill>
                      <a:srgbClr val="FFC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 obtienen por la diferencia entre ambos espacios paramétricos.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8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determina una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hay que estimar los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componentes del vector de medias común y la matriz de covarianzas, en total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+1)/2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parámetros.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la hipótesis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hay que estimar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vectores de medias más la matriz de covarianzas lo que supone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+ 1)/2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parámetros.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 r="-1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9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sigue una distribución asintótica: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muestras pequeñas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mejorarse, si expresamos el estadístico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s-ES" sz="2000" b="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contraste es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generalización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multivariante del análisis de varianza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puede deducirse alternativamente como sigue.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Llamemos variabilidad total de los datos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b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mide las desviaciones respecto a una media común.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descomponer la matriz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 suma de dos matrices: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40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1107</Words>
  <Application>Microsoft Office PowerPoint</Application>
  <PresentationFormat>Panorámica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Trebuchet MS</vt:lpstr>
      <vt:lpstr>Wingdings 3</vt:lpstr>
      <vt:lpstr>Tema de Office</vt:lpstr>
      <vt:lpstr>Faceta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Análisis de varianza multivariante</vt:lpstr>
      <vt:lpstr>Análisis de varianza multivariante</vt:lpstr>
      <vt:lpstr>Análisis de varianza multivariante</vt:lpstr>
      <vt:lpstr>Análisis de varianza multivariante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 de igualdad de varias medias </dc:title>
  <dc:creator>Elisa Cabana</dc:creator>
  <cp:lastModifiedBy>Elisa Cabana</cp:lastModifiedBy>
  <cp:revision>35</cp:revision>
  <dcterms:created xsi:type="dcterms:W3CDTF">2020-01-15T14:11:12Z</dcterms:created>
  <dcterms:modified xsi:type="dcterms:W3CDTF">2020-01-15T19:27:45Z</dcterms:modified>
</cp:coreProperties>
</file>