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369" r:id="rId4"/>
    <p:sldId id="370" r:id="rId5"/>
    <p:sldId id="371" r:id="rId6"/>
    <p:sldId id="372" r:id="rId7"/>
    <p:sldId id="373" r:id="rId8"/>
    <p:sldId id="3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4/5/2020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5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" name="Picture 127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26432" y="2106704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PCA </a:t>
            </a:r>
            <a:r>
              <a:rPr lang="en-US" sz="6600" dirty="0" err="1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normado</a:t>
            </a:r>
            <a:r>
              <a:rPr lang="en-US" sz="66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 con </a:t>
            </a:r>
            <a:r>
              <a:rPr lang="en-US" sz="6600" dirty="0" err="1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correlaciones</a:t>
            </a:r>
            <a:endParaRPr lang="en-US" sz="6600" kern="12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PCA normado o con correlaciones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40779"/>
                <a:ext cx="8706363" cy="4932584"/>
              </a:xfrm>
            </p:spPr>
            <p:txBody>
              <a:bodyPr>
                <a:no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Los componentes principales se obtienen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maximizando la varianza de la proyección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En términos de las variables originales esto supone maximizar:</a:t>
                </a:r>
              </a:p>
              <a:p>
                <a:pPr marL="0" indent="0">
                  <a:buNone/>
                </a:pPr>
                <a:endParaRPr lang="es-ES" sz="2000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s-E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E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s-E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E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sz="20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0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sz="20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0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sz="20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s-ES" sz="20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s-E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 la restricción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E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alguna de las variables originales, por ejemplo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tiene una varianza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mayor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que las demás, la manera de aumentar </a:t>
                </a:r>
                <a14:m>
                  <m:oMath xmlns:m="http://schemas.openxmlformats.org/officeDocument/2006/math">
                    <m:r>
                      <a:rPr lang="es-E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hacer tan grande como podamos la coordenada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asociada a esta variable. </a:t>
                </a:r>
              </a:p>
              <a:p>
                <a:endParaRPr lang="es-ES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el límite si una variable tiene una varianza mucho mayor que las demás el </a:t>
                </a:r>
                <a:r>
                  <a:rPr lang="es-ES" sz="2000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primer componente principal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coincidirá muy aproximadamente con esta variable.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40779"/>
                <a:ext cx="8706363" cy="4932584"/>
              </a:xfrm>
              <a:blipFill>
                <a:blip r:embed="rId2"/>
                <a:stretch>
                  <a:fillRect l="-280" t="-618" b="-852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03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PCA normado o con correlaciones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6494" y="1467698"/>
                <a:ext cx="8978348" cy="4932584"/>
              </a:xfrm>
            </p:spPr>
            <p:txBody>
              <a:bodyPr>
                <a:no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Cuando las variables tienen </a:t>
                </a:r>
                <a:r>
                  <a:rPr lang="es-ES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unidades distintas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esta propiedad no es conveniente: si </a:t>
                </a:r>
                <a:r>
                  <a:rPr lang="es-ES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disminuimos la escala de medida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 una variable cualquiera, de manera que </a:t>
                </a:r>
                <a:r>
                  <a:rPr lang="es-ES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aumenten en magnitud sus valores numéricos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(pasamos por ejemplo de medir en km a medir en metros), el peso de esa variable en el análisis aumentará, ya que: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 varianza será mayor y aumentará su coeficiente en el componente, ya que contribuye más a aumentar </a:t>
                </a:r>
                <a14:m>
                  <m:oMath xmlns:m="http://schemas.openxmlformats.org/officeDocument/2006/math">
                    <m:r>
                      <a:rPr lang="es-E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s-ES" sz="1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ES" sz="1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+mj-lt"/>
                  <a:buAutoNum type="arabicPeriod"/>
                </a:pPr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Sus covarianzas con todas las variables aumentarán, con el consiguiente efecto de incrementar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>
                  <a:buFont typeface="+mj-lt"/>
                  <a:buAutoNum type="arabicPeriod"/>
                </a:pPr>
                <a:endParaRPr lang="es-ES" sz="1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resumen, cuando las escalas de medida de las variables son muy distintas, la maximización de </a:t>
                </a:r>
                <a14:m>
                  <m:oMath xmlns:m="http://schemas.openxmlformats.org/officeDocument/2006/math">
                    <m: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dependerá decisivamente de estas escalas de medida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las variables con valores más grandes tendrán más peso en el análisis. </a:t>
                </a:r>
              </a:p>
              <a:p>
                <a:endParaRPr lang="es-ES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queremos evitar este problema, conviene </a:t>
                </a:r>
                <a:r>
                  <a:rPr lang="es-ES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estandarizar las variables antes de calcular los componentes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de manera que las magnitudes de los valores numéricos de las variables sean similares.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494" y="1467698"/>
                <a:ext cx="8978348" cy="4932584"/>
              </a:xfrm>
              <a:blipFill>
                <a:blip r:embed="rId2"/>
                <a:stretch>
                  <a:fillRect l="-204" t="-742" r="-204" b="-59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0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PCA normado o con correlaciones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estandarización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resuelve otro posible problema. 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las variabilidades de las </a:t>
                </a:r>
                <a14:m>
                  <m:oMath xmlns:m="http://schemas.openxmlformats.org/officeDocument/2006/math">
                    <m:r>
                      <a:rPr lang="es-E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son muy distintas, las variables con mayor varianza van a influir más en la determinación de la primera componente. 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Este problema se evita al estandarizar las variables, ya que entonces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las varianzas son la unidad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y las </a:t>
                </a:r>
                <a:r>
                  <a:rPr lang="es-E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covarianza son iguales a los coeficientes de correlación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La ecuación a maximizar se transforma 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s-E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sz="2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el coeficiente de correlación lineal entre las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consecuencia la solución depende de las correlaciones y no de las varianzas.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  <a:blipFill>
                <a:blip r:embed="rId2"/>
                <a:stretch>
                  <a:fillRect l="-679" t="-742" r="-4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17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PCA normado o con correlaciones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Los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componentes principales normados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 obtienen calculando los vectores y valores propios de la matriz </a:t>
                </a:r>
                <a14:m>
                  <m:oMath xmlns:m="http://schemas.openxmlformats.org/officeDocument/2006/math">
                    <m:r>
                      <a:rPr lang="es-E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correlaciones. 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Llamando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 los valores propios de esa matriz, que suponemos no singular, se verifica que: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s-E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E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𝑡𝑟𝑎𝑧𝑎</m:t>
                          </m:r>
                          <m:d>
                            <m:dPr>
                              <m:ctrlPr>
                                <a:rPr lang="es-E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rgbClr val="FFFF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  <a:blipFill>
                <a:blip r:embed="rId2"/>
                <a:stretch>
                  <a:fillRect l="-272" t="-7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35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Propiedades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Las propiedades de los </a:t>
                </a:r>
                <a:r>
                  <a:rPr lang="es-ES" sz="2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componentes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extraídos de </a:t>
                </a: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son:</a:t>
                </a: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proporción de variación o variabilidad explicada por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será: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𝑅</m:t>
                              </m:r>
                            </m:sup>
                          </m:sSubSup>
                        </m:num>
                        <m:den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Las correlaciones entre cada componente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𝐳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las variables </a:t>
                </a:r>
                <a14:m>
                  <m:oMath xmlns:m="http://schemas.openxmlformats.org/officeDocument/2006/math">
                    <m:r>
                      <a:rPr lang="es-E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originales vienen dadas directamente por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𝐚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  <m:sup>
                        <m: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</m:sup>
                    </m:sSubSup>
                    <m:rad>
                      <m:radPr>
                        <m:degHide m:val="on"/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s-E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s-E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</m:oMath>
                </a14:m>
                <a:r>
                  <a:rPr lang="es-ES" sz="2000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siendo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𝐳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  <m:sSub>
                      <m:sSubPr>
                        <m:ctrlP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𝐚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s-ES" sz="2000" dirty="0">
                  <a:solidFill>
                    <a:srgbClr val="FFFF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rgbClr val="FFFF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  <a:blipFill>
                <a:blip r:embed="rId2"/>
                <a:stretch>
                  <a:fillRect l="-679" t="-7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39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Conclusiones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97079"/>
                <a:ext cx="8978348" cy="4932584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Cuando las variables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originales están en </a:t>
                </a:r>
                <a:r>
                  <a:rPr lang="es-ES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distintas unidades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conviene aplicar el análisis de la matriz de </a:t>
                </a:r>
                <a:r>
                  <a:rPr lang="es-ES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correlaciones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 </a:t>
                </a:r>
                <a:r>
                  <a:rPr lang="es-ES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análisis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normado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>
                  <a:spcAft>
                    <a:spcPts val="1200"/>
                  </a:spcAft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Cuando las variables tienen las </a:t>
                </a:r>
                <a:r>
                  <a:rPr lang="es-ES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mismas unidades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ambas alternativas son posibles.</a:t>
                </a:r>
              </a:p>
              <a:p>
                <a:pPr>
                  <a:spcAft>
                    <a:spcPts val="1200"/>
                  </a:spcAft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las diferencias entre las varianzas de las variables son </a:t>
                </a:r>
                <a:r>
                  <a:rPr lang="es-ES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informativas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queremos tenerlas en cuenta en el análisis, </a:t>
                </a:r>
                <a:r>
                  <a:rPr lang="es-ES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 debemos estandarizar las variables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s-ES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 ejemplo,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supongamos dos índices con la misma base pero uno fluctúa mucho y el otro es casi constante. Este hecho es informativo, y para tenerlo en cuenta en el análisis, no se deben estandarizar las variables, de manera que el índice de mayor variabilidad tenga más peso. </a:t>
                </a:r>
              </a:p>
              <a:p>
                <a:pPr>
                  <a:spcAft>
                    <a:spcPts val="1200"/>
                  </a:spcAft>
                </a:pPr>
                <a:r>
                  <a:rPr lang="es-ES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 el contrario,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las diferencias de variabilidad no son relevantes podemos eliminarlas con el análisis normado. En caso de duda, conviene realizar ambos análisis, y seleccionar aquel que conduzca a conclusiones más informativas.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97079"/>
                <a:ext cx="8978348" cy="4932584"/>
              </a:xfrm>
              <a:blipFill>
                <a:blip r:embed="rId2"/>
                <a:stretch>
                  <a:fillRect l="-136" t="-742" r="-4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349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636</Words>
  <Application>Microsoft Office PowerPoint</Application>
  <PresentationFormat>Panorámica</PresentationFormat>
  <Paragraphs>47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 PCA normado o con correlaciones</vt:lpstr>
      <vt:lpstr>PCA normado o con correlaciones</vt:lpstr>
      <vt:lpstr>PCA normado o con correlaciones</vt:lpstr>
      <vt:lpstr>PCA normado o con correlaciones</vt:lpstr>
      <vt:lpstr>PCA normado o con correlaciones</vt:lpstr>
      <vt:lpstr>Propiedades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Cálculo de los componentes</dc:title>
  <dc:creator>Elisa Cabana</dc:creator>
  <cp:lastModifiedBy>Elisa Cabana</cp:lastModifiedBy>
  <cp:revision>31</cp:revision>
  <dcterms:created xsi:type="dcterms:W3CDTF">2020-01-21T19:33:47Z</dcterms:created>
  <dcterms:modified xsi:type="dcterms:W3CDTF">2020-04-05T08:42:22Z</dcterms:modified>
</cp:coreProperties>
</file>