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20" r:id="rId5"/>
    <p:sldId id="321" r:id="rId6"/>
    <p:sldId id="322" r:id="rId7"/>
    <p:sldId id="323" r:id="rId8"/>
    <p:sldId id="324" r:id="rId9"/>
    <p:sldId id="314" r:id="rId10"/>
    <p:sldId id="325" r:id="rId11"/>
    <p:sldId id="32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Transformaciones</a:t>
            </a:r>
            <a:r>
              <a:rPr lang="en-US" sz="4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lineales</a:t>
            </a:r>
            <a:r>
              <a:rPr lang="en-US" sz="4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9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Iris con transformación </a:t>
            </a:r>
            <a:r>
              <a:rPr lang="es-ES" sz="3300" dirty="0">
                <a:latin typeface="Calibri" panose="020F0502020204030204" pitchFamily="34" charset="0"/>
                <a:cs typeface="Calibri" panose="020F0502020204030204" pitchFamily="34" charset="0"/>
              </a:rPr>
              <a:t>multivariante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</a:t>
            </a:r>
            <a:r>
              <a:rPr lang="es-E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sí 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cambia, y el rango de valores de las variables </a:t>
            </a:r>
            <a:r>
              <a:rPr lang="es-E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6FCC13-3B34-45FF-8DCD-7C408E3C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1518027"/>
            <a:ext cx="5774176" cy="408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una transformación lineal?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tenemos nuestra matriz de datos</a:t>
                </a:r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sea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𝐜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ES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 vector columna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resultado de multiplicar la matriz de datos y el vector columna es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es-ES" sz="20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sz="20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𝐜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una nueva variable que es combinación lineal de las variables de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𝐜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1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𝐲</m:t>
                      </m:r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</a:t>
                </a:r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media y la varianza de la nueva variable son:</a:t>
                </a:r>
                <a:endParaRPr lang="es-ES" sz="2000" b="1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e>
                    </m:acc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acc>
                      <m:accPr>
                        <m:chr m:val="̅"/>
                        <m:ctrlP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y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𝐜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la media muestral y la matriz de covarianza de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709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¿Qué es una transformación lineal?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entonces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es-ES" sz="20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transformación lineal de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𝐲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s-E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𝑝𝑗</m:t>
                        </m:r>
                      </m:sub>
                    </m:sSub>
                    <m:sSub>
                      <m:sSubPr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j</a:t>
                </a:r>
                <a14:m>
                  <m:oMath xmlns:m="http://schemas.openxmlformats.org/officeDocument/2006/math">
                    <m:r>
                      <a:rPr lang="es-E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media y la matriz de covarianza de la nueva variable son: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e>
                    </m:acc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acc>
                      <m:accPr>
                        <m:chr m:val="̅"/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y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709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3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 Iris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vector de medias del data-set de Iris es:</a:t>
                </a:r>
              </a:p>
              <a:p>
                <a:endParaRPr lang="es-ES" sz="2000" b="1" u="sng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5.84,3.05,3.75,1.19</m:t>
                              </m:r>
                            </m:e>
                          </m:d>
                        </m:e>
                        <m:sup>
                          <m: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de covarianza muestral 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.68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−0.04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1.27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0.51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−0.04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0.18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−0.32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1.27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−0.32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3.11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1.29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0.51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−0.12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1.29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0.58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Queremos crear dos nuevas variables:</a:t>
                </a:r>
              </a:p>
              <a:p>
                <a:pPr lvl="1"/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suma de la longitud del Sépalo y del Pétalo para cada flor.</a:t>
                </a:r>
              </a:p>
              <a:p>
                <a:pPr lvl="1"/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suma del ancho del Sépalo y del Pétalo para cada flor.</a:t>
                </a:r>
              </a:p>
              <a:p>
                <a:pPr marL="0" indent="0" algn="ctr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638" t="-12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08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 Iris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 que queremos es crear una nueva variable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donde: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vector de medias sería: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𝐲</m:t>
                          </m:r>
                        </m:e>
                      </m:acc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r>
                        <a:rPr lang="es-E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9</m:t>
                                </m:r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.60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 matriz de covarianzas: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𝐲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s-E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s-E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6</m:t>
                                </m:r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.35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1.43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1.43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0.52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284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82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Estandarización individual o univariante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Recordemos la matriz de datos centrada: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sz="20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estandarización individual de </a:t>
                </a:r>
                <a14:m>
                  <m:oMath xmlns:m="http://schemas.openxmlformats.org/officeDocument/2006/math"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puede escribirse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𝐲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formada por elementos de la diagonal principal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decir, las varianzas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vector de medias y la matriz de covarianza serían: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−1/2</m:t>
                        </m:r>
                      </m:sup>
                    </m:sSubSup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−1/2</m:t>
                        </m:r>
                      </m:sup>
                    </m:sSub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la estandarización univariante elimina la media y estandariza las varianzas.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284" t="-1235" r="-1206" b="-8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26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Estandarización multivariante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estandarización multivariante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𝐲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acc>
                      <m:sSubSup>
                        <m:sSub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vector de medias y la matriz de covarianza serían:</a:t>
                </a:r>
              </a:p>
              <a:p>
                <a:pPr marL="0" indent="0" algn="ctr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𝐲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la estandarización multivariante elimina la media y también las correlaciones entre las variables, y además estandariza las varianzas.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0721"/>
                <a:ext cx="8596668" cy="4932584"/>
              </a:xfrm>
              <a:blipFill>
                <a:blip r:embed="rId2"/>
                <a:stretch>
                  <a:fillRect l="-284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9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2491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Iris sin transformación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8E8109-2C35-440F-8C5A-F17710A0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37" y="1409350"/>
            <a:ext cx="5942557" cy="42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sz="3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Iris con transformación </a:t>
            </a:r>
            <a:r>
              <a:rPr lang="es-ES" sz="33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univariante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B1DC8-7327-48F3-A9E1-5217AAA7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</a:t>
            </a:r>
            <a:r>
              <a:rPr lang="es-ES" sz="1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cambia, pero el rango de valores de las variables </a:t>
            </a:r>
            <a:r>
              <a:rPr lang="es-E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sí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490B60-B05F-4E33-BE68-231AD9A9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55" y="1436359"/>
            <a:ext cx="5889680" cy="41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90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504</Words>
  <Application>Microsoft Office PowerPoint</Application>
  <PresentationFormat>Panorámica</PresentationFormat>
  <Paragraphs>71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Transformaciones lineales </vt:lpstr>
      <vt:lpstr>¿Qué es una transformación lineal?</vt:lpstr>
      <vt:lpstr>¿Qué es una transformación lineal?</vt:lpstr>
      <vt:lpstr>Ejemplo Iris dataset</vt:lpstr>
      <vt:lpstr>Ejemplo Iris dataset</vt:lpstr>
      <vt:lpstr>Estandarización individual o univariante</vt:lpstr>
      <vt:lpstr>Estandarización multivariante</vt:lpstr>
      <vt:lpstr>Iris sin transformación</vt:lpstr>
      <vt:lpstr>Iris con transformación univariante</vt:lpstr>
      <vt:lpstr>Iris con transformación multivariante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Transformaciones lineales </dc:title>
  <dc:creator>Elisa Cabana</dc:creator>
  <cp:lastModifiedBy>Elisa Cabana</cp:lastModifiedBy>
  <cp:revision>6</cp:revision>
  <dcterms:created xsi:type="dcterms:W3CDTF">2019-11-05T14:46:17Z</dcterms:created>
  <dcterms:modified xsi:type="dcterms:W3CDTF">2019-12-11T18:30:20Z</dcterms:modified>
</cp:coreProperties>
</file>