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270" r:id="rId5"/>
    <p:sldId id="295" r:id="rId6"/>
    <p:sldId id="284" r:id="rId7"/>
    <p:sldId id="297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F4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Histograma</a:t>
            </a:r>
            <a:endParaRPr lang="en-US" sz="54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52D506DA-C85A-40C9-9A95-E8089EF0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0681"/>
            <a:ext cx="5309321" cy="35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 histograma?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00"/>
            <a:ext cx="8596668" cy="4267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gráfico que nos da información sobre: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distribución de una variable aleatoria.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Posible multimodalidad.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Asimetría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Localización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Dispersión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Atípicos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histograma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una representación gráfica de </a:t>
            </a:r>
            <a:r>
              <a:rPr lang="es-ES"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frecuencias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Vamos a asumir que estamos trabajando con </a:t>
            </a:r>
            <a:r>
              <a:rPr lang="es-ES" sz="2000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sola variable aleatoria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una variable aleatoria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3973943" cy="3440110"/>
              </a:xfrm>
            </p:spPr>
            <p:txBody>
              <a:bodyPr>
                <a:normAutofit/>
              </a:bodyPr>
              <a:lstStyle/>
              <a:p>
                <a:r>
                  <a:rPr lang="es-ES" sz="1800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una variable aleatoria en el espacio univariante.</a:t>
                </a:r>
              </a:p>
              <a:p>
                <a:r>
                  <a:rPr lang="es-ES" sz="1800" dirty="0">
                    <a:solidFill>
                      <a:schemeClr val="bg1"/>
                    </a:solidFill>
                  </a:rPr>
                  <a:t>Cuyos datos están agrupados en intervalos.</a:t>
                </a: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3973943" cy="3440110"/>
              </a:xfrm>
              <a:blipFill>
                <a:blip r:embed="rId2"/>
                <a:stretch>
                  <a:fillRect l="-461" t="-10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28CCA01-F198-4155-8620-71BE96D2F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68310"/>
              </p:ext>
            </p:extLst>
          </p:nvPr>
        </p:nvGraphicFramePr>
        <p:xfrm>
          <a:off x="6096001" y="1082357"/>
          <a:ext cx="5143501" cy="4680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37">
                  <a:extLst>
                    <a:ext uri="{9D8B030D-6E8A-4147-A177-3AD203B41FA5}">
                      <a16:colId xmlns:a16="http://schemas.microsoft.com/office/drawing/2014/main" val="3710224303"/>
                    </a:ext>
                  </a:extLst>
                </a:gridCol>
                <a:gridCol w="3217664">
                  <a:extLst>
                    <a:ext uri="{9D8B030D-6E8A-4147-A177-3AD203B41FA5}">
                      <a16:colId xmlns:a16="http://schemas.microsoft.com/office/drawing/2014/main" val="2240922639"/>
                    </a:ext>
                  </a:extLst>
                </a:gridCol>
              </a:tblGrid>
              <a:tr h="520086">
                <a:tc>
                  <a:txBody>
                    <a:bodyPr/>
                    <a:lstStyle/>
                    <a:p>
                      <a:r>
                        <a:rPr lang="es-ES" sz="2300"/>
                        <a:t>Intervalo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Frecuencia Absoluta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3338103710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r>
                        <a:rPr lang="es-ES" sz="2300"/>
                        <a:t>[4 , 4.5 ]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4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750389030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[4.5 , 5 ]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18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1363574686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[5 , 5.5 ]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30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2253073982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[5.5 , 6 ]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31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1804272755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[6 , 6.5 ]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32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2513403884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[6.5 , 7 ]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22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1626527286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[7 , 7.5 ]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7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1547712075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[7.5 , 8 ]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6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163113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una variable aleatoria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3973943" cy="3440110"/>
              </a:xfrm>
            </p:spPr>
            <p:txBody>
              <a:bodyPr>
                <a:normAutofit/>
              </a:bodyPr>
              <a:lstStyle/>
              <a:p>
                <a:r>
                  <a:rPr lang="es-ES" sz="1800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una variable aleatoria en el espacio univariante.</a:t>
                </a:r>
              </a:p>
              <a:p>
                <a:r>
                  <a:rPr lang="es-ES" sz="1800" dirty="0">
                    <a:solidFill>
                      <a:schemeClr val="bg1"/>
                    </a:solidFill>
                  </a:rPr>
                  <a:t>Cuyos datos están agrupados en intervalos.</a:t>
                </a:r>
              </a:p>
              <a:p>
                <a:r>
                  <a:rPr lang="es-ES" dirty="0">
                    <a:solidFill>
                      <a:srgbClr val="FFC000"/>
                    </a:solidFill>
                  </a:rPr>
                  <a:t>Esto lo podemos graficar como un histograma de frecuencias.</a:t>
                </a: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3973943" cy="3440110"/>
              </a:xfrm>
              <a:blipFill>
                <a:blip r:embed="rId2"/>
                <a:stretch>
                  <a:fillRect l="-461" t="-10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D451A5-AD93-4040-B59B-8FC15082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63" y="1622308"/>
            <a:ext cx="5903419" cy="39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multivariante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76B8A3-26BB-40C3-8FE8-31E68216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comparar los histogramas de </a:t>
            </a:r>
            <a:r>
              <a:rPr lang="es-ES" sz="1800" dirty="0">
                <a:solidFill>
                  <a:srgbClr val="FFC000"/>
                </a:solidFill>
              </a:rPr>
              <a:t>todas las variables que tenemos.</a:t>
            </a:r>
          </a:p>
        </p:txBody>
      </p:sp>
      <p:pic>
        <p:nvPicPr>
          <p:cNvPr id="3074" name="Picture 2" descr="https://res.cloudinary.com/dchysltjf/image/upload/f_auto,q_auto:best/v1560780618/output_54_1.png">
            <a:extLst>
              <a:ext uri="{FF2B5EF4-FFF2-40B4-BE49-F238E27FC236}">
                <a16:creationId xmlns:a16="http://schemas.microsoft.com/office/drawing/2014/main" id="{B4685117-C9E6-4B5C-BB28-51E0FBDF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24417"/>
            <a:ext cx="5143500" cy="339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multivariante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76B8A3-26BB-40C3-8FE8-31E68216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comparar los histogramas de </a:t>
            </a:r>
            <a:r>
              <a:rPr lang="es-ES" sz="1800" dirty="0">
                <a:solidFill>
                  <a:srgbClr val="FFC000"/>
                </a:solidFill>
              </a:rPr>
              <a:t>una variable dividida en los subgrupos que tenemos.</a:t>
            </a: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91E98B-800B-4996-A76D-340442A8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311" y="1655137"/>
            <a:ext cx="5684956" cy="37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3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multivariante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76B8A3-26BB-40C3-8FE8-31E68216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comparar los histogramas de </a:t>
            </a:r>
            <a:r>
              <a:rPr lang="es-ES" sz="1800" dirty="0">
                <a:solidFill>
                  <a:srgbClr val="FFC000"/>
                </a:solidFill>
              </a:rPr>
              <a:t>una variable dividida en los subgrupos que tenemos.</a:t>
            </a:r>
          </a:p>
          <a:p>
            <a:r>
              <a:rPr lang="es-ES" dirty="0">
                <a:solidFill>
                  <a:srgbClr val="92D050"/>
                </a:solidFill>
              </a:rPr>
              <a:t>Y jugar con opciones como la transparencia.</a:t>
            </a:r>
          </a:p>
          <a:p>
            <a:endParaRPr lang="es-ES" sz="1800" dirty="0">
              <a:solidFill>
                <a:srgbClr val="FFC000"/>
              </a:solidFill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AADD0F-057F-4DD4-90ED-260D2FA3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55" y="1655137"/>
            <a:ext cx="5706812" cy="37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multivariante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76B8A3-26BB-40C3-8FE8-31E68216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662542"/>
            <a:ext cx="3973943" cy="34401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distribución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las variables es relativamente distinta por subgrupo.</a:t>
            </a:r>
          </a:p>
          <a:p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diferencias entre los grupos por </a:t>
            </a:r>
            <a:r>
              <a:rPr lang="es-E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localización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dispersión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s-ES" sz="1800" dirty="0">
              <a:solidFill>
                <a:srgbClr val="FFC000"/>
              </a:solidFill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AADD0F-057F-4DD4-90ED-260D2FA3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55" y="1655137"/>
            <a:ext cx="5706812" cy="37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8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242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Histograma</vt:lpstr>
      <vt:lpstr>¿Qué es un histograma?</vt:lpstr>
      <vt:lpstr>Para una variable aleatoria </vt:lpstr>
      <vt:lpstr>Para una variable aleatoria </vt:lpstr>
      <vt:lpstr>En el caso multivariante</vt:lpstr>
      <vt:lpstr>En el caso multivariante</vt:lpstr>
      <vt:lpstr>En el caso multivariante</vt:lpstr>
      <vt:lpstr>En el caso multivariante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Histograma</dc:title>
  <dc:creator>Elisa Cabana</dc:creator>
  <cp:lastModifiedBy>Elisa Cabana</cp:lastModifiedBy>
  <cp:revision>5</cp:revision>
  <dcterms:created xsi:type="dcterms:W3CDTF">2019-11-02T08:37:33Z</dcterms:created>
  <dcterms:modified xsi:type="dcterms:W3CDTF">2019-12-11T17:52:32Z</dcterms:modified>
</cp:coreProperties>
</file>