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14" r:id="rId5"/>
    <p:sldId id="315" r:id="rId6"/>
    <p:sldId id="316" r:id="rId7"/>
    <p:sldId id="319" r:id="rId8"/>
    <p:sldId id="31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803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Coordenadas</a:t>
            </a:r>
            <a:r>
              <a:rPr lang="en-US" sz="5400" kern="12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400" kern="12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paralelas</a:t>
            </a:r>
            <a:endParaRPr lang="en-US" sz="5400" kern="12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A6BEEEE1-2DB7-4C6F-A3EA-9E1D2975F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78" y="699753"/>
            <a:ext cx="6407322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¿Cómo podríamos representar datos de alta dimensión?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1984"/>
            <a:ext cx="8596668" cy="4267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vez de graficar las observaciones en un sistema de coordenadas ortogonales, podríamos poner cada coordenada en ejes paralelos y conectarlos con líneas: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variables estarán en el eje horizontal y las observaciones en el eje vertical.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representación es muy útil en alta dimensión.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Pero tiene la desventaja de que el orden de las variables influye en los posibles patrones que podrían mostrarse.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09" y="-96889"/>
            <a:ext cx="4773239" cy="2785533"/>
          </a:xfrm>
        </p:spPr>
        <p:txBody>
          <a:bodyPr anchor="ctr"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Coordenadas paralelas</a:t>
            </a:r>
            <a:endParaRPr lang="es-E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B1DC8-7327-48F3-A9E1-5217AAA7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809" y="2763731"/>
            <a:ext cx="4436823" cy="262641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Podemos dibujar todas las observaciones con un mismo color</a:t>
            </a:r>
          </a:p>
          <a:p>
            <a:r>
              <a:rPr lang="es-E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diferenciar por subgrupos si se dispone de una variable categórica.</a:t>
            </a:r>
          </a:p>
          <a:p>
            <a:r>
              <a:rPr lang="es-E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ejemplo vemos que el comportamiento de las variables depende fuertemente de la especie de flor.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953893B-7EB6-4B69-AF0B-7A1643998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78" y="699753"/>
            <a:ext cx="6407322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114" y="2491650"/>
                <a:ext cx="4436823" cy="3530541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una versión suavizada una representación en coordenadas paralelas.</a:t>
                </a:r>
              </a:p>
              <a:p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Cada observación se representa como una función de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𝜋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𝜋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Las funciones se pueden interpretar como proyecciones de los datos en el espacio de las Series de Fourier.</a:t>
                </a:r>
              </a:p>
              <a:p>
                <a:r>
                  <a:rPr lang="es-ES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hay alguna estructura entre los datos, puede ser visible con este gráfico.</a:t>
                </a:r>
              </a:p>
              <a:p>
                <a:endParaRPr lang="es-E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endParaRPr lang="es-E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114" y="2491650"/>
                <a:ext cx="4436823" cy="3530541"/>
              </a:xfrm>
              <a:blipFill>
                <a:blip r:embed="rId2"/>
                <a:stretch>
                  <a:fillRect l="-412" t="-1036" r="-20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8528BF-F6D3-403B-BB45-1E31773C0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696" y="1581124"/>
            <a:ext cx="6229694" cy="4065695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779E550A-98C6-48B6-9DDA-22C656552C48}"/>
              </a:ext>
            </a:extLst>
          </p:cNvPr>
          <p:cNvSpPr txBox="1">
            <a:spLocks/>
          </p:cNvSpPr>
          <p:nvPr/>
        </p:nvSpPr>
        <p:spPr>
          <a:xfrm>
            <a:off x="375809" y="-96889"/>
            <a:ext cx="4773239" cy="278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Curvas de Andrews</a:t>
            </a:r>
            <a:endPara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B1DC8-7327-48F3-A9E1-5217AAA7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69" y="2247929"/>
            <a:ext cx="4436823" cy="3530541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 gráfico bidimensional de tres o más variables cuantitativas representadas en ejes que comienzan desde el mismo punto. </a:t>
            </a:r>
          </a:p>
          <a:p>
            <a:r>
              <a:rPr lang="es-E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equivalente a una gráfica de coordenadas paralelas, con los ejes dispuestos radialmente.</a:t>
            </a:r>
          </a:p>
          <a:p>
            <a:r>
              <a:rPr lang="es-E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 se conoce como gráfico web, gráfico de araña, gráfico de estrellas, o gráfico polar</a:t>
            </a:r>
            <a:endParaRPr lang="es-ES" sz="18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79E550A-98C6-48B6-9DDA-22C656552C48}"/>
              </a:ext>
            </a:extLst>
          </p:cNvPr>
          <p:cNvSpPr txBox="1">
            <a:spLocks/>
          </p:cNvSpPr>
          <p:nvPr/>
        </p:nvSpPr>
        <p:spPr>
          <a:xfrm>
            <a:off x="375809" y="-96889"/>
            <a:ext cx="4773239" cy="278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Gráfico de Radar</a:t>
            </a:r>
            <a:endPara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 8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DC3CF345-E917-4BBB-B179-835A64121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44" b="2439"/>
          <a:stretch/>
        </p:blipFill>
        <p:spPr>
          <a:xfrm>
            <a:off x="5837878" y="1058778"/>
            <a:ext cx="5665291" cy="545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2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B1DC8-7327-48F3-A9E1-5217AAA7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69" y="2247929"/>
            <a:ext cx="4436823" cy="4076031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 gráfico bidimensional de tres o más variables cuantitativas representadas en ejes que comienzan desde el mismo punto. </a:t>
            </a:r>
          </a:p>
          <a:p>
            <a:r>
              <a:rPr lang="es-E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equivalente a una gráfica de coordenadas paralelas, con los ejes dispuestos radialmente.</a:t>
            </a:r>
          </a:p>
          <a:p>
            <a:r>
              <a:rPr lang="es-E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 se conoce como gráfico web, gráfico de araña, gráfico de estrellas, o gráfico polar</a:t>
            </a:r>
          </a:p>
          <a:p>
            <a:r>
              <a:rPr lang="es-ES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pueden observar las </a:t>
            </a:r>
            <a:r>
              <a:rPr lang="es-E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formas de las diferentes observaciones y las diferencias entre las magnitudes para cada variable.</a:t>
            </a:r>
            <a:endParaRPr lang="es-E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79E550A-98C6-48B6-9DDA-22C656552C48}"/>
              </a:ext>
            </a:extLst>
          </p:cNvPr>
          <p:cNvSpPr txBox="1">
            <a:spLocks/>
          </p:cNvSpPr>
          <p:nvPr/>
        </p:nvSpPr>
        <p:spPr>
          <a:xfrm>
            <a:off x="375809" y="-96889"/>
            <a:ext cx="4773239" cy="278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Gráfico de Radar</a:t>
            </a:r>
            <a:endPara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07E7E9-40D1-452A-9084-0C9D9921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966" y="962526"/>
            <a:ext cx="5929115" cy="53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7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B1DC8-7327-48F3-A9E1-5217AAA7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374904"/>
            <a:ext cx="6851904" cy="1719072"/>
          </a:xfrm>
        </p:spPr>
        <p:txBody>
          <a:bodyPr anchor="ctr">
            <a:normAutofit/>
          </a:bodyPr>
          <a:lstStyle/>
          <a:p>
            <a:endParaRPr lang="es-ES" sz="2000"/>
          </a:p>
          <a:p>
            <a:pPr marL="0" indent="0">
              <a:buNone/>
            </a:pPr>
            <a:endParaRPr lang="es-ES" sz="2000"/>
          </a:p>
          <a:p>
            <a:endParaRPr lang="es-ES" sz="2000"/>
          </a:p>
        </p:txBody>
      </p:sp>
      <p:pic>
        <p:nvPicPr>
          <p:cNvPr id="9" name="Imagen 8" descr="Imagen que contiene flor, planta&#10;&#10;Descripción generada automáticamente">
            <a:extLst>
              <a:ext uri="{FF2B5EF4-FFF2-40B4-BE49-F238E27FC236}">
                <a16:creationId xmlns:a16="http://schemas.microsoft.com/office/drawing/2014/main" id="{789FCA1D-F1A8-426F-9226-D7070CECF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0" r="-4" b="10837"/>
          <a:stretch/>
        </p:blipFill>
        <p:spPr>
          <a:xfrm>
            <a:off x="126573" y="374904"/>
            <a:ext cx="7493428" cy="228057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C3CB433-F94C-4AF6-AE86-FAB1DA4F5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26" y="2142102"/>
            <a:ext cx="5113974" cy="462814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F63C04D-C6D7-4173-8108-3E205238DB74}"/>
              </a:ext>
            </a:extLst>
          </p:cNvPr>
          <p:cNvSpPr txBox="1"/>
          <p:nvPr/>
        </p:nvSpPr>
        <p:spPr>
          <a:xfrm>
            <a:off x="785722" y="2655482"/>
            <a:ext cx="1624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Versicolor</a:t>
            </a:r>
            <a:endParaRPr lang="es-ES" sz="280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067BD77-AD14-43E4-8FDD-5C6D3B530224}"/>
              </a:ext>
            </a:extLst>
          </p:cNvPr>
          <p:cNvSpPr/>
          <p:nvPr/>
        </p:nvSpPr>
        <p:spPr>
          <a:xfrm>
            <a:off x="3712304" y="2655482"/>
            <a:ext cx="1144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Setosa</a:t>
            </a:r>
            <a:endParaRPr lang="es-E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FAF86BC-7791-43B5-9B64-C1DCF1020578}"/>
              </a:ext>
            </a:extLst>
          </p:cNvPr>
          <p:cNvSpPr/>
          <p:nvPr/>
        </p:nvSpPr>
        <p:spPr>
          <a:xfrm>
            <a:off x="5773265" y="2655482"/>
            <a:ext cx="1431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err="1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Virginica</a:t>
            </a:r>
            <a:endParaRPr lang="es-ES" sz="2800" dirty="0">
              <a:ln w="0"/>
              <a:solidFill>
                <a:srgbClr val="92D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1247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315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Coordenadas paralelas</vt:lpstr>
      <vt:lpstr>¿Cómo podríamos representar datos de alta dimensión?</vt:lpstr>
      <vt:lpstr>Coordenadas paralelas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Coordenadas paralelas</dc:title>
  <dc:creator>Elisa Cabana</dc:creator>
  <cp:lastModifiedBy>Elisa Cabana</cp:lastModifiedBy>
  <cp:revision>2</cp:revision>
  <dcterms:created xsi:type="dcterms:W3CDTF">2019-11-03T12:16:31Z</dcterms:created>
  <dcterms:modified xsi:type="dcterms:W3CDTF">2019-12-11T18:03:40Z</dcterms:modified>
</cp:coreProperties>
</file>