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28" r:id="rId5"/>
    <p:sldId id="320" r:id="rId6"/>
    <p:sldId id="321" r:id="rId7"/>
    <p:sldId id="322" r:id="rId8"/>
    <p:sldId id="323" r:id="rId9"/>
    <p:sldId id="324" r:id="rId10"/>
    <p:sldId id="325" r:id="rId11"/>
    <p:sldId id="314" r:id="rId12"/>
    <p:sldId id="32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8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Medidas</a:t>
            </a:r>
            <a:r>
              <a:rPr lang="en-US" sz="4000" kern="12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descriptivas</a:t>
            </a:r>
            <a:r>
              <a:rPr lang="en-US" sz="4000" kern="12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multivariantes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09" y="-96889"/>
            <a:ext cx="4773239" cy="278553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Medida de profundidad de Tukey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09" y="2763731"/>
            <a:ext cx="4436823" cy="262641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profundidad de cada punto de nuestros datos hacia todos los demás.</a:t>
            </a:r>
          </a:p>
          <a:p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centro multivariante será la observación con mayor profundidad.</a:t>
            </a: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2B637C-3CBF-4BEB-B3C1-DF918D08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78" y="1638656"/>
            <a:ext cx="5370065" cy="37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09" y="-96889"/>
            <a:ext cx="4773239" cy="278553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Medida de profundidad de Tukey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09" y="2763731"/>
            <a:ext cx="4436823" cy="262641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profundidad de cada punto de nuestros datos hacia todos los demás.</a:t>
            </a:r>
          </a:p>
          <a:p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centro multivariante será la observación con mayor profundidad.</a:t>
            </a:r>
          </a:p>
          <a:p>
            <a:r>
              <a:rPr lang="es-E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dividir por subgrupos si disponemos de variables categóricas y calcular centros para cada grupo.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049E83-578C-405A-89F6-9528D172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37" y="1617785"/>
            <a:ext cx="5399583" cy="38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4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describíamos numéricamente datos de una dimensión?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1984"/>
            <a:ext cx="8596668" cy="4267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los estimadores muestrales: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muestral: Estima el centro de los datos.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Desviación típica (o estándar) muestral: Estima la dispersión.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Varianza muestral: Estima el cuadrado de la dispersión.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muestral: Estima la relación entre dos variables aleatorias.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Correlación muestral: Estima la relación estandarizada entre dos </a:t>
            </a:r>
            <a:r>
              <a:rPr lang="es-E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v.a.</a:t>
            </a: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resumen nos interesa información sobre:</a:t>
            </a:r>
          </a:p>
          <a:p>
            <a:r>
              <a:rPr lang="es-ES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Localización</a:t>
            </a:r>
          </a:p>
          <a:p>
            <a:r>
              <a:rPr lang="es-ES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Dispersión</a:t>
            </a:r>
          </a:p>
          <a:p>
            <a:r>
              <a:rPr lang="es-E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Dependencia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Localización</a:t>
            </a:r>
            <a:endParaRPr lang="en-US" sz="6000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6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se puede estimar el centro de los datos en el caso multivariante?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1984"/>
                <a:ext cx="8596668" cy="4267920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medida de localización clásica para describir datos multivariantes es el </a:t>
                </a:r>
                <a:r>
                  <a:rPr lang="es-ES" sz="2000" i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vector de medias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que tiene dimensión = cantidad de variables que tengamos.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Recoge las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cada una de las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variables. 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calcula fácilmente mediante: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acc>
                        <m:accPr>
                          <m:chr m:val="̅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acc>
                        <m:accPr>
                          <m:chr m:val="̅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sub>
                          </m:sSub>
                        </m:e>
                      </m:ac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1984"/>
                <a:ext cx="8596668" cy="4267920"/>
              </a:xfrm>
              <a:blipFill>
                <a:blip r:embed="rId2"/>
                <a:stretch>
                  <a:fillRect l="-284" t="-714" r="-7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68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se puede estimar el centro de los datos en el caso multivariante?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1984"/>
                <a:ext cx="8755424" cy="426792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También existe el </a:t>
                </a:r>
                <a:r>
                  <a:rPr lang="es-ES" sz="2000" i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vector de medianas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resultado de hallar las medianas de cada variable univariante.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𝒎𝒆𝒅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𝒎𝒆𝒅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 embargo,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pensemos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la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definición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univariante.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concepto univariante de la mediana se basa en nuestra capacidad para ordenar los datos. 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caso de datos multivariantes no hay un orden natural de los puntos de datos. 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desarrollar el concepto de la mediana en este caso, primero tenemos que acordar alguna convención para definir el "</a:t>
                </a:r>
                <a:r>
                  <a:rPr lang="es-ES" sz="2000" b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orden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".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1984"/>
                <a:ext cx="8755424" cy="4267920"/>
              </a:xfrm>
              <a:blipFill>
                <a:blip r:embed="rId2"/>
                <a:stretch>
                  <a:fillRect l="-279" t="-1857" r="-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32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Orden en el espacio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0042"/>
                <a:ext cx="9044182" cy="516555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espacio multivariante podemos definir el “</a:t>
                </a:r>
                <a:r>
                  <a:rPr lang="es-ES" sz="2000" b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orden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 de varias maneras.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ejemplo, podemos utilizar el concepto “</a:t>
                </a:r>
                <a:r>
                  <a:rPr lang="es-ES" sz="2000" b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distancia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distancia entre dos puntos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espacio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multivariante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</a:t>
                </a:r>
                <a:r>
                  <a:rPr lang="en-US" sz="20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distancia</a:t>
                </a:r>
                <a:r>
                  <a:rPr lang="en-U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Euclídea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𝑗𝑝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dos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observaciones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dimensionales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nuestros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resultado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medir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variables en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individuos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elementos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n-US" sz="20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distancia Euclídea</a:t>
                </a:r>
                <a:r>
                  <a:rPr 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entre dos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observaciones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0042"/>
                <a:ext cx="9044182" cy="5165558"/>
              </a:xfrm>
              <a:blipFill>
                <a:blip r:embed="rId2"/>
                <a:stretch>
                  <a:fillRect l="-270" t="-1181" r="-6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7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Mediana geométrica, espacial o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2442"/>
                <a:ext cx="9044182" cy="516555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espacio </a:t>
                </a:r>
                <a:r>
                  <a:rPr lang="es-ES" sz="2000" b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mediana tiene la propiedad de minimizar la suma de distancias a los datos.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r>
                  <a:rPr lang="es-ES" sz="2000" b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geométrica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 es la idea análoga en el espacio de mayor dimensión, es decir, es el punto que minimiza la suma de las distancias euclídeas a los puntos de la muestra. 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mediana geométrica en el espacio de una sola dimensión (univariante) coincide con la mediana.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También se le llama: Mediana espacial, o Mediana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2442"/>
                <a:ext cx="9044182" cy="5165558"/>
              </a:xfrm>
              <a:blipFill>
                <a:blip r:embed="rId3"/>
                <a:stretch>
                  <a:fillRect l="-270" t="-708" r="-6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9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Medidas de profundidad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2758"/>
            <a:ext cx="9044182" cy="516555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Otra forma de ordenar los datos en el espacio multivariante es con medidas de profundidad (Depth).</a:t>
            </a:r>
          </a:p>
          <a:p>
            <a:pPr algn="just">
              <a:spcAft>
                <a:spcPts val="180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 de profundidad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una observación, relativa a las otras observaciones, mide cuán profunda es esa observación dentro de la nube de datos.</a:t>
            </a:r>
          </a:p>
          <a:p>
            <a:pPr algn="just">
              <a:spcAft>
                <a:spcPts val="180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proporciona un ordenamiento de las observaciones desde el centro hacia afuera, mientras mayor es la profundidad, más cerca del centro de los datos, y mientras menor es la profundidad, más alejada estará del centro.</a:t>
            </a:r>
          </a:p>
          <a:p>
            <a:pPr algn="just">
              <a:spcAft>
                <a:spcPts val="1800"/>
              </a:spcAft>
            </a:pPr>
            <a:r>
              <a:rPr lang="es-E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observación más profunda (con profundidad máxima) puede definirse como la mediana multivariante.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9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Medida de profundidad de Tukey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halfspace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una de las más populares.</a:t>
                </a:r>
              </a:p>
              <a:p>
                <a:pPr>
                  <a:spcBef>
                    <a:spcPts val="1200"/>
                  </a:spcBef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profundidad</a:t>
                </a:r>
                <a:r>
                  <a:rPr 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Tukey 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una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observación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respecto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las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observaciones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se define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fracción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mínima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observaciones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contenidas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un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semiespacio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cerrado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contiene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problema es que es muy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difícil computacionalmente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la dimensión crece.</a:t>
                </a:r>
              </a:p>
              <a:p>
                <a:pPr>
                  <a:spcBef>
                    <a:spcPts val="1200"/>
                  </a:spcBef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Pero hay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alternativas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como por ejemplo, generación aleatoria de los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semiespacios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  <a:blipFill>
                <a:blip r:embed="rId2"/>
                <a:stretch>
                  <a:fillRect l="-270" t="-708" r="-6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72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559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Medidas descriptivas multivariantes</vt:lpstr>
      <vt:lpstr>¿Cómo describíamos numéricamente datos de una dimensión?</vt:lpstr>
      <vt:lpstr>Localización</vt:lpstr>
      <vt:lpstr>¿Cómo se puede estimar el centro de los datos en el caso multivariante?</vt:lpstr>
      <vt:lpstr>¿Cómo se puede estimar el centro de los datos en el caso multivariante?</vt:lpstr>
      <vt:lpstr>Orden en el espacio multivariante</vt:lpstr>
      <vt:lpstr>Mediana geométrica, espacial o L_1 </vt:lpstr>
      <vt:lpstr>Medidas de profundidad</vt:lpstr>
      <vt:lpstr>Medida de profundidad de Tukey (halfspace)</vt:lpstr>
      <vt:lpstr>Medida de profundidad de Tukey</vt:lpstr>
      <vt:lpstr>Medida de profundidad de Tukey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descriptivas multivariantes</dc:title>
  <dc:creator>Elisa Cabana</dc:creator>
  <cp:lastModifiedBy>Elisa Cabana</cp:lastModifiedBy>
  <cp:revision>19</cp:revision>
  <dcterms:created xsi:type="dcterms:W3CDTF">2019-11-03T21:29:17Z</dcterms:created>
  <dcterms:modified xsi:type="dcterms:W3CDTF">2019-12-11T18:05:34Z</dcterms:modified>
</cp:coreProperties>
</file>