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</p:sldMasterIdLst>
  <p:sldIdLst>
    <p:sldId id="256" r:id="rId3"/>
    <p:sldId id="261" r:id="rId4"/>
    <p:sldId id="271" r:id="rId5"/>
    <p:sldId id="269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9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1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DA21-4CC6-4FFA-9CBC-D67B01E57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040A89-179D-41ED-B4C9-74509087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25386-01D4-4655-A511-6FECC908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9EA6D-94DE-4844-92DE-3A1CA43C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B6F34-6FEE-4256-996D-0982E7ED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45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207DC-F38E-4FE2-94B0-D6F2296A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F1657-888B-4E02-9A2E-680C10B2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AF5AA3-794E-4D1E-B06B-8E8EEC41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F56C0-9084-4436-B969-FC7BE7E0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241EF4-9F39-46C8-8CA3-36E54AB1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9922-FBD8-4288-BABD-66BB7543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D5BDB-4E4A-44BE-9B1C-20B47E3B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24FAF-0728-453F-B005-D7DCF06A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025D2A-FA32-4D23-9FCB-3C35F3A2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7588B-8EF7-4136-B8D9-11CD12F9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6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CF00E-E520-4332-8830-439F75FF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53D28-6B86-4386-BCC4-21987F8B7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62A6E5-E755-48D1-A440-54162D31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0E93ED-D7C5-4E02-8F52-90042A74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E3C35-909D-410F-A416-C25568D9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1EACFF-2EB5-4DF1-A93A-1FF717C8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48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439D7-56DD-4CEA-8DF7-88FC08F9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41CA4D-DDEF-4554-9BC1-2D1D541B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B7F0D5-C64F-4132-967F-6AAD4F9BF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E74929-531B-4C88-BC52-71FEDF1E7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2362E4-74F6-4327-8890-B4B6D1C2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4BEF70-2547-4276-96E6-284C50A1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517EA3-8D0F-4C6E-B949-E762CB77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97E25-4D28-4293-9E03-AFA3373A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92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C1557-7A00-419C-8978-B2BD5C6C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39842E-28ED-4E0F-BF76-7E0283C1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38BE6B-21D7-4F22-B6D9-13B9732E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83E138-30A3-4E84-9417-19DA42F4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92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04E250-A57C-47E7-B83A-8D61D313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B1B21D-C220-499D-AF79-87FC8163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F740FF-FA22-419E-9AF4-5B7EC99B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5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51E18-7207-43FE-A049-98FB1CC7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7C307-05E1-43BB-88D0-2B3D20FA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F9B0EE-8652-43C8-8A83-1F880C73E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7CF70F-A784-4D92-B3CA-38980EF5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CBAE48-D8E8-4F71-AA6B-54413161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C1C7A6-DBE5-41A4-BF38-CCE66972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23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7AA74-4A78-48CF-9926-F8D39BEE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65FC8E-0B03-4585-80BE-8E595C2C8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A2DED3-98E8-4E24-A3F5-2A22C0E0D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A04FBE-EEFD-493F-BDFD-90F15B45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A6D814-77BA-4B07-B71A-6D712165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8FFAD4-E715-4889-BEF4-878EDED5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60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81D81-ED8A-4578-A416-FA341073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9A3763-2220-4EFF-A033-07E548AA7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E3BEB-B284-4EA7-9A72-51531E45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8A7D1-83C7-4FAD-AAC5-72DFB184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01370-36BC-4397-9EA3-C760700D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52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492802-BD59-4556-B330-5D9D51BA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687A89-75CA-409A-9F9D-86F562E92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CBACE-3017-4F3D-A28E-9B695A1C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9397A-534B-4F24-8DFD-8AB42D4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77569-0E7F-40DA-910B-F7C8A5D6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9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ED8311-926F-4887-A0C5-3A9EAED0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D68CBD-6A8E-4D44-B24B-0C685741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E2EE1-AECB-44DE-95C5-F1091E434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81EDA4-725B-4470-BB26-CD8931A04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FB7BA-1F08-4021-BF4B-A5F99B518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0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sz="3800"/>
              <a:t>Distribución condicional e independencia
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4"/>
                <a:ext cx="8953500" cy="36284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Sean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dos variables aleatorias multivariantes con funciones de densidad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respectivamente, y función de densidad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Entonces, la función de densidad condicional de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</a:t>
                </a:r>
                <a:r>
                  <a:rPr lang="es-E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es: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4"/>
                <a:ext cx="8953500" cy="3628432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Distribución condicional</a:t>
            </a:r>
          </a:p>
        </p:txBody>
      </p:sp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244539"/>
                <a:ext cx="8833545" cy="52685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De la definición anterior podemos definir una expresión para la función de densidad conjunta dependiendo de la condicional: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De la última igualdad, sale que: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den>
                      </m:f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dirty="0">
                          <a:solidFill>
                            <a:schemeClr val="bg1"/>
                          </a:solidFill>
                        </a:rPr>
                        <m:t> 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E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s-ES" b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s-ES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expresión anterior define el </a:t>
                </a:r>
                <a:r>
                  <a:rPr lang="es-ES" b="1" dirty="0">
                    <a:solidFill>
                      <a:srgbClr val="92D050"/>
                    </a:solidFill>
                  </a:rPr>
                  <a:t>Teorema de Bayes</a:t>
                </a:r>
                <a:r>
                  <a:rPr lang="es-ES" dirty="0">
                    <a:solidFill>
                      <a:schemeClr val="bg1"/>
                    </a:solidFill>
                  </a:rPr>
                  <a:t>, uno de los resultados más importantes de Estadística y la base de la Inferencia Bayesiana.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244539"/>
                <a:ext cx="8833545" cy="5268556"/>
              </a:xfrm>
              <a:prstGeom prst="rect">
                <a:avLst/>
              </a:prstGeom>
              <a:blipFill>
                <a:blip r:embed="rId2"/>
                <a:stretch>
                  <a:fillRect l="-552" r="-11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Teorema de Bayes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2EBF8C52-22D0-4715-93E3-6F74C8753EA6}"/>
              </a:ext>
            </a:extLst>
          </p:cNvPr>
          <p:cNvCxnSpPr/>
          <p:nvPr/>
        </p:nvCxnSpPr>
        <p:spPr>
          <a:xfrm>
            <a:off x="2727158" y="4427621"/>
            <a:ext cx="1427747" cy="8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A5944E4-5BC7-43E7-B220-A85F27910012}"/>
              </a:ext>
            </a:extLst>
          </p:cNvPr>
          <p:cNvCxnSpPr/>
          <p:nvPr/>
        </p:nvCxnSpPr>
        <p:spPr>
          <a:xfrm flipH="1">
            <a:off x="5630779" y="4555958"/>
            <a:ext cx="1604210" cy="7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3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1055"/>
                <a:ext cx="8531541" cy="46039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Las variables multivariantes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son independientes si, y sólo si: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          ∀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Esto es equivalente a usar las funciones de distribución: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𝐱𝐲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      ∀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son independientes, entonces: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Es decir, si son independientes, condicionar una con respecto a la otra no produce ningún cambio.</a:t>
                </a: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1055"/>
                <a:ext cx="8531541" cy="4603900"/>
              </a:xfrm>
              <a:prstGeom prst="rect">
                <a:avLst/>
              </a:prstGeom>
              <a:blipFill>
                <a:blip r:embed="rId2"/>
                <a:stretch>
                  <a:fillRect l="-571" t="-265" b="-7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813365"/>
          </a:xfrm>
        </p:spPr>
        <p:txBody>
          <a:bodyPr>
            <a:normAutofit/>
          </a:bodyPr>
          <a:lstStyle/>
          <a:p>
            <a:r>
              <a:rPr lang="es-ES" dirty="0"/>
              <a:t>Independencia</a:t>
            </a:r>
          </a:p>
        </p:txBody>
      </p:sp>
    </p:spTree>
    <p:extLst>
      <p:ext uri="{BB962C8B-B14F-4D97-AF65-F5344CB8AC3E}">
        <p14:creationId xmlns:p14="http://schemas.microsoft.com/office/powerpoint/2010/main" val="382588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b="1" dirty="0">
                    <a:solidFill>
                      <a:srgbClr val="92D050"/>
                    </a:solidFill>
                  </a:rPr>
                  <a:t>¿Son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independientes?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0≤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5673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248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Distribución condicional e independencia
</vt:lpstr>
      <vt:lpstr>Distribución condicional</vt:lpstr>
      <vt:lpstr>Teorema de Bayes</vt:lpstr>
      <vt:lpstr>Independencia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Distribución condicional e independencia
</dc:title>
  <dc:creator>Elisa Cabana</dc:creator>
  <cp:lastModifiedBy>Elisa Cabana</cp:lastModifiedBy>
  <cp:revision>5</cp:revision>
  <dcterms:created xsi:type="dcterms:W3CDTF">2019-12-10T12:04:37Z</dcterms:created>
  <dcterms:modified xsi:type="dcterms:W3CDTF">2019-12-11T23:21:25Z</dcterms:modified>
</cp:coreProperties>
</file>