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378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A4CEF08-110E-499B-B092-904BE3B7D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175" y="918210"/>
            <a:ext cx="8001760" cy="487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8050" y="1722120"/>
            <a:ext cx="7245350" cy="3268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Estimación de los factores</a:t>
            </a:r>
            <a:endParaRPr lang="en-US" kern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9710"/>
                <a:ext cx="8978348" cy="51598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Consideremos el mismo ejemplo de los 8 estados de USA.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Estos datos raramente serán Normales pero apliquemos MLE para estimar el modelo factorial.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valores del ratio de verosimilitudes, el estadístico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son: 89.63, 46.53, 20.57 y 7.39.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p-valores asociados son todos menores que 0.01 excepto el último que es igual a 0.0249.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consideramos ese nivel de significación podemos escoger tres factores, si ponemos un nivel más alto 0.05 por ejemplo podríamos coger incluso 4 factores.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 embargo, estos datos no son Normales así que estos resultados deben tomarse con cuidado.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9710"/>
                <a:ext cx="8978348" cy="5159847"/>
              </a:xfrm>
              <a:blipFill>
                <a:blip r:embed="rId2"/>
                <a:stretch>
                  <a:fillRect l="-136" t="-1182" b="-1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4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Bartlett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Vamos a ver el método Bartlett, que supone que el vector de valores de los factores para cada observación es un parámetro a estimar.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vector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valores de las variables en el individuo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tiene una distribución Normal con media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𝐟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vector de tamaño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de factores para el elemento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 la muestra, y matriz de covarianza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decir:</a:t>
                </a:r>
              </a:p>
              <a:p>
                <a:pPr marL="0" indent="0">
                  <a:buNone/>
                </a:pPr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∼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sSub>
                            <m:sSubPr>
                              <m:ctrlP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1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parámetros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pueden estimarse por máxima verosimilitud.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4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Bartlett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conocemos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el modelo factorial: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Λ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𝐟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𝐮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 un modelo de regresión con variable dependiente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variables explicativas las columnas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parámetros desconocidos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18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𝐟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la perturbación,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𝐮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no se distribuye como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(0,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sino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(0,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tendremos que utilizar mínimos cuadrados generalizados: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los datos han sido escalados: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𝐟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s-ES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s-E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𝐲</m:t>
                          </m:r>
                        </m:e>
                        <m: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28637"/>
                <a:ext cx="8978348" cy="4932584"/>
              </a:xfrm>
              <a:blipFill>
                <a:blip r:embed="rId2"/>
                <a:stretch>
                  <a:fillRect l="-136" t="-6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83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Estimación paramétrica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análisis factorial de componentes principales (PCFA) y el análisis factorial principal (PFA) son procedimientos no paramétricos y, por lo tanto, pueden aplicarse a los datos sin requerir conocimiento de la distribución subyacente de los datos.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sabemos que los datos son gaussianos o no muy diferentes de los gaussianos, explotar este conocimiento adicional puede conducir a mejores estimadores para la matriz de carga y los factores.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Ahora, consideramos el caso en el que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los errores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𝐮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están Normalmente distribuidos, y usaremos el método de máxima verosimilitud para estimar los parámetros del modelo.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136" t="-742" r="-7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40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Estimación máximo verosímil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Dada la matriz de datos generada por un modelo factorial Gaussiano, la log-verosimilitud de los parámetros del modelo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  <m:sSup>
                      <m:sSupPr>
                        <m:ctrl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r>
                      <a:rPr lang="es-E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Como hemos visto antes, el MLE (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maximum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likelihood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estimator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s-E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s-ES" b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s-E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acc>
                  </m:oMath>
                </a14:m>
                <a:endParaRPr lang="es-E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Reemplazando esto en la ecuación: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s-E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𝑡𝑟𝑎𝑧𝑎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Ahora reemplazamos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  <m:sSup>
                      <m:sSup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Λ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E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</m:e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𝐱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𝑛𝑝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𝜋</m:t>
                          </m:r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  <m:func>
                        <m:func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s-E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𝑡𝑟𝑎𝑧𝑎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Λ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Λ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543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5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Estimación máximo verosímil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hay forma explícita de obtener el MLE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de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 no ser que se impongan algunas restricciones para la forma de esas matrices.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lo general, lo que se utilizan son métodos de optimización para estimar los 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MLE’s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numéricamente.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cualquier caso, un estimador MLE es invariante ante transformaciones lineales de las variables.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Así que las soluciones obtenidas para los datos originales y los datos escalados son equivalentes.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136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88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número de factores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determinar el número de factores, asumiendo Normalidad, podemos usar el test de hipótesis del ratio de verosimilitudes para las hipótesis: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número de factores es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número de factores no es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estadístico es igual a: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Λ</m:t>
                                          </m:r>
                                        </m:e>
                                      </m:acc>
                                      <m:sSup>
                                        <m:sSupPr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Λ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s-E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s-ES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𝑛𝑝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𝑡𝑟𝑎𝑧𝑎</m:t>
                      </m:r>
                      <m:d>
                        <m:d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Λ</m:t>
                                      </m:r>
                                    </m:e>
                                  </m:acc>
                                  <m:sSup>
                                    <m:sSupPr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s-E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Λ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s-E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s-ES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𝜓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s-E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MLE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la matriz de covarianza muestral.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543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77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número de factores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estadístico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bajo la hipótesis nula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una distribución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con grados de libertad:</a:t>
                </a:r>
              </a:p>
              <a:p>
                <a:pPr marL="0" indent="0">
                  <a:buNone/>
                </a:pPr>
                <a:endParaRPr lang="es-ES" b="0" i="1" dirty="0">
                  <a:solidFill>
                    <a:schemeClr val="bg1"/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idea es aplicar el test secuencialmente, es decir, empezar con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si el test es rechazado, considerar el caso siguiente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así.</a:t>
                </a: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número máximo de factores que podemos considerar tiene que verificar que: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&gt;0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existe un máximo número de factores que podemos usar bajo MLE.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136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80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 regresión de factores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método de regresión de factores (</a:t>
                </a:r>
                <a:r>
                  <a:rPr lang="es-ES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regression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factor scores) es usado usualmente con MLE para estimar los “scores” de los factores.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Asume que los factores son variables aleatorias y busca un predictor lineal que minimice el error cuadrático medio (MSE) de predicción.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par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𝐟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tiene distribución Normal multivariante.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Entonces es posible mostrar que el predictor lineal que minimiza el error cuadrático medio de predicción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b="0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s-ES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s-ES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Λ</m:t>
                              </m:r>
                            </m:e>
                          </m:d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𝜓</m:t>
                          </m:r>
                        </m:e>
                        <m:sup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s-E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estimador final se obtiene remplazando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𝝁</m:t>
                        </m:r>
                      </m:e>
                      <m:sub>
                        <m:r>
                          <a:rPr lang="es-E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por sus respectivas estimaciones MLE.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978348" cy="4932584"/>
              </a:xfrm>
              <a:blipFill>
                <a:blip r:embed="rId2"/>
                <a:stretch>
                  <a:fillRect l="-136" t="-742" r="-7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43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871</Words>
  <Application>Microsoft Office PowerPoint</Application>
  <PresentationFormat>Panorámica</PresentationFormat>
  <Paragraphs>87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Estimación de los factores</vt:lpstr>
      <vt:lpstr>Método Bartlett</vt:lpstr>
      <vt:lpstr>Método Bartlett</vt:lpstr>
      <vt:lpstr>Estimación paramétrica</vt:lpstr>
      <vt:lpstr>Estimación máximo verosímil</vt:lpstr>
      <vt:lpstr>Estimación máximo verosímil</vt:lpstr>
      <vt:lpstr>El número de factores </vt:lpstr>
      <vt:lpstr>El número de factores </vt:lpstr>
      <vt:lpstr>Método regresión de factores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Estimación de los factores</dc:title>
  <dc:creator>Elisa Cabana</dc:creator>
  <cp:lastModifiedBy>Elisa Cabana</cp:lastModifiedBy>
  <cp:revision>13</cp:revision>
  <dcterms:created xsi:type="dcterms:W3CDTF">2020-01-27T18:13:39Z</dcterms:created>
  <dcterms:modified xsi:type="dcterms:W3CDTF">2020-01-27T19:11:48Z</dcterms:modified>
</cp:coreProperties>
</file>