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9"/>
  </p:notesMasterIdLst>
  <p:sldIdLst>
    <p:sldId id="256" r:id="rId3"/>
    <p:sldId id="269" r:id="rId4"/>
    <p:sldId id="270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30/12/2019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14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16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00500" y="3581303"/>
            <a:ext cx="7891403" cy="23876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Teorema</a:t>
            </a:r>
            <a:r>
              <a:rPr lang="en-US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Central del </a:t>
            </a:r>
            <a:r>
              <a:rPr lang="en-US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Límite</a:t>
            </a:r>
            <a:r>
              <a:rPr lang="en-US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br>
              <a:rPr lang="en-US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multivariante</a:t>
            </a:r>
          </a:p>
        </p:txBody>
      </p:sp>
      <p:cxnSp>
        <p:nvCxnSpPr>
          <p:cNvPr id="183" name="Straight Connector 12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: Shape 12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Oval 1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: Shape 12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sabemos del caso univariante?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8668002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 variable aleatoria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sigue una distribución Normal con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varianza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decir: 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la propiedad aditiva de la Normal (“la suma de Normales es Normal”), se tiene 	que la media muestral sigue una distribución Normal.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8668002" cy="4932584"/>
              </a:xfr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central del límite </a:t>
            </a:r>
            <a:r>
              <a:rPr lang="es-ES" dirty="0">
                <a:solidFill>
                  <a:srgbClr val="FFC000"/>
                </a:solidFill>
              </a:rPr>
              <a:t>univariante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resultado de la acción conjunta de otras variables aleatorias: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Cumpliéndose: 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independientes entre sí,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varianza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finitas (no necesariamente iguales).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suficientemente grande.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, </m:t>
                          </m:r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el resultado de un experimento es debido a un conjunto muy grande de causas independientes, que actúan sumando sus efectos, es esperable que el resultado siga una distribución Normal.</a:t>
                </a:r>
              </a:p>
              <a:p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  <a:blipFill>
                <a:blip r:embed="rId2"/>
                <a:stretch>
                  <a:fillRect l="-60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particular: </a:t>
            </a:r>
            <a:r>
              <a:rPr lang="es-ES" dirty="0">
                <a:solidFill>
                  <a:srgbClr val="FFC000"/>
                </a:solidFill>
              </a:rPr>
              <a:t>la media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668002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la variable aleatoria univariante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media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cada elemento puede considerarse a su vez como una variable aleatoria, y la media de ellos también será una variable aleatoria: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se cumple que: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independientes entre sí,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tienen media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las mismas que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suficientemente grande: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668002" cy="4932584"/>
              </a:xfrm>
              <a:blipFill>
                <a:blip r:embed="rId2"/>
                <a:stretch>
                  <a:fillRect l="-563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3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00" y="617989"/>
            <a:ext cx="8596668" cy="1320800"/>
          </a:xfrm>
        </p:spPr>
        <p:txBody>
          <a:bodyPr/>
          <a:lstStyle/>
          <a:p>
            <a:r>
              <a:rPr lang="es-ES" dirty="0"/>
              <a:t>Teorema central del límite </a:t>
            </a:r>
            <a:r>
              <a:rPr lang="es-ES" dirty="0">
                <a:solidFill>
                  <a:srgbClr val="92D050"/>
                </a:solidFill>
              </a:rPr>
              <a:t>multivariante</a:t>
            </a:r>
            <a:endParaRPr lang="es-ES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500" y="2241703"/>
                <a:ext cx="8049327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una colección de vectores aleatorios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independientes e idénticamente distribuidos, con vector medio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matriz de covarianza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 el vector medio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distribuye aproximadamente como una Normal multivariante para muestras suficientemente grandes.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</a:rPr>
                        <m:t>~</m:t>
                      </m:r>
                      <m:r>
                        <a:rPr lang="es-E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s-ES">
                          <a:solidFill>
                            <a:schemeClr val="bg1"/>
                          </a:solidFill>
                        </a:rPr>
                        <m:t>𝑁</m:t>
                      </m:r>
                      <m:d>
                        <m:dPr>
                          <m:ctrlPr>
                            <a:rPr lang="es-ES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</a:rPr>
                            <m:t>,</m:t>
                          </m:r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500" y="2241703"/>
                <a:ext cx="8049327" cy="4932584"/>
              </a:xfrm>
              <a:blipFill>
                <a:blip r:embed="rId2"/>
                <a:stretch>
                  <a:fillRect l="-60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52" y="617989"/>
            <a:ext cx="9574012" cy="1320800"/>
          </a:xfrm>
        </p:spPr>
        <p:txBody>
          <a:bodyPr/>
          <a:lstStyle/>
          <a:p>
            <a:r>
              <a:rPr lang="es-ES" dirty="0"/>
              <a:t>Diferencia entre </a:t>
            </a:r>
            <a:r>
              <a:rPr lang="es-ES" dirty="0">
                <a:solidFill>
                  <a:srgbClr val="92D050"/>
                </a:solidFill>
              </a:rPr>
              <a:t>multivariante y univariante</a:t>
            </a:r>
            <a:endParaRPr lang="es-ES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809" y="1726494"/>
                <a:ext cx="8049327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multivariante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vectores aleatorios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cada uno de los cuales es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el sumatorio de las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media sería: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809" y="1726494"/>
                <a:ext cx="8049327" cy="4932584"/>
              </a:xfrm>
              <a:blipFill>
                <a:blip r:embed="rId2"/>
                <a:stretch>
                  <a:fillRect l="-606" t="-618" r="-4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376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Teorema Central del Límite  multivariante</vt:lpstr>
      <vt:lpstr>¿Qué sabemos del caso univariante?</vt:lpstr>
      <vt:lpstr>Teorema central del límite univariante</vt:lpstr>
      <vt:lpstr>Caso particular: la media</vt:lpstr>
      <vt:lpstr>Teorema central del límite multivariante</vt:lpstr>
      <vt:lpstr>Diferencia entre multivariante y univariante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Central del Límite multivariante</dc:title>
  <dc:creator>Elisa Cabana</dc:creator>
  <cp:lastModifiedBy>Elisa Cabana</cp:lastModifiedBy>
  <cp:revision>18</cp:revision>
  <dcterms:created xsi:type="dcterms:W3CDTF">2019-12-30T15:50:28Z</dcterms:created>
  <dcterms:modified xsi:type="dcterms:W3CDTF">2020-01-07T16:11:26Z</dcterms:modified>
</cp:coreProperties>
</file>