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270" r:id="rId5"/>
    <p:sldId id="279" r:id="rId6"/>
    <p:sldId id="260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1695B-CA3A-43F4-A39F-F1403BAFC6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EEFE91-569F-4111-8D18-C0F7C39591C6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Somos capaces de entender e interpretar gráficos en 2 o 3 dimensiones</a:t>
          </a:r>
          <a:endParaRPr lang="en-U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1F850A-8619-4379-9503-830156F5FEE2}" type="parTrans" cxnId="{C71543DF-0AFE-4DDC-AD4A-2BCA2DC58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77B277-B800-4DF8-AB8D-826EAA2C81E8}" type="sibTrans" cxnId="{C71543DF-0AFE-4DDC-AD4A-2BCA2DC58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DB08B0-7FD8-4DC1-A9E6-EAE26C01EADC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Más de 3 dimensiones no pueden visualizarse de manera tan sencilla</a:t>
          </a:r>
          <a:endParaRPr lang="en-US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562308-40D7-4DED-B3A4-9FA1201ACA93}" type="parTrans" cxnId="{68B2B38E-7BD0-416E-BC74-B86ABC5B99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B82FCC2-DEFD-433E-AB7C-1C3EEDD29C4B}" type="sibTrans" cxnId="{68B2B38E-7BD0-416E-BC74-B86ABC5B99B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F4C049-7EFB-471F-A23A-CF439F3F5A59}" type="pres">
      <dgm:prSet presAssocID="{74B1695B-CA3A-43F4-A39F-F1403BAFC676}" presName="root" presStyleCnt="0">
        <dgm:presLayoutVars>
          <dgm:dir/>
          <dgm:resizeHandles val="exact"/>
        </dgm:presLayoutVars>
      </dgm:prSet>
      <dgm:spPr/>
    </dgm:pt>
    <dgm:pt modelId="{3D4B386C-E738-4901-B5B5-A90F5CA6A861}" type="pres">
      <dgm:prSet presAssocID="{76EEFE91-569F-4111-8D18-C0F7C39591C6}" presName="compNode" presStyleCnt="0"/>
      <dgm:spPr/>
    </dgm:pt>
    <dgm:pt modelId="{CAB6E5E2-0AF9-40F3-ADBA-7911F5ED79D7}" type="pres">
      <dgm:prSet presAssocID="{76EEFE91-569F-4111-8D18-C0F7C39591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84C3517B-36B9-4DC6-A238-2CDE4ED5986D}" type="pres">
      <dgm:prSet presAssocID="{76EEFE91-569F-4111-8D18-C0F7C39591C6}" presName="spaceRect" presStyleCnt="0"/>
      <dgm:spPr/>
    </dgm:pt>
    <dgm:pt modelId="{56A5FE9E-A00E-4989-8D7E-33E1D70B4205}" type="pres">
      <dgm:prSet presAssocID="{76EEFE91-569F-4111-8D18-C0F7C39591C6}" presName="textRect" presStyleLbl="revTx" presStyleIdx="0" presStyleCnt="2">
        <dgm:presLayoutVars>
          <dgm:chMax val="1"/>
          <dgm:chPref val="1"/>
        </dgm:presLayoutVars>
      </dgm:prSet>
      <dgm:spPr/>
    </dgm:pt>
    <dgm:pt modelId="{2CEA5E89-3A92-4264-BA05-3CA63E91FCAA}" type="pres">
      <dgm:prSet presAssocID="{0F77B277-B800-4DF8-AB8D-826EAA2C81E8}" presName="sibTrans" presStyleCnt="0"/>
      <dgm:spPr/>
    </dgm:pt>
    <dgm:pt modelId="{CE70CBA9-1675-4AC3-AF1A-DE6A8C451D10}" type="pres">
      <dgm:prSet presAssocID="{0EDB08B0-7FD8-4DC1-A9E6-EAE26C01EADC}" presName="compNode" presStyleCnt="0"/>
      <dgm:spPr/>
    </dgm:pt>
    <dgm:pt modelId="{66561F2F-F76B-4947-904B-909ECE6D8568}" type="pres">
      <dgm:prSet presAssocID="{0EDB08B0-7FD8-4DC1-A9E6-EAE26C01EA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F7D723E8-FC89-4709-9DDB-776837242BF1}" type="pres">
      <dgm:prSet presAssocID="{0EDB08B0-7FD8-4DC1-A9E6-EAE26C01EADC}" presName="spaceRect" presStyleCnt="0"/>
      <dgm:spPr/>
    </dgm:pt>
    <dgm:pt modelId="{DDB41AD6-6704-432C-98A3-D61D3C72074C}" type="pres">
      <dgm:prSet presAssocID="{0EDB08B0-7FD8-4DC1-A9E6-EAE26C01EA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A85366-1CF1-424A-9A21-1805D919C06B}" type="presOf" srcId="{74B1695B-CA3A-43F4-A39F-F1403BAFC676}" destId="{8DF4C049-7EFB-471F-A23A-CF439F3F5A59}" srcOrd="0" destOrd="0" presId="urn:microsoft.com/office/officeart/2018/2/layout/IconLabelList"/>
    <dgm:cxn modelId="{675A5D67-EBAD-49C7-8334-EA97965ACAD8}" type="presOf" srcId="{0EDB08B0-7FD8-4DC1-A9E6-EAE26C01EADC}" destId="{DDB41AD6-6704-432C-98A3-D61D3C72074C}" srcOrd="0" destOrd="0" presId="urn:microsoft.com/office/officeart/2018/2/layout/IconLabelList"/>
    <dgm:cxn modelId="{68B2B38E-7BD0-416E-BC74-B86ABC5B99BF}" srcId="{74B1695B-CA3A-43F4-A39F-F1403BAFC676}" destId="{0EDB08B0-7FD8-4DC1-A9E6-EAE26C01EADC}" srcOrd="1" destOrd="0" parTransId="{49562308-40D7-4DED-B3A4-9FA1201ACA93}" sibTransId="{4B82FCC2-DEFD-433E-AB7C-1C3EEDD29C4B}"/>
    <dgm:cxn modelId="{C71543DF-0AFE-4DDC-AD4A-2BCA2DC589F7}" srcId="{74B1695B-CA3A-43F4-A39F-F1403BAFC676}" destId="{76EEFE91-569F-4111-8D18-C0F7C39591C6}" srcOrd="0" destOrd="0" parTransId="{D01F850A-8619-4379-9503-830156F5FEE2}" sibTransId="{0F77B277-B800-4DF8-AB8D-826EAA2C81E8}"/>
    <dgm:cxn modelId="{2FA71EF5-87BD-466F-A0A2-974D4CA42950}" type="presOf" srcId="{76EEFE91-569F-4111-8D18-C0F7C39591C6}" destId="{56A5FE9E-A00E-4989-8D7E-33E1D70B4205}" srcOrd="0" destOrd="0" presId="urn:microsoft.com/office/officeart/2018/2/layout/IconLabelList"/>
    <dgm:cxn modelId="{2B3C0A1A-3022-42BE-80B6-83F76CF7CAD3}" type="presParOf" srcId="{8DF4C049-7EFB-471F-A23A-CF439F3F5A59}" destId="{3D4B386C-E738-4901-B5B5-A90F5CA6A861}" srcOrd="0" destOrd="0" presId="urn:microsoft.com/office/officeart/2018/2/layout/IconLabelList"/>
    <dgm:cxn modelId="{9FCE7C09-69E9-46A0-96AE-F6D57CFA06B8}" type="presParOf" srcId="{3D4B386C-E738-4901-B5B5-A90F5CA6A861}" destId="{CAB6E5E2-0AF9-40F3-ADBA-7911F5ED79D7}" srcOrd="0" destOrd="0" presId="urn:microsoft.com/office/officeart/2018/2/layout/IconLabelList"/>
    <dgm:cxn modelId="{78D40BEF-B90D-4D6C-9D77-1061DF701254}" type="presParOf" srcId="{3D4B386C-E738-4901-B5B5-A90F5CA6A861}" destId="{84C3517B-36B9-4DC6-A238-2CDE4ED5986D}" srcOrd="1" destOrd="0" presId="urn:microsoft.com/office/officeart/2018/2/layout/IconLabelList"/>
    <dgm:cxn modelId="{CFEB0B6F-7A42-40F1-8824-CA7365986A3B}" type="presParOf" srcId="{3D4B386C-E738-4901-B5B5-A90F5CA6A861}" destId="{56A5FE9E-A00E-4989-8D7E-33E1D70B4205}" srcOrd="2" destOrd="0" presId="urn:microsoft.com/office/officeart/2018/2/layout/IconLabelList"/>
    <dgm:cxn modelId="{9C1B77F4-F856-4D62-83B5-6284814EDB25}" type="presParOf" srcId="{8DF4C049-7EFB-471F-A23A-CF439F3F5A59}" destId="{2CEA5E89-3A92-4264-BA05-3CA63E91FCAA}" srcOrd="1" destOrd="0" presId="urn:microsoft.com/office/officeart/2018/2/layout/IconLabelList"/>
    <dgm:cxn modelId="{092D78B0-917E-4D85-A5D8-CBD1E86BE447}" type="presParOf" srcId="{8DF4C049-7EFB-471F-A23A-CF439F3F5A59}" destId="{CE70CBA9-1675-4AC3-AF1A-DE6A8C451D10}" srcOrd="2" destOrd="0" presId="urn:microsoft.com/office/officeart/2018/2/layout/IconLabelList"/>
    <dgm:cxn modelId="{F40CBD90-AC22-4B3E-9761-0E56466FF812}" type="presParOf" srcId="{CE70CBA9-1675-4AC3-AF1A-DE6A8C451D10}" destId="{66561F2F-F76B-4947-904B-909ECE6D8568}" srcOrd="0" destOrd="0" presId="urn:microsoft.com/office/officeart/2018/2/layout/IconLabelList"/>
    <dgm:cxn modelId="{D4F042C2-9F6C-424D-BE95-988B26C07087}" type="presParOf" srcId="{CE70CBA9-1675-4AC3-AF1A-DE6A8C451D10}" destId="{F7D723E8-FC89-4709-9DDB-776837242BF1}" srcOrd="1" destOrd="0" presId="urn:microsoft.com/office/officeart/2018/2/layout/IconLabelList"/>
    <dgm:cxn modelId="{238C22CD-53AD-4096-897E-891779AF9E8C}" type="presParOf" srcId="{CE70CBA9-1675-4AC3-AF1A-DE6A8C451D10}" destId="{DDB41AD6-6704-432C-98A3-D61D3C7207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1695B-CA3A-43F4-A39F-F1403BAFC6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6EEFE91-569F-4111-8D18-C0F7C39591C6}">
      <dgm:prSet custT="1"/>
      <dgm:spPr/>
      <dgm:t>
        <a:bodyPr/>
        <a:lstStyle/>
        <a:p>
          <a:pPr>
            <a:defRPr cap="all"/>
          </a:pPr>
          <a:r>
            <a: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Vamos a graficar las variables </a:t>
          </a:r>
          <a:r>
            <a:rPr lang="es-ES" sz="20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cuantitativas</a:t>
          </a:r>
          <a:endParaRPr lang="en-US" sz="2000" b="1" dirty="0">
            <a:solidFill>
              <a:srgbClr val="FFFF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1F850A-8619-4379-9503-830156F5FEE2}" type="parTrans" cxnId="{C71543DF-0AFE-4DDC-AD4A-2BCA2DC589F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0F77B277-B800-4DF8-AB8D-826EAA2C81E8}" type="sibTrans" cxnId="{C71543DF-0AFE-4DDC-AD4A-2BCA2DC589F7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0EDB08B0-7FD8-4DC1-A9E6-EAE26C01EADC}">
      <dgm:prSet custT="1"/>
      <dgm:spPr/>
      <dgm:t>
        <a:bodyPr/>
        <a:lstStyle/>
        <a:p>
          <a:pPr>
            <a:defRPr cap="all"/>
          </a:pPr>
          <a:r>
            <a: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Las </a:t>
          </a:r>
          <a:r>
            <a:rPr lang="es-E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cualitativas</a:t>
          </a:r>
          <a:r>
            <a: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darán información adicional en los gráficos</a:t>
          </a:r>
          <a:endParaRPr 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562308-40D7-4DED-B3A4-9FA1201ACA93}" type="parTrans" cxnId="{68B2B38E-7BD0-416E-BC74-B86ABC5B99B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B82FCC2-DEFD-433E-AB7C-1C3EEDD29C4B}" type="sibTrans" cxnId="{68B2B38E-7BD0-416E-BC74-B86ABC5B99B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690BAB6A-6CD9-4AD7-99CA-1CB0918F4658}" type="pres">
      <dgm:prSet presAssocID="{74B1695B-CA3A-43F4-A39F-F1403BAFC676}" presName="root" presStyleCnt="0">
        <dgm:presLayoutVars>
          <dgm:dir/>
          <dgm:resizeHandles val="exact"/>
        </dgm:presLayoutVars>
      </dgm:prSet>
      <dgm:spPr/>
    </dgm:pt>
    <dgm:pt modelId="{CF4057AF-AC81-4E89-B934-208D0BD270FD}" type="pres">
      <dgm:prSet presAssocID="{76EEFE91-569F-4111-8D18-C0F7C39591C6}" presName="compNode" presStyleCnt="0"/>
      <dgm:spPr/>
    </dgm:pt>
    <dgm:pt modelId="{E66A4941-87E9-49EE-A059-3572D0E9B90B}" type="pres">
      <dgm:prSet presAssocID="{76EEFE91-569F-4111-8D18-C0F7C39591C6}" presName="iconBgRect" presStyleLbl="bgShp" presStyleIdx="0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82449AC-F939-4473-9AF0-41639095B420}" type="pres">
      <dgm:prSet presAssocID="{76EEFE91-569F-4111-8D18-C0F7C39591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9A989E-043C-4A3A-AC29-AC1043FDB242}" type="pres">
      <dgm:prSet presAssocID="{76EEFE91-569F-4111-8D18-C0F7C39591C6}" presName="spaceRect" presStyleCnt="0"/>
      <dgm:spPr/>
    </dgm:pt>
    <dgm:pt modelId="{36099882-00CD-42EB-84A6-C10EEDC261C1}" type="pres">
      <dgm:prSet presAssocID="{76EEFE91-569F-4111-8D18-C0F7C39591C6}" presName="textRect" presStyleLbl="revTx" presStyleIdx="0" presStyleCnt="2">
        <dgm:presLayoutVars>
          <dgm:chMax val="1"/>
          <dgm:chPref val="1"/>
        </dgm:presLayoutVars>
      </dgm:prSet>
      <dgm:spPr/>
    </dgm:pt>
    <dgm:pt modelId="{3E5C2678-F4F4-4175-A0D4-7F323B06C3C9}" type="pres">
      <dgm:prSet presAssocID="{0F77B277-B800-4DF8-AB8D-826EAA2C81E8}" presName="sibTrans" presStyleCnt="0"/>
      <dgm:spPr/>
    </dgm:pt>
    <dgm:pt modelId="{11BB0787-C4AB-4195-AFEE-379938C498C8}" type="pres">
      <dgm:prSet presAssocID="{0EDB08B0-7FD8-4DC1-A9E6-EAE26C01EADC}" presName="compNode" presStyleCnt="0"/>
      <dgm:spPr/>
    </dgm:pt>
    <dgm:pt modelId="{E029E23C-54AF-42A3-8F0E-EC631A1C38A3}" type="pres">
      <dgm:prSet presAssocID="{0EDB08B0-7FD8-4DC1-A9E6-EAE26C01EADC}" presName="iconBgRect" presStyleLbl="bgShp" presStyleIdx="1" presStyleCnt="2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06F00B9-4D1F-413C-A56C-393171631069}" type="pres">
      <dgm:prSet presAssocID="{0EDB08B0-7FD8-4DC1-A9E6-EAE26C01EA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AF92D16-ECEE-4131-AF82-A296F08B38A5}" type="pres">
      <dgm:prSet presAssocID="{0EDB08B0-7FD8-4DC1-A9E6-EAE26C01EADC}" presName="spaceRect" presStyleCnt="0"/>
      <dgm:spPr/>
    </dgm:pt>
    <dgm:pt modelId="{27D91B3A-5AE7-496E-88CC-CF051C272783}" type="pres">
      <dgm:prSet presAssocID="{0EDB08B0-7FD8-4DC1-A9E6-EAE26C01EA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08EA31-A1AB-43BD-8DB4-E94A9CB0EB30}" type="presOf" srcId="{0EDB08B0-7FD8-4DC1-A9E6-EAE26C01EADC}" destId="{27D91B3A-5AE7-496E-88CC-CF051C272783}" srcOrd="0" destOrd="0" presId="urn:microsoft.com/office/officeart/2018/5/layout/IconCircleLabelList"/>
    <dgm:cxn modelId="{68B2B38E-7BD0-416E-BC74-B86ABC5B99BF}" srcId="{74B1695B-CA3A-43F4-A39F-F1403BAFC676}" destId="{0EDB08B0-7FD8-4DC1-A9E6-EAE26C01EADC}" srcOrd="1" destOrd="0" parTransId="{49562308-40D7-4DED-B3A4-9FA1201ACA93}" sibTransId="{4B82FCC2-DEFD-433E-AB7C-1C3EEDD29C4B}"/>
    <dgm:cxn modelId="{6E9071AC-9DD0-4137-883E-84A0F5A77E3E}" type="presOf" srcId="{76EEFE91-569F-4111-8D18-C0F7C39591C6}" destId="{36099882-00CD-42EB-84A6-C10EEDC261C1}" srcOrd="0" destOrd="0" presId="urn:microsoft.com/office/officeart/2018/5/layout/IconCircleLabelList"/>
    <dgm:cxn modelId="{195E61B3-D29F-4043-86AC-C5576B05A158}" type="presOf" srcId="{74B1695B-CA3A-43F4-A39F-F1403BAFC676}" destId="{690BAB6A-6CD9-4AD7-99CA-1CB0918F4658}" srcOrd="0" destOrd="0" presId="urn:microsoft.com/office/officeart/2018/5/layout/IconCircleLabelList"/>
    <dgm:cxn modelId="{C71543DF-0AFE-4DDC-AD4A-2BCA2DC589F7}" srcId="{74B1695B-CA3A-43F4-A39F-F1403BAFC676}" destId="{76EEFE91-569F-4111-8D18-C0F7C39591C6}" srcOrd="0" destOrd="0" parTransId="{D01F850A-8619-4379-9503-830156F5FEE2}" sibTransId="{0F77B277-B800-4DF8-AB8D-826EAA2C81E8}"/>
    <dgm:cxn modelId="{E4ACE538-CB3E-43D3-8B81-8CB114FAA017}" type="presParOf" srcId="{690BAB6A-6CD9-4AD7-99CA-1CB0918F4658}" destId="{CF4057AF-AC81-4E89-B934-208D0BD270FD}" srcOrd="0" destOrd="0" presId="urn:microsoft.com/office/officeart/2018/5/layout/IconCircleLabelList"/>
    <dgm:cxn modelId="{379F4D77-B69A-42D8-A57B-25AF441142AA}" type="presParOf" srcId="{CF4057AF-AC81-4E89-B934-208D0BD270FD}" destId="{E66A4941-87E9-49EE-A059-3572D0E9B90B}" srcOrd="0" destOrd="0" presId="urn:microsoft.com/office/officeart/2018/5/layout/IconCircleLabelList"/>
    <dgm:cxn modelId="{C68DE55B-E91E-4EF4-B27D-5CFF1290422F}" type="presParOf" srcId="{CF4057AF-AC81-4E89-B934-208D0BD270FD}" destId="{A82449AC-F939-4473-9AF0-41639095B420}" srcOrd="1" destOrd="0" presId="urn:microsoft.com/office/officeart/2018/5/layout/IconCircleLabelList"/>
    <dgm:cxn modelId="{40BC76DA-9733-409C-BC3C-5BB89276DF89}" type="presParOf" srcId="{CF4057AF-AC81-4E89-B934-208D0BD270FD}" destId="{7B9A989E-043C-4A3A-AC29-AC1043FDB242}" srcOrd="2" destOrd="0" presId="urn:microsoft.com/office/officeart/2018/5/layout/IconCircleLabelList"/>
    <dgm:cxn modelId="{CE07FEB7-C7A5-479F-9F90-C45F28D61873}" type="presParOf" srcId="{CF4057AF-AC81-4E89-B934-208D0BD270FD}" destId="{36099882-00CD-42EB-84A6-C10EEDC261C1}" srcOrd="3" destOrd="0" presId="urn:microsoft.com/office/officeart/2018/5/layout/IconCircleLabelList"/>
    <dgm:cxn modelId="{8BCD549A-9030-428C-815D-5AA458A9CD15}" type="presParOf" srcId="{690BAB6A-6CD9-4AD7-99CA-1CB0918F4658}" destId="{3E5C2678-F4F4-4175-A0D4-7F323B06C3C9}" srcOrd="1" destOrd="0" presId="urn:microsoft.com/office/officeart/2018/5/layout/IconCircleLabelList"/>
    <dgm:cxn modelId="{82270D19-0B43-4624-9107-124F175380E7}" type="presParOf" srcId="{690BAB6A-6CD9-4AD7-99CA-1CB0918F4658}" destId="{11BB0787-C4AB-4195-AFEE-379938C498C8}" srcOrd="2" destOrd="0" presId="urn:microsoft.com/office/officeart/2018/5/layout/IconCircleLabelList"/>
    <dgm:cxn modelId="{6B229600-027A-4AD2-9E0A-D18A09FC0D20}" type="presParOf" srcId="{11BB0787-C4AB-4195-AFEE-379938C498C8}" destId="{E029E23C-54AF-42A3-8F0E-EC631A1C38A3}" srcOrd="0" destOrd="0" presId="urn:microsoft.com/office/officeart/2018/5/layout/IconCircleLabelList"/>
    <dgm:cxn modelId="{CEF9F2EC-4D78-404C-906F-B7746B473B2C}" type="presParOf" srcId="{11BB0787-C4AB-4195-AFEE-379938C498C8}" destId="{906F00B9-4D1F-413C-A56C-393171631069}" srcOrd="1" destOrd="0" presId="urn:microsoft.com/office/officeart/2018/5/layout/IconCircleLabelList"/>
    <dgm:cxn modelId="{D5BA0EC7-E07E-4503-A40C-3C0D8822F0AD}" type="presParOf" srcId="{11BB0787-C4AB-4195-AFEE-379938C498C8}" destId="{6AF92D16-ECEE-4131-AF82-A296F08B38A5}" srcOrd="2" destOrd="0" presId="urn:microsoft.com/office/officeart/2018/5/layout/IconCircleLabelList"/>
    <dgm:cxn modelId="{CB60B929-0227-430D-8686-5B865157C599}" type="presParOf" srcId="{11BB0787-C4AB-4195-AFEE-379938C498C8}" destId="{27D91B3A-5AE7-496E-88CC-CF051C2727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ctr"/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Boxplots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múltiples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Bagplots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extensión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del boxplot</a:t>
          </a: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Engranaje único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102314" custScaleY="79482" custLinFactNeighborX="1025" custLinFactNeighborY="-29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abeza con engranajes"/>
        </a:ext>
      </dgm:extLst>
    </dgm:pt>
    <dgm:pt modelId="{D4053257-5FA5-47B4-BA90-A78114BEFC3D}" type="pres">
      <dgm:prSet presAssocID="{1A8F1B59-AF5E-41DF-A0FF-B7979478F073}" presName="txShp" presStyleLbl="node1" presStyleIdx="1" presStyleCnt="2" custScaleX="99052" custScaleY="80029" custLinFactNeighborX="687" custLinFactNeighborY="11816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por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grupos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 custScaleX="43036" custScaleY="3762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102419" custScaleY="50570" custLinFactNeighborX="2842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 custScaleX="48979" custScaleY="493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D4053257-5FA5-47B4-BA90-A78114BEFC3D}" type="pres">
      <dgm:prSet presAssocID="{1A8F1B59-AF5E-41DF-A0FF-B7979478F073}" presName="txShp" presStyleLbl="node1" presStyleIdx="1" presStyleCnt="2" custScaleX="102179" custScaleY="49904" custLinFactNeighborX="2028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kernel</a:t>
          </a: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kernel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múltiple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 custScaleX="51759" custScaleY="376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7000" b="-7000"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97510" custScaleY="50570" custLinFactNeighborX="-2294" custLinFactNeighborY="-401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 custScaleX="48979" custScaleY="493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izarra"/>
        </a:ext>
      </dgm:extLst>
    </dgm:pt>
    <dgm:pt modelId="{D4053257-5FA5-47B4-BA90-A78114BEFC3D}" type="pres">
      <dgm:prSet presAssocID="{1A8F1B59-AF5E-41DF-A0FF-B7979478F073}" presName="txShp" presStyleLbl="node1" presStyleIdx="1" presStyleCnt="2" custScaleX="97469" custScaleY="49904" custLinFactNeighborX="-2226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ctr"/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Scatterplot</a:t>
          </a: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Scatterplot multivariante</a:t>
          </a: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99C5A5-8E36-4DAA-85AC-B6BCFE14241D}">
      <dgm:prSet custT="1"/>
      <dgm:spPr/>
      <dgm:t>
        <a:bodyPr/>
        <a:lstStyle/>
        <a:p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Matriz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de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correlaciones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visual</a:t>
          </a:r>
        </a:p>
      </dgm:t>
    </dgm:pt>
    <dgm:pt modelId="{BF75A1C6-9DCE-4D7E-B733-E173C824C6D3}" type="parTrans" cxnId="{2477CB3A-A9A5-4282-803C-A58BEF583432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2A75E6-A6C8-4B74-BE12-DC43300DFFDD}" type="sibTrans" cxnId="{2477CB3A-A9A5-4282-803C-A58BEF583432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Rompecabezas"/>
        </a:ext>
      </dgm:extLst>
    </dgm:pt>
    <dgm:pt modelId="{FBA78BB9-AC53-409C-BC72-CAFB2433E950}" type="pres">
      <dgm:prSet presAssocID="{C2316C72-D251-49E3-9091-463FCBA57343}" presName="txShp" presStyleLbl="node1" presStyleIdx="0" presStyleCnt="3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iezas de rompecabezas"/>
        </a:ext>
      </dgm:extLst>
    </dgm:pt>
    <dgm:pt modelId="{D4053257-5FA5-47B4-BA90-A78114BEFC3D}" type="pres">
      <dgm:prSet presAssocID="{1A8F1B59-AF5E-41DF-A0FF-B7979478F073}" presName="txShp" presStyleLbl="node1" presStyleIdx="1" presStyleCnt="3">
        <dgm:presLayoutVars>
          <dgm:bulletEnabled val="1"/>
        </dgm:presLayoutVars>
      </dgm:prSet>
      <dgm:spPr/>
    </dgm:pt>
    <dgm:pt modelId="{D0CB514F-2BF6-4B4F-B3DA-47786A73D175}" type="pres">
      <dgm:prSet presAssocID="{E075902F-365D-49D6-9C16-139DAF1CA3F9}" presName="spacing" presStyleCnt="0"/>
      <dgm:spPr/>
    </dgm:pt>
    <dgm:pt modelId="{66588FB6-5B36-4E37-A9D5-798FD7C51A65}" type="pres">
      <dgm:prSet presAssocID="{EF99C5A5-8E36-4DAA-85AC-B6BCFE14241D}" presName="composite" presStyleCnt="0"/>
      <dgm:spPr/>
    </dgm:pt>
    <dgm:pt modelId="{9FF88C99-34FD-4454-86C6-9E24C64A9E06}" type="pres">
      <dgm:prSet presAssocID="{EF99C5A5-8E36-4DAA-85AC-B6BCFE14241D}" presName="imgShp" presStyleLbl="fgImgPlace1" presStyleIdx="2" presStyleCnt="3" custLinFactNeighborX="-6280" custLinFactNeighborY="16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anual de estrategia"/>
        </a:ext>
      </dgm:extLst>
    </dgm:pt>
    <dgm:pt modelId="{909107CE-5DC1-44EE-B9EC-34B6D2CADA02}" type="pres">
      <dgm:prSet presAssocID="{EF99C5A5-8E36-4DAA-85AC-B6BCFE14241D}" presName="txShp" presStyleLbl="node1" presStyleIdx="2" presStyleCnt="3">
        <dgm:presLayoutVars>
          <dgm:bulletEnabled val="1"/>
        </dgm:presLayoutVars>
      </dgm:prSet>
      <dgm:spPr/>
    </dgm:pt>
  </dgm:ptLst>
  <dgm:cxnLst>
    <dgm:cxn modelId="{2477CB3A-A9A5-4282-803C-A58BEF583432}" srcId="{A70E90A8-67FF-4049-BCCB-7CE586DECFBA}" destId="{EF99C5A5-8E36-4DAA-85AC-B6BCFE14241D}" srcOrd="2" destOrd="0" parTransId="{BF75A1C6-9DCE-4D7E-B733-E173C824C6D3}" sibTransId="{B82A75E6-A6C8-4B74-BE12-DC43300DFFDD}"/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21E58FC2-B025-43C8-97C4-3726FCB37E46}" type="presOf" srcId="{EF99C5A5-8E36-4DAA-85AC-B6BCFE14241D}" destId="{909107CE-5DC1-44EE-B9EC-34B6D2CADA02}" srcOrd="0" destOrd="0" presId="urn:microsoft.com/office/officeart/2005/8/layout/vList3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  <dgm:cxn modelId="{34D9590B-B297-4803-91B7-832252656460}" type="presParOf" srcId="{16202F73-BA0D-4458-8B31-435F73A7CC6A}" destId="{D0CB514F-2BF6-4B4F-B3DA-47786A73D175}" srcOrd="3" destOrd="0" presId="urn:microsoft.com/office/officeart/2005/8/layout/vList3"/>
    <dgm:cxn modelId="{48BE4D3A-A07F-44EF-8616-27C9852EB68C}" type="presParOf" srcId="{16202F73-BA0D-4458-8B31-435F73A7CC6A}" destId="{66588FB6-5B36-4E37-A9D5-798FD7C51A65}" srcOrd="4" destOrd="0" presId="urn:microsoft.com/office/officeart/2005/8/layout/vList3"/>
    <dgm:cxn modelId="{F9AFB98E-B7B0-4FBC-9F7C-D5F0DC90FA7D}" type="presParOf" srcId="{66588FB6-5B36-4E37-A9D5-798FD7C51A65}" destId="{9FF88C99-34FD-4454-86C6-9E24C64A9E06}" srcOrd="0" destOrd="0" presId="urn:microsoft.com/office/officeart/2005/8/layout/vList3"/>
    <dgm:cxn modelId="{A81D54DC-C919-4B2A-B1F2-ED0628C095A9}" type="presParOf" srcId="{66588FB6-5B36-4E37-A9D5-798FD7C51A65}" destId="{909107CE-5DC1-44EE-B9EC-34B6D2CADA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0E90A8-67FF-4049-BCCB-7CE586DECFBA}" type="doc">
      <dgm:prSet loTypeId="urn:microsoft.com/office/officeart/2005/8/layout/vList3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316C72-D251-49E3-9091-463FCBA5734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Coordenadas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paralelas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5ED7B-AFAE-47F5-BD36-50E32C1C4EA6}" type="par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58EA27-28B4-4F74-A78C-4193C87BA959}" type="sibTrans" cxnId="{76F994CD-6B2C-459E-B056-F27116CFA833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8F1B59-AF5E-41DF-A0FF-B7979478F073}">
      <dgm:prSet custT="1"/>
      <dgm:spPr/>
      <dgm:t>
        <a:bodyPr/>
        <a:lstStyle/>
        <a:p>
          <a:pPr algn="l"/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Gráfico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radial</a:t>
          </a:r>
        </a:p>
      </dgm:t>
    </dgm:pt>
    <dgm:pt modelId="{52637636-F40D-4DA3-B9A9-629E60E93B6C}" type="par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075902F-365D-49D6-9C16-139DAF1CA3F9}" type="sibTrans" cxnId="{4CD68299-F622-4F76-9920-86FCAC67F457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202F73-BA0D-4458-8B31-435F73A7CC6A}" type="pres">
      <dgm:prSet presAssocID="{A70E90A8-67FF-4049-BCCB-7CE586DECFBA}" presName="linearFlow" presStyleCnt="0">
        <dgm:presLayoutVars>
          <dgm:dir/>
          <dgm:resizeHandles val="exact"/>
        </dgm:presLayoutVars>
      </dgm:prSet>
      <dgm:spPr/>
    </dgm:pt>
    <dgm:pt modelId="{770E7B9C-78B0-46CF-A775-8CAD9C6C5F4D}" type="pres">
      <dgm:prSet presAssocID="{C2316C72-D251-49E3-9091-463FCBA57343}" presName="composite" presStyleCnt="0"/>
      <dgm:spPr/>
    </dgm:pt>
    <dgm:pt modelId="{C051B700-2B71-4DEF-A500-EC6AD206B319}" type="pres">
      <dgm:prSet presAssocID="{C2316C72-D251-49E3-9091-463FCBA57343}" presName="imgShp" presStyleLbl="fgImgPlace1" presStyleIdx="0" presStyleCnt="2" custScaleX="51759" custScaleY="376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FBA78BB9-AC53-409C-BC72-CAFB2433E950}" type="pres">
      <dgm:prSet presAssocID="{C2316C72-D251-49E3-9091-463FCBA57343}" presName="txShp" presStyleLbl="node1" presStyleIdx="0" presStyleCnt="2" custScaleX="97510" custScaleY="50570" custLinFactNeighborX="-2294" custLinFactNeighborY="-401">
        <dgm:presLayoutVars>
          <dgm:bulletEnabled val="1"/>
        </dgm:presLayoutVars>
      </dgm:prSet>
      <dgm:spPr/>
    </dgm:pt>
    <dgm:pt modelId="{279CB8C7-BD4D-4B2F-BF38-ADEF32E05A9D}" type="pres">
      <dgm:prSet presAssocID="{7258EA27-28B4-4F74-A78C-4193C87BA959}" presName="spacing" presStyleCnt="0"/>
      <dgm:spPr/>
    </dgm:pt>
    <dgm:pt modelId="{24AC2BAA-288B-468C-8E57-14DFDFD9A9C9}" type="pres">
      <dgm:prSet presAssocID="{1A8F1B59-AF5E-41DF-A0FF-B7979478F073}" presName="composite" presStyleCnt="0"/>
      <dgm:spPr/>
    </dgm:pt>
    <dgm:pt modelId="{7EB58091-3441-4CE2-B922-35CCDFA26016}" type="pres">
      <dgm:prSet presAssocID="{1A8F1B59-AF5E-41DF-A0FF-B7979478F073}" presName="imgShp" presStyleLbl="fgImgPlace1" presStyleIdx="1" presStyleCnt="2" custScaleX="48979" custScaleY="493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Tela de araña"/>
        </a:ext>
      </dgm:extLst>
    </dgm:pt>
    <dgm:pt modelId="{D4053257-5FA5-47B4-BA90-A78114BEFC3D}" type="pres">
      <dgm:prSet presAssocID="{1A8F1B59-AF5E-41DF-A0FF-B7979478F073}" presName="txShp" presStyleLbl="node1" presStyleIdx="1" presStyleCnt="2" custScaleX="97469" custScaleY="49904" custLinFactNeighborX="-2226">
        <dgm:presLayoutVars>
          <dgm:bulletEnabled val="1"/>
        </dgm:presLayoutVars>
      </dgm:prSet>
      <dgm:spPr/>
    </dgm:pt>
  </dgm:ptLst>
  <dgm:cxnLst>
    <dgm:cxn modelId="{004F626F-B315-4ED2-8F4B-8AD70FCBA748}" type="presOf" srcId="{1A8F1B59-AF5E-41DF-A0FF-B7979478F073}" destId="{D4053257-5FA5-47B4-BA90-A78114BEFC3D}" srcOrd="0" destOrd="0" presId="urn:microsoft.com/office/officeart/2005/8/layout/vList3"/>
    <dgm:cxn modelId="{F331C972-886D-498B-8962-E94433BFF2D1}" type="presOf" srcId="{C2316C72-D251-49E3-9091-463FCBA57343}" destId="{FBA78BB9-AC53-409C-BC72-CAFB2433E950}" srcOrd="0" destOrd="0" presId="urn:microsoft.com/office/officeart/2005/8/layout/vList3"/>
    <dgm:cxn modelId="{4CD68299-F622-4F76-9920-86FCAC67F457}" srcId="{A70E90A8-67FF-4049-BCCB-7CE586DECFBA}" destId="{1A8F1B59-AF5E-41DF-A0FF-B7979478F073}" srcOrd="1" destOrd="0" parTransId="{52637636-F40D-4DA3-B9A9-629E60E93B6C}" sibTransId="{E075902F-365D-49D6-9C16-139DAF1CA3F9}"/>
    <dgm:cxn modelId="{76F994CD-6B2C-459E-B056-F27116CFA833}" srcId="{A70E90A8-67FF-4049-BCCB-7CE586DECFBA}" destId="{C2316C72-D251-49E3-9091-463FCBA57343}" srcOrd="0" destOrd="0" parTransId="{0C05ED7B-AFAE-47F5-BD36-50E32C1C4EA6}" sibTransId="{7258EA27-28B4-4F74-A78C-4193C87BA959}"/>
    <dgm:cxn modelId="{D22D07F7-3792-4A65-972F-C3D025747896}" type="presOf" srcId="{A70E90A8-67FF-4049-BCCB-7CE586DECFBA}" destId="{16202F73-BA0D-4458-8B31-435F73A7CC6A}" srcOrd="0" destOrd="0" presId="urn:microsoft.com/office/officeart/2005/8/layout/vList3"/>
    <dgm:cxn modelId="{E5F74C46-B723-4725-AF72-199F6EA0AAAB}" type="presParOf" srcId="{16202F73-BA0D-4458-8B31-435F73A7CC6A}" destId="{770E7B9C-78B0-46CF-A775-8CAD9C6C5F4D}" srcOrd="0" destOrd="0" presId="urn:microsoft.com/office/officeart/2005/8/layout/vList3"/>
    <dgm:cxn modelId="{DD1ED441-671C-4303-B47A-B7B8599E53FC}" type="presParOf" srcId="{770E7B9C-78B0-46CF-A775-8CAD9C6C5F4D}" destId="{C051B700-2B71-4DEF-A500-EC6AD206B319}" srcOrd="0" destOrd="0" presId="urn:microsoft.com/office/officeart/2005/8/layout/vList3"/>
    <dgm:cxn modelId="{ADF33A97-E5BE-4157-9C57-49A252D98135}" type="presParOf" srcId="{770E7B9C-78B0-46CF-A775-8CAD9C6C5F4D}" destId="{FBA78BB9-AC53-409C-BC72-CAFB2433E950}" srcOrd="1" destOrd="0" presId="urn:microsoft.com/office/officeart/2005/8/layout/vList3"/>
    <dgm:cxn modelId="{7247045F-0F09-4297-BB69-F1F89AF7A8E4}" type="presParOf" srcId="{16202F73-BA0D-4458-8B31-435F73A7CC6A}" destId="{279CB8C7-BD4D-4B2F-BF38-ADEF32E05A9D}" srcOrd="1" destOrd="0" presId="urn:microsoft.com/office/officeart/2005/8/layout/vList3"/>
    <dgm:cxn modelId="{21766C5A-6A8C-4A7B-813E-DD49ECF539C2}" type="presParOf" srcId="{16202F73-BA0D-4458-8B31-435F73A7CC6A}" destId="{24AC2BAA-288B-468C-8E57-14DFDFD9A9C9}" srcOrd="2" destOrd="0" presId="urn:microsoft.com/office/officeart/2005/8/layout/vList3"/>
    <dgm:cxn modelId="{E067E464-DF26-4BEA-A048-10C98FDE1DA0}" type="presParOf" srcId="{24AC2BAA-288B-468C-8E57-14DFDFD9A9C9}" destId="{7EB58091-3441-4CE2-B922-35CCDFA26016}" srcOrd="0" destOrd="0" presId="urn:microsoft.com/office/officeart/2005/8/layout/vList3"/>
    <dgm:cxn modelId="{1CB75CB4-C1BD-4AB3-8725-1693C2C21015}" type="presParOf" srcId="{24AC2BAA-288B-468C-8E57-14DFDFD9A9C9}" destId="{D4053257-5FA5-47B4-BA90-A78114BEF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6E5E2-0AF9-40F3-ADBA-7911F5ED79D7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5FE9E-A00E-4989-8D7E-33E1D70B4205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Somos capaces de entender e interpretar gráficos en 2 o 3 dimensiones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1066" y="2893916"/>
        <a:ext cx="4320000" cy="720000"/>
      </dsp:txXfrm>
    </dsp:sp>
    <dsp:sp modelId="{66561F2F-F76B-4947-904B-909ECE6D8568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41AD6-6704-432C-98A3-D61D3C72074C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Más de 3 dimensiones no pueden visualizarse de manera tan sencilla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87066" y="289391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A4941-87E9-49EE-A059-3572D0E9B90B}">
      <dsp:nvSpPr>
        <dsp:cNvPr id="0" name=""/>
        <dsp:cNvSpPr/>
      </dsp:nvSpPr>
      <dsp:spPr>
        <a:xfrm>
          <a:off x="842100" y="1160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449AC-F939-4473-9AF0-41639095B420}">
      <dsp:nvSpPr>
        <dsp:cNvPr id="0" name=""/>
        <dsp:cNvSpPr/>
      </dsp:nvSpPr>
      <dsp:spPr>
        <a:xfrm>
          <a:off x="1258913" y="4284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99882-00CD-42EB-84A6-C10EEDC261C1}">
      <dsp:nvSpPr>
        <dsp:cNvPr id="0" name=""/>
        <dsp:cNvSpPr/>
      </dsp:nvSpPr>
      <dsp:spPr>
        <a:xfrm>
          <a:off x="216882" y="25766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Vamos a graficar las variables </a:t>
          </a:r>
          <a:r>
            <a:rPr lang="es-ES" sz="2000" b="1" kern="12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rPr>
            <a:t>cuantitativas</a:t>
          </a:r>
          <a:endParaRPr lang="en-US" sz="2000" b="1" kern="1200" dirty="0">
            <a:solidFill>
              <a:srgbClr val="FFFF0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6882" y="2576602"/>
        <a:ext cx="3206250" cy="855000"/>
      </dsp:txXfrm>
    </dsp:sp>
    <dsp:sp modelId="{E029E23C-54AF-42A3-8F0E-EC631A1C38A3}">
      <dsp:nvSpPr>
        <dsp:cNvPr id="0" name=""/>
        <dsp:cNvSpPr/>
      </dsp:nvSpPr>
      <dsp:spPr>
        <a:xfrm>
          <a:off x="4609444" y="1160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F00B9-4D1F-413C-A56C-393171631069}">
      <dsp:nvSpPr>
        <dsp:cNvPr id="0" name=""/>
        <dsp:cNvSpPr/>
      </dsp:nvSpPr>
      <dsp:spPr>
        <a:xfrm>
          <a:off x="5026257" y="4284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91B3A-5AE7-496E-88CC-CF051C272783}">
      <dsp:nvSpPr>
        <dsp:cNvPr id="0" name=""/>
        <dsp:cNvSpPr/>
      </dsp:nvSpPr>
      <dsp:spPr>
        <a:xfrm>
          <a:off x="3984225" y="25766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Las </a:t>
          </a:r>
          <a:r>
            <a:rPr lang="es-ES" sz="20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cualitativas</a:t>
          </a:r>
          <a:r>
            <a:rPr lang="es-ES" sz="20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 darán información adicional en los gráficos</a:t>
          </a:r>
          <a:endParaRPr 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84225" y="2576602"/>
        <a:ext cx="320625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92968" y="141836"/>
          <a:ext cx="4806081" cy="109102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53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Boxplots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múltiples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65724" y="141836"/>
        <a:ext cx="4533325" cy="1091024"/>
      </dsp:txXfrm>
    </dsp:sp>
    <dsp:sp modelId="{C051B700-2B71-4DEF-A500-EC6AD206B319}">
      <dsp:nvSpPr>
        <dsp:cNvPr id="0" name=""/>
        <dsp:cNvSpPr/>
      </dsp:nvSpPr>
      <dsp:spPr>
        <a:xfrm>
          <a:off x="812834" y="1412"/>
          <a:ext cx="1372668" cy="13726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592012" y="2059380"/>
          <a:ext cx="4652853" cy="1098533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53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Bagplots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extensión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del boxplot</a:t>
          </a:r>
        </a:p>
      </dsp:txBody>
      <dsp:txXfrm rot="10800000">
        <a:off x="1866645" y="2059380"/>
        <a:ext cx="4378220" cy="1098533"/>
      </dsp:txXfrm>
    </dsp:sp>
    <dsp:sp modelId="{7EB58091-3441-4CE2-B922-35CCDFA26016}">
      <dsp:nvSpPr>
        <dsp:cNvPr id="0" name=""/>
        <dsp:cNvSpPr/>
      </dsp:nvSpPr>
      <dsp:spPr>
        <a:xfrm>
          <a:off x="851141" y="1783832"/>
          <a:ext cx="1372668" cy="13726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86048" y="640369"/>
          <a:ext cx="4811014" cy="119666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85214" y="640369"/>
        <a:ext cx="4511848" cy="1196663"/>
      </dsp:txXfrm>
    </dsp:sp>
    <dsp:sp modelId="{C051B700-2B71-4DEF-A500-EC6AD206B319}">
      <dsp:nvSpPr>
        <dsp:cNvPr id="0" name=""/>
        <dsp:cNvSpPr/>
      </dsp:nvSpPr>
      <dsp:spPr>
        <a:xfrm>
          <a:off x="900172" y="793590"/>
          <a:ext cx="1018383" cy="890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91425" y="2543407"/>
          <a:ext cx="4799740" cy="1180904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Histogramas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por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grupos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86651" y="2543407"/>
        <a:ext cx="4504514" cy="1180904"/>
      </dsp:txXfrm>
    </dsp:sp>
    <dsp:sp modelId="{7EB58091-3441-4CE2-B922-35CCDFA26016}">
      <dsp:nvSpPr>
        <dsp:cNvPr id="0" name=""/>
        <dsp:cNvSpPr/>
      </dsp:nvSpPr>
      <dsp:spPr>
        <a:xfrm>
          <a:off x="867832" y="2549571"/>
          <a:ext cx="1159015" cy="11685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69341" y="630880"/>
          <a:ext cx="4580419" cy="119666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kernel</a:t>
          </a:r>
        </a:p>
      </dsp:txBody>
      <dsp:txXfrm rot="10800000">
        <a:off x="1768507" y="630880"/>
        <a:ext cx="4281253" cy="1196663"/>
      </dsp:txXfrm>
    </dsp:sp>
    <dsp:sp modelId="{C051B700-2B71-4DEF-A500-EC6AD206B319}">
      <dsp:nvSpPr>
        <dsp:cNvPr id="0" name=""/>
        <dsp:cNvSpPr/>
      </dsp:nvSpPr>
      <dsp:spPr>
        <a:xfrm>
          <a:off x="906217" y="793590"/>
          <a:ext cx="1224799" cy="890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57533" y="2543407"/>
          <a:ext cx="4578493" cy="1180904"/>
        </a:xfrm>
        <a:prstGeom prst="homePlat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Densidad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kernel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múltiple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52759" y="2543407"/>
        <a:ext cx="4283267" cy="1180904"/>
      </dsp:txXfrm>
    </dsp:sp>
    <dsp:sp modelId="{7EB58091-3441-4CE2-B922-35CCDFA26016}">
      <dsp:nvSpPr>
        <dsp:cNvPr id="0" name=""/>
        <dsp:cNvSpPr/>
      </dsp:nvSpPr>
      <dsp:spPr>
        <a:xfrm>
          <a:off x="923144" y="2549571"/>
          <a:ext cx="1159015" cy="11685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86480" y="360"/>
          <a:ext cx="4697384" cy="1213217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9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Scatterplot</a:t>
          </a:r>
        </a:p>
      </dsp:txBody>
      <dsp:txXfrm rot="10800000">
        <a:off x="1789784" y="360"/>
        <a:ext cx="4394080" cy="1213217"/>
      </dsp:txXfrm>
    </dsp:sp>
    <dsp:sp modelId="{C051B700-2B71-4DEF-A500-EC6AD206B319}">
      <dsp:nvSpPr>
        <dsp:cNvPr id="0" name=""/>
        <dsp:cNvSpPr/>
      </dsp:nvSpPr>
      <dsp:spPr>
        <a:xfrm>
          <a:off x="879871" y="360"/>
          <a:ext cx="1213217" cy="12132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86480" y="1575731"/>
          <a:ext cx="4697384" cy="1213217"/>
        </a:xfrm>
        <a:prstGeom prst="homePlat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9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Scatterplot multivariante</a:t>
          </a:r>
        </a:p>
      </dsp:txBody>
      <dsp:txXfrm rot="10800000">
        <a:off x="1789784" y="1575731"/>
        <a:ext cx="4394080" cy="1213217"/>
      </dsp:txXfrm>
    </dsp:sp>
    <dsp:sp modelId="{7EB58091-3441-4CE2-B922-35CCDFA26016}">
      <dsp:nvSpPr>
        <dsp:cNvPr id="0" name=""/>
        <dsp:cNvSpPr/>
      </dsp:nvSpPr>
      <dsp:spPr>
        <a:xfrm>
          <a:off x="879871" y="1575731"/>
          <a:ext cx="1213217" cy="12132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107CE-5DC1-44EE-B9EC-34B6D2CADA02}">
      <dsp:nvSpPr>
        <dsp:cNvPr id="0" name=""/>
        <dsp:cNvSpPr/>
      </dsp:nvSpPr>
      <dsp:spPr>
        <a:xfrm rot="10800000">
          <a:off x="1486480" y="3151103"/>
          <a:ext cx="4697384" cy="1213217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995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Matriz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de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correlaciones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visual</a:t>
          </a:r>
        </a:p>
      </dsp:txBody>
      <dsp:txXfrm rot="10800000">
        <a:off x="1789784" y="3151103"/>
        <a:ext cx="4394080" cy="1213217"/>
      </dsp:txXfrm>
    </dsp:sp>
    <dsp:sp modelId="{9FF88C99-34FD-4454-86C6-9E24C64A9E06}">
      <dsp:nvSpPr>
        <dsp:cNvPr id="0" name=""/>
        <dsp:cNvSpPr/>
      </dsp:nvSpPr>
      <dsp:spPr>
        <a:xfrm>
          <a:off x="803681" y="3151463"/>
          <a:ext cx="1213217" cy="12132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8BB9-AC53-409C-BC72-CAFB2433E950}">
      <dsp:nvSpPr>
        <dsp:cNvPr id="0" name=""/>
        <dsp:cNvSpPr/>
      </dsp:nvSpPr>
      <dsp:spPr>
        <a:xfrm rot="10800000">
          <a:off x="1469341" y="630880"/>
          <a:ext cx="4580419" cy="119666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Coordenadas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paralelas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1768507" y="630880"/>
        <a:ext cx="4281253" cy="1196663"/>
      </dsp:txXfrm>
    </dsp:sp>
    <dsp:sp modelId="{C051B700-2B71-4DEF-A500-EC6AD206B319}">
      <dsp:nvSpPr>
        <dsp:cNvPr id="0" name=""/>
        <dsp:cNvSpPr/>
      </dsp:nvSpPr>
      <dsp:spPr>
        <a:xfrm>
          <a:off x="906217" y="793590"/>
          <a:ext cx="1224799" cy="890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53257-5FA5-47B4-BA90-A78114BEFC3D}">
      <dsp:nvSpPr>
        <dsp:cNvPr id="0" name=""/>
        <dsp:cNvSpPr/>
      </dsp:nvSpPr>
      <dsp:spPr>
        <a:xfrm rot="10800000">
          <a:off x="1457533" y="2543407"/>
          <a:ext cx="4578493" cy="1180904"/>
        </a:xfrm>
        <a:prstGeom prst="homePlat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349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Gráfico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radial</a:t>
          </a:r>
        </a:p>
      </dsp:txBody>
      <dsp:txXfrm rot="10800000">
        <a:off x="1752759" y="2543407"/>
        <a:ext cx="4283267" cy="1180904"/>
      </dsp:txXfrm>
    </dsp:sp>
    <dsp:sp modelId="{7EB58091-3441-4CE2-B922-35CCDFA26016}">
      <dsp:nvSpPr>
        <dsp:cNvPr id="0" name=""/>
        <dsp:cNvSpPr/>
      </dsp:nvSpPr>
      <dsp:spPr>
        <a:xfrm>
          <a:off x="923144" y="2549571"/>
          <a:ext cx="1159015" cy="116857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402" y="116676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Visualización en el espacio multivariante</a:t>
            </a:r>
          </a:p>
        </p:txBody>
      </p:sp>
      <p:sp>
        <p:nvSpPr>
          <p:cNvPr id="3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esultado de imagen de binoculares&quot;">
            <a:extLst>
              <a:ext uri="{FF2B5EF4-FFF2-40B4-BE49-F238E27FC236}">
                <a16:creationId xmlns:a16="http://schemas.microsoft.com/office/drawing/2014/main" id="{DCD295E6-ED94-44E4-90C2-97646774C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80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35" b="8897"/>
          <a:stretch/>
        </p:blipFill>
        <p:spPr bwMode="auto">
          <a:xfrm>
            <a:off x="7407564" y="2161308"/>
            <a:ext cx="4784129" cy="34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¿Por qué es importante visualizar?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obtener información </a:t>
            </a:r>
            <a:r>
              <a:rPr lang="es-ES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 sencilla 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sobre: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distribución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simetría o asimetría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Multimodalidad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Atípicos (outliers)</a:t>
            </a: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Agrupaciones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información gráfica complementa la información numérica que podemos obtener en un análisis exploratorio.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Sistema de percepción humano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A1CDE-81CF-431E-AC2C-814D77058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771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Calibri" panose="020F0502020204030204" pitchFamily="34" charset="0"/>
                <a:cs typeface="Calibri" panose="020F0502020204030204" pitchFamily="34" charset="0"/>
              </a:rPr>
              <a:t>¿Qué variables vamos a visualizar?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A1CDE-81CF-431E-AC2C-814D77058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676567"/>
              </p:ext>
            </p:extLst>
          </p:nvPr>
        </p:nvGraphicFramePr>
        <p:xfrm>
          <a:off x="1078916" y="2198019"/>
          <a:ext cx="7407358" cy="344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2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9798" y="330690"/>
            <a:ext cx="6560315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análisis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exploratorio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CA9C18C-F12D-4BD4-B54D-AFF7B6E0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376616"/>
              </p:ext>
            </p:extLst>
          </p:nvPr>
        </p:nvGraphicFramePr>
        <p:xfrm>
          <a:off x="-584253" y="2360570"/>
          <a:ext cx="7063736" cy="315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720113" y="1519375"/>
            <a:ext cx="4794553" cy="43646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33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CA9C18C-F12D-4BD4-B54D-AFF7B6E0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580721"/>
              </p:ext>
            </p:extLst>
          </p:nvPr>
        </p:nvGraphicFramePr>
        <p:xfrm>
          <a:off x="-632380" y="1651490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720113" y="2256136"/>
            <a:ext cx="4794553" cy="3155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3BE66D88-3A01-49B7-9DF7-8741F12E7C0F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CA9C18C-F12D-4BD4-B54D-AFF7B6E08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976461"/>
              </p:ext>
            </p:extLst>
          </p:nvPr>
        </p:nvGraphicFramePr>
        <p:xfrm>
          <a:off x="-552170" y="1651490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720114" y="2072676"/>
            <a:ext cx="4976586" cy="34741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99B4213B-F12A-41FC-8687-8BF75156B138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86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2679" t="8026" r="8039" b="20091"/>
          <a:stretch/>
        </p:blipFill>
        <p:spPr bwMode="auto">
          <a:xfrm>
            <a:off x="6720114" y="1751918"/>
            <a:ext cx="5010150" cy="45949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E6BDCA1-07EB-4030-9B3C-A2EE4124F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776427"/>
              </p:ext>
            </p:extLst>
          </p:nvPr>
        </p:nvGraphicFramePr>
        <p:xfrm>
          <a:off x="-343623" y="1848170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ítulo 3">
            <a:extLst>
              <a:ext uri="{FF2B5EF4-FFF2-40B4-BE49-F238E27FC236}">
                <a16:creationId xmlns:a16="http://schemas.microsoft.com/office/drawing/2014/main" id="{F5340CDF-2932-49ED-BE1A-EAB932F50F4C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743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9101AA25-7215-40FB-B644-49085EE6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6720114" y="2109294"/>
            <a:ext cx="4786086" cy="3606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58FF2FB-D64A-43C9-91AF-384730C27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736288"/>
              </p:ext>
            </p:extLst>
          </p:nvPr>
        </p:nvGraphicFramePr>
        <p:xfrm>
          <a:off x="-488001" y="1755521"/>
          <a:ext cx="7063736" cy="436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3">
            <a:extLst>
              <a:ext uri="{FF2B5EF4-FFF2-40B4-BE49-F238E27FC236}">
                <a16:creationId xmlns:a16="http://schemas.microsoft.com/office/drawing/2014/main" id="{E10E38B5-5B89-4A68-9F4E-63601D456655}"/>
              </a:ext>
            </a:extLst>
          </p:cNvPr>
          <p:cNvSpPr txBox="1">
            <a:spLocks/>
          </p:cNvSpPr>
          <p:nvPr/>
        </p:nvSpPr>
        <p:spPr>
          <a:xfrm>
            <a:off x="159798" y="330690"/>
            <a:ext cx="6560315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Gráficos de análisis exploratorio: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9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146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Visualización en el espacio multivariante</vt:lpstr>
      <vt:lpstr>¿Por qué es importante visualizar?</vt:lpstr>
      <vt:lpstr>Sistema de percepción humano</vt:lpstr>
      <vt:lpstr>¿Qué variables vamos a visualizar?</vt:lpstr>
      <vt:lpstr>Gráficos de análisis exploratorio: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en el espacio multivariante</dc:title>
  <dc:creator>Elisa Cabana</dc:creator>
  <cp:lastModifiedBy>Elisa Cabana</cp:lastModifiedBy>
  <cp:revision>20</cp:revision>
  <dcterms:created xsi:type="dcterms:W3CDTF">2019-10-29T19:27:42Z</dcterms:created>
  <dcterms:modified xsi:type="dcterms:W3CDTF">2020-03-18T17:14:26Z</dcterms:modified>
</cp:coreProperties>
</file>