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6" r:id="rId3"/>
    <p:sldId id="261" r:id="rId4"/>
    <p:sldId id="282" r:id="rId5"/>
    <p:sldId id="275" r:id="rId6"/>
    <p:sldId id="281" r:id="rId7"/>
    <p:sldId id="287" r:id="rId8"/>
    <p:sldId id="27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3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4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2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19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646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9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607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6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3403" y="2223772"/>
            <a:ext cx="6105194" cy="2031055"/>
          </a:xfrm>
        </p:spPr>
        <p:txBody>
          <a:bodyPr>
            <a:normAutofit/>
          </a:bodyPr>
          <a:lstStyle/>
          <a:p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Curvas de nivel 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contornos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789714-3800-4B43-9204-DB0AF3B0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61" y="2258093"/>
            <a:ext cx="5790678" cy="40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465877-DB28-4A17-8CEC-C3168320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19" y="2225488"/>
            <a:ext cx="6087962" cy="43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¿Qué es un contorno o curva de nivel?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/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6E974A0-F4E9-4EFB-A76D-62209872C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3" t="14719" r="26674" b="13713"/>
          <a:stretch/>
        </p:blipFill>
        <p:spPr>
          <a:xfrm>
            <a:off x="4980988" y="2989732"/>
            <a:ext cx="3028884" cy="2861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448-DB6F-4772-BF8B-5C686561C4FA}"/>
              </a:ext>
            </a:extLst>
          </p:cNvPr>
          <p:cNvSpPr txBox="1"/>
          <p:nvPr/>
        </p:nvSpPr>
        <p:spPr>
          <a:xfrm>
            <a:off x="678340" y="1791103"/>
            <a:ext cx="796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Imaginemos que tenemos </a:t>
            </a:r>
            <a:r>
              <a:rPr lang="es-ES" dirty="0">
                <a:solidFill>
                  <a:srgbClr val="FFC000"/>
                </a:solidFill>
              </a:rPr>
              <a:t>una variable aleatoria bivariante </a:t>
            </a:r>
            <a:r>
              <a:rPr lang="es-ES" dirty="0">
                <a:solidFill>
                  <a:schemeClr val="bg1"/>
                </a:solidFill>
              </a:rPr>
              <a:t>con distribución Normal, cuya función de densidad se representa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6CC3B36A-746B-4B1D-8D26-5D53A44B101B}"/>
              </a:ext>
            </a:extLst>
          </p:cNvPr>
          <p:cNvSpPr txBox="1">
            <a:spLocks/>
          </p:cNvSpPr>
          <p:nvPr/>
        </p:nvSpPr>
        <p:spPr>
          <a:xfrm>
            <a:off x="738294" y="537263"/>
            <a:ext cx="824024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¿Qué es un contorno o curva de nivel?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AB091DF-60D1-4E0A-AAD2-2E1D59AB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Si cortamos con un </a:t>
            </a:r>
            <a:r>
              <a:rPr lang="es-ES" dirty="0">
                <a:solidFill>
                  <a:srgbClr val="92D050"/>
                </a:solidFill>
              </a:rPr>
              <a:t>plano</a:t>
            </a:r>
            <a:r>
              <a:rPr lang="es-ES" dirty="0">
                <a:solidFill>
                  <a:schemeClr val="bg1"/>
                </a:solidFill>
              </a:rPr>
              <a:t> a la función de densidad quedaría una curva que delimita el borde exterior de la función a una determinada altura.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Las curvas de nivel o contornos son el resultado de cortar con planos paralelos a la función de densidad.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Mientras más altura tenga ese plano, más pequeño será el contorno porque estaremos más cerca del centro de agrupación de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dimensión mayor a 2 tendremos </a:t>
            </a:r>
            <a:r>
              <a:rPr lang="es-ES" dirty="0">
                <a:solidFill>
                  <a:srgbClr val="FFC000"/>
                </a:solidFill>
              </a:rPr>
              <a:t>hiperplanos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27245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Gráficamente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571" t="12245" r="3791" b="10889"/>
          <a:stretch/>
        </p:blipFill>
        <p:spPr>
          <a:xfrm>
            <a:off x="4656632" y="2247862"/>
            <a:ext cx="4617369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8F20EC-A078-43FE-AAF2-A671CA0B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34" t="39557" r="45270" b="18863"/>
          <a:stretch/>
        </p:blipFill>
        <p:spPr>
          <a:xfrm>
            <a:off x="427038" y="2247862"/>
            <a:ext cx="3800528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0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Ecuación de los contornos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269021" y="1826366"/>
                <a:ext cx="9404916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el vector aleatorio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Normal multivariante con vector de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  <a:r>
                  <a:rPr lang="es-ES" sz="1700" dirty="0">
                    <a:solidFill>
                      <a:schemeClr val="bg1"/>
                    </a:solidFill>
                  </a:rPr>
                  <a:t>Entonces igualando su función de densidad a una contante queda: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2 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ES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ES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i="1" dirty="0">
                  <a:solidFill>
                    <a:srgbClr val="92D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1" y="1826366"/>
                <a:ext cx="9404916" cy="4703158"/>
              </a:xfrm>
              <a:prstGeom prst="rect">
                <a:avLst/>
              </a:prstGeom>
              <a:blipFill>
                <a:blip r:embed="rId2"/>
                <a:stretch>
                  <a:fillRect l="-130" t="-519" r="-5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Ecuación de los contornos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 el caso Gaussiano multivariante, la ecuación de los contornos viene dada por: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i="1" dirty="0">
                  <a:solidFill>
                    <a:srgbClr val="92D05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una constante.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Para diferentes valores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se tienen diferentes contornos.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</a:t>
                </a:r>
                <a:r>
                  <a:rPr lang="es-ES" dirty="0">
                    <a:solidFill>
                      <a:srgbClr val="FFC000"/>
                    </a:solidFill>
                  </a:rPr>
                  <a:t>bivariante</a:t>
                </a:r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FFC000"/>
                    </a:solidFill>
                  </a:rPr>
                  <a:t>elipses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de dimensión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92D050"/>
                    </a:solidFill>
                  </a:rPr>
                  <a:t>elipsoides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  <a:blipFill>
                <a:blip r:embed="rId2"/>
                <a:stretch>
                  <a:fillRect l="-508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5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F1A33-CBAC-42B5-B879-787A9FC4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 t="11799" r="2892" b="8814"/>
          <a:stretch/>
        </p:blipFill>
        <p:spPr>
          <a:xfrm>
            <a:off x="2009199" y="2319854"/>
            <a:ext cx="6493116" cy="3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A72230BB-036F-4B1A-8709-C27DBFC0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3907" r="4034" b="8882"/>
          <a:stretch/>
        </p:blipFill>
        <p:spPr>
          <a:xfrm>
            <a:off x="1970831" y="2409841"/>
            <a:ext cx="6483358" cy="39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8C6D34C3-8072-4EE5-88BC-6CD28E58D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" t="10526" r="4154" b="10191"/>
          <a:stretch/>
        </p:blipFill>
        <p:spPr>
          <a:xfrm>
            <a:off x="1892968" y="2341907"/>
            <a:ext cx="6574915" cy="40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0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325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Curvas de nivel  o contornos</vt:lpstr>
      <vt:lpstr>¿Qué es un contorno o curva de nivel?</vt:lpstr>
      <vt:lpstr>Presentación de PowerPoint</vt:lpstr>
      <vt:lpstr>Gráficamente </vt:lpstr>
      <vt:lpstr>Ecuación de los contornos</vt:lpstr>
      <vt:lpstr>Ecuación de los contornos</vt:lpstr>
      <vt:lpstr>Caso bivariante</vt:lpstr>
      <vt:lpstr>Caso bivariante</vt:lpstr>
      <vt:lpstr>Caso bivariante</vt:lpstr>
      <vt:lpstr>Caso bivariante</vt:lpstr>
      <vt:lpstr>Caso bivariante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de nivel  o contornos</dc:title>
  <dc:creator>Elisa Cabana</dc:creator>
  <cp:lastModifiedBy>Elisa Cabana</cp:lastModifiedBy>
  <cp:revision>14</cp:revision>
  <dcterms:created xsi:type="dcterms:W3CDTF">2019-12-16T12:01:50Z</dcterms:created>
  <dcterms:modified xsi:type="dcterms:W3CDTF">2020-03-26T16:52:24Z</dcterms:modified>
</cp:coreProperties>
</file>