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8" r:id="rId2"/>
    <p:sldMasterId id="2147483680" r:id="rId3"/>
  </p:sldMasterIdLst>
  <p:sldIdLst>
    <p:sldId id="256" r:id="rId4"/>
    <p:sldId id="286" r:id="rId5"/>
    <p:sldId id="297" r:id="rId6"/>
    <p:sldId id="298" r:id="rId7"/>
    <p:sldId id="299" r:id="rId8"/>
    <p:sldId id="294" r:id="rId9"/>
    <p:sldId id="300" r:id="rId10"/>
    <p:sldId id="29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Estilo claro 3 - Acento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5BE263C-DBD7-4A20-BB59-AAB30ACAA65A}" styleName="Estilo medio 3 - Énfasis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tableStyles" Target="tableStyle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BD1B20-324E-4829-840B-B1D2EDC733D0}" type="doc">
      <dgm:prSet loTypeId="urn:microsoft.com/office/officeart/2009/3/layout/CircleRelationship" loCatId="relationship" qsTypeId="urn:microsoft.com/office/officeart/2005/8/quickstyle/simple1" qsCatId="simple" csTypeId="urn:microsoft.com/office/officeart/2005/8/colors/accent1_2" csCatId="accent1" phldr="1"/>
      <dgm:spPr/>
      <dgm:t>
        <a:bodyPr/>
        <a:lstStyle/>
        <a:p>
          <a:endParaRPr lang="es-ES"/>
        </a:p>
      </dgm:t>
    </dgm:pt>
    <dgm:pt modelId="{1A71A3B0-47A7-47C1-9E98-8D3F14F13DE8}">
      <dgm:prSet phldrT="[Texto]" custT="1"/>
      <dgm:spPr/>
      <dgm:t>
        <a:bodyPr/>
        <a:lstStyle/>
        <a:p>
          <a:r>
            <a:rPr lang="es-ES" sz="2400" dirty="0"/>
            <a:t>Distribuciones elípticas</a:t>
          </a:r>
        </a:p>
      </dgm:t>
    </dgm:pt>
    <dgm:pt modelId="{40156707-ADE8-4A42-B98B-7BB48D04CDA3}" type="parTrans" cxnId="{61096018-8F70-49B1-8DBC-D9179A8EDB8E}">
      <dgm:prSet/>
      <dgm:spPr/>
      <dgm:t>
        <a:bodyPr/>
        <a:lstStyle/>
        <a:p>
          <a:endParaRPr lang="es-ES"/>
        </a:p>
      </dgm:t>
    </dgm:pt>
    <dgm:pt modelId="{A45B201B-10B3-472B-88E2-D8D4EADC2CC4}" type="sibTrans" cxnId="{61096018-8F70-49B1-8DBC-D9179A8EDB8E}">
      <dgm:prSet/>
      <dgm:spPr/>
      <dgm:t>
        <a:bodyPr/>
        <a:lstStyle/>
        <a:p>
          <a:endParaRPr lang="es-ES"/>
        </a:p>
      </dgm:t>
    </dgm:pt>
    <dgm:pt modelId="{BC1AE2D2-A6A2-4954-9011-B29CEEE5E2CC}">
      <dgm:prSet phldrT="[Texto]" custT="1"/>
      <dgm:spPr/>
      <dgm:t>
        <a:bodyPr/>
        <a:lstStyle/>
        <a:p>
          <a:r>
            <a:rPr lang="es-ES" sz="1900" dirty="0"/>
            <a:t>Distribuciones esféricas</a:t>
          </a:r>
        </a:p>
      </dgm:t>
    </dgm:pt>
    <dgm:pt modelId="{4450B702-57A9-4981-BC3C-3F42E3B354BE}" type="parTrans" cxnId="{7E95847C-9319-47DF-A521-C288FAD06E73}">
      <dgm:prSet/>
      <dgm:spPr/>
      <dgm:t>
        <a:bodyPr/>
        <a:lstStyle/>
        <a:p>
          <a:endParaRPr lang="es-ES"/>
        </a:p>
      </dgm:t>
    </dgm:pt>
    <dgm:pt modelId="{D0073A0D-DC5F-4769-9C86-3C012F369008}" type="sibTrans" cxnId="{7E95847C-9319-47DF-A521-C288FAD06E73}">
      <dgm:prSet/>
      <dgm:spPr/>
      <dgm:t>
        <a:bodyPr/>
        <a:lstStyle/>
        <a:p>
          <a:endParaRPr lang="es-ES"/>
        </a:p>
      </dgm:t>
    </dgm:pt>
    <dgm:pt modelId="{BD45BA98-3B14-40C1-892C-7DF45043C1FC}" type="pres">
      <dgm:prSet presAssocID="{0CBD1B20-324E-4829-840B-B1D2EDC733D0}" presName="Name0" presStyleCnt="0">
        <dgm:presLayoutVars>
          <dgm:chMax val="1"/>
          <dgm:chPref val="1"/>
        </dgm:presLayoutVars>
      </dgm:prSet>
      <dgm:spPr/>
    </dgm:pt>
    <dgm:pt modelId="{8A902160-6DCD-446A-9ABE-5CEBA3B2D665}" type="pres">
      <dgm:prSet presAssocID="{1A71A3B0-47A7-47C1-9E98-8D3F14F13DE8}" presName="Parent" presStyleLbl="node0" presStyleIdx="0" presStyleCnt="1" custScaleX="147870" custScaleY="112101" custLinFactNeighborX="-16071" custLinFactNeighborY="-771">
        <dgm:presLayoutVars>
          <dgm:chMax val="5"/>
          <dgm:chPref val="5"/>
        </dgm:presLayoutVars>
      </dgm:prSet>
      <dgm:spPr/>
    </dgm:pt>
    <dgm:pt modelId="{4157BF92-38CB-40DB-8D32-42FCD8771961}" type="pres">
      <dgm:prSet presAssocID="{1A71A3B0-47A7-47C1-9E98-8D3F14F13DE8}" presName="Accent1" presStyleLbl="node1" presStyleIdx="0" presStyleCnt="9" custLinFactX="-188502" custLinFactY="100362" custLinFactNeighborX="-200000" custLinFactNeighborY="200000"/>
      <dgm:spPr/>
    </dgm:pt>
    <dgm:pt modelId="{4BCBC83C-6098-40F9-B82F-AC1956156131}" type="pres">
      <dgm:prSet presAssocID="{1A71A3B0-47A7-47C1-9E98-8D3F14F13DE8}" presName="Accent2" presStyleLbl="node1" presStyleIdx="1" presStyleCnt="9" custScaleX="161580" custScaleY="148822" custLinFactX="-100000" custLinFactY="-361454" custLinFactNeighborX="-120080" custLinFactNeighborY="-400000"/>
      <dgm:spPr/>
    </dgm:pt>
    <dgm:pt modelId="{764F3350-9ADA-40B7-AF22-7FD340C847CD}" type="pres">
      <dgm:prSet presAssocID="{1A71A3B0-47A7-47C1-9E98-8D3F14F13DE8}" presName="Accent3" presStyleLbl="node1" presStyleIdx="2" presStyleCnt="9" custLinFactX="-500000" custLinFactY="-42415" custLinFactNeighborX="-568854" custLinFactNeighborY="-100000"/>
      <dgm:spPr/>
    </dgm:pt>
    <dgm:pt modelId="{1BF5AB86-A41D-45B3-B1E6-D1098E244C0E}" type="pres">
      <dgm:prSet presAssocID="{1A71A3B0-47A7-47C1-9E98-8D3F14F13DE8}" presName="Accent4" presStyleLbl="node1" presStyleIdx="3" presStyleCnt="9" custLinFactX="-154860" custLinFactY="-322759" custLinFactNeighborX="-200000" custLinFactNeighborY="-400000"/>
      <dgm:spPr/>
    </dgm:pt>
    <dgm:pt modelId="{4CC2BCDB-8B58-4C80-82CC-4AACA986F629}" type="pres">
      <dgm:prSet presAssocID="{1A71A3B0-47A7-47C1-9E98-8D3F14F13DE8}" presName="Accent5" presStyleLbl="node1" presStyleIdx="4" presStyleCnt="9" custLinFactX="-73882" custLinFactY="100000" custLinFactNeighborX="-100000" custLinFactNeighborY="129283"/>
      <dgm:spPr/>
    </dgm:pt>
    <dgm:pt modelId="{9CBDF393-5002-44BF-89B1-CB0483BA655F}" type="pres">
      <dgm:prSet presAssocID="{1A71A3B0-47A7-47C1-9E98-8D3F14F13DE8}" presName="Accent6" presStyleLbl="node1" presStyleIdx="5" presStyleCnt="9" custLinFactX="75992" custLinFactY="-188777" custLinFactNeighborX="100000" custLinFactNeighborY="-200000"/>
      <dgm:spPr/>
    </dgm:pt>
    <dgm:pt modelId="{01C02AB4-194E-480C-9574-048741F8D147}" type="pres">
      <dgm:prSet presAssocID="{BC1AE2D2-A6A2-4954-9011-B29CEEE5E2CC}" presName="Child1" presStyleLbl="node1" presStyleIdx="6" presStyleCnt="9" custScaleX="124026" custScaleY="119356" custLinFactNeighborX="72877" custLinFactNeighborY="-44323">
        <dgm:presLayoutVars>
          <dgm:chMax val="0"/>
          <dgm:chPref val="0"/>
        </dgm:presLayoutVars>
      </dgm:prSet>
      <dgm:spPr/>
    </dgm:pt>
    <dgm:pt modelId="{91599A00-AB68-4B90-B45C-84903C6DBD42}" type="pres">
      <dgm:prSet presAssocID="{BC1AE2D2-A6A2-4954-9011-B29CEEE5E2CC}" presName="Accent7" presStyleCnt="0"/>
      <dgm:spPr/>
    </dgm:pt>
    <dgm:pt modelId="{614C134C-A07F-40C3-A06A-1B5CF55065B4}" type="pres">
      <dgm:prSet presAssocID="{BC1AE2D2-A6A2-4954-9011-B29CEEE5E2CC}" presName="AccentHold1" presStyleLbl="node1" presStyleIdx="7" presStyleCnt="9" custScaleX="76287" custLinFactX="-217564" custLinFactY="200000" custLinFactNeighborX="-300000" custLinFactNeighborY="264794"/>
      <dgm:spPr/>
    </dgm:pt>
    <dgm:pt modelId="{FD9D87E0-D5B9-482E-B2C1-D4E2334C55C0}" type="pres">
      <dgm:prSet presAssocID="{BC1AE2D2-A6A2-4954-9011-B29CEEE5E2CC}" presName="Accent8" presStyleCnt="0"/>
      <dgm:spPr/>
    </dgm:pt>
    <dgm:pt modelId="{CE88C566-1BDE-4235-B8F1-C476D2AF19E7}" type="pres">
      <dgm:prSet presAssocID="{BC1AE2D2-A6A2-4954-9011-B29CEEE5E2CC}" presName="AccentHold2" presStyleLbl="node1" presStyleIdx="8" presStyleCnt="9" custScaleX="97771" custScaleY="68606" custLinFactX="40986" custLinFactNeighborX="100000" custLinFactNeighborY="-1538"/>
      <dgm:spPr/>
    </dgm:pt>
  </dgm:ptLst>
  <dgm:cxnLst>
    <dgm:cxn modelId="{61096018-8F70-49B1-8DBC-D9179A8EDB8E}" srcId="{0CBD1B20-324E-4829-840B-B1D2EDC733D0}" destId="{1A71A3B0-47A7-47C1-9E98-8D3F14F13DE8}" srcOrd="0" destOrd="0" parTransId="{40156707-ADE8-4A42-B98B-7BB48D04CDA3}" sibTransId="{A45B201B-10B3-472B-88E2-D8D4EADC2CC4}"/>
    <dgm:cxn modelId="{6BF50D75-7078-4D66-997E-4C574307310B}" type="presOf" srcId="{1A71A3B0-47A7-47C1-9E98-8D3F14F13DE8}" destId="{8A902160-6DCD-446A-9ABE-5CEBA3B2D665}" srcOrd="0" destOrd="0" presId="urn:microsoft.com/office/officeart/2009/3/layout/CircleRelationship"/>
    <dgm:cxn modelId="{7E95847C-9319-47DF-A521-C288FAD06E73}" srcId="{1A71A3B0-47A7-47C1-9E98-8D3F14F13DE8}" destId="{BC1AE2D2-A6A2-4954-9011-B29CEEE5E2CC}" srcOrd="0" destOrd="0" parTransId="{4450B702-57A9-4981-BC3C-3F42E3B354BE}" sibTransId="{D0073A0D-DC5F-4769-9C86-3C012F369008}"/>
    <dgm:cxn modelId="{EACD9A81-738E-45CC-B588-3C3B9CC6318D}" type="presOf" srcId="{BC1AE2D2-A6A2-4954-9011-B29CEEE5E2CC}" destId="{01C02AB4-194E-480C-9574-048741F8D147}" srcOrd="0" destOrd="0" presId="urn:microsoft.com/office/officeart/2009/3/layout/CircleRelationship"/>
    <dgm:cxn modelId="{70365B82-FC12-4340-BA4D-C3348E59B8FC}" type="presOf" srcId="{0CBD1B20-324E-4829-840B-B1D2EDC733D0}" destId="{BD45BA98-3B14-40C1-892C-7DF45043C1FC}" srcOrd="0" destOrd="0" presId="urn:microsoft.com/office/officeart/2009/3/layout/CircleRelationship"/>
    <dgm:cxn modelId="{48FEAD05-9271-4366-8926-40316F62E1C9}" type="presParOf" srcId="{BD45BA98-3B14-40C1-892C-7DF45043C1FC}" destId="{8A902160-6DCD-446A-9ABE-5CEBA3B2D665}" srcOrd="0" destOrd="0" presId="urn:microsoft.com/office/officeart/2009/3/layout/CircleRelationship"/>
    <dgm:cxn modelId="{D66FFCE8-25F8-449F-9EFA-2D1908714726}" type="presParOf" srcId="{BD45BA98-3B14-40C1-892C-7DF45043C1FC}" destId="{4157BF92-38CB-40DB-8D32-42FCD8771961}" srcOrd="1" destOrd="0" presId="urn:microsoft.com/office/officeart/2009/3/layout/CircleRelationship"/>
    <dgm:cxn modelId="{8505620E-C076-4F59-8589-6480171500B8}" type="presParOf" srcId="{BD45BA98-3B14-40C1-892C-7DF45043C1FC}" destId="{4BCBC83C-6098-40F9-B82F-AC1956156131}" srcOrd="2" destOrd="0" presId="urn:microsoft.com/office/officeart/2009/3/layout/CircleRelationship"/>
    <dgm:cxn modelId="{A300F2A0-0889-4AFB-A840-CB065ACADEB6}" type="presParOf" srcId="{BD45BA98-3B14-40C1-892C-7DF45043C1FC}" destId="{764F3350-9ADA-40B7-AF22-7FD340C847CD}" srcOrd="3" destOrd="0" presId="urn:microsoft.com/office/officeart/2009/3/layout/CircleRelationship"/>
    <dgm:cxn modelId="{24BB6E11-D660-4046-958D-4EC4B4CD2B24}" type="presParOf" srcId="{BD45BA98-3B14-40C1-892C-7DF45043C1FC}" destId="{1BF5AB86-A41D-45B3-B1E6-D1098E244C0E}" srcOrd="4" destOrd="0" presId="urn:microsoft.com/office/officeart/2009/3/layout/CircleRelationship"/>
    <dgm:cxn modelId="{8B29B938-DD7D-4393-81CD-257703BD3EA2}" type="presParOf" srcId="{BD45BA98-3B14-40C1-892C-7DF45043C1FC}" destId="{4CC2BCDB-8B58-4C80-82CC-4AACA986F629}" srcOrd="5" destOrd="0" presId="urn:microsoft.com/office/officeart/2009/3/layout/CircleRelationship"/>
    <dgm:cxn modelId="{D86EADE7-CA81-44B0-932D-05FECC30E3E3}" type="presParOf" srcId="{BD45BA98-3B14-40C1-892C-7DF45043C1FC}" destId="{9CBDF393-5002-44BF-89B1-CB0483BA655F}" srcOrd="6" destOrd="0" presId="urn:microsoft.com/office/officeart/2009/3/layout/CircleRelationship"/>
    <dgm:cxn modelId="{233A9394-BBB6-4DE8-84FE-6AEBBF920DCF}" type="presParOf" srcId="{BD45BA98-3B14-40C1-892C-7DF45043C1FC}" destId="{01C02AB4-194E-480C-9574-048741F8D147}" srcOrd="7" destOrd="0" presId="urn:microsoft.com/office/officeart/2009/3/layout/CircleRelationship"/>
    <dgm:cxn modelId="{6786B1B7-CBA6-4392-945A-9C67FF0A003E}" type="presParOf" srcId="{BD45BA98-3B14-40C1-892C-7DF45043C1FC}" destId="{91599A00-AB68-4B90-B45C-84903C6DBD42}" srcOrd="8" destOrd="0" presId="urn:microsoft.com/office/officeart/2009/3/layout/CircleRelationship"/>
    <dgm:cxn modelId="{6781779A-9AEA-463C-A498-6964D82EC209}" type="presParOf" srcId="{91599A00-AB68-4B90-B45C-84903C6DBD42}" destId="{614C134C-A07F-40C3-A06A-1B5CF55065B4}" srcOrd="0" destOrd="0" presId="urn:microsoft.com/office/officeart/2009/3/layout/CircleRelationship"/>
    <dgm:cxn modelId="{360CCB93-88A9-4EE0-BD7A-C6DD125BCE81}" type="presParOf" srcId="{BD45BA98-3B14-40C1-892C-7DF45043C1FC}" destId="{FD9D87E0-D5B9-482E-B2C1-D4E2334C55C0}" srcOrd="9" destOrd="0" presId="urn:microsoft.com/office/officeart/2009/3/layout/CircleRelationship"/>
    <dgm:cxn modelId="{1AD07156-8DB9-4E8A-850A-85B14E522498}" type="presParOf" srcId="{FD9D87E0-D5B9-482E-B2C1-D4E2334C55C0}" destId="{CE88C566-1BDE-4235-B8F1-C476D2AF19E7}" srcOrd="0" destOrd="0" presId="urn:microsoft.com/office/officeart/2009/3/layout/CircleRelationship"/>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902160-6DCD-446A-9ABE-5CEBA3B2D665}">
      <dsp:nvSpPr>
        <dsp:cNvPr id="0" name=""/>
        <dsp:cNvSpPr/>
      </dsp:nvSpPr>
      <dsp:spPr>
        <a:xfrm>
          <a:off x="0" y="-36337"/>
          <a:ext cx="7190811" cy="5451528"/>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s-ES" sz="2400" kern="1200" dirty="0"/>
            <a:t>Distribuciones elípticas</a:t>
          </a:r>
        </a:p>
      </dsp:txBody>
      <dsp:txXfrm>
        <a:off x="1053070" y="762021"/>
        <a:ext cx="5084671" cy="3854812"/>
      </dsp:txXfrm>
    </dsp:sp>
    <dsp:sp modelId="{4157BF92-38CB-40DB-8D32-42FCD8771961}">
      <dsp:nvSpPr>
        <dsp:cNvPr id="0" name=""/>
        <dsp:cNvSpPr/>
      </dsp:nvSpPr>
      <dsp:spPr>
        <a:xfrm>
          <a:off x="2602613" y="1660827"/>
          <a:ext cx="540797" cy="540843"/>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BCBC83C-6098-40F9-B82F-AC1956156131}">
      <dsp:nvSpPr>
        <dsp:cNvPr id="0" name=""/>
        <dsp:cNvSpPr/>
      </dsp:nvSpPr>
      <dsp:spPr>
        <a:xfrm>
          <a:off x="2440274" y="1679055"/>
          <a:ext cx="633319" cy="583379"/>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64F3350-9ADA-40B7-AF22-7FD340C847CD}">
      <dsp:nvSpPr>
        <dsp:cNvPr id="0" name=""/>
        <dsp:cNvSpPr/>
      </dsp:nvSpPr>
      <dsp:spPr>
        <a:xfrm>
          <a:off x="2915544" y="1673263"/>
          <a:ext cx="391954" cy="391998"/>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F5AB86-A41D-45B3-B1E6-D1098E244C0E}">
      <dsp:nvSpPr>
        <dsp:cNvPr id="0" name=""/>
        <dsp:cNvSpPr/>
      </dsp:nvSpPr>
      <dsp:spPr>
        <a:xfrm>
          <a:off x="3311879" y="1267628"/>
          <a:ext cx="540797" cy="540843"/>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CC2BCDB-8B58-4C80-82CC-4AACA986F629}">
      <dsp:nvSpPr>
        <dsp:cNvPr id="0" name=""/>
        <dsp:cNvSpPr/>
      </dsp:nvSpPr>
      <dsp:spPr>
        <a:xfrm>
          <a:off x="2852601" y="1703780"/>
          <a:ext cx="391954" cy="391998"/>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BDF393-5002-44BF-89B1-CB0483BA655F}">
      <dsp:nvSpPr>
        <dsp:cNvPr id="0" name=""/>
        <dsp:cNvSpPr/>
      </dsp:nvSpPr>
      <dsp:spPr>
        <a:xfrm>
          <a:off x="2989964" y="1523339"/>
          <a:ext cx="391954" cy="391998"/>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C02AB4-194E-480C-9574-048741F8D147}">
      <dsp:nvSpPr>
        <dsp:cNvPr id="0" name=""/>
        <dsp:cNvSpPr/>
      </dsp:nvSpPr>
      <dsp:spPr>
        <a:xfrm>
          <a:off x="1612284" y="68325"/>
          <a:ext cx="2451724" cy="2359031"/>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s-ES" sz="1900" kern="1200" dirty="0"/>
            <a:t>Distribuciones esféricas</a:t>
          </a:r>
        </a:p>
      </dsp:txBody>
      <dsp:txXfrm>
        <a:off x="1971331" y="413797"/>
        <a:ext cx="1733630" cy="1668087"/>
      </dsp:txXfrm>
    </dsp:sp>
    <dsp:sp modelId="{614C134C-A07F-40C3-A06A-1B5CF55065B4}">
      <dsp:nvSpPr>
        <dsp:cNvPr id="0" name=""/>
        <dsp:cNvSpPr/>
      </dsp:nvSpPr>
      <dsp:spPr>
        <a:xfrm>
          <a:off x="1421591" y="3335848"/>
          <a:ext cx="412558" cy="540843"/>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88C566-1BDE-4235-B8F1-C476D2AF19E7}">
      <dsp:nvSpPr>
        <dsp:cNvPr id="0" name=""/>
        <dsp:cNvSpPr/>
      </dsp:nvSpPr>
      <dsp:spPr>
        <a:xfrm>
          <a:off x="1984740" y="3830014"/>
          <a:ext cx="956311" cy="670776"/>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9/3/layout/CircleRelationship">
  <dgm:title val=""/>
  <dgm:desc val=""/>
  <dgm:catLst>
    <dgm:cat type="relationship" pri="1500"/>
  </dgm:catLst>
  <dgm:samp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ampData>
  <dgm:style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tyleData>
  <dgm:clr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clrData>
  <dgm:layoutNode name="Name0">
    <dgm:varLst>
      <dgm:chMax val="1"/>
      <dgm:chPref val="1"/>
    </dgm:varLst>
    <dgm:shape xmlns:r="http://schemas.openxmlformats.org/officeDocument/2006/relationships" r:blip="">
      <dgm:adjLst/>
    </dgm:shape>
    <dgm:choose name="Name1">
      <dgm:if name="Name2" axis="ch ch" ptType="node node" func="cnt" op="equ" val="0">
        <dgm:alg type="composite">
          <dgm:param type="ar" val="0.98"/>
        </dgm:alg>
        <dgm:constrLst>
          <dgm:constr type="primFontSz" for="des" ptType="node" op="equ" val="65"/>
          <dgm:constr type="l" for="ch" forName="Parent" refType="w" fact="0"/>
          <dgm:constr type="t" for="ch" forName="Parent" refType="h" fact="0.039"/>
          <dgm:constr type="w" for="ch" forName="Parent" refType="w" fact="0.8734"/>
          <dgm:constr type="h" for="ch" forName="Parent" refType="h" fact="0.856"/>
          <dgm:constr type="l" for="ch" forName="Accent1" refType="w" fact="0.4984"/>
          <dgm:constr type="t" for="ch" forName="Accent1" refType="h" fact="0"/>
          <dgm:constr type="w" for="ch" forName="Accent1" refType="w" fact="0.0972"/>
          <dgm:constr type="h" for="ch" forName="Accent1" refType="h" fact="0.0952"/>
          <dgm:constr type="l" for="ch" forName="Accent2" refType="w" fact="0.2684"/>
          <dgm:constr type="t" for="ch" forName="Accent2" refType="h" fact="0.8314"/>
          <dgm:constr type="w" for="ch" forName="Accent2" refType="w" fact="0.0704"/>
          <dgm:constr type="h" for="ch" forName="Accent2" refType="h" fact="0.069"/>
          <dgm:constr type="l" for="ch" forName="Accent3" refType="w" fact="0.9296"/>
          <dgm:constr type="t" for="ch" forName="Accent3" refType="h" fact="0.3864"/>
          <dgm:constr type="w" for="ch" forName="Accent3" refType="w" fact="0.0704"/>
          <dgm:constr type="h" for="ch" forName="Accent3" refType="h" fact="0.069"/>
          <dgm:constr type="l" for="ch" forName="Accent4" refType="w" fact="0.5931"/>
          <dgm:constr type="t" for="ch" forName="Accent4" refType="h" fact="0.9048"/>
          <dgm:constr type="w" for="ch" forName="Accent4" refType="w" fact="0.0972"/>
          <dgm:constr type="h" for="ch" forName="Accent4" refType="h" fact="0.0952"/>
          <dgm:constr type="l" for="ch" forName="Accent5" refType="w" fact="0.2883"/>
          <dgm:constr type="t" for="ch" forName="Accent5" refType="h" fact="0.1353"/>
          <dgm:constr type="w" for="ch" forName="Accent5" refType="w" fact="0.0704"/>
          <dgm:constr type="h" for="ch" forName="Accent5" refType="h" fact="0.069"/>
          <dgm:constr type="l" for="ch" forName="Accent6" refType="w" fact="0.0666"/>
          <dgm:constr type="t" for="ch" forName="Accent6" refType="h" fact="0.53"/>
          <dgm:constr type="w" for="ch" forName="Accent6" refType="w" fact="0.0704"/>
          <dgm:constr type="h" for="ch" forName="Accent6" refType="h" fact="0.069"/>
        </dgm:constrLst>
      </dgm:if>
      <dgm:if name="Name3" axis="ch ch" ptType="node node" func="cnt" op="equ" val="1">
        <dgm:alg type="composite">
          <dgm:param type="ar" val="1.2476"/>
        </dgm:alg>
        <dgm:constrLst>
          <dgm:constr type="primFontSz" for="des" ptType="node" op="equ" val="65"/>
          <dgm:constr type="l" for="ch" forName="Parent" refType="w" fact="0.2145"/>
          <dgm:constr type="t" for="ch" forName="Parent" refType="h" fact="0.039"/>
          <dgm:constr type="w" for="ch" forName="Parent" refType="w" fact="0.6861"/>
          <dgm:constr type="h" for="ch" forName="Parent" refType="h" fact="0.856"/>
          <dgm:constr type="l" for="ch" forName="Accent8" refType="w" fact="0.0262"/>
          <dgm:constr type="t" for="ch" forName="Accent8" refType="h" fact="0.6434"/>
          <dgm:constr type="w" for="ch" forName="Accent8" refType="w" fact="0.138"/>
          <dgm:constr type="h" for="ch" forName="Accent8" refType="h" fact="0.1721"/>
          <dgm:constr type="l" for="ch" forName="Accent1" refType="w" fact="0.6059"/>
          <dgm:constr type="t" for="ch" forName="Accent1" refType="h" fact="0"/>
          <dgm:constr type="w" for="ch" forName="Accent1" refType="w" fact="0.0763"/>
          <dgm:constr type="h" for="ch" forName="Accent1" refType="h" fact="0.0952"/>
          <dgm:constr type="l" for="ch" forName="Accent2" refType="w" fact="0.4253"/>
          <dgm:constr type="t" for="ch" forName="Accent2" refType="h" fact="0.8314"/>
          <dgm:constr type="w" for="ch" forName="Accent2" refType="w" fact="0.0553"/>
          <dgm:constr type="h" for="ch" forName="Accent2" refType="h" fact="0.069"/>
          <dgm:constr type="l" for="ch" forName="Accent3" refType="w" fact="0.9447"/>
          <dgm:constr type="t" for="ch" forName="Accent3" refType="h" fact="0.3864"/>
          <dgm:constr type="w" for="ch" forName="Accent3" refType="w" fact="0.0553"/>
          <dgm:constr type="h" for="ch" forName="Accent3" refType="h" fact="0.069"/>
          <dgm:constr type="l" for="ch" forName="Child1" refType="w" fact="0"/>
          <dgm:constr type="t" for="ch" forName="Child1" refType="h" fact="0.1935"/>
          <dgm:constr type="w" for="ch" forName="Child1" refType="w" fact="0.2789"/>
          <dgm:constr type="h" for="ch" forName="Child1" refType="h" fact="0.3479"/>
          <dgm:constr type="l" for="ch" forName="Accent4" refType="w" fact="0.6803"/>
          <dgm:constr type="t" for="ch" forName="Accent4" refType="h" fact="0.9048"/>
          <dgm:constr type="w" for="ch" forName="Accent4" refType="w" fact="0.0763"/>
          <dgm:constr type="h" for="ch" forName="Accent4" refType="h" fact="0.0952"/>
          <dgm:constr type="l" for="ch" forName="Accent7" refType="w" fact="0.5287"/>
          <dgm:constr type="t" for="ch" forName="Accent7" refType="h" fact="0.1383"/>
          <dgm:constr type="w" for="ch" forName="Accent7" refType="w" fact="0.0763"/>
          <dgm:constr type="h" for="ch" forName="Accent7" refType="h" fact="0.0952"/>
          <dgm:constr type="l" for="ch" forName="Accent5" refType="w" fact="0.4409"/>
          <dgm:constr type="t" for="ch" forName="Accent5" refType="h" fact="0.1353"/>
          <dgm:constr type="w" for="ch" forName="Accent5" refType="w" fact="0.0553"/>
          <dgm:constr type="h" for="ch" forName="Accent5" refType="h" fact="0.069"/>
          <dgm:constr type="l" for="ch" forName="Accent6" refType="w" fact="0.2668"/>
          <dgm:constr type="t" for="ch" forName="Accent6" refType="h" fact="0.53"/>
          <dgm:constr type="w" for="ch" forName="Accent6" refType="w" fact="0.0553"/>
          <dgm:constr type="h" for="ch" forName="Accent6" refType="h" fact="0.069"/>
        </dgm:constrLst>
      </dgm:if>
      <dgm:if name="Name4" axis="ch ch" ptType="node node" func="cnt" op="equ" val="2">
        <dgm:alg type="composite">
          <dgm:param type="ar" val="1.592"/>
        </dgm:alg>
        <dgm:constrLst>
          <dgm:constr type="primFontSz" for="des" ptType="node" op="equ" val="65"/>
          <dgm:constr type="l" for="ch" forName="Parent" refType="w" fact="0.1886"/>
          <dgm:constr type="t" for="ch" forName="Parent" refType="h" fact="0.039"/>
          <dgm:constr type="w" for="ch" forName="Parent" refType="w" fact="0.5377"/>
          <dgm:constr type="h" for="ch" forName="Parent" refType="h" fact="0.856"/>
          <dgm:constr type="l" for="ch" forName="Accent8" refType="w" fact="0.0411"/>
          <dgm:constr type="t" for="ch" forName="Accent8" refType="h" fact="0.6434"/>
          <dgm:constr type="w" for="ch" forName="Accent8" refType="w" fact="0.1081"/>
          <dgm:constr type="h" for="ch" forName="Accent8" refType="h" fact="0.1721"/>
          <dgm:constr type="l" for="ch" forName="Accent1" refType="w" fact="0.4954"/>
          <dgm:constr type="t" for="ch" forName="Accent1" refType="h" fact="0"/>
          <dgm:constr type="w" for="ch" forName="Accent1" refType="w" fact="0.0598"/>
          <dgm:constr type="h" for="ch" forName="Accent1" refType="h" fact="0.0952"/>
          <dgm:constr type="l" for="ch" forName="Accent2" refType="w" fact="0.3538"/>
          <dgm:constr type="t" for="ch" forName="Accent2" refType="h" fact="0.8314"/>
          <dgm:constr type="w" for="ch" forName="Accent2" refType="w" fact="0.0433"/>
          <dgm:constr type="h" for="ch" forName="Accent2" refType="h" fact="0.069"/>
          <dgm:constr type="l" for="ch" forName="Accent3" refType="w" fact="0.7609"/>
          <dgm:constr type="t" for="ch" forName="Accent3" refType="h" fact="0.3864"/>
          <dgm:constr type="w" for="ch" forName="Accent3" refType="w" fact="0.0433"/>
          <dgm:constr type="h" for="ch" forName="Accent3" refType="h" fact="0.069"/>
          <dgm:constr type="l" for="ch" forName="Accent9" refType="w" fact="0.6839"/>
          <dgm:constr type="t" for="ch" forName="Accent9" refType="h" fact="0.27"/>
          <dgm:constr type="w" for="ch" forName="Accent9" refType="w" fact="0.0598"/>
          <dgm:constr type="h" for="ch" forName="Accent9" refType="h" fact="0.0952"/>
          <dgm:constr type="l" for="ch" forName="Child1" refType="w" fact="0.0206"/>
          <dgm:constr type="t" for="ch" forName="Child1" refType="h" fact="0.1935"/>
          <dgm:constr type="w" for="ch" forName="Child1" refType="w" fact="0.2186"/>
          <dgm:constr type="h" for="ch" forName="Child1" refType="h" fact="0.3479"/>
          <dgm:constr type="l" for="ch" forName="Child2" refType="w" fact="0.7814"/>
          <dgm:constr type="t" for="ch" forName="Child2" refType="h" fact="0.0298"/>
          <dgm:constr type="w" for="ch" forName="Child2" refType="w" fact="0.2186"/>
          <dgm:constr type="h" for="ch" forName="Child2" refType="h" fact="0.3479"/>
          <dgm:constr type="l" for="ch" forName="Accent10" refType="w" fact="0"/>
          <dgm:constr type="t" for="ch" forName="Accent10" refType="h" fact="0.8482"/>
          <dgm:constr type="w" for="ch" forName="Accent10" refType="w" fact="0.0433"/>
          <dgm:constr type="h" for="ch" forName="Accent10" refType="h" fact="0.069"/>
          <dgm:constr type="l" for="ch" forName="Accent11" refType="w" fact="0.4318"/>
          <dgm:constr type="t" for="ch" forName="Accent11" refType="h" fact="0.75"/>
          <dgm:constr type="w" for="ch" forName="Accent11" refType="w" fact="0.0433"/>
          <dgm:constr type="h" for="ch" forName="Accent11" refType="h" fact="0.069"/>
          <dgm:constr type="l" for="ch" forName="Accent7" refType="w" fact="0.4349"/>
          <dgm:constr type="t" for="ch" forName="Accent7" refType="h" fact="0.1383"/>
          <dgm:constr type="w" for="ch" forName="Accent7" refType="w" fact="0.0598"/>
          <dgm:constr type="h" for="ch" forName="Accent7" refType="h" fact="0.0952"/>
          <dgm:constr type="l" for="ch" forName="Accent5" refType="w" fact="0.3661"/>
          <dgm:constr type="t" for="ch" forName="Accent5" refType="h" fact="0.1353"/>
          <dgm:constr type="w" for="ch" forName="Accent5" refType="w" fact="0.0433"/>
          <dgm:constr type="h" for="ch" forName="Accent5" refType="h" fact="0.069"/>
          <dgm:constr type="l" for="ch" forName="Accent6" refType="w" fact="0.2296"/>
          <dgm:constr type="t" for="ch" forName="Accent6" refType="h" fact="0.53"/>
          <dgm:constr type="w" for="ch" forName="Accent6" refType="w" fact="0.0433"/>
          <dgm:constr type="h" for="ch" forName="Accent6" refType="h" fact="0.069"/>
          <dgm:constr type="l" for="ch" forName="Accent4" refType="w" fact="0.5537"/>
          <dgm:constr type="t" for="ch" forName="Accent4" refType="h" fact="0.9048"/>
          <dgm:constr type="w" for="ch" forName="Accent4" refType="w" fact="0.0598"/>
          <dgm:constr type="h" for="ch" forName="Accent4" refType="h" fact="0.0952"/>
        </dgm:constrLst>
      </dgm:if>
      <dgm:if name="Name5" axis="ch ch" ptType="node node" func="cnt" op="equ" val="3">
        <dgm:alg type="composite">
          <dgm:param type="ar" val="1.7557"/>
        </dgm:alg>
        <dgm:constrLst>
          <dgm:constr type="primFontSz" for="des" ptType="node" op="equ" val="65"/>
          <dgm:constr type="l" for="ch" forName="Parent" refType="w" fact="0.171"/>
          <dgm:constr type="t" for="ch" forName="Parent" refType="h" fact="0.039"/>
          <dgm:constr type="w" for="ch" forName="Parent" refType="w" fact="0.4875"/>
          <dgm:constr type="h" for="ch" forName="Parent" refType="h" fact="0.856"/>
          <dgm:constr type="l" for="ch" forName="Accent8" refType="w" fact="0.0373"/>
          <dgm:constr type="t" for="ch" forName="Accent8" refType="h" fact="0.6434"/>
          <dgm:constr type="w" for="ch" forName="Accent8" refType="w" fact="0.098"/>
          <dgm:constr type="h" for="ch" forName="Accent8" refType="h" fact="0.1721"/>
          <dgm:constr type="l" for="ch" forName="Accent1" refType="w" fact="0.4492"/>
          <dgm:constr type="t" for="ch" forName="Accent1" refType="h" fact="0"/>
          <dgm:constr type="w" for="ch" forName="Accent1" refType="w" fact="0.0542"/>
          <dgm:constr type="h" for="ch" forName="Accent1" refType="h" fact="0.0952"/>
          <dgm:constr type="l" for="ch" forName="Accent2" refType="w" fact="0.3209"/>
          <dgm:constr type="t" for="ch" forName="Accent2" refType="h" fact="0.8314"/>
          <dgm:constr type="w" for="ch" forName="Accent2" refType="w" fact="0.0393"/>
          <dgm:constr type="h" for="ch" forName="Accent2" refType="h" fact="0.069"/>
          <dgm:constr type="l" for="ch" forName="Accent3" refType="w" fact="0.6899"/>
          <dgm:constr type="t" for="ch" forName="Accent3" refType="h" fact="0.3864"/>
          <dgm:constr type="w" for="ch" forName="Accent3" refType="w" fact="0.0393"/>
          <dgm:constr type="h" for="ch" forName="Accent3" refType="h" fact="0.069"/>
          <dgm:constr type="l" for="ch" forName="Accent9" refType="w" fact="0.6201"/>
          <dgm:constr type="t" for="ch" forName="Accent9" refType="h" fact="0.27"/>
          <dgm:constr type="w" for="ch" forName="Accent9" refType="w" fact="0.0542"/>
          <dgm:constr type="h" for="ch" forName="Accent9" refType="h" fact="0.0952"/>
          <dgm:constr type="l" for="ch" forName="Child1" refType="w" fact="0.0186"/>
          <dgm:constr type="t" for="ch" forName="Child1" refType="h" fact="0.1935"/>
          <dgm:constr type="w" for="ch" forName="Child1" refType="w" fact="0.1982"/>
          <dgm:constr type="h" for="ch" forName="Child1" refType="h" fact="0.3479"/>
          <dgm:constr type="l" for="ch" forName="Child2" refType="w" fact="0.7086"/>
          <dgm:constr type="t" for="ch" forName="Child2" refType="h" fact="0.0298"/>
          <dgm:constr type="w" for="ch" forName="Child2" refType="w" fact="0.1982"/>
          <dgm:constr type="h" for="ch" forName="Child2" refType="h" fact="0.3479"/>
          <dgm:constr type="l" for="ch" forName="Child3" refType="w" fact="0.8018"/>
          <dgm:constr type="t" for="ch" forName="Child3" refType="h" fact="0.6312"/>
          <dgm:constr type="w" for="ch" forName="Child3" refType="w" fact="0.1982"/>
          <dgm:constr type="h" for="ch" forName="Child3" refType="h" fact="0.3479"/>
          <dgm:constr type="l" for="ch" forName="Accent12" refType="w" fact="0.7459"/>
          <dgm:constr type="t" for="ch" forName="Accent12" refType="h" fact="0.619"/>
          <dgm:constr type="w" for="ch" forName="Accent12" refType="w" fact="0.0393"/>
          <dgm:constr type="h" for="ch" forName="Accent12" refType="h" fact="0.069"/>
          <dgm:constr type="l" for="ch" forName="Accent4" refType="w" fact="0.5021"/>
          <dgm:constr type="t" for="ch" forName="Accent4" refType="h" fact="0.9048"/>
          <dgm:constr type="w" for="ch" forName="Accent4" refType="w" fact="0.0542"/>
          <dgm:constr type="h" for="ch" forName="Accent4" refType="h" fact="0.0952"/>
          <dgm:constr type="l" for="ch" forName="Accent10" refType="w" fact="0"/>
          <dgm:constr type="t" for="ch" forName="Accent10" refType="h" fact="0.8482"/>
          <dgm:constr type="w" for="ch" forName="Accent10" refType="w" fact="0.0393"/>
          <dgm:constr type="h" for="ch" forName="Accent10" refType="h" fact="0.069"/>
          <dgm:constr type="l" for="ch" forName="Accent11" refType="w" fact="0.3916"/>
          <dgm:constr type="t" for="ch" forName="Accent11" refType="h" fact="0.75"/>
          <dgm:constr type="w" for="ch" forName="Accent11" refType="w" fact="0.0393"/>
          <dgm:constr type="h" for="ch" forName="Accent11" refType="h" fact="0.069"/>
          <dgm:constr type="l" for="ch" forName="Accent7" refType="w" fact="0.3944"/>
          <dgm:constr type="t" for="ch" forName="Accent7" refType="h" fact="0.1383"/>
          <dgm:constr type="w" for="ch" forName="Accent7" refType="w" fact="0.0542"/>
          <dgm:constr type="h" for="ch" forName="Accent7" refType="h" fact="0.0952"/>
          <dgm:constr type="l" for="ch" forName="Accent5" refType="w" fact="0.3319"/>
          <dgm:constr type="t" for="ch" forName="Accent5" refType="h" fact="0.1353"/>
          <dgm:constr type="w" for="ch" forName="Accent5" refType="w" fact="0.0393"/>
          <dgm:constr type="h" for="ch" forName="Accent5" refType="h" fact="0.069"/>
          <dgm:constr type="l" for="ch" forName="Accent6" refType="w" fact="0.2082"/>
          <dgm:constr type="t" for="ch" forName="Accent6" refType="h" fact="0.53"/>
          <dgm:constr type="w" for="ch" forName="Accent6" refType="w" fact="0.0393"/>
          <dgm:constr type="h" for="ch" forName="Accent6" refType="h" fact="0.069"/>
        </dgm:constrLst>
      </dgm:if>
      <dgm:if name="Name6" axis="ch ch" ptType="node node" func="cnt" op="equ" val="4">
        <dgm:alg type="composite">
          <dgm:param type="ar" val="1.3749"/>
        </dgm:alg>
        <dgm:constrLst>
          <dgm:constr type="primFontSz" for="des" ptType="node" op="equ" val="65"/>
          <dgm:constr type="l" for="ch" forName="Parent" refType="w" fact="0.171"/>
          <dgm:constr type="t" for="ch" forName="Parent" refType="h" fact="0.0306"/>
          <dgm:constr type="w" for="ch" forName="Parent" refType="w" fact="0.4875"/>
          <dgm:constr type="h" for="ch" forName="Parent" refType="h" fact="0.6703"/>
          <dgm:constr type="l" for="ch" forName="Accent8" refType="w" fact="0.0373"/>
          <dgm:constr type="t" for="ch" forName="Accent8" refType="h" fact="0.5038"/>
          <dgm:constr type="w" for="ch" forName="Accent8" refType="w" fact="0.098"/>
          <dgm:constr type="h" for="ch" forName="Accent8" refType="h" fact="0.1348"/>
          <dgm:constr type="l" for="ch" forName="Accent1" refType="w" fact="0.4492"/>
          <dgm:constr type="t" for="ch" forName="Accent1" refType="h" fact="0"/>
          <dgm:constr type="w" for="ch" forName="Accent1" refType="w" fact="0.0542"/>
          <dgm:constr type="h" for="ch" forName="Accent1" refType="h" fact="0.0746"/>
          <dgm:constr type="l" for="ch" forName="Accent2" refType="w" fact="0.3209"/>
          <dgm:constr type="t" for="ch" forName="Accent2" refType="h" fact="0.6511"/>
          <dgm:constr type="w" for="ch" forName="Accent2" refType="w" fact="0.0393"/>
          <dgm:constr type="h" for="ch" forName="Accent2" refType="h" fact="0.054"/>
          <dgm:constr type="l" for="ch" forName="Accent3" refType="w" fact="0.6899"/>
          <dgm:constr type="t" for="ch" forName="Accent3" refType="h" fact="0.3026"/>
          <dgm:constr type="w" for="ch" forName="Accent3" refType="w" fact="0.0393"/>
          <dgm:constr type="h" for="ch" forName="Accent3" refType="h" fact="0.054"/>
          <dgm:constr type="l" for="ch" forName="Accent9" refType="w" fact="0.6201"/>
          <dgm:constr type="t" for="ch" forName="Accent9" refType="h" fact="0.2115"/>
          <dgm:constr type="w" for="ch" forName="Accent9" refType="w" fact="0.0542"/>
          <dgm:constr type="h" for="ch" forName="Accent9" refType="h" fact="0.0746"/>
          <dgm:constr type="l" for="ch" forName="Child1" refType="w" fact="0.0186"/>
          <dgm:constr type="t" for="ch" forName="Child1" refType="h" fact="0.1515"/>
          <dgm:constr type="w" for="ch" forName="Child1" refType="w" fact="0.1982"/>
          <dgm:constr type="h" for="ch" forName="Child1" refType="h" fact="0.2725"/>
          <dgm:constr type="l" for="ch" forName="Child2" refType="w" fact="0.7086"/>
          <dgm:constr type="t" for="ch" forName="Child2" refType="h" fact="0.0233"/>
          <dgm:constr type="w" for="ch" forName="Child2" refType="w" fact="0.1982"/>
          <dgm:constr type="h" for="ch" forName="Child2" refType="h" fact="0.2725"/>
          <dgm:constr type="l" for="ch" forName="Child3" refType="w" fact="0.8018"/>
          <dgm:constr type="t" for="ch" forName="Child3" refType="h" fact="0.4943"/>
          <dgm:constr type="w" for="ch" forName="Child3" refType="w" fact="0.1982"/>
          <dgm:constr type="h" for="ch" forName="Child3" refType="h" fact="0.2725"/>
          <dgm:constr type="l" for="ch" forName="Accent12" refType="w" fact="0.7459"/>
          <dgm:constr type="t" for="ch" forName="Accent12" refType="h" fact="0.4848"/>
          <dgm:constr type="w" for="ch" forName="Accent12" refType="w" fact="0.0393"/>
          <dgm:constr type="h" for="ch" forName="Accent12" refType="h" fact="0.054"/>
          <dgm:constr type="l" for="ch" forName="Accent4" refType="w" fact="0.5021"/>
          <dgm:constr type="t" for="ch" forName="Accent4" refType="h" fact="0.7085"/>
          <dgm:constr type="w" for="ch" forName="Accent4" refType="w" fact="0.0542"/>
          <dgm:constr type="h" for="ch" forName="Accent4" refType="h" fact="0.0746"/>
          <dgm:constr type="l" for="ch" forName="Accent10" refType="w" fact="0"/>
          <dgm:constr type="t" for="ch" forName="Accent10" refType="h" fact="0.6642"/>
          <dgm:constr type="w" for="ch" forName="Accent10" refType="w" fact="0.0393"/>
          <dgm:constr type="h" for="ch" forName="Accent10" refType="h" fact="0.054"/>
          <dgm:constr type="l" for="ch" forName="Accent11" refType="w" fact="0.3916"/>
          <dgm:constr type="t" for="ch" forName="Accent11" refType="h" fact="0.5873"/>
          <dgm:constr type="w" for="ch" forName="Accent11" refType="w" fact="0.0393"/>
          <dgm:constr type="h" for="ch" forName="Accent11" refType="h" fact="0.054"/>
          <dgm:constr type="l" for="ch" forName="Accent7" refType="w" fact="0.3944"/>
          <dgm:constr type="t" for="ch" forName="Accent7" refType="h" fact="0.1083"/>
          <dgm:constr type="w" for="ch" forName="Accent7" refType="w" fact="0.0542"/>
          <dgm:constr type="h" for="ch" forName="Accent7" refType="h" fact="0.0746"/>
          <dgm:constr type="l" for="ch" forName="Accent5" refType="w" fact="0.3319"/>
          <dgm:constr type="t" for="ch" forName="Accent5" refType="h" fact="0.1059"/>
          <dgm:constr type="w" for="ch" forName="Accent5" refType="w" fact="0.0393"/>
          <dgm:constr type="h" for="ch" forName="Accent5" refType="h" fact="0.054"/>
          <dgm:constr type="l" for="ch" forName="Accent6" refType="w" fact="0.2082"/>
          <dgm:constr type="t" for="ch" forName="Accent6" refType="h" fact="0.4151"/>
          <dgm:constr type="w" for="ch" forName="Accent6" refType="w" fact="0.0393"/>
          <dgm:constr type="h" for="ch" forName="Accent6" refType="h" fact="0.054"/>
          <dgm:constr type="l" for="ch" forName="Child4" refType="w" fact="0.2329"/>
          <dgm:constr type="t" for="ch" forName="Child4" refType="h" fact="0.7275"/>
          <dgm:constr type="w" for="ch" forName="Child4" refType="w" fact="0.1982"/>
          <dgm:constr type="h" for="ch" forName="Child4" refType="h" fact="0.2725"/>
          <dgm:constr type="l" for="ch" forName="Accent13" refType="w" fact="0.4099"/>
          <dgm:constr type="t" for="ch" forName="Accent13" refType="h" fact="0.7183"/>
          <dgm:constr type="w" for="ch" forName="Accent13" refType="w" fact="0.0393"/>
          <dgm:constr type="h" for="ch" forName="Accent13" refType="h" fact="0.054"/>
        </dgm:constrLst>
      </dgm:if>
      <dgm:else name="Name7">
        <dgm:alg type="composite">
          <dgm:param type="ar" val="1.1477"/>
        </dgm:alg>
        <dgm:constrLst>
          <dgm:constr type="primFontSz" for="des" ptType="node" op="equ" val="65"/>
          <dgm:constr type="l" for="ch" forName="Parent" refType="w" fact="0.171"/>
          <dgm:constr type="t" for="ch" forName="Parent" refType="h" fact="0.1907"/>
          <dgm:constr type="w" for="ch" forName="Parent" refType="w" fact="0.4875"/>
          <dgm:constr type="h" for="ch" forName="Parent" refType="h" fact="0.5596"/>
          <dgm:constr type="l" for="ch" forName="Accent8" refType="w" fact="0.0373"/>
          <dgm:constr type="t" for="ch" forName="Accent8" refType="h" fact="0.5858"/>
          <dgm:constr type="w" for="ch" forName="Accent8" refType="w" fact="0.098"/>
          <dgm:constr type="h" for="ch" forName="Accent8" refType="h" fact="0.1125"/>
          <dgm:constr type="l" for="ch" forName="Accent1" refType="w" fact="0.4492"/>
          <dgm:constr type="t" for="ch" forName="Accent1" refType="h" fact="0.1652"/>
          <dgm:constr type="w" for="ch" forName="Accent1" refType="w" fact="0.0542"/>
          <dgm:constr type="h" for="ch" forName="Accent1" refType="h" fact="0.0623"/>
          <dgm:constr type="l" for="ch" forName="Accent2" refType="w" fact="0.3209"/>
          <dgm:constr type="t" for="ch" forName="Accent2" refType="h" fact="0.7087"/>
          <dgm:constr type="w" for="ch" forName="Accent2" refType="w" fact="0.0393"/>
          <dgm:constr type="h" for="ch" forName="Accent2" refType="h" fact="0.0451"/>
          <dgm:constr type="l" for="ch" forName="Accent3" refType="w" fact="0.6899"/>
          <dgm:constr type="t" for="ch" forName="Accent3" refType="h" fact="0.4178"/>
          <dgm:constr type="w" for="ch" forName="Accent3" refType="w" fact="0.0393"/>
          <dgm:constr type="h" for="ch" forName="Accent3" refType="h" fact="0.0451"/>
          <dgm:constr type="l" for="ch" forName="Accent9" refType="w" fact="0.6201"/>
          <dgm:constr type="t" for="ch" forName="Accent9" refType="h" fact="0.3417"/>
          <dgm:constr type="w" for="ch" forName="Accent9" refType="w" fact="0.0542"/>
          <dgm:constr type="h" for="ch" forName="Accent9" refType="h" fact="0.0623"/>
          <dgm:constr type="l" for="ch" forName="Child1" refType="w" fact="0.0186"/>
          <dgm:constr type="t" for="ch" forName="Child1" refType="h" fact="0.2917"/>
          <dgm:constr type="w" for="ch" forName="Child1" refType="w" fact="0.1982"/>
          <dgm:constr type="h" for="ch" forName="Child1" refType="h" fact="0.2275"/>
          <dgm:constr type="l" for="ch" forName="Child2" refType="w" fact="0.7086"/>
          <dgm:constr type="t" for="ch" forName="Child2" refType="h" fact="0.1847"/>
          <dgm:constr type="w" for="ch" forName="Child2" refType="w" fact="0.1982"/>
          <dgm:constr type="h" for="ch" forName="Child2" refType="h" fact="0.2275"/>
          <dgm:constr type="l" for="ch" forName="Child3" refType="w" fact="0.8018"/>
          <dgm:constr type="t" for="ch" forName="Child3" refType="h" fact="0.5778"/>
          <dgm:constr type="w" for="ch" forName="Child3" refType="w" fact="0.1982"/>
          <dgm:constr type="h" for="ch" forName="Child3" refType="h" fact="0.2275"/>
          <dgm:constr type="l" for="ch" forName="Accent12" refType="w" fact="0.7459"/>
          <dgm:constr type="t" for="ch" forName="Accent12" refType="h" fact="0.5699"/>
          <dgm:constr type="w" for="ch" forName="Accent12" refType="w" fact="0.0393"/>
          <dgm:constr type="h" for="ch" forName="Accent12" refType="h" fact="0.0451"/>
          <dgm:constr type="l" for="ch" forName="Accent4" refType="w" fact="0.5021"/>
          <dgm:constr type="t" for="ch" forName="Accent4" refType="h" fact="0.7567"/>
          <dgm:constr type="w" for="ch" forName="Accent4" refType="w" fact="0.0542"/>
          <dgm:constr type="h" for="ch" forName="Accent4" refType="h" fact="0.0623"/>
          <dgm:constr type="l" for="ch" forName="Accent10" refType="w" fact="0"/>
          <dgm:constr type="t" for="ch" forName="Accent10" refType="h" fact="0.7197"/>
          <dgm:constr type="w" for="ch" forName="Accent10" refType="w" fact="0.0393"/>
          <dgm:constr type="h" for="ch" forName="Accent10" refType="h" fact="0.0451"/>
          <dgm:constr type="l" for="ch" forName="Accent11" refType="w" fact="0.3916"/>
          <dgm:constr type="t" for="ch" forName="Accent11" refType="h" fact="0.6555"/>
          <dgm:constr type="w" for="ch" forName="Accent11" refType="w" fact="0.0393"/>
          <dgm:constr type="h" for="ch" forName="Accent11" refType="h" fact="0.0451"/>
          <dgm:constr type="l" for="ch" forName="Accent7" refType="w" fact="0.3944"/>
          <dgm:constr type="t" for="ch" forName="Accent7" refType="h" fact="0.2556"/>
          <dgm:constr type="w" for="ch" forName="Accent7" refType="w" fact="0.0542"/>
          <dgm:constr type="h" for="ch" forName="Accent7" refType="h" fact="0.0623"/>
          <dgm:constr type="l" for="ch" forName="Accent5" refType="w" fact="0.3319"/>
          <dgm:constr type="t" for="ch" forName="Accent5" refType="h" fact="0.2536"/>
          <dgm:constr type="w" for="ch" forName="Accent5" refType="w" fact="0.0393"/>
          <dgm:constr type="h" for="ch" forName="Accent5" refType="h" fact="0.0451"/>
          <dgm:constr type="l" for="ch" forName="Accent6" refType="w" fact="0.2082"/>
          <dgm:constr type="t" for="ch" forName="Accent6" refType="h" fact="0.5117"/>
          <dgm:constr type="w" for="ch" forName="Accent6" refType="w" fact="0.0393"/>
          <dgm:constr type="h" for="ch" forName="Accent6" refType="h" fact="0.0451"/>
          <dgm:constr type="l" for="ch" forName="Child5" refType="w" fact="0.4219"/>
          <dgm:constr type="t" for="ch" forName="Child5" refType="h" fact="0"/>
          <dgm:constr type="w" for="ch" forName="Child5" refType="w" fact="0.1982"/>
          <dgm:constr type="h" for="ch" forName="Child5" refType="h" fact="0.2275"/>
          <dgm:constr type="l" for="ch" forName="Child4" refType="w" fact="0.2329"/>
          <dgm:constr type="t" for="ch" forName="Child4" refType="h" fact="0.7725"/>
          <dgm:constr type="w" for="ch" forName="Child4" refType="w" fact="0.1982"/>
          <dgm:constr type="h" for="ch" forName="Child4" refType="h" fact="0.2275"/>
          <dgm:constr type="l" for="ch" forName="Accent15" refType="w" fact="0.1775"/>
          <dgm:constr type="t" for="ch" forName="Accent15" refType="h" fact="0.2466"/>
          <dgm:constr type="w" for="ch" forName="Accent15" refType="w" fact="0.0393"/>
          <dgm:constr type="h" for="ch" forName="Accent15" refType="h" fact="0.0451"/>
          <dgm:constr type="l" for="ch" forName="Accent16" refType="w" fact="0.6351"/>
          <dgm:constr type="t" for="ch" forName="Accent16" refType="h" fact="0.056"/>
          <dgm:constr type="w" for="ch" forName="Accent16" refType="w" fact="0.0393"/>
          <dgm:constr type="h" for="ch" forName="Accent16" refType="h" fact="0.0451"/>
          <dgm:constr type="l" for="ch" forName="Accent13" refType="w" fact="0.4099"/>
          <dgm:constr type="t" for="ch" forName="Accent13" refType="h" fact="0.7648"/>
          <dgm:constr type="w" for="ch" forName="Accent13" refType="w" fact="0.0393"/>
          <dgm:constr type="h" for="ch" forName="Accent13" refType="h" fact="0.0451"/>
        </dgm:constrLst>
      </dgm:else>
    </dgm:choose>
    <dgm:forEach name="wrapper" axis="self" ptType="parTrans">
      <dgm:forEach name="accentRepeat1" axis="self">
        <dgm:layoutNode name="AccentHold1" styleLbl="node1">
          <dgm:alg type="sp"/>
          <dgm:shape xmlns:r="http://schemas.openxmlformats.org/officeDocument/2006/relationships" type="ellipse" r:blip="">
            <dgm:adjLst/>
          </dgm:shape>
          <dgm:presOf/>
        </dgm:layoutNode>
      </dgm:forEach>
      <dgm:forEach name="accentRepeat2" axis="self">
        <dgm:layoutNode name="AccentHold2" styleLbl="node1">
          <dgm:alg type="sp"/>
          <dgm:shape xmlns:r="http://schemas.openxmlformats.org/officeDocument/2006/relationships" type="ellipse" r:blip="">
            <dgm:adjLst/>
          </dgm:shape>
          <dgm:presOf/>
        </dgm:layoutNode>
      </dgm:forEach>
      <dgm:forEach name="accentRepeat3" axis="self">
        <dgm:layoutNode name="AccentHold3" styleLbl="node1">
          <dgm:alg type="sp"/>
          <dgm:shape xmlns:r="http://schemas.openxmlformats.org/officeDocument/2006/relationships" type="ellipse" r:blip="">
            <dgm:adjLst/>
          </dgm:shape>
          <dgm:presOf/>
        </dgm:layoutNode>
      </dgm:forEach>
    </dgm:forEach>
    <dgm:forEach name="Name8" axis="ch" ptType="node" cnt="1">
      <dgm:layoutNode name="Parent" styleLbl="node0">
        <dgm:varLst>
          <dgm:chMax val="5"/>
          <dgm:chPref val="5"/>
        </dgm:varLst>
        <dgm:alg type="tx"/>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ch" ptType="node" func="cnt" op="lte" val="4">
          <dgm:layoutNode name="Accent1" styleLbl="node1">
            <dgm:alg type="sp"/>
            <dgm:shape xmlns:r="http://schemas.openxmlformats.org/officeDocument/2006/relationships" type="ellipse" r:blip="">
              <dgm:adjLst/>
            </dgm:shape>
            <dgm:presOf/>
            <dgm:constrLst/>
          </dgm:layoutNode>
        </dgm:if>
        <dgm:else name="Name11"/>
      </dgm:choose>
      <dgm:layoutNode name="Accent2" styleLbl="node1">
        <dgm:alg type="sp"/>
        <dgm:shape xmlns:r="http://schemas.openxmlformats.org/officeDocument/2006/relationships" type="ellipse" r:blip="">
          <dgm:adjLst/>
        </dgm:shape>
        <dgm:presOf/>
        <dgm:constrLst/>
      </dgm:layoutNode>
      <dgm:layoutNode name="Accent3" styleLbl="node1">
        <dgm:alg type="sp"/>
        <dgm:shape xmlns:r="http://schemas.openxmlformats.org/officeDocument/2006/relationships" type="ellipse" r:blip="">
          <dgm:adjLst/>
        </dgm:shape>
        <dgm:presOf/>
        <dgm:constrLst/>
      </dgm:layoutNode>
      <dgm:layoutNode name="Accent4" styleLbl="node1">
        <dgm:alg type="sp"/>
        <dgm:shape xmlns:r="http://schemas.openxmlformats.org/officeDocument/2006/relationships" type="ellipse" r:blip="">
          <dgm:adjLst/>
        </dgm:shape>
        <dgm:presOf/>
        <dgm:constrLst/>
      </dgm:layoutNode>
      <dgm:layoutNode name="Accent5" styleLbl="node1">
        <dgm:alg type="sp"/>
        <dgm:shape xmlns:r="http://schemas.openxmlformats.org/officeDocument/2006/relationships" type="ellipse" r:blip="">
          <dgm:adjLst/>
        </dgm:shape>
        <dgm:presOf/>
        <dgm:constrLst/>
      </dgm:layoutNode>
      <dgm:layoutNode name="Accent6" styleLbl="node1">
        <dgm:alg type="sp"/>
        <dgm:shape xmlns:r="http://schemas.openxmlformats.org/officeDocument/2006/relationships" type="ellipse" r:blip="">
          <dgm:adjLst/>
        </dgm:shape>
        <dgm:presOf/>
        <dgm:constrLst/>
      </dgm:layoutNode>
    </dgm:forEach>
    <dgm:forEach name="Name12" axis="ch ch" ptType="node node" st="1 1" cnt="1 1">
      <dgm:layoutNode name="Child1"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7">
        <dgm:alg type="sp"/>
        <dgm:shape xmlns:r="http://schemas.openxmlformats.org/officeDocument/2006/relationships" r:blip="">
          <dgm:adjLst/>
        </dgm:shape>
        <dgm:presOf/>
        <dgm:constrLst/>
        <dgm:forEach name="Name13" ref="accentRepeat1"/>
      </dgm:layoutNode>
      <dgm:layoutNode name="Accent8">
        <dgm:alg type="sp"/>
        <dgm:shape xmlns:r="http://schemas.openxmlformats.org/officeDocument/2006/relationships" r:blip="">
          <dgm:adjLst/>
        </dgm:shape>
        <dgm:presOf/>
        <dgm:constrLst/>
        <dgm:forEach name="Name14" ref="accentRepeat2"/>
      </dgm:layoutNode>
    </dgm:forEach>
    <dgm:forEach name="Name15" axis="ch ch" ptType="node node" st="1 2" cnt="1 1">
      <dgm:layoutNode name="Child2"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9">
        <dgm:alg type="sp"/>
        <dgm:shape xmlns:r="http://schemas.openxmlformats.org/officeDocument/2006/relationships" r:blip="">
          <dgm:adjLst/>
        </dgm:shape>
        <dgm:presOf/>
        <dgm:constrLst/>
        <dgm:forEach name="Name16" ref="accentRepeat1"/>
      </dgm:layoutNode>
      <dgm:layoutNode name="Accent10">
        <dgm:alg type="sp"/>
        <dgm:shape xmlns:r="http://schemas.openxmlformats.org/officeDocument/2006/relationships" r:blip="">
          <dgm:adjLst/>
        </dgm:shape>
        <dgm:presOf/>
        <dgm:constrLst/>
        <dgm:forEach name="Name17" ref="accentRepeat2"/>
      </dgm:layoutNode>
      <dgm:layoutNode name="Accent11">
        <dgm:alg type="sp"/>
        <dgm:shape xmlns:r="http://schemas.openxmlformats.org/officeDocument/2006/relationships" r:blip="">
          <dgm:adjLst/>
        </dgm:shape>
        <dgm:presOf/>
        <dgm:constrLst/>
        <dgm:forEach name="Name18" ref="accentRepeat3"/>
      </dgm:layoutNode>
    </dgm:forEach>
    <dgm:forEach name="Name19" axis="ch ch" ptType="node node" st="1 3" cnt="1 1">
      <dgm:layoutNode name="Child3"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2">
        <dgm:alg type="sp"/>
        <dgm:shape xmlns:r="http://schemas.openxmlformats.org/officeDocument/2006/relationships" r:blip="">
          <dgm:adjLst/>
        </dgm:shape>
        <dgm:presOf/>
        <dgm:constrLst/>
        <dgm:forEach name="Name20" ref="accentRepeat1"/>
      </dgm:layoutNode>
    </dgm:forEach>
    <dgm:forEach name="Name21" axis="ch ch" ptType="node node" st="1 4" cnt="1 1">
      <dgm:layoutNode name="Child4"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3">
        <dgm:alg type="sp"/>
        <dgm:shape xmlns:r="http://schemas.openxmlformats.org/officeDocument/2006/relationships" r:blip="">
          <dgm:adjLst/>
        </dgm:shape>
        <dgm:presOf/>
        <dgm:constrLst/>
        <dgm:forEach name="Name22" ref="accentRepeat1"/>
      </dgm:layoutNode>
    </dgm:forEach>
    <dgm:forEach name="Name23" axis="ch ch" ptType="node node" st="1 5" cnt="1 1">
      <dgm:layoutNode name="Child5"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5">
        <dgm:alg type="sp"/>
        <dgm:shape xmlns:r="http://schemas.openxmlformats.org/officeDocument/2006/relationships" r:blip="">
          <dgm:adjLst/>
        </dgm:shape>
        <dgm:presOf/>
        <dgm:constrLst/>
        <dgm:forEach name="Name24" ref="accentRepeat2"/>
      </dgm:layoutNode>
      <dgm:layoutNode name="Accent16">
        <dgm:alg type="sp"/>
        <dgm:shape xmlns:r="http://schemas.openxmlformats.org/officeDocument/2006/relationships" r:blip="">
          <dgm:adjLst/>
        </dgm:shape>
        <dgm:presOf/>
        <dgm:constrLst/>
        <dgm:forEach name="Name25" ref="accentRepeat3"/>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0CED1A-E3B6-4B69-8459-CE9838DD4731}"/>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08597F11-CC88-42E5-81E7-6BCDCF75AD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E6B5CCD6-9905-4601-8EAD-0849CB5BD8B8}"/>
              </a:ext>
            </a:extLst>
          </p:cNvPr>
          <p:cNvSpPr>
            <a:spLocks noGrp="1"/>
          </p:cNvSpPr>
          <p:nvPr>
            <p:ph type="dt" sz="half" idx="10"/>
          </p:nvPr>
        </p:nvSpPr>
        <p:spPr/>
        <p:txBody>
          <a:bodyPr/>
          <a:lstStyle/>
          <a:p>
            <a:fld id="{B61BEF0D-F0BB-DE4B-95CE-6DB70DBA9567}" type="datetimeFigureOut">
              <a:rPr lang="en-US" smtClean="0"/>
              <a:pPr/>
              <a:t>3/26/2020</a:t>
            </a:fld>
            <a:endParaRPr lang="en-US" dirty="0"/>
          </a:p>
        </p:txBody>
      </p:sp>
      <p:sp>
        <p:nvSpPr>
          <p:cNvPr id="5" name="Marcador de pie de página 4">
            <a:extLst>
              <a:ext uri="{FF2B5EF4-FFF2-40B4-BE49-F238E27FC236}">
                <a16:creationId xmlns:a16="http://schemas.microsoft.com/office/drawing/2014/main" id="{584058A8-DD4B-494C-A735-5F0300682B3A}"/>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804ECF4E-D16A-4FB5-BCD7-C8899BE1F1D8}"/>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79424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400E85-E795-4025-8D78-E076809E0A99}"/>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CA93A4A4-4FCC-4E4D-BD2E-85C69F1ECDB8}"/>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9BCAA442-C94D-451D-A6BF-C00B5D24370D}"/>
              </a:ext>
            </a:extLst>
          </p:cNvPr>
          <p:cNvSpPr>
            <a:spLocks noGrp="1"/>
          </p:cNvSpPr>
          <p:nvPr>
            <p:ph type="dt" sz="half" idx="10"/>
          </p:nvPr>
        </p:nvSpPr>
        <p:spPr/>
        <p:txBody>
          <a:bodyPr/>
          <a:lstStyle/>
          <a:p>
            <a:fld id="{B61BEF0D-F0BB-DE4B-95CE-6DB70DBA9567}" type="datetimeFigureOut">
              <a:rPr lang="en-US" smtClean="0"/>
              <a:pPr/>
              <a:t>3/26/2020</a:t>
            </a:fld>
            <a:endParaRPr lang="en-US" dirty="0"/>
          </a:p>
        </p:txBody>
      </p:sp>
      <p:sp>
        <p:nvSpPr>
          <p:cNvPr id="5" name="Marcador de pie de página 4">
            <a:extLst>
              <a:ext uri="{FF2B5EF4-FFF2-40B4-BE49-F238E27FC236}">
                <a16:creationId xmlns:a16="http://schemas.microsoft.com/office/drawing/2014/main" id="{2F6D875C-393D-481E-B945-5663FCF7315B}"/>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C66955B0-C707-444B-837C-F205056F151F}"/>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1543136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197C3E-2FD4-4E25-9DD5-F8CDA6CC5AF3}"/>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08E665E0-FECB-4C0C-88E2-E30243FAD1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E1052414-0B2A-474B-85F8-8259C59AF7D3}"/>
              </a:ext>
            </a:extLst>
          </p:cNvPr>
          <p:cNvSpPr>
            <a:spLocks noGrp="1"/>
          </p:cNvSpPr>
          <p:nvPr>
            <p:ph type="dt" sz="half" idx="10"/>
          </p:nvPr>
        </p:nvSpPr>
        <p:spPr/>
        <p:txBody>
          <a:bodyPr/>
          <a:lstStyle/>
          <a:p>
            <a:fld id="{B61BEF0D-F0BB-DE4B-95CE-6DB70DBA9567}" type="datetimeFigureOut">
              <a:rPr lang="en-US" smtClean="0"/>
              <a:pPr/>
              <a:t>3/26/2020</a:t>
            </a:fld>
            <a:endParaRPr lang="en-US" dirty="0"/>
          </a:p>
        </p:txBody>
      </p:sp>
      <p:sp>
        <p:nvSpPr>
          <p:cNvPr id="5" name="Marcador de pie de página 4">
            <a:extLst>
              <a:ext uri="{FF2B5EF4-FFF2-40B4-BE49-F238E27FC236}">
                <a16:creationId xmlns:a16="http://schemas.microsoft.com/office/drawing/2014/main" id="{D621221E-E68E-46A6-8162-455FE7206516}"/>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6A1EC05D-4445-4A31-A7E2-62D20FE9EB8C}"/>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151137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4A4BE0-DFD8-43A4-AE40-A85394E50A54}"/>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9EE6EBBB-CF86-419A-8E03-B87BDB9F01D9}"/>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CCE9CCA7-C60F-46A1-B9F2-CDA5357C9C34}"/>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2EB575F8-E1C6-40CF-9597-57306EA62F3A}"/>
              </a:ext>
            </a:extLst>
          </p:cNvPr>
          <p:cNvSpPr>
            <a:spLocks noGrp="1"/>
          </p:cNvSpPr>
          <p:nvPr>
            <p:ph type="dt" sz="half" idx="10"/>
          </p:nvPr>
        </p:nvSpPr>
        <p:spPr/>
        <p:txBody>
          <a:bodyPr/>
          <a:lstStyle/>
          <a:p>
            <a:fld id="{EB712588-04B1-427B-82EE-E8DB90309F08}" type="datetimeFigureOut">
              <a:rPr lang="en-US" smtClean="0"/>
              <a:t>3/26/2020</a:t>
            </a:fld>
            <a:endParaRPr lang="en-US" dirty="0"/>
          </a:p>
        </p:txBody>
      </p:sp>
      <p:sp>
        <p:nvSpPr>
          <p:cNvPr id="6" name="Marcador de pie de página 5">
            <a:extLst>
              <a:ext uri="{FF2B5EF4-FFF2-40B4-BE49-F238E27FC236}">
                <a16:creationId xmlns:a16="http://schemas.microsoft.com/office/drawing/2014/main" id="{1523706C-4416-4A89-85A9-5A7BABCAE190}"/>
              </a:ext>
            </a:extLst>
          </p:cNvPr>
          <p:cNvSpPr>
            <a:spLocks noGrp="1"/>
          </p:cNvSpPr>
          <p:nvPr>
            <p:ph type="ftr" sz="quarter" idx="11"/>
          </p:nvPr>
        </p:nvSpPr>
        <p:spPr/>
        <p:txBody>
          <a:bodyPr/>
          <a:lstStyle/>
          <a:p>
            <a:endParaRPr lang="en-US" dirty="0"/>
          </a:p>
        </p:txBody>
      </p:sp>
      <p:sp>
        <p:nvSpPr>
          <p:cNvPr id="7" name="Marcador de número de diapositiva 6">
            <a:extLst>
              <a:ext uri="{FF2B5EF4-FFF2-40B4-BE49-F238E27FC236}">
                <a16:creationId xmlns:a16="http://schemas.microsoft.com/office/drawing/2014/main" id="{88DF1CC7-4797-4719-A4AE-B0A04F63119D}"/>
              </a:ext>
            </a:extLst>
          </p:cNvPr>
          <p:cNvSpPr>
            <a:spLocks noGrp="1"/>
          </p:cNvSpPr>
          <p:nvPr>
            <p:ph type="sldNum" sz="quarter" idx="12"/>
          </p:nvPr>
        </p:nvSpPr>
        <p:spPr/>
        <p:txBody>
          <a:bodyPr/>
          <a:lstStyle/>
          <a:p>
            <a:fld id="{6FF9F0C5-380F-41C2-899A-BAC0F0927E16}" type="slidenum">
              <a:rPr lang="en-US" smtClean="0"/>
              <a:t>‹Nº›</a:t>
            </a:fld>
            <a:endParaRPr lang="en-US" dirty="0"/>
          </a:p>
        </p:txBody>
      </p:sp>
    </p:spTree>
    <p:extLst>
      <p:ext uri="{BB962C8B-B14F-4D97-AF65-F5344CB8AC3E}">
        <p14:creationId xmlns:p14="http://schemas.microsoft.com/office/powerpoint/2010/main" val="23491280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958F02-FF75-4EA6-951F-27C625AFB9AC}"/>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6AD7F4D6-D857-43E6-A360-136FAD7816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61961F68-CC1D-4706-9EA7-B93299C1EBE9}"/>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BAD1A600-D9F4-44C8-BC8D-DAC0C7062E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48C88C0E-B988-42EE-BCF6-83537D625552}"/>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4A4D3567-71D7-444B-BD28-1C95241ABBFA}"/>
              </a:ext>
            </a:extLst>
          </p:cNvPr>
          <p:cNvSpPr>
            <a:spLocks noGrp="1"/>
          </p:cNvSpPr>
          <p:nvPr>
            <p:ph type="dt" sz="half" idx="10"/>
          </p:nvPr>
        </p:nvSpPr>
        <p:spPr/>
        <p:txBody>
          <a:bodyPr/>
          <a:lstStyle/>
          <a:p>
            <a:fld id="{B61BEF0D-F0BB-DE4B-95CE-6DB70DBA9567}" type="datetimeFigureOut">
              <a:rPr lang="en-US" smtClean="0"/>
              <a:pPr/>
              <a:t>3/26/2020</a:t>
            </a:fld>
            <a:endParaRPr lang="en-US" dirty="0"/>
          </a:p>
        </p:txBody>
      </p:sp>
      <p:sp>
        <p:nvSpPr>
          <p:cNvPr id="8" name="Marcador de pie de página 7">
            <a:extLst>
              <a:ext uri="{FF2B5EF4-FFF2-40B4-BE49-F238E27FC236}">
                <a16:creationId xmlns:a16="http://schemas.microsoft.com/office/drawing/2014/main" id="{37CBDD4E-C0BE-41AB-98C9-14560161D7B2}"/>
              </a:ext>
            </a:extLst>
          </p:cNvPr>
          <p:cNvSpPr>
            <a:spLocks noGrp="1"/>
          </p:cNvSpPr>
          <p:nvPr>
            <p:ph type="ftr" sz="quarter" idx="11"/>
          </p:nvPr>
        </p:nvSpPr>
        <p:spPr/>
        <p:txBody>
          <a:bodyPr/>
          <a:lstStyle/>
          <a:p>
            <a:endParaRPr lang="en-US" dirty="0"/>
          </a:p>
        </p:txBody>
      </p:sp>
      <p:sp>
        <p:nvSpPr>
          <p:cNvPr id="9" name="Marcador de número de diapositiva 8">
            <a:extLst>
              <a:ext uri="{FF2B5EF4-FFF2-40B4-BE49-F238E27FC236}">
                <a16:creationId xmlns:a16="http://schemas.microsoft.com/office/drawing/2014/main" id="{F020BACF-B482-424D-978B-93FD491A4CE3}"/>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9059027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1F4EEF-3BDF-4511-B4EA-F1768E1A22B4}"/>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7F3B9C0B-5515-433B-A5A8-C56DAD080B56}"/>
              </a:ext>
            </a:extLst>
          </p:cNvPr>
          <p:cNvSpPr>
            <a:spLocks noGrp="1"/>
          </p:cNvSpPr>
          <p:nvPr>
            <p:ph type="dt" sz="half" idx="10"/>
          </p:nvPr>
        </p:nvSpPr>
        <p:spPr/>
        <p:txBody>
          <a:bodyPr/>
          <a:lstStyle/>
          <a:p>
            <a:fld id="{B61BEF0D-F0BB-DE4B-95CE-6DB70DBA9567}" type="datetimeFigureOut">
              <a:rPr lang="en-US" smtClean="0"/>
              <a:pPr/>
              <a:t>3/26/2020</a:t>
            </a:fld>
            <a:endParaRPr lang="en-US" dirty="0"/>
          </a:p>
        </p:txBody>
      </p:sp>
      <p:sp>
        <p:nvSpPr>
          <p:cNvPr id="4" name="Marcador de pie de página 3">
            <a:extLst>
              <a:ext uri="{FF2B5EF4-FFF2-40B4-BE49-F238E27FC236}">
                <a16:creationId xmlns:a16="http://schemas.microsoft.com/office/drawing/2014/main" id="{C53094F4-88D8-467F-A532-89800968593C}"/>
              </a:ext>
            </a:extLst>
          </p:cNvPr>
          <p:cNvSpPr>
            <a:spLocks noGrp="1"/>
          </p:cNvSpPr>
          <p:nvPr>
            <p:ph type="ftr" sz="quarter" idx="11"/>
          </p:nvPr>
        </p:nvSpPr>
        <p:spPr/>
        <p:txBody>
          <a:bodyPr/>
          <a:lstStyle/>
          <a:p>
            <a:endParaRPr lang="en-US" dirty="0"/>
          </a:p>
        </p:txBody>
      </p:sp>
      <p:sp>
        <p:nvSpPr>
          <p:cNvPr id="5" name="Marcador de número de diapositiva 4">
            <a:extLst>
              <a:ext uri="{FF2B5EF4-FFF2-40B4-BE49-F238E27FC236}">
                <a16:creationId xmlns:a16="http://schemas.microsoft.com/office/drawing/2014/main" id="{7F79AFF5-B357-4632-8393-F0431684137C}"/>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2317871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34680DC7-47B3-4C95-A8D9-D5E3EE70ACA3}"/>
              </a:ext>
            </a:extLst>
          </p:cNvPr>
          <p:cNvSpPr>
            <a:spLocks noGrp="1"/>
          </p:cNvSpPr>
          <p:nvPr>
            <p:ph type="dt" sz="half" idx="10"/>
          </p:nvPr>
        </p:nvSpPr>
        <p:spPr/>
        <p:txBody>
          <a:bodyPr/>
          <a:lstStyle/>
          <a:p>
            <a:fld id="{B61BEF0D-F0BB-DE4B-95CE-6DB70DBA9567}" type="datetimeFigureOut">
              <a:rPr lang="en-US" smtClean="0"/>
              <a:pPr/>
              <a:t>3/26/2020</a:t>
            </a:fld>
            <a:endParaRPr lang="en-US" dirty="0"/>
          </a:p>
        </p:txBody>
      </p:sp>
      <p:sp>
        <p:nvSpPr>
          <p:cNvPr id="3" name="Marcador de pie de página 2">
            <a:extLst>
              <a:ext uri="{FF2B5EF4-FFF2-40B4-BE49-F238E27FC236}">
                <a16:creationId xmlns:a16="http://schemas.microsoft.com/office/drawing/2014/main" id="{A33CEC4E-CEBA-4329-AFE0-7E51943EB33D}"/>
              </a:ext>
            </a:extLst>
          </p:cNvPr>
          <p:cNvSpPr>
            <a:spLocks noGrp="1"/>
          </p:cNvSpPr>
          <p:nvPr>
            <p:ph type="ftr" sz="quarter" idx="11"/>
          </p:nvPr>
        </p:nvSpPr>
        <p:spPr/>
        <p:txBody>
          <a:bodyPr/>
          <a:lstStyle/>
          <a:p>
            <a:endParaRPr lang="en-US" dirty="0"/>
          </a:p>
        </p:txBody>
      </p:sp>
      <p:sp>
        <p:nvSpPr>
          <p:cNvPr id="4" name="Marcador de número de diapositiva 3">
            <a:extLst>
              <a:ext uri="{FF2B5EF4-FFF2-40B4-BE49-F238E27FC236}">
                <a16:creationId xmlns:a16="http://schemas.microsoft.com/office/drawing/2014/main" id="{A7439824-675E-4573-917C-B857E6E92452}"/>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8264930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CE257E-BDC0-4190-95CA-ED09372A7CA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335476F6-C17F-4CFA-B42B-6C5AD84152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72531AB7-015A-4CB5-82E9-39875FA9A4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89E6C5E-5692-49C1-A49B-C60A36A7088D}"/>
              </a:ext>
            </a:extLst>
          </p:cNvPr>
          <p:cNvSpPr>
            <a:spLocks noGrp="1"/>
          </p:cNvSpPr>
          <p:nvPr>
            <p:ph type="dt" sz="half" idx="10"/>
          </p:nvPr>
        </p:nvSpPr>
        <p:spPr/>
        <p:txBody>
          <a:bodyPr/>
          <a:lstStyle/>
          <a:p>
            <a:fld id="{42A54C80-263E-416B-A8E0-580EDEADCBDC}" type="datetimeFigureOut">
              <a:rPr lang="en-US" smtClean="0"/>
              <a:t>3/26/2020</a:t>
            </a:fld>
            <a:endParaRPr lang="en-US" dirty="0"/>
          </a:p>
        </p:txBody>
      </p:sp>
      <p:sp>
        <p:nvSpPr>
          <p:cNvPr id="6" name="Marcador de pie de página 5">
            <a:extLst>
              <a:ext uri="{FF2B5EF4-FFF2-40B4-BE49-F238E27FC236}">
                <a16:creationId xmlns:a16="http://schemas.microsoft.com/office/drawing/2014/main" id="{2E7DD4A2-B42D-49B1-8839-66464D08A4AD}"/>
              </a:ext>
            </a:extLst>
          </p:cNvPr>
          <p:cNvSpPr>
            <a:spLocks noGrp="1"/>
          </p:cNvSpPr>
          <p:nvPr>
            <p:ph type="ftr" sz="quarter" idx="11"/>
          </p:nvPr>
        </p:nvSpPr>
        <p:spPr/>
        <p:txBody>
          <a:bodyPr/>
          <a:lstStyle/>
          <a:p>
            <a:endParaRPr lang="en-US" dirty="0"/>
          </a:p>
        </p:txBody>
      </p:sp>
      <p:sp>
        <p:nvSpPr>
          <p:cNvPr id="7" name="Marcador de número de diapositiva 6">
            <a:extLst>
              <a:ext uri="{FF2B5EF4-FFF2-40B4-BE49-F238E27FC236}">
                <a16:creationId xmlns:a16="http://schemas.microsoft.com/office/drawing/2014/main" id="{9FD9C527-BBB9-4287-BC85-561E0ABAEA91}"/>
              </a:ext>
            </a:extLst>
          </p:cNvPr>
          <p:cNvSpPr>
            <a:spLocks noGrp="1"/>
          </p:cNvSpPr>
          <p:nvPr>
            <p:ph type="sldNum" sz="quarter" idx="12"/>
          </p:nvPr>
        </p:nvSpPr>
        <p:spPr/>
        <p:txBody>
          <a:bodyPr/>
          <a:lstStyle/>
          <a:p>
            <a:fld id="{519954A3-9DFD-4C44-94BA-B95130A3BA1C}" type="slidenum">
              <a:rPr lang="en-US" smtClean="0"/>
              <a:t>‹Nº›</a:t>
            </a:fld>
            <a:endParaRPr lang="en-US" dirty="0"/>
          </a:p>
        </p:txBody>
      </p:sp>
    </p:spTree>
    <p:extLst>
      <p:ext uri="{BB962C8B-B14F-4D97-AF65-F5344CB8AC3E}">
        <p14:creationId xmlns:p14="http://schemas.microsoft.com/office/powerpoint/2010/main" val="5285641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2255E0-CA71-4F7D-A7D0-DF95D332AEB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3E397703-4081-4A44-B009-5B66FD71B6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B95079D9-49D4-4EA8-80AD-4B6484C27F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F5772FC6-80BB-48AE-9AE1-23C584360154}"/>
              </a:ext>
            </a:extLst>
          </p:cNvPr>
          <p:cNvSpPr>
            <a:spLocks noGrp="1"/>
          </p:cNvSpPr>
          <p:nvPr>
            <p:ph type="dt" sz="half" idx="10"/>
          </p:nvPr>
        </p:nvSpPr>
        <p:spPr/>
        <p:txBody>
          <a:bodyPr/>
          <a:lstStyle/>
          <a:p>
            <a:fld id="{B61BEF0D-F0BB-DE4B-95CE-6DB70DBA9567}" type="datetimeFigureOut">
              <a:rPr lang="en-US" smtClean="0"/>
              <a:pPr/>
              <a:t>3/26/2020</a:t>
            </a:fld>
            <a:endParaRPr lang="en-US" dirty="0"/>
          </a:p>
        </p:txBody>
      </p:sp>
      <p:sp>
        <p:nvSpPr>
          <p:cNvPr id="6" name="Marcador de pie de página 5">
            <a:extLst>
              <a:ext uri="{FF2B5EF4-FFF2-40B4-BE49-F238E27FC236}">
                <a16:creationId xmlns:a16="http://schemas.microsoft.com/office/drawing/2014/main" id="{E26D1EC6-4A04-453E-8307-DD115F4B6740}"/>
              </a:ext>
            </a:extLst>
          </p:cNvPr>
          <p:cNvSpPr>
            <a:spLocks noGrp="1"/>
          </p:cNvSpPr>
          <p:nvPr>
            <p:ph type="ftr" sz="quarter" idx="11"/>
          </p:nvPr>
        </p:nvSpPr>
        <p:spPr/>
        <p:txBody>
          <a:bodyPr/>
          <a:lstStyle/>
          <a:p>
            <a:endParaRPr lang="en-US" dirty="0"/>
          </a:p>
        </p:txBody>
      </p:sp>
      <p:sp>
        <p:nvSpPr>
          <p:cNvPr id="7" name="Marcador de número de diapositiva 6">
            <a:extLst>
              <a:ext uri="{FF2B5EF4-FFF2-40B4-BE49-F238E27FC236}">
                <a16:creationId xmlns:a16="http://schemas.microsoft.com/office/drawing/2014/main" id="{9CBADEDB-7B64-445C-873F-08FA0B6A0EEE}"/>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20728116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61C6F0-8FC6-4A55-9E9C-655F538A0EEC}"/>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529D0A40-034F-4A12-875B-750427CDFF95}"/>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BB9E6649-0720-4CF0-98C8-C9E50030FDB8}"/>
              </a:ext>
            </a:extLst>
          </p:cNvPr>
          <p:cNvSpPr>
            <a:spLocks noGrp="1"/>
          </p:cNvSpPr>
          <p:nvPr>
            <p:ph type="dt" sz="half" idx="10"/>
          </p:nvPr>
        </p:nvSpPr>
        <p:spPr/>
        <p:txBody>
          <a:bodyPr/>
          <a:lstStyle/>
          <a:p>
            <a:fld id="{55C6B4A9-1611-4792-9094-5F34BCA07E0B}" type="datetimeFigureOut">
              <a:rPr lang="en-US" smtClean="0"/>
              <a:t>3/26/2020</a:t>
            </a:fld>
            <a:endParaRPr lang="en-US" dirty="0"/>
          </a:p>
        </p:txBody>
      </p:sp>
      <p:sp>
        <p:nvSpPr>
          <p:cNvPr id="5" name="Marcador de pie de página 4">
            <a:extLst>
              <a:ext uri="{FF2B5EF4-FFF2-40B4-BE49-F238E27FC236}">
                <a16:creationId xmlns:a16="http://schemas.microsoft.com/office/drawing/2014/main" id="{DB853592-4004-4330-99AF-D5BAFD74F1A3}"/>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9BA4D332-4473-4D88-B43B-7F0E548FC6E2}"/>
              </a:ext>
            </a:extLst>
          </p:cNvPr>
          <p:cNvSpPr>
            <a:spLocks noGrp="1"/>
          </p:cNvSpPr>
          <p:nvPr>
            <p:ph type="sldNum" sz="quarter" idx="12"/>
          </p:nvPr>
        </p:nvSpPr>
        <p:spPr/>
        <p:txBody>
          <a:bodyPr/>
          <a:lstStyle/>
          <a:p>
            <a:fld id="{89333C77-0158-454C-844F-B7AB9BD7DAD4}" type="slidenum">
              <a:rPr lang="en-US" smtClean="0"/>
              <a:t>‹Nº›</a:t>
            </a:fld>
            <a:endParaRPr lang="en-US" dirty="0"/>
          </a:p>
        </p:txBody>
      </p:sp>
    </p:spTree>
    <p:extLst>
      <p:ext uri="{BB962C8B-B14F-4D97-AF65-F5344CB8AC3E}">
        <p14:creationId xmlns:p14="http://schemas.microsoft.com/office/powerpoint/2010/main" val="356815148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B3802C1-9F7B-4ABE-A5E8-41A1358B0C0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3F9BC7A6-87E4-46EA-8181-48F1F394DD4D}"/>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0B46F261-D38C-49BD-8EF1-E2917377FA7B}"/>
              </a:ext>
            </a:extLst>
          </p:cNvPr>
          <p:cNvSpPr>
            <a:spLocks noGrp="1"/>
          </p:cNvSpPr>
          <p:nvPr>
            <p:ph type="dt" sz="half" idx="10"/>
          </p:nvPr>
        </p:nvSpPr>
        <p:spPr/>
        <p:txBody>
          <a:bodyPr/>
          <a:lstStyle/>
          <a:p>
            <a:fld id="{B61BEF0D-F0BB-DE4B-95CE-6DB70DBA9567}" type="datetimeFigureOut">
              <a:rPr lang="en-US" smtClean="0"/>
              <a:pPr/>
              <a:t>3/26/2020</a:t>
            </a:fld>
            <a:endParaRPr lang="en-US" dirty="0"/>
          </a:p>
        </p:txBody>
      </p:sp>
      <p:sp>
        <p:nvSpPr>
          <p:cNvPr id="5" name="Marcador de pie de página 4">
            <a:extLst>
              <a:ext uri="{FF2B5EF4-FFF2-40B4-BE49-F238E27FC236}">
                <a16:creationId xmlns:a16="http://schemas.microsoft.com/office/drawing/2014/main" id="{2C379060-CF11-42E7-9465-DD8E0BD1D473}"/>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58140755-E196-4D49-9795-45E7E35BE626}"/>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246632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5BD484-5AA5-41C5-874E-3F9D3F9DDD73}"/>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C08089FD-33E1-4BAF-80E1-000F6C8210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F67E1723-AD0F-400E-9106-F09AADB94C3C}"/>
              </a:ext>
            </a:extLst>
          </p:cNvPr>
          <p:cNvSpPr>
            <a:spLocks noGrp="1"/>
          </p:cNvSpPr>
          <p:nvPr>
            <p:ph type="dt" sz="half" idx="10"/>
          </p:nvPr>
        </p:nvSpPr>
        <p:spPr/>
        <p:txBody>
          <a:bodyPr/>
          <a:lstStyle/>
          <a:p>
            <a:fld id="{B61BEF0D-F0BB-DE4B-95CE-6DB70DBA9567}" type="datetimeFigureOut">
              <a:rPr lang="en-US" smtClean="0"/>
              <a:pPr/>
              <a:t>3/26/2020</a:t>
            </a:fld>
            <a:endParaRPr lang="en-US" dirty="0"/>
          </a:p>
        </p:txBody>
      </p:sp>
      <p:sp>
        <p:nvSpPr>
          <p:cNvPr id="5" name="Marcador de pie de página 4">
            <a:extLst>
              <a:ext uri="{FF2B5EF4-FFF2-40B4-BE49-F238E27FC236}">
                <a16:creationId xmlns:a16="http://schemas.microsoft.com/office/drawing/2014/main" id="{6B68E719-6AA3-4B16-A6F3-AA6674DC0A32}"/>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E1F2CB38-07C1-481E-87FE-039835479554}"/>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20736936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5B1275-31CC-428C-9E5C-697E7F353665}"/>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FF5D3F6F-3E0A-4E56-82C7-63B21294C348}"/>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E00BCECA-5443-4EF1-A8D3-1CB719FBE41A}"/>
              </a:ext>
            </a:extLst>
          </p:cNvPr>
          <p:cNvSpPr>
            <a:spLocks noGrp="1"/>
          </p:cNvSpPr>
          <p:nvPr>
            <p:ph type="dt" sz="half" idx="10"/>
          </p:nvPr>
        </p:nvSpPr>
        <p:spPr/>
        <p:txBody>
          <a:bodyPr/>
          <a:lstStyle/>
          <a:p>
            <a:fld id="{B61BEF0D-F0BB-DE4B-95CE-6DB70DBA9567}" type="datetimeFigureOut">
              <a:rPr lang="en-US" smtClean="0"/>
              <a:pPr/>
              <a:t>3/26/2020</a:t>
            </a:fld>
            <a:endParaRPr lang="en-US" dirty="0"/>
          </a:p>
        </p:txBody>
      </p:sp>
      <p:sp>
        <p:nvSpPr>
          <p:cNvPr id="5" name="Marcador de pie de página 4">
            <a:extLst>
              <a:ext uri="{FF2B5EF4-FFF2-40B4-BE49-F238E27FC236}">
                <a16:creationId xmlns:a16="http://schemas.microsoft.com/office/drawing/2014/main" id="{47CA0180-7EC5-4ECD-A187-0F31993CC955}"/>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F498DB81-C844-440D-89B6-EDEC5BF746AD}"/>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930471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D21F36-5010-4A56-A237-1B9013636E02}"/>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22DBB1CE-760F-4FD9-B72C-D2B9F7A53B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FC856F92-BC2A-4A96-A619-D04FC81A21B4}"/>
              </a:ext>
            </a:extLst>
          </p:cNvPr>
          <p:cNvSpPr>
            <a:spLocks noGrp="1"/>
          </p:cNvSpPr>
          <p:nvPr>
            <p:ph type="dt" sz="half" idx="10"/>
          </p:nvPr>
        </p:nvSpPr>
        <p:spPr/>
        <p:txBody>
          <a:bodyPr/>
          <a:lstStyle/>
          <a:p>
            <a:fld id="{B61BEF0D-F0BB-DE4B-95CE-6DB70DBA9567}" type="datetimeFigureOut">
              <a:rPr lang="en-US" smtClean="0"/>
              <a:pPr/>
              <a:t>3/26/2020</a:t>
            </a:fld>
            <a:endParaRPr lang="en-US" dirty="0"/>
          </a:p>
        </p:txBody>
      </p:sp>
      <p:sp>
        <p:nvSpPr>
          <p:cNvPr id="5" name="Marcador de pie de página 4">
            <a:extLst>
              <a:ext uri="{FF2B5EF4-FFF2-40B4-BE49-F238E27FC236}">
                <a16:creationId xmlns:a16="http://schemas.microsoft.com/office/drawing/2014/main" id="{0EC53119-9BE9-4D02-B089-5A5F4C62361B}"/>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4A0D4EF6-CCD2-44B1-A915-3729AACCD07C}"/>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90709404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007631-1A8E-4A8D-8D5D-D07D2C4E5CB5}"/>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0C40B85E-B722-459E-B70B-7278A49FC287}"/>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E4144FBB-3E02-4F20-BFE8-B34EE1BE6C20}"/>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A8542248-32FF-47D5-8215-50EEC2D23FE8}"/>
              </a:ext>
            </a:extLst>
          </p:cNvPr>
          <p:cNvSpPr>
            <a:spLocks noGrp="1"/>
          </p:cNvSpPr>
          <p:nvPr>
            <p:ph type="dt" sz="half" idx="10"/>
          </p:nvPr>
        </p:nvSpPr>
        <p:spPr/>
        <p:txBody>
          <a:bodyPr/>
          <a:lstStyle/>
          <a:p>
            <a:fld id="{EB712588-04B1-427B-82EE-E8DB90309F08}" type="datetimeFigureOut">
              <a:rPr lang="en-US" smtClean="0"/>
              <a:t>3/26/2020</a:t>
            </a:fld>
            <a:endParaRPr lang="en-US" dirty="0"/>
          </a:p>
        </p:txBody>
      </p:sp>
      <p:sp>
        <p:nvSpPr>
          <p:cNvPr id="6" name="Marcador de pie de página 5">
            <a:extLst>
              <a:ext uri="{FF2B5EF4-FFF2-40B4-BE49-F238E27FC236}">
                <a16:creationId xmlns:a16="http://schemas.microsoft.com/office/drawing/2014/main" id="{319849CA-E74D-41AF-AD62-F2724416EDD6}"/>
              </a:ext>
            </a:extLst>
          </p:cNvPr>
          <p:cNvSpPr>
            <a:spLocks noGrp="1"/>
          </p:cNvSpPr>
          <p:nvPr>
            <p:ph type="ftr" sz="quarter" idx="11"/>
          </p:nvPr>
        </p:nvSpPr>
        <p:spPr/>
        <p:txBody>
          <a:bodyPr/>
          <a:lstStyle/>
          <a:p>
            <a:endParaRPr lang="en-US" dirty="0"/>
          </a:p>
        </p:txBody>
      </p:sp>
      <p:sp>
        <p:nvSpPr>
          <p:cNvPr id="7" name="Marcador de número de diapositiva 6">
            <a:extLst>
              <a:ext uri="{FF2B5EF4-FFF2-40B4-BE49-F238E27FC236}">
                <a16:creationId xmlns:a16="http://schemas.microsoft.com/office/drawing/2014/main" id="{45C5C86C-04A8-4FAB-8AAF-6928E6264FFC}"/>
              </a:ext>
            </a:extLst>
          </p:cNvPr>
          <p:cNvSpPr>
            <a:spLocks noGrp="1"/>
          </p:cNvSpPr>
          <p:nvPr>
            <p:ph type="sldNum" sz="quarter" idx="12"/>
          </p:nvPr>
        </p:nvSpPr>
        <p:spPr/>
        <p:txBody>
          <a:bodyPr/>
          <a:lstStyle/>
          <a:p>
            <a:fld id="{6FF9F0C5-380F-41C2-899A-BAC0F0927E16}" type="slidenum">
              <a:rPr lang="en-US" smtClean="0"/>
              <a:t>‹Nº›</a:t>
            </a:fld>
            <a:endParaRPr lang="en-US" dirty="0"/>
          </a:p>
        </p:txBody>
      </p:sp>
    </p:spTree>
    <p:extLst>
      <p:ext uri="{BB962C8B-B14F-4D97-AF65-F5344CB8AC3E}">
        <p14:creationId xmlns:p14="http://schemas.microsoft.com/office/powerpoint/2010/main" val="28196632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2F3E8A-6721-4C90-A070-1588EDDDE314}"/>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60763471-31B7-4E1D-90B8-9C83D832EF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57972004-BC21-438E-A85E-5352A2ACD981}"/>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B86396C8-E37F-4D6F-A86E-B0DE4E7083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9B203562-EB98-4A73-9D21-34395E2CB9DC}"/>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ED8979FA-4BC4-4C52-ACDF-5E7715C14283}"/>
              </a:ext>
            </a:extLst>
          </p:cNvPr>
          <p:cNvSpPr>
            <a:spLocks noGrp="1"/>
          </p:cNvSpPr>
          <p:nvPr>
            <p:ph type="dt" sz="half" idx="10"/>
          </p:nvPr>
        </p:nvSpPr>
        <p:spPr/>
        <p:txBody>
          <a:bodyPr/>
          <a:lstStyle/>
          <a:p>
            <a:fld id="{B61BEF0D-F0BB-DE4B-95CE-6DB70DBA9567}" type="datetimeFigureOut">
              <a:rPr lang="en-US" smtClean="0"/>
              <a:pPr/>
              <a:t>3/26/2020</a:t>
            </a:fld>
            <a:endParaRPr lang="en-US" dirty="0"/>
          </a:p>
        </p:txBody>
      </p:sp>
      <p:sp>
        <p:nvSpPr>
          <p:cNvPr id="8" name="Marcador de pie de página 7">
            <a:extLst>
              <a:ext uri="{FF2B5EF4-FFF2-40B4-BE49-F238E27FC236}">
                <a16:creationId xmlns:a16="http://schemas.microsoft.com/office/drawing/2014/main" id="{00FABC7F-9E18-4B39-8EA0-FA68119C8E6B}"/>
              </a:ext>
            </a:extLst>
          </p:cNvPr>
          <p:cNvSpPr>
            <a:spLocks noGrp="1"/>
          </p:cNvSpPr>
          <p:nvPr>
            <p:ph type="ftr" sz="quarter" idx="11"/>
          </p:nvPr>
        </p:nvSpPr>
        <p:spPr/>
        <p:txBody>
          <a:bodyPr/>
          <a:lstStyle/>
          <a:p>
            <a:endParaRPr lang="en-US" dirty="0"/>
          </a:p>
        </p:txBody>
      </p:sp>
      <p:sp>
        <p:nvSpPr>
          <p:cNvPr id="9" name="Marcador de número de diapositiva 8">
            <a:extLst>
              <a:ext uri="{FF2B5EF4-FFF2-40B4-BE49-F238E27FC236}">
                <a16:creationId xmlns:a16="http://schemas.microsoft.com/office/drawing/2014/main" id="{106B1FDE-6350-4CF1-B015-9B99297C2DB5}"/>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2573750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5EEE2C-C252-4A3B-BD94-C5D98CC8734F}"/>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4EF44D7B-B740-4D41-AF6D-3B021D53C591}"/>
              </a:ext>
            </a:extLst>
          </p:cNvPr>
          <p:cNvSpPr>
            <a:spLocks noGrp="1"/>
          </p:cNvSpPr>
          <p:nvPr>
            <p:ph type="dt" sz="half" idx="10"/>
          </p:nvPr>
        </p:nvSpPr>
        <p:spPr/>
        <p:txBody>
          <a:bodyPr/>
          <a:lstStyle/>
          <a:p>
            <a:fld id="{B61BEF0D-F0BB-DE4B-95CE-6DB70DBA9567}" type="datetimeFigureOut">
              <a:rPr lang="en-US" smtClean="0"/>
              <a:pPr/>
              <a:t>3/26/2020</a:t>
            </a:fld>
            <a:endParaRPr lang="en-US" dirty="0"/>
          </a:p>
        </p:txBody>
      </p:sp>
      <p:sp>
        <p:nvSpPr>
          <p:cNvPr id="4" name="Marcador de pie de página 3">
            <a:extLst>
              <a:ext uri="{FF2B5EF4-FFF2-40B4-BE49-F238E27FC236}">
                <a16:creationId xmlns:a16="http://schemas.microsoft.com/office/drawing/2014/main" id="{626C53CF-BCF2-49AA-9519-8F4585395889}"/>
              </a:ext>
            </a:extLst>
          </p:cNvPr>
          <p:cNvSpPr>
            <a:spLocks noGrp="1"/>
          </p:cNvSpPr>
          <p:nvPr>
            <p:ph type="ftr" sz="quarter" idx="11"/>
          </p:nvPr>
        </p:nvSpPr>
        <p:spPr/>
        <p:txBody>
          <a:bodyPr/>
          <a:lstStyle/>
          <a:p>
            <a:endParaRPr lang="en-US" dirty="0"/>
          </a:p>
        </p:txBody>
      </p:sp>
      <p:sp>
        <p:nvSpPr>
          <p:cNvPr id="5" name="Marcador de número de diapositiva 4">
            <a:extLst>
              <a:ext uri="{FF2B5EF4-FFF2-40B4-BE49-F238E27FC236}">
                <a16:creationId xmlns:a16="http://schemas.microsoft.com/office/drawing/2014/main" id="{B761A535-C880-42F8-ADD6-0A421573FBFD}"/>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90478235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DD16876A-1C6C-41E2-AF9A-3962F1BAAED4}"/>
              </a:ext>
            </a:extLst>
          </p:cNvPr>
          <p:cNvSpPr>
            <a:spLocks noGrp="1"/>
          </p:cNvSpPr>
          <p:nvPr>
            <p:ph type="dt" sz="half" idx="10"/>
          </p:nvPr>
        </p:nvSpPr>
        <p:spPr/>
        <p:txBody>
          <a:bodyPr/>
          <a:lstStyle/>
          <a:p>
            <a:fld id="{B61BEF0D-F0BB-DE4B-95CE-6DB70DBA9567}" type="datetimeFigureOut">
              <a:rPr lang="en-US" smtClean="0"/>
              <a:pPr/>
              <a:t>3/26/2020</a:t>
            </a:fld>
            <a:endParaRPr lang="en-US" dirty="0"/>
          </a:p>
        </p:txBody>
      </p:sp>
      <p:sp>
        <p:nvSpPr>
          <p:cNvPr id="3" name="Marcador de pie de página 2">
            <a:extLst>
              <a:ext uri="{FF2B5EF4-FFF2-40B4-BE49-F238E27FC236}">
                <a16:creationId xmlns:a16="http://schemas.microsoft.com/office/drawing/2014/main" id="{ABD8B5CB-DF03-4655-A5A5-BFCDEE2A5C23}"/>
              </a:ext>
            </a:extLst>
          </p:cNvPr>
          <p:cNvSpPr>
            <a:spLocks noGrp="1"/>
          </p:cNvSpPr>
          <p:nvPr>
            <p:ph type="ftr" sz="quarter" idx="11"/>
          </p:nvPr>
        </p:nvSpPr>
        <p:spPr/>
        <p:txBody>
          <a:bodyPr/>
          <a:lstStyle/>
          <a:p>
            <a:endParaRPr lang="en-US" dirty="0"/>
          </a:p>
        </p:txBody>
      </p:sp>
      <p:sp>
        <p:nvSpPr>
          <p:cNvPr id="4" name="Marcador de número de diapositiva 3">
            <a:extLst>
              <a:ext uri="{FF2B5EF4-FFF2-40B4-BE49-F238E27FC236}">
                <a16:creationId xmlns:a16="http://schemas.microsoft.com/office/drawing/2014/main" id="{8BDE8882-E16A-4B6C-8C37-2F105CF931DB}"/>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13298433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562346-6090-428F-90DE-2C3D482DE7A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AF59BC12-1296-445A-855F-ACBC4682E0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A585827E-2D12-49F8-B097-769E46DEE3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40424B1-7404-451A-85A8-6D8787A2FBCD}"/>
              </a:ext>
            </a:extLst>
          </p:cNvPr>
          <p:cNvSpPr>
            <a:spLocks noGrp="1"/>
          </p:cNvSpPr>
          <p:nvPr>
            <p:ph type="dt" sz="half" idx="10"/>
          </p:nvPr>
        </p:nvSpPr>
        <p:spPr/>
        <p:txBody>
          <a:bodyPr/>
          <a:lstStyle/>
          <a:p>
            <a:fld id="{42A54C80-263E-416B-A8E0-580EDEADCBDC}" type="datetimeFigureOut">
              <a:rPr lang="en-US" smtClean="0"/>
              <a:t>3/26/2020</a:t>
            </a:fld>
            <a:endParaRPr lang="en-US" dirty="0"/>
          </a:p>
        </p:txBody>
      </p:sp>
      <p:sp>
        <p:nvSpPr>
          <p:cNvPr id="6" name="Marcador de pie de página 5">
            <a:extLst>
              <a:ext uri="{FF2B5EF4-FFF2-40B4-BE49-F238E27FC236}">
                <a16:creationId xmlns:a16="http://schemas.microsoft.com/office/drawing/2014/main" id="{EF1D1441-4CD6-4CD9-960D-A2FE2C7694FA}"/>
              </a:ext>
            </a:extLst>
          </p:cNvPr>
          <p:cNvSpPr>
            <a:spLocks noGrp="1"/>
          </p:cNvSpPr>
          <p:nvPr>
            <p:ph type="ftr" sz="quarter" idx="11"/>
          </p:nvPr>
        </p:nvSpPr>
        <p:spPr/>
        <p:txBody>
          <a:bodyPr/>
          <a:lstStyle/>
          <a:p>
            <a:endParaRPr lang="en-US" dirty="0"/>
          </a:p>
        </p:txBody>
      </p:sp>
      <p:sp>
        <p:nvSpPr>
          <p:cNvPr id="7" name="Marcador de número de diapositiva 6">
            <a:extLst>
              <a:ext uri="{FF2B5EF4-FFF2-40B4-BE49-F238E27FC236}">
                <a16:creationId xmlns:a16="http://schemas.microsoft.com/office/drawing/2014/main" id="{1A1EA695-39F3-4BE0-ABCE-911C0B2DB8D2}"/>
              </a:ext>
            </a:extLst>
          </p:cNvPr>
          <p:cNvSpPr>
            <a:spLocks noGrp="1"/>
          </p:cNvSpPr>
          <p:nvPr>
            <p:ph type="sldNum" sz="quarter" idx="12"/>
          </p:nvPr>
        </p:nvSpPr>
        <p:spPr/>
        <p:txBody>
          <a:bodyPr/>
          <a:lstStyle/>
          <a:p>
            <a:fld id="{519954A3-9DFD-4C44-94BA-B95130A3BA1C}" type="slidenum">
              <a:rPr lang="en-US" smtClean="0"/>
              <a:t>‹Nº›</a:t>
            </a:fld>
            <a:endParaRPr lang="en-US" dirty="0"/>
          </a:p>
        </p:txBody>
      </p:sp>
    </p:spTree>
    <p:extLst>
      <p:ext uri="{BB962C8B-B14F-4D97-AF65-F5344CB8AC3E}">
        <p14:creationId xmlns:p14="http://schemas.microsoft.com/office/powerpoint/2010/main" val="89983386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60F48C-5442-4848-8E48-9E99DE0DDC4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6F9B000F-895C-4424-98F3-806788AC4C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C27AECCC-052D-4FB6-B6ED-E0C80F59E9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1A2492D-4BB2-44D3-AE87-97CE01E091A1}"/>
              </a:ext>
            </a:extLst>
          </p:cNvPr>
          <p:cNvSpPr>
            <a:spLocks noGrp="1"/>
          </p:cNvSpPr>
          <p:nvPr>
            <p:ph type="dt" sz="half" idx="10"/>
          </p:nvPr>
        </p:nvSpPr>
        <p:spPr/>
        <p:txBody>
          <a:bodyPr/>
          <a:lstStyle/>
          <a:p>
            <a:fld id="{B61BEF0D-F0BB-DE4B-95CE-6DB70DBA9567}" type="datetimeFigureOut">
              <a:rPr lang="en-US" smtClean="0"/>
              <a:pPr/>
              <a:t>3/26/2020</a:t>
            </a:fld>
            <a:endParaRPr lang="en-US" dirty="0"/>
          </a:p>
        </p:txBody>
      </p:sp>
      <p:sp>
        <p:nvSpPr>
          <p:cNvPr id="6" name="Marcador de pie de página 5">
            <a:extLst>
              <a:ext uri="{FF2B5EF4-FFF2-40B4-BE49-F238E27FC236}">
                <a16:creationId xmlns:a16="http://schemas.microsoft.com/office/drawing/2014/main" id="{CB0483EE-8D9B-46E5-AD18-896128B8E844}"/>
              </a:ext>
            </a:extLst>
          </p:cNvPr>
          <p:cNvSpPr>
            <a:spLocks noGrp="1"/>
          </p:cNvSpPr>
          <p:nvPr>
            <p:ph type="ftr" sz="quarter" idx="11"/>
          </p:nvPr>
        </p:nvSpPr>
        <p:spPr/>
        <p:txBody>
          <a:bodyPr/>
          <a:lstStyle/>
          <a:p>
            <a:endParaRPr lang="en-US" dirty="0"/>
          </a:p>
        </p:txBody>
      </p:sp>
      <p:sp>
        <p:nvSpPr>
          <p:cNvPr id="7" name="Marcador de número de diapositiva 6">
            <a:extLst>
              <a:ext uri="{FF2B5EF4-FFF2-40B4-BE49-F238E27FC236}">
                <a16:creationId xmlns:a16="http://schemas.microsoft.com/office/drawing/2014/main" id="{ACAD0D63-E166-46F9-B109-32BD38C985F9}"/>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78819772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B177C5-B6F7-413B-BED8-410DDB4D77D5}"/>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CE19991C-3E09-42D4-91CA-EBF089232F57}"/>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9F659ED5-4157-4589-9227-0F946589DCCE}"/>
              </a:ext>
            </a:extLst>
          </p:cNvPr>
          <p:cNvSpPr>
            <a:spLocks noGrp="1"/>
          </p:cNvSpPr>
          <p:nvPr>
            <p:ph type="dt" sz="half" idx="10"/>
          </p:nvPr>
        </p:nvSpPr>
        <p:spPr/>
        <p:txBody>
          <a:bodyPr/>
          <a:lstStyle/>
          <a:p>
            <a:fld id="{55C6B4A9-1611-4792-9094-5F34BCA07E0B}" type="datetimeFigureOut">
              <a:rPr lang="en-US" smtClean="0"/>
              <a:t>3/26/2020</a:t>
            </a:fld>
            <a:endParaRPr lang="en-US" dirty="0"/>
          </a:p>
        </p:txBody>
      </p:sp>
      <p:sp>
        <p:nvSpPr>
          <p:cNvPr id="5" name="Marcador de pie de página 4">
            <a:extLst>
              <a:ext uri="{FF2B5EF4-FFF2-40B4-BE49-F238E27FC236}">
                <a16:creationId xmlns:a16="http://schemas.microsoft.com/office/drawing/2014/main" id="{9E3A4CA9-2E38-48E2-A613-E7FD7A779185}"/>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68E30385-76CB-4A54-A000-941579F934D4}"/>
              </a:ext>
            </a:extLst>
          </p:cNvPr>
          <p:cNvSpPr>
            <a:spLocks noGrp="1"/>
          </p:cNvSpPr>
          <p:nvPr>
            <p:ph type="sldNum" sz="quarter" idx="12"/>
          </p:nvPr>
        </p:nvSpPr>
        <p:spPr/>
        <p:txBody>
          <a:bodyPr/>
          <a:lstStyle/>
          <a:p>
            <a:fld id="{89333C77-0158-454C-844F-B7AB9BD7DAD4}" type="slidenum">
              <a:rPr lang="en-US" smtClean="0"/>
              <a:t>‹Nº›</a:t>
            </a:fld>
            <a:endParaRPr lang="en-US" dirty="0"/>
          </a:p>
        </p:txBody>
      </p:sp>
    </p:spTree>
    <p:extLst>
      <p:ext uri="{BB962C8B-B14F-4D97-AF65-F5344CB8AC3E}">
        <p14:creationId xmlns:p14="http://schemas.microsoft.com/office/powerpoint/2010/main" val="363466528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885608F-E47C-4A92-9AFB-18802C75BAD1}"/>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16B29A0B-CE71-4CA2-908B-40C4B5DF204B}"/>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626EB392-7EB6-480F-997B-EA0098356B8C}"/>
              </a:ext>
            </a:extLst>
          </p:cNvPr>
          <p:cNvSpPr>
            <a:spLocks noGrp="1"/>
          </p:cNvSpPr>
          <p:nvPr>
            <p:ph type="dt" sz="half" idx="10"/>
          </p:nvPr>
        </p:nvSpPr>
        <p:spPr/>
        <p:txBody>
          <a:bodyPr/>
          <a:lstStyle/>
          <a:p>
            <a:fld id="{B61BEF0D-F0BB-DE4B-95CE-6DB70DBA9567}" type="datetimeFigureOut">
              <a:rPr lang="en-US" smtClean="0"/>
              <a:pPr/>
              <a:t>3/26/2020</a:t>
            </a:fld>
            <a:endParaRPr lang="en-US" dirty="0"/>
          </a:p>
        </p:txBody>
      </p:sp>
      <p:sp>
        <p:nvSpPr>
          <p:cNvPr id="5" name="Marcador de pie de página 4">
            <a:extLst>
              <a:ext uri="{FF2B5EF4-FFF2-40B4-BE49-F238E27FC236}">
                <a16:creationId xmlns:a16="http://schemas.microsoft.com/office/drawing/2014/main" id="{DE09992A-E23F-4316-8E4C-B9A65CFBF2FA}"/>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0B9A21CE-2B9C-4B4C-91A2-B748AE310874}"/>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514245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3/26/2020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42A54C80-263E-416B-A8E0-580EDEADCBDC}" type="datetimeFigureOut">
              <a:rPr lang="en-US" dirty="0"/>
              <a:t>3/26/2020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3/26/2020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theme" Target="../theme/theme3.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3/26/2020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FE5184AF-8B83-44F2-8AE9-9F0DDD3585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DB8712DC-4EAC-4BF7-97CF-3E4AF493C8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E5D7023-4711-4306-A887-B4571C7653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3/26/2020</a:t>
            </a:fld>
            <a:endParaRPr lang="en-US" dirty="0"/>
          </a:p>
        </p:txBody>
      </p:sp>
      <p:sp>
        <p:nvSpPr>
          <p:cNvPr id="5" name="Marcador de pie de página 4">
            <a:extLst>
              <a:ext uri="{FF2B5EF4-FFF2-40B4-BE49-F238E27FC236}">
                <a16:creationId xmlns:a16="http://schemas.microsoft.com/office/drawing/2014/main" id="{8B76DA07-5237-4862-AA91-751A777191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Marcador de número de diapositiva 5">
            <a:extLst>
              <a:ext uri="{FF2B5EF4-FFF2-40B4-BE49-F238E27FC236}">
                <a16:creationId xmlns:a16="http://schemas.microsoft.com/office/drawing/2014/main" id="{3D23F19B-DEE0-49A7-8053-8DEF10C00D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097451488"/>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B645CB2A-C7AF-4007-99E3-B80F7C0EEA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D282705A-9545-4022-B0BA-79832909C0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09700086-7A5D-4E15-B765-744A92BBE9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3/26/2020</a:t>
            </a:fld>
            <a:endParaRPr lang="en-US" dirty="0"/>
          </a:p>
        </p:txBody>
      </p:sp>
      <p:sp>
        <p:nvSpPr>
          <p:cNvPr id="5" name="Marcador de pie de página 4">
            <a:extLst>
              <a:ext uri="{FF2B5EF4-FFF2-40B4-BE49-F238E27FC236}">
                <a16:creationId xmlns:a16="http://schemas.microsoft.com/office/drawing/2014/main" id="{AE20B5DC-062B-4186-BDDF-0E66DD31E9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Marcador de número de diapositiva 5">
            <a:extLst>
              <a:ext uri="{FF2B5EF4-FFF2-40B4-BE49-F238E27FC236}">
                <a16:creationId xmlns:a16="http://schemas.microsoft.com/office/drawing/2014/main" id="{C3E61936-232F-4CAD-B510-F0869D6E8D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074078404"/>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6" name="Freeform: Shape 55">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63500" sx="102000" sy="102000" algn="ctr" rotWithShape="0">
              <a:schemeClr val="bg1">
                <a:lumMod val="8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8" name="Freeform: Shape 57">
            <a:extLst>
              <a:ext uri="{FF2B5EF4-FFF2-40B4-BE49-F238E27FC236}">
                <a16:creationId xmlns:a16="http://schemas.microsoft.com/office/drawing/2014/main" id="{9C45F024-2468-4D8A-9E11-BB2B1E0A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p:cNvSpPr>
            <a:spLocks noGrp="1"/>
          </p:cNvSpPr>
          <p:nvPr>
            <p:ph type="ctrTitle"/>
          </p:nvPr>
        </p:nvSpPr>
        <p:spPr>
          <a:xfrm>
            <a:off x="1524003" y="1999615"/>
            <a:ext cx="9144000" cy="2764028"/>
          </a:xfrm>
        </p:spPr>
        <p:txBody>
          <a:bodyPr anchor="ctr">
            <a:normAutofit/>
          </a:bodyPr>
          <a:lstStyle/>
          <a:p>
            <a:r>
              <a:rPr lang="es-ES" sz="7200" dirty="0">
                <a:ln w="0"/>
                <a:effectLst>
                  <a:outerShdw blurRad="38100" dist="19050" dir="2700000" algn="tl" rotWithShape="0">
                    <a:schemeClr val="dk1">
                      <a:alpha val="40000"/>
                    </a:schemeClr>
                  </a:outerShdw>
                </a:effectLst>
              </a:rPr>
              <a:t>Distribuciones esféricas y elípticas</a:t>
            </a:r>
          </a:p>
        </p:txBody>
      </p:sp>
      <p:sp>
        <p:nvSpPr>
          <p:cNvPr id="60" name="Rectangle 59">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13209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a 2">
            <a:extLst>
              <a:ext uri="{FF2B5EF4-FFF2-40B4-BE49-F238E27FC236}">
                <a16:creationId xmlns:a16="http://schemas.microsoft.com/office/drawing/2014/main" id="{7AFC9826-9A89-4D1D-9551-A09BE729819F}"/>
              </a:ext>
            </a:extLst>
          </p:cNvPr>
          <p:cNvGraphicFramePr/>
          <p:nvPr>
            <p:extLst>
              <p:ext uri="{D42A27DB-BD31-4B8C-83A1-F6EECF244321}">
                <p14:modId xmlns:p14="http://schemas.microsoft.com/office/powerpoint/2010/main" val="3823509988"/>
              </p:ext>
            </p:extLst>
          </p:nvPr>
        </p:nvGraphicFramePr>
        <p:xfrm>
          <a:off x="2032000" y="719667"/>
          <a:ext cx="8128000" cy="56811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38739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8596668" cy="870857"/>
          </a:xfrm>
        </p:spPr>
        <p:txBody>
          <a:bodyPr/>
          <a:lstStyle/>
          <a:p>
            <a:r>
              <a:rPr lang="es-ES" dirty="0"/>
              <a:t>Distribuciones elípticas</a:t>
            </a:r>
          </a:p>
        </p:txBody>
      </p:sp>
      <mc:AlternateContent xmlns:mc="http://schemas.openxmlformats.org/markup-compatibility/2006">
        <mc:Choice xmlns:a14="http://schemas.microsoft.com/office/drawing/2010/main" Requires="a14">
          <p:sp>
            <p:nvSpPr>
              <p:cNvPr id="7" name="Marcador de contenido 2"/>
              <p:cNvSpPr txBox="1">
                <a:spLocks/>
              </p:cNvSpPr>
              <p:nvPr/>
            </p:nvSpPr>
            <p:spPr>
              <a:xfrm>
                <a:off x="483370" y="1754909"/>
                <a:ext cx="9432417" cy="474655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spcAft>
                    <a:spcPts val="1800"/>
                  </a:spcAft>
                </a:pPr>
                <a:r>
                  <a:rPr lang="es-ES" dirty="0"/>
                  <a:t>Una variable aleatoria </a:t>
                </a:r>
                <a14:m>
                  <m:oMath xmlns:m="http://schemas.openxmlformats.org/officeDocument/2006/math">
                    <m:r>
                      <a:rPr lang="es-ES" b="1" i="0" smtClean="0">
                        <a:latin typeface="Cambria Math" panose="02040503050406030204" pitchFamily="18" charset="0"/>
                      </a:rPr>
                      <m:t>𝐱</m:t>
                    </m:r>
                    <m:r>
                      <a:rPr lang="es-ES" b="0" i="1" smtClean="0">
                        <a:latin typeface="Cambria Math" panose="02040503050406030204" pitchFamily="18" charset="0"/>
                      </a:rPr>
                      <m:t>=</m:t>
                    </m:r>
                    <m:d>
                      <m:dPr>
                        <m:begChr m:val="["/>
                        <m:endChr m:val="]"/>
                        <m:ctrlPr>
                          <a:rPr lang="es-ES" b="0" i="1" smtClean="0">
                            <a:latin typeface="Cambria Math" panose="02040503050406030204" pitchFamily="18" charset="0"/>
                          </a:rPr>
                        </m:ctrlPr>
                      </m:dPr>
                      <m:e>
                        <m:sSub>
                          <m:sSubPr>
                            <m:ctrlPr>
                              <a:rPr lang="es-ES" b="0" i="1" smtClean="0">
                                <a:latin typeface="Cambria Math" panose="02040503050406030204" pitchFamily="18" charset="0"/>
                              </a:rPr>
                            </m:ctrlPr>
                          </m:sSubPr>
                          <m:e>
                            <m:r>
                              <a:rPr lang="es-ES" b="1" i="0" smtClean="0">
                                <a:latin typeface="Cambria Math" panose="02040503050406030204" pitchFamily="18" charset="0"/>
                              </a:rPr>
                              <m:t>𝐱</m:t>
                            </m:r>
                          </m:e>
                          <m:sub>
                            <m:r>
                              <a:rPr lang="es-ES" b="0" i="1" smtClean="0">
                                <a:latin typeface="Cambria Math" panose="02040503050406030204" pitchFamily="18" charset="0"/>
                              </a:rPr>
                              <m:t>1</m:t>
                            </m:r>
                          </m:sub>
                        </m:sSub>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1" i="0" smtClean="0">
                                <a:latin typeface="Cambria Math" panose="02040503050406030204" pitchFamily="18" charset="0"/>
                              </a:rPr>
                              <m:t>𝐱</m:t>
                            </m:r>
                          </m:e>
                          <m:sub>
                            <m:r>
                              <a:rPr lang="es-ES" b="0" i="1" smtClean="0">
                                <a:latin typeface="Cambria Math" panose="02040503050406030204" pitchFamily="18" charset="0"/>
                              </a:rPr>
                              <m:t>𝑝</m:t>
                            </m:r>
                          </m:sub>
                        </m:sSub>
                      </m:e>
                    </m:d>
                  </m:oMath>
                </a14:m>
                <a:r>
                  <a:rPr lang="es-ES" dirty="0"/>
                  <a:t> sigue una </a:t>
                </a:r>
                <a:r>
                  <a:rPr lang="es-ES" dirty="0">
                    <a:solidFill>
                      <a:srgbClr val="92D050"/>
                    </a:solidFill>
                  </a:rPr>
                  <a:t>distribución elíptica </a:t>
                </a:r>
                <a:r>
                  <a:rPr lang="es-ES" dirty="0"/>
                  <a:t>si su función de densidad solo depende de la variable a través de </a:t>
                </a:r>
              </a:p>
              <a:p>
                <a:pPr marL="0" indent="0">
                  <a:spcAft>
                    <a:spcPts val="1800"/>
                  </a:spcAft>
                  <a:buNone/>
                </a:pPr>
                <a14:m>
                  <m:oMathPara xmlns:m="http://schemas.openxmlformats.org/officeDocument/2006/math">
                    <m:oMathParaPr>
                      <m:jc m:val="centerGroup"/>
                    </m:oMathParaPr>
                    <m:oMath xmlns:m="http://schemas.openxmlformats.org/officeDocument/2006/math">
                      <m:sSup>
                        <m:sSupPr>
                          <m:ctrlPr>
                            <a:rPr lang="es-ES" b="1" i="1" smtClean="0">
                              <a:latin typeface="Cambria Math" panose="02040503050406030204" pitchFamily="18" charset="0"/>
                            </a:rPr>
                          </m:ctrlPr>
                        </m:sSupPr>
                        <m:e>
                          <m:d>
                            <m:dPr>
                              <m:ctrlPr>
                                <a:rPr lang="es-ES" b="0" i="1" smtClean="0">
                                  <a:latin typeface="Cambria Math" panose="02040503050406030204" pitchFamily="18" charset="0"/>
                                </a:rPr>
                              </m:ctrlPr>
                            </m:dPr>
                            <m:e>
                              <m:r>
                                <a:rPr lang="es-ES" b="1">
                                  <a:latin typeface="Cambria Math" panose="02040503050406030204" pitchFamily="18" charset="0"/>
                                </a:rPr>
                                <m:t>𝐱</m:t>
                              </m:r>
                              <m:r>
                                <a:rPr lang="es-ES" b="1" i="0" smtClean="0">
                                  <a:latin typeface="Cambria Math" panose="02040503050406030204" pitchFamily="18" charset="0"/>
                                </a:rPr>
                                <m:t>−</m:t>
                              </m:r>
                              <m:r>
                                <a:rPr lang="es-ES" b="1" i="0" smtClean="0">
                                  <a:latin typeface="Cambria Math" panose="02040503050406030204" pitchFamily="18" charset="0"/>
                                </a:rPr>
                                <m:t>𝐦</m:t>
                              </m:r>
                            </m:e>
                          </m:d>
                        </m:e>
                        <m:sup>
                          <m:r>
                            <a:rPr lang="es-ES" b="1" i="0" smtClean="0">
                              <a:latin typeface="Cambria Math" panose="02040503050406030204" pitchFamily="18" charset="0"/>
                            </a:rPr>
                            <m:t>𝐭</m:t>
                          </m:r>
                        </m:sup>
                      </m:sSup>
                      <m:sSup>
                        <m:sSupPr>
                          <m:ctrlPr>
                            <a:rPr lang="es-ES" i="1" smtClean="0">
                              <a:latin typeface="Cambria Math" panose="02040503050406030204" pitchFamily="18" charset="0"/>
                            </a:rPr>
                          </m:ctrlPr>
                        </m:sSupPr>
                        <m:e>
                          <m:r>
                            <m:rPr>
                              <m:sty m:val="p"/>
                            </m:rPr>
                            <a:rPr lang="es-ES" b="0" i="0" smtClean="0">
                              <a:latin typeface="Cambria Math" panose="02040503050406030204" pitchFamily="18" charset="0"/>
                            </a:rPr>
                            <m:t>V</m:t>
                          </m:r>
                        </m:e>
                        <m:sup>
                          <m:r>
                            <a:rPr lang="es-ES" b="0" i="0" smtClean="0">
                              <a:latin typeface="Cambria Math" panose="02040503050406030204" pitchFamily="18" charset="0"/>
                            </a:rPr>
                            <m:t>−1</m:t>
                          </m:r>
                        </m:sup>
                      </m:sSup>
                      <m:d>
                        <m:dPr>
                          <m:ctrlPr>
                            <a:rPr lang="es-ES" b="1" i="1" smtClean="0">
                              <a:latin typeface="Cambria Math" panose="02040503050406030204" pitchFamily="18" charset="0"/>
                            </a:rPr>
                          </m:ctrlPr>
                        </m:dPr>
                        <m:e>
                          <m:r>
                            <a:rPr lang="es-ES" b="1" i="0" smtClean="0">
                              <a:latin typeface="Cambria Math" panose="02040503050406030204" pitchFamily="18" charset="0"/>
                            </a:rPr>
                            <m:t>𝐱</m:t>
                          </m:r>
                          <m:r>
                            <a:rPr lang="es-ES" b="1" i="0" smtClean="0">
                              <a:latin typeface="Cambria Math" panose="02040503050406030204" pitchFamily="18" charset="0"/>
                            </a:rPr>
                            <m:t>−</m:t>
                          </m:r>
                          <m:r>
                            <a:rPr lang="es-ES" b="1" i="0" smtClean="0">
                              <a:latin typeface="Cambria Math" panose="02040503050406030204" pitchFamily="18" charset="0"/>
                            </a:rPr>
                            <m:t>𝐦</m:t>
                          </m:r>
                        </m:e>
                      </m:d>
                    </m:oMath>
                  </m:oMathPara>
                </a14:m>
                <a:endParaRPr lang="es-ES" dirty="0"/>
              </a:p>
              <a:p>
                <a:pPr marL="0" indent="0">
                  <a:spcAft>
                    <a:spcPts val="1800"/>
                  </a:spcAft>
                  <a:buNone/>
                </a:pPr>
                <a:r>
                  <a:rPr lang="es-ES" dirty="0"/>
                  <a:t>	donde </a:t>
                </a:r>
                <a14:m>
                  <m:oMath xmlns:m="http://schemas.openxmlformats.org/officeDocument/2006/math">
                    <m:r>
                      <a:rPr lang="es-ES" b="1" i="0" smtClean="0">
                        <a:latin typeface="Cambria Math" panose="02040503050406030204" pitchFamily="18" charset="0"/>
                      </a:rPr>
                      <m:t>𝐦</m:t>
                    </m:r>
                  </m:oMath>
                </a14:m>
                <a:r>
                  <a:rPr lang="es-ES" dirty="0"/>
                  <a:t> es un vector de tamaño </a:t>
                </a:r>
                <a14:m>
                  <m:oMath xmlns:m="http://schemas.openxmlformats.org/officeDocument/2006/math">
                    <m:r>
                      <a:rPr lang="es-ES" b="0" i="1" smtClean="0">
                        <a:latin typeface="Cambria Math" panose="02040503050406030204" pitchFamily="18" charset="0"/>
                      </a:rPr>
                      <m:t>𝑝</m:t>
                    </m:r>
                    <m:r>
                      <a:rPr lang="es-ES" b="0" i="1" smtClean="0">
                        <a:latin typeface="Cambria Math" panose="02040503050406030204" pitchFamily="18" charset="0"/>
                      </a:rPr>
                      <m:t>×1</m:t>
                    </m:r>
                  </m:oMath>
                </a14:m>
                <a:r>
                  <a:rPr lang="es-ES" dirty="0"/>
                  <a:t> y </a:t>
                </a:r>
                <a14:m>
                  <m:oMath xmlns:m="http://schemas.openxmlformats.org/officeDocument/2006/math">
                    <m:r>
                      <a:rPr lang="es-ES" b="0" i="1" smtClean="0">
                        <a:latin typeface="Cambria Math" panose="02040503050406030204" pitchFamily="18" charset="0"/>
                      </a:rPr>
                      <m:t>𝑉</m:t>
                    </m:r>
                  </m:oMath>
                </a14:m>
                <a:r>
                  <a:rPr lang="es-ES" dirty="0"/>
                  <a:t> es una matriz (no necesariamente la 	media y la matriz de covarianza de </a:t>
                </a:r>
                <a14:m>
                  <m:oMath xmlns:m="http://schemas.openxmlformats.org/officeDocument/2006/math">
                    <m:r>
                      <a:rPr lang="es-ES" b="1">
                        <a:latin typeface="Cambria Math" panose="02040503050406030204" pitchFamily="18" charset="0"/>
                      </a:rPr>
                      <m:t>𝐱</m:t>
                    </m:r>
                  </m:oMath>
                </a14:m>
                <a:r>
                  <a:rPr lang="es-ES" dirty="0"/>
                  <a:t>).</a:t>
                </a:r>
              </a:p>
              <a:p>
                <a:pPr>
                  <a:spcAft>
                    <a:spcPts val="1800"/>
                  </a:spcAft>
                </a:pPr>
                <a:r>
                  <a:rPr lang="es-ES" dirty="0"/>
                  <a:t>Las curvas de nivel de las distribuciones elípticas son elipsoides centrados en </a:t>
                </a:r>
                <a14:m>
                  <m:oMath xmlns:m="http://schemas.openxmlformats.org/officeDocument/2006/math">
                    <m:r>
                      <a:rPr lang="es-ES" b="1">
                        <a:latin typeface="Cambria Math" panose="02040503050406030204" pitchFamily="18" charset="0"/>
                      </a:rPr>
                      <m:t>𝐦</m:t>
                    </m:r>
                  </m:oMath>
                </a14:m>
                <a:r>
                  <a:rPr lang="es-ES" dirty="0"/>
                  <a:t>.</a:t>
                </a:r>
              </a:p>
              <a:p>
                <a:pPr>
                  <a:spcAft>
                    <a:spcPts val="1800"/>
                  </a:spcAft>
                </a:pPr>
                <a:r>
                  <a:rPr lang="es-ES" dirty="0"/>
                  <a:t>En el caso </a:t>
                </a:r>
                <a:r>
                  <a:rPr lang="es-ES" dirty="0">
                    <a:solidFill>
                      <a:srgbClr val="FFC000"/>
                    </a:solidFill>
                  </a:rPr>
                  <a:t>bidimensional</a:t>
                </a:r>
                <a:r>
                  <a:rPr lang="es-ES" dirty="0"/>
                  <a:t>, serían </a:t>
                </a:r>
                <a:r>
                  <a:rPr lang="es-ES" dirty="0">
                    <a:solidFill>
                      <a:srgbClr val="FFC000"/>
                    </a:solidFill>
                  </a:rPr>
                  <a:t>elipses</a:t>
                </a:r>
                <a:r>
                  <a:rPr lang="es-ES" dirty="0"/>
                  <a:t> centradas en </a:t>
                </a:r>
                <a14:m>
                  <m:oMath xmlns:m="http://schemas.openxmlformats.org/officeDocument/2006/math">
                    <m:r>
                      <a:rPr lang="es-ES" b="1">
                        <a:latin typeface="Cambria Math" panose="02040503050406030204" pitchFamily="18" charset="0"/>
                      </a:rPr>
                      <m:t>𝐦</m:t>
                    </m:r>
                  </m:oMath>
                </a14:m>
                <a:r>
                  <a:rPr lang="es-ES" dirty="0"/>
                  <a:t>.</a:t>
                </a:r>
              </a:p>
              <a:p>
                <a:pPr>
                  <a:spcAft>
                    <a:spcPts val="1800"/>
                  </a:spcAft>
                </a:pPr>
                <a:r>
                  <a:rPr lang="es-ES" dirty="0"/>
                  <a:t>La distribución Gaussiana o </a:t>
                </a:r>
                <a:r>
                  <a:rPr lang="es-ES" dirty="0">
                    <a:solidFill>
                      <a:srgbClr val="00B0F0"/>
                    </a:solidFill>
                  </a:rPr>
                  <a:t>Normal multivariante </a:t>
                </a:r>
                <a:r>
                  <a:rPr lang="es-ES" dirty="0"/>
                  <a:t>es un caso de distribución elíptica: </a:t>
                </a:r>
                <a14:m>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𝑁</m:t>
                        </m:r>
                      </m:e>
                      <m:sub>
                        <m:r>
                          <a:rPr lang="es-ES" b="0" i="1" smtClean="0">
                            <a:latin typeface="Cambria Math" panose="02040503050406030204" pitchFamily="18" charset="0"/>
                          </a:rPr>
                          <m:t>𝑝</m:t>
                        </m:r>
                      </m:sub>
                    </m:sSub>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1" i="1" smtClean="0">
                            <a:latin typeface="Cambria Math" panose="02040503050406030204" pitchFamily="18" charset="0"/>
                          </a:rPr>
                          <m:t>𝝁</m:t>
                        </m:r>
                      </m:e>
                      <m:sub>
                        <m:r>
                          <m:rPr>
                            <m:sty m:val="p"/>
                          </m:rPr>
                          <a:rPr lang="es-ES" b="0" i="0" smtClean="0">
                            <a:latin typeface="Cambria Math" panose="02040503050406030204" pitchFamily="18" charset="0"/>
                          </a:rPr>
                          <m:t>x</m:t>
                        </m:r>
                      </m:sub>
                    </m:sSub>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m:rPr>
                            <m:sty m:val="p"/>
                          </m:rPr>
                          <a:rPr lang="es-ES" b="0" i="0" smtClean="0">
                            <a:latin typeface="Cambria Math" panose="02040503050406030204" pitchFamily="18" charset="0"/>
                          </a:rPr>
                          <m:t>Σ</m:t>
                        </m:r>
                      </m:e>
                      <m:sub>
                        <m:r>
                          <m:rPr>
                            <m:sty m:val="p"/>
                          </m:rPr>
                          <a:rPr lang="es-ES" b="0" i="0" smtClean="0">
                            <a:latin typeface="Cambria Math" panose="02040503050406030204" pitchFamily="18" charset="0"/>
                          </a:rPr>
                          <m:t>x</m:t>
                        </m:r>
                      </m:sub>
                    </m:sSub>
                    <m:r>
                      <a:rPr lang="es-ES" b="0" i="1" smtClean="0">
                        <a:latin typeface="Cambria Math" panose="02040503050406030204" pitchFamily="18" charset="0"/>
                      </a:rPr>
                      <m:t>)</m:t>
                    </m:r>
                  </m:oMath>
                </a14:m>
                <a:r>
                  <a:rPr lang="es-ES" dirty="0"/>
                  <a:t>.</a:t>
                </a:r>
              </a:p>
            </p:txBody>
          </p:sp>
        </mc:Choice>
        <mc:Fallback>
          <p:sp>
            <p:nvSpPr>
              <p:cNvPr id="7" name="Marcador de contenido 2"/>
              <p:cNvSpPr txBox="1">
                <a:spLocks noRot="1" noChangeAspect="1" noMove="1" noResize="1" noEditPoints="1" noAdjustHandles="1" noChangeArrowheads="1" noChangeShapeType="1" noTextEdit="1"/>
              </p:cNvSpPr>
              <p:nvPr/>
            </p:nvSpPr>
            <p:spPr>
              <a:xfrm>
                <a:off x="483370" y="1754909"/>
                <a:ext cx="9432417" cy="4746559"/>
              </a:xfrm>
              <a:prstGeom prst="rect">
                <a:avLst/>
              </a:prstGeom>
              <a:blipFill>
                <a:blip r:embed="rId2"/>
                <a:stretch>
                  <a:fillRect l="-129" t="-513"/>
                </a:stretch>
              </a:blipFill>
            </p:spPr>
            <p:txBody>
              <a:bodyPr/>
              <a:lstStyle/>
              <a:p>
                <a:r>
                  <a:rPr lang="es-ES">
                    <a:noFill/>
                  </a:rPr>
                  <a:t> </a:t>
                </a:r>
              </a:p>
            </p:txBody>
          </p:sp>
        </mc:Fallback>
      </mc:AlternateContent>
    </p:spTree>
    <p:extLst>
      <p:ext uri="{BB962C8B-B14F-4D97-AF65-F5344CB8AC3E}">
        <p14:creationId xmlns:p14="http://schemas.microsoft.com/office/powerpoint/2010/main" val="2246572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5">
            <a:extLst>
              <a:ext uri="{FF2B5EF4-FFF2-40B4-BE49-F238E27FC236}">
                <a16:creationId xmlns:a16="http://schemas.microsoft.com/office/drawing/2014/main" id="{5D1D4658-32CD-4903-BDA6-7B54EEA4ED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7" name="Freeform: Shape 27">
            <a:extLst>
              <a:ext uri="{FF2B5EF4-FFF2-40B4-BE49-F238E27FC236}">
                <a16:creationId xmlns:a16="http://schemas.microsoft.com/office/drawing/2014/main" id="{7A29A97C-0C3C-4F06-9CA4-68DFD1CE40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0886" y="983228"/>
            <a:ext cx="8301112" cy="5874772"/>
          </a:xfrm>
          <a:custGeom>
            <a:avLst/>
            <a:gdLst>
              <a:gd name="connsiteX0" fmla="*/ 3607511 w 8301112"/>
              <a:gd name="connsiteY0" fmla="*/ 0 h 5874772"/>
              <a:gd name="connsiteX1" fmla="*/ 8106431 w 8301112"/>
              <a:gd name="connsiteY1" fmla="*/ 0 h 5874772"/>
              <a:gd name="connsiteX2" fmla="*/ 8301112 w 8301112"/>
              <a:gd name="connsiteY2" fmla="*/ 0 h 5874772"/>
              <a:gd name="connsiteX3" fmla="*/ 8301112 w 8301112"/>
              <a:gd name="connsiteY3" fmla="*/ 5874772 h 5874772"/>
              <a:gd name="connsiteX4" fmla="*/ 27685 w 8301112"/>
              <a:gd name="connsiteY4" fmla="*/ 5874772 h 5874772"/>
              <a:gd name="connsiteX5" fmla="*/ 24376 w 8301112"/>
              <a:gd name="connsiteY5" fmla="*/ 5862584 h 5874772"/>
              <a:gd name="connsiteX6" fmla="*/ 97502 w 8301112"/>
              <a:gd name="connsiteY6" fmla="*/ 5167850 h 5874772"/>
              <a:gd name="connsiteX7" fmla="*/ 2827510 w 8301112"/>
              <a:gd name="connsiteY7" fmla="*/ 438782 h 5874772"/>
              <a:gd name="connsiteX8" fmla="*/ 3607511 w 8301112"/>
              <a:gd name="connsiteY8" fmla="*/ 0 h 587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01112" h="5874772">
                <a:moveTo>
                  <a:pt x="3607511" y="0"/>
                </a:moveTo>
                <a:cubicBezTo>
                  <a:pt x="3607511" y="0"/>
                  <a:pt x="3607511" y="0"/>
                  <a:pt x="8106431" y="0"/>
                </a:cubicBezTo>
                <a:lnTo>
                  <a:pt x="8301112" y="0"/>
                </a:lnTo>
                <a:lnTo>
                  <a:pt x="8301112" y="5874772"/>
                </a:lnTo>
                <a:lnTo>
                  <a:pt x="27685" y="5874772"/>
                </a:lnTo>
                <a:lnTo>
                  <a:pt x="24376" y="5862584"/>
                </a:lnTo>
                <a:cubicBezTo>
                  <a:pt x="-24375" y="5631005"/>
                  <a:pt x="0" y="5362863"/>
                  <a:pt x="97502" y="5167850"/>
                </a:cubicBezTo>
                <a:cubicBezTo>
                  <a:pt x="97502" y="5167850"/>
                  <a:pt x="97502" y="5167850"/>
                  <a:pt x="2827510" y="438782"/>
                </a:cubicBezTo>
                <a:cubicBezTo>
                  <a:pt x="2973760" y="195014"/>
                  <a:pt x="3331265" y="0"/>
                  <a:pt x="3607511"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8" name="Freeform: Shape 29">
            <a:extLst>
              <a:ext uri="{FF2B5EF4-FFF2-40B4-BE49-F238E27FC236}">
                <a16:creationId xmlns:a16="http://schemas.microsoft.com/office/drawing/2014/main" id="{801292C1-8B12-4AF2-9B59-8851A132E5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6700" y="360023"/>
            <a:ext cx="5342806" cy="4453168"/>
          </a:xfrm>
          <a:custGeom>
            <a:avLst/>
            <a:gdLst>
              <a:gd name="connsiteX0" fmla="*/ 313737 w 5342806"/>
              <a:gd name="connsiteY0" fmla="*/ 2699726 h 4453168"/>
              <a:gd name="connsiteX1" fmla="*/ 775980 w 5342806"/>
              <a:gd name="connsiteY1" fmla="*/ 2699726 h 4453168"/>
              <a:gd name="connsiteX2" fmla="*/ 846865 w 5342806"/>
              <a:gd name="connsiteY2" fmla="*/ 2741502 h 4453168"/>
              <a:gd name="connsiteX3" fmla="*/ 1078485 w 5342806"/>
              <a:gd name="connsiteY3" fmla="*/ 3140369 h 4453168"/>
              <a:gd name="connsiteX4" fmla="*/ 1078485 w 5342806"/>
              <a:gd name="connsiteY4" fmla="*/ 3221933 h 4453168"/>
              <a:gd name="connsiteX5" fmla="*/ 846865 w 5342806"/>
              <a:gd name="connsiteY5" fmla="*/ 3620799 h 4453168"/>
              <a:gd name="connsiteX6" fmla="*/ 775980 w 5342806"/>
              <a:gd name="connsiteY6" fmla="*/ 3662576 h 4453168"/>
              <a:gd name="connsiteX7" fmla="*/ 313737 w 5342806"/>
              <a:gd name="connsiteY7" fmla="*/ 3662576 h 4453168"/>
              <a:gd name="connsiteX8" fmla="*/ 241855 w 5342806"/>
              <a:gd name="connsiteY8" fmla="*/ 3620799 h 4453168"/>
              <a:gd name="connsiteX9" fmla="*/ 11232 w 5342806"/>
              <a:gd name="connsiteY9" fmla="*/ 3221933 h 4453168"/>
              <a:gd name="connsiteX10" fmla="*/ 11232 w 5342806"/>
              <a:gd name="connsiteY10" fmla="*/ 3140369 h 4453168"/>
              <a:gd name="connsiteX11" fmla="*/ 241855 w 5342806"/>
              <a:gd name="connsiteY11" fmla="*/ 2741502 h 4453168"/>
              <a:gd name="connsiteX12" fmla="*/ 313737 w 5342806"/>
              <a:gd name="connsiteY12" fmla="*/ 2699726 h 4453168"/>
              <a:gd name="connsiteX13" fmla="*/ 2150770 w 5342806"/>
              <a:gd name="connsiteY13" fmla="*/ 492430 h 4453168"/>
              <a:gd name="connsiteX14" fmla="*/ 2388454 w 5342806"/>
              <a:gd name="connsiteY14" fmla="*/ 492430 h 4453168"/>
              <a:gd name="connsiteX15" fmla="*/ 2416181 w 5342806"/>
              <a:gd name="connsiteY15" fmla="*/ 492430 h 4453168"/>
              <a:gd name="connsiteX16" fmla="*/ 2442639 w 5342806"/>
              <a:gd name="connsiteY16" fmla="*/ 537992 h 4453168"/>
              <a:gd name="connsiteX17" fmla="*/ 2572233 w 5342806"/>
              <a:gd name="connsiteY17" fmla="*/ 761161 h 4453168"/>
              <a:gd name="connsiteX18" fmla="*/ 2572233 w 5342806"/>
              <a:gd name="connsiteY18" fmla="*/ 886078 h 4453168"/>
              <a:gd name="connsiteX19" fmla="*/ 2217501 w 5342806"/>
              <a:gd name="connsiteY19" fmla="*/ 1496950 h 4453168"/>
              <a:gd name="connsiteX20" fmla="*/ 2108941 w 5342806"/>
              <a:gd name="connsiteY20" fmla="*/ 1560931 h 4453168"/>
              <a:gd name="connsiteX21" fmla="*/ 1401007 w 5342806"/>
              <a:gd name="connsiteY21" fmla="*/ 1560931 h 4453168"/>
              <a:gd name="connsiteX22" fmla="*/ 1367679 w 5342806"/>
              <a:gd name="connsiteY22" fmla="*/ 1556504 h 4453168"/>
              <a:gd name="connsiteX23" fmla="*/ 1344756 w 5342806"/>
              <a:gd name="connsiteY23" fmla="*/ 1546893 h 4453168"/>
              <a:gd name="connsiteX24" fmla="*/ 1358765 w 5342806"/>
              <a:gd name="connsiteY24" fmla="*/ 1522665 h 4453168"/>
              <a:gd name="connsiteX25" fmla="*/ 1855078 w 5342806"/>
              <a:gd name="connsiteY25" fmla="*/ 664281 h 4453168"/>
              <a:gd name="connsiteX26" fmla="*/ 2150770 w 5342806"/>
              <a:gd name="connsiteY26" fmla="*/ 492430 h 4453168"/>
              <a:gd name="connsiteX27" fmla="*/ 1359084 w 5342806"/>
              <a:gd name="connsiteY27" fmla="*/ 0 h 4453168"/>
              <a:gd name="connsiteX28" fmla="*/ 2157630 w 5342806"/>
              <a:gd name="connsiteY28" fmla="*/ 0 h 4453168"/>
              <a:gd name="connsiteX29" fmla="*/ 2280085 w 5342806"/>
              <a:gd name="connsiteY29" fmla="*/ 72172 h 4453168"/>
              <a:gd name="connsiteX30" fmla="*/ 2494708 w 5342806"/>
              <a:gd name="connsiteY30" fmla="*/ 441767 h 4453168"/>
              <a:gd name="connsiteX31" fmla="*/ 2518954 w 5342806"/>
              <a:gd name="connsiteY31" fmla="*/ 483519 h 4453168"/>
              <a:gd name="connsiteX32" fmla="*/ 2499877 w 5342806"/>
              <a:gd name="connsiteY32" fmla="*/ 483519 h 4453168"/>
              <a:gd name="connsiteX33" fmla="*/ 2409708 w 5342806"/>
              <a:gd name="connsiteY33" fmla="*/ 483519 h 4453168"/>
              <a:gd name="connsiteX34" fmla="*/ 2370537 w 5342806"/>
              <a:gd name="connsiteY34" fmla="*/ 416064 h 4453168"/>
              <a:gd name="connsiteX35" fmla="*/ 2220885 w 5342806"/>
              <a:gd name="connsiteY35" fmla="*/ 158353 h 4453168"/>
              <a:gd name="connsiteX36" fmla="*/ 2112324 w 5342806"/>
              <a:gd name="connsiteY36" fmla="*/ 94371 h 4453168"/>
              <a:gd name="connsiteX37" fmla="*/ 1404390 w 5342806"/>
              <a:gd name="connsiteY37" fmla="*/ 94371 h 4453168"/>
              <a:gd name="connsiteX38" fmla="*/ 1294301 w 5342806"/>
              <a:gd name="connsiteY38" fmla="*/ 158353 h 4453168"/>
              <a:gd name="connsiteX39" fmla="*/ 941098 w 5342806"/>
              <a:gd name="connsiteY39" fmla="*/ 769224 h 4453168"/>
              <a:gd name="connsiteX40" fmla="*/ 941098 w 5342806"/>
              <a:gd name="connsiteY40" fmla="*/ 894141 h 4453168"/>
              <a:gd name="connsiteX41" fmla="*/ 1294301 w 5342806"/>
              <a:gd name="connsiteY41" fmla="*/ 1505013 h 4453168"/>
              <a:gd name="connsiteX42" fmla="*/ 1340745 w 5342806"/>
              <a:gd name="connsiteY42" fmla="*/ 1551856 h 4453168"/>
              <a:gd name="connsiteX43" fmla="*/ 1346119 w 5342806"/>
              <a:gd name="connsiteY43" fmla="*/ 1554109 h 4453168"/>
              <a:gd name="connsiteX44" fmla="*/ 1317310 w 5342806"/>
              <a:gd name="connsiteY44" fmla="*/ 1603934 h 4453168"/>
              <a:gd name="connsiteX45" fmla="*/ 1295884 w 5342806"/>
              <a:gd name="connsiteY45" fmla="*/ 1640991 h 4453168"/>
              <a:gd name="connsiteX46" fmla="*/ 1318107 w 5342806"/>
              <a:gd name="connsiteY46" fmla="*/ 1650309 h 4453168"/>
              <a:gd name="connsiteX47" fmla="*/ 1355700 w 5342806"/>
              <a:gd name="connsiteY47" fmla="*/ 1655302 h 4453168"/>
              <a:gd name="connsiteX48" fmla="*/ 2154247 w 5342806"/>
              <a:gd name="connsiteY48" fmla="*/ 1655302 h 4453168"/>
              <a:gd name="connsiteX49" fmla="*/ 2276701 w 5342806"/>
              <a:gd name="connsiteY49" fmla="*/ 1583132 h 4453168"/>
              <a:gd name="connsiteX50" fmla="*/ 2676837 w 5342806"/>
              <a:gd name="connsiteY50" fmla="*/ 894072 h 4453168"/>
              <a:gd name="connsiteX51" fmla="*/ 2676837 w 5342806"/>
              <a:gd name="connsiteY51" fmla="*/ 753167 h 4453168"/>
              <a:gd name="connsiteX52" fmla="*/ 2544761 w 5342806"/>
              <a:gd name="connsiteY52" fmla="*/ 525724 h 4453168"/>
              <a:gd name="connsiteX53" fmla="*/ 2525427 w 5342806"/>
              <a:gd name="connsiteY53" fmla="*/ 492430 h 4453168"/>
              <a:gd name="connsiteX54" fmla="*/ 2614995 w 5342806"/>
              <a:gd name="connsiteY54" fmla="*/ 492430 h 4453168"/>
              <a:gd name="connsiteX55" fmla="*/ 4052233 w 5342806"/>
              <a:gd name="connsiteY55" fmla="*/ 492430 h 4453168"/>
              <a:gd name="connsiteX56" fmla="*/ 4343819 w 5342806"/>
              <a:gd name="connsiteY56" fmla="*/ 664281 h 4453168"/>
              <a:gd name="connsiteX57" fmla="*/ 5296604 w 5342806"/>
              <a:gd name="connsiteY57" fmla="*/ 2305041 h 4453168"/>
              <a:gd name="connsiteX58" fmla="*/ 5296604 w 5342806"/>
              <a:gd name="connsiteY58" fmla="*/ 2640558 h 4453168"/>
              <a:gd name="connsiteX59" fmla="*/ 4343819 w 5342806"/>
              <a:gd name="connsiteY59" fmla="*/ 4281318 h 4453168"/>
              <a:gd name="connsiteX60" fmla="*/ 4052233 w 5342806"/>
              <a:gd name="connsiteY60" fmla="*/ 4453168 h 4453168"/>
              <a:gd name="connsiteX61" fmla="*/ 2150770 w 5342806"/>
              <a:gd name="connsiteY61" fmla="*/ 4453168 h 4453168"/>
              <a:gd name="connsiteX62" fmla="*/ 1855078 w 5342806"/>
              <a:gd name="connsiteY62" fmla="*/ 4281318 h 4453168"/>
              <a:gd name="connsiteX63" fmla="*/ 906399 w 5342806"/>
              <a:gd name="connsiteY63" fmla="*/ 2640558 h 4453168"/>
              <a:gd name="connsiteX64" fmla="*/ 906399 w 5342806"/>
              <a:gd name="connsiteY64" fmla="*/ 2305041 h 4453168"/>
              <a:gd name="connsiteX65" fmla="*/ 1258651 w 5342806"/>
              <a:gd name="connsiteY65" fmla="*/ 1695815 h 4453168"/>
              <a:gd name="connsiteX66" fmla="*/ 1288338 w 5342806"/>
              <a:gd name="connsiteY66" fmla="*/ 1644472 h 4453168"/>
              <a:gd name="connsiteX67" fmla="*/ 1287293 w 5342806"/>
              <a:gd name="connsiteY67" fmla="*/ 1644034 h 4453168"/>
              <a:gd name="connsiteX68" fmla="*/ 1234904 w 5342806"/>
              <a:gd name="connsiteY68" fmla="*/ 1591195 h 4453168"/>
              <a:gd name="connsiteX69" fmla="*/ 836494 w 5342806"/>
              <a:gd name="connsiteY69" fmla="*/ 902135 h 4453168"/>
              <a:gd name="connsiteX70" fmla="*/ 836494 w 5342806"/>
              <a:gd name="connsiteY70" fmla="*/ 761230 h 4453168"/>
              <a:gd name="connsiteX71" fmla="*/ 1234904 w 5342806"/>
              <a:gd name="connsiteY71" fmla="*/ 72172 h 4453168"/>
              <a:gd name="connsiteX72" fmla="*/ 1359084 w 5342806"/>
              <a:gd name="connsiteY72" fmla="*/ 0 h 4453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5342806" h="4453168">
                <a:moveTo>
                  <a:pt x="313737" y="2699726"/>
                </a:moveTo>
                <a:cubicBezTo>
                  <a:pt x="313737" y="2699726"/>
                  <a:pt x="313737" y="2699726"/>
                  <a:pt x="775980" y="2699726"/>
                </a:cubicBezTo>
                <a:cubicBezTo>
                  <a:pt x="804933" y="2699726"/>
                  <a:pt x="832887" y="2715641"/>
                  <a:pt x="846865" y="2741502"/>
                </a:cubicBezTo>
                <a:cubicBezTo>
                  <a:pt x="846865" y="2741502"/>
                  <a:pt x="846865" y="2741502"/>
                  <a:pt x="1078485" y="3140369"/>
                </a:cubicBezTo>
                <a:cubicBezTo>
                  <a:pt x="1093461" y="3165236"/>
                  <a:pt x="1093461" y="3197066"/>
                  <a:pt x="1078485" y="3221933"/>
                </a:cubicBezTo>
                <a:cubicBezTo>
                  <a:pt x="1078485" y="3221933"/>
                  <a:pt x="1078485" y="3221933"/>
                  <a:pt x="846865" y="3620799"/>
                </a:cubicBezTo>
                <a:cubicBezTo>
                  <a:pt x="832887" y="3646661"/>
                  <a:pt x="804933" y="3662576"/>
                  <a:pt x="775980" y="3662576"/>
                </a:cubicBezTo>
                <a:cubicBezTo>
                  <a:pt x="775980" y="3662576"/>
                  <a:pt x="775980" y="3662576"/>
                  <a:pt x="313737" y="3662576"/>
                </a:cubicBezTo>
                <a:cubicBezTo>
                  <a:pt x="283786" y="3662576"/>
                  <a:pt x="256830" y="3646661"/>
                  <a:pt x="241855" y="3620799"/>
                </a:cubicBezTo>
                <a:cubicBezTo>
                  <a:pt x="241855" y="3620799"/>
                  <a:pt x="241855" y="3620799"/>
                  <a:pt x="11232" y="3221933"/>
                </a:cubicBezTo>
                <a:cubicBezTo>
                  <a:pt x="-3743" y="3197066"/>
                  <a:pt x="-3743" y="3165236"/>
                  <a:pt x="11232" y="3140369"/>
                </a:cubicBezTo>
                <a:cubicBezTo>
                  <a:pt x="11232" y="3140369"/>
                  <a:pt x="11232" y="3140369"/>
                  <a:pt x="241855" y="2741502"/>
                </a:cubicBezTo>
                <a:cubicBezTo>
                  <a:pt x="256830" y="2715641"/>
                  <a:pt x="283786" y="2699726"/>
                  <a:pt x="313737" y="2699726"/>
                </a:cubicBezTo>
                <a:close/>
                <a:moveTo>
                  <a:pt x="2150770" y="492430"/>
                </a:moveTo>
                <a:cubicBezTo>
                  <a:pt x="2150770" y="492430"/>
                  <a:pt x="2150770" y="492430"/>
                  <a:pt x="2388454" y="492430"/>
                </a:cubicBezTo>
                <a:lnTo>
                  <a:pt x="2416181" y="492430"/>
                </a:lnTo>
                <a:lnTo>
                  <a:pt x="2442639" y="537992"/>
                </a:lnTo>
                <a:cubicBezTo>
                  <a:pt x="2479480" y="601434"/>
                  <a:pt x="2522349" y="675258"/>
                  <a:pt x="2572233" y="761161"/>
                </a:cubicBezTo>
                <a:cubicBezTo>
                  <a:pt x="2595168" y="799246"/>
                  <a:pt x="2595168" y="847994"/>
                  <a:pt x="2572233" y="886078"/>
                </a:cubicBezTo>
                <a:cubicBezTo>
                  <a:pt x="2572233" y="886078"/>
                  <a:pt x="2572233" y="886078"/>
                  <a:pt x="2217501" y="1496950"/>
                </a:cubicBezTo>
                <a:cubicBezTo>
                  <a:pt x="2196094" y="1536558"/>
                  <a:pt x="2153283" y="1560931"/>
                  <a:pt x="2108941" y="1560931"/>
                </a:cubicBezTo>
                <a:cubicBezTo>
                  <a:pt x="2108941" y="1560931"/>
                  <a:pt x="2108941" y="1560931"/>
                  <a:pt x="1401007" y="1560931"/>
                </a:cubicBezTo>
                <a:cubicBezTo>
                  <a:pt x="1389539" y="1560931"/>
                  <a:pt x="1378359" y="1559408"/>
                  <a:pt x="1367679" y="1556504"/>
                </a:cubicBezTo>
                <a:lnTo>
                  <a:pt x="1344756" y="1546893"/>
                </a:lnTo>
                <a:lnTo>
                  <a:pt x="1358765" y="1522665"/>
                </a:lnTo>
                <a:cubicBezTo>
                  <a:pt x="1485427" y="1303600"/>
                  <a:pt x="1647555" y="1023197"/>
                  <a:pt x="1855078" y="664281"/>
                </a:cubicBezTo>
                <a:cubicBezTo>
                  <a:pt x="1916680" y="557897"/>
                  <a:pt x="2027565" y="492430"/>
                  <a:pt x="2150770" y="492430"/>
                </a:cubicBezTo>
                <a:close/>
                <a:moveTo>
                  <a:pt x="1359084" y="0"/>
                </a:moveTo>
                <a:cubicBezTo>
                  <a:pt x="1359084" y="0"/>
                  <a:pt x="1359084" y="0"/>
                  <a:pt x="2157630" y="0"/>
                </a:cubicBezTo>
                <a:cubicBezTo>
                  <a:pt x="2207647" y="0"/>
                  <a:pt x="2255938" y="27495"/>
                  <a:pt x="2280085" y="72172"/>
                </a:cubicBezTo>
                <a:cubicBezTo>
                  <a:pt x="2280085" y="72172"/>
                  <a:pt x="2280085" y="72172"/>
                  <a:pt x="2494708" y="441767"/>
                </a:cubicBezTo>
                <a:lnTo>
                  <a:pt x="2518954" y="483519"/>
                </a:lnTo>
                <a:lnTo>
                  <a:pt x="2499877" y="483519"/>
                </a:lnTo>
                <a:lnTo>
                  <a:pt x="2409708" y="483519"/>
                </a:lnTo>
                <a:lnTo>
                  <a:pt x="2370537" y="416064"/>
                </a:lnTo>
                <a:cubicBezTo>
                  <a:pt x="2220885" y="158353"/>
                  <a:pt x="2220885" y="158353"/>
                  <a:pt x="2220885" y="158353"/>
                </a:cubicBezTo>
                <a:cubicBezTo>
                  <a:pt x="2199478" y="118745"/>
                  <a:pt x="2156666" y="94371"/>
                  <a:pt x="2112324" y="94371"/>
                </a:cubicBezTo>
                <a:cubicBezTo>
                  <a:pt x="1404390" y="94371"/>
                  <a:pt x="1404390" y="94371"/>
                  <a:pt x="1404390" y="94371"/>
                </a:cubicBezTo>
                <a:cubicBezTo>
                  <a:pt x="1358520" y="94371"/>
                  <a:pt x="1317236" y="118745"/>
                  <a:pt x="1294301" y="158353"/>
                </a:cubicBezTo>
                <a:cubicBezTo>
                  <a:pt x="941098" y="769224"/>
                  <a:pt x="941098" y="769224"/>
                  <a:pt x="941098" y="769224"/>
                </a:cubicBezTo>
                <a:cubicBezTo>
                  <a:pt x="918163" y="807309"/>
                  <a:pt x="918163" y="856057"/>
                  <a:pt x="941098" y="894141"/>
                </a:cubicBezTo>
                <a:cubicBezTo>
                  <a:pt x="1294301" y="1505013"/>
                  <a:pt x="1294301" y="1505013"/>
                  <a:pt x="1294301" y="1505013"/>
                </a:cubicBezTo>
                <a:cubicBezTo>
                  <a:pt x="1305769" y="1524817"/>
                  <a:pt x="1321823" y="1540812"/>
                  <a:pt x="1340745" y="1551856"/>
                </a:cubicBezTo>
                <a:lnTo>
                  <a:pt x="1346119" y="1554109"/>
                </a:lnTo>
                <a:lnTo>
                  <a:pt x="1317310" y="1603934"/>
                </a:lnTo>
                <a:lnTo>
                  <a:pt x="1295884" y="1640991"/>
                </a:lnTo>
                <a:lnTo>
                  <a:pt x="1318107" y="1650309"/>
                </a:lnTo>
                <a:cubicBezTo>
                  <a:pt x="1330154" y="1653584"/>
                  <a:pt x="1342766" y="1655302"/>
                  <a:pt x="1355700" y="1655302"/>
                </a:cubicBezTo>
                <a:cubicBezTo>
                  <a:pt x="2154247" y="1655302"/>
                  <a:pt x="2154247" y="1655302"/>
                  <a:pt x="2154247" y="1655302"/>
                </a:cubicBezTo>
                <a:cubicBezTo>
                  <a:pt x="2204264" y="1655302"/>
                  <a:pt x="2252555" y="1627810"/>
                  <a:pt x="2276701" y="1583132"/>
                </a:cubicBezTo>
                <a:cubicBezTo>
                  <a:pt x="2676837" y="894072"/>
                  <a:pt x="2676837" y="894072"/>
                  <a:pt x="2676837" y="894072"/>
                </a:cubicBezTo>
                <a:cubicBezTo>
                  <a:pt x="2702708" y="851114"/>
                  <a:pt x="2702708" y="796127"/>
                  <a:pt x="2676837" y="753167"/>
                </a:cubicBezTo>
                <a:cubicBezTo>
                  <a:pt x="2626820" y="667035"/>
                  <a:pt x="2583056" y="591669"/>
                  <a:pt x="2544761" y="525724"/>
                </a:cubicBezTo>
                <a:lnTo>
                  <a:pt x="2525427" y="492430"/>
                </a:lnTo>
                <a:lnTo>
                  <a:pt x="2614995" y="492430"/>
                </a:lnTo>
                <a:cubicBezTo>
                  <a:pt x="2893530" y="492430"/>
                  <a:pt x="3339185" y="492430"/>
                  <a:pt x="4052233" y="492430"/>
                </a:cubicBezTo>
                <a:cubicBezTo>
                  <a:pt x="4171332" y="492430"/>
                  <a:pt x="4286323" y="557897"/>
                  <a:pt x="4343819" y="664281"/>
                </a:cubicBezTo>
                <a:cubicBezTo>
                  <a:pt x="4343819" y="664281"/>
                  <a:pt x="4343819" y="664281"/>
                  <a:pt x="5296604" y="2305041"/>
                </a:cubicBezTo>
                <a:cubicBezTo>
                  <a:pt x="5358207" y="2407332"/>
                  <a:pt x="5358207" y="2538266"/>
                  <a:pt x="5296604" y="2640558"/>
                </a:cubicBezTo>
                <a:cubicBezTo>
                  <a:pt x="5296604" y="2640558"/>
                  <a:pt x="5296604" y="2640558"/>
                  <a:pt x="4343819" y="4281318"/>
                </a:cubicBezTo>
                <a:cubicBezTo>
                  <a:pt x="4286323" y="4387702"/>
                  <a:pt x="4171332" y="4453168"/>
                  <a:pt x="4052233" y="4453168"/>
                </a:cubicBezTo>
                <a:cubicBezTo>
                  <a:pt x="4052233" y="4453168"/>
                  <a:pt x="4052233" y="4453168"/>
                  <a:pt x="2150770" y="4453168"/>
                </a:cubicBezTo>
                <a:cubicBezTo>
                  <a:pt x="2027565" y="4453168"/>
                  <a:pt x="1916680" y="4387702"/>
                  <a:pt x="1855078" y="4281318"/>
                </a:cubicBezTo>
                <a:cubicBezTo>
                  <a:pt x="1855078" y="4281318"/>
                  <a:pt x="1855078" y="4281318"/>
                  <a:pt x="906399" y="2640558"/>
                </a:cubicBezTo>
                <a:cubicBezTo>
                  <a:pt x="844796" y="2538266"/>
                  <a:pt x="844796" y="2407332"/>
                  <a:pt x="906399" y="2305041"/>
                </a:cubicBezTo>
                <a:cubicBezTo>
                  <a:pt x="906399" y="2305041"/>
                  <a:pt x="906399" y="2305041"/>
                  <a:pt x="1258651" y="1695815"/>
                </a:cubicBezTo>
                <a:lnTo>
                  <a:pt x="1288338" y="1644472"/>
                </a:lnTo>
                <a:lnTo>
                  <a:pt x="1287293" y="1644034"/>
                </a:lnTo>
                <a:cubicBezTo>
                  <a:pt x="1265949" y="1631576"/>
                  <a:pt x="1247840" y="1613534"/>
                  <a:pt x="1234904" y="1591195"/>
                </a:cubicBezTo>
                <a:cubicBezTo>
                  <a:pt x="1234904" y="1591195"/>
                  <a:pt x="1234904" y="1591195"/>
                  <a:pt x="836494" y="902135"/>
                </a:cubicBezTo>
                <a:cubicBezTo>
                  <a:pt x="810622" y="859177"/>
                  <a:pt x="810622" y="804190"/>
                  <a:pt x="836494" y="761230"/>
                </a:cubicBezTo>
                <a:cubicBezTo>
                  <a:pt x="836494" y="761230"/>
                  <a:pt x="836494" y="761230"/>
                  <a:pt x="1234904" y="72172"/>
                </a:cubicBezTo>
                <a:cubicBezTo>
                  <a:pt x="1260775" y="27495"/>
                  <a:pt x="1307343" y="0"/>
                  <a:pt x="1359084"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Imagen 4" descr="Imagen que contiene interior, ordenador&#10;&#10;Descripción generada automáticamente">
            <a:extLst>
              <a:ext uri="{FF2B5EF4-FFF2-40B4-BE49-F238E27FC236}">
                <a16:creationId xmlns:a16="http://schemas.microsoft.com/office/drawing/2014/main" id="{35657503-1D9B-4202-AB55-987CC74647D0}"/>
              </a:ext>
            </a:extLst>
          </p:cNvPr>
          <p:cNvPicPr>
            <a:picLocks noChangeAspect="1"/>
          </p:cNvPicPr>
          <p:nvPr/>
        </p:nvPicPr>
        <p:blipFill rotWithShape="1">
          <a:blip r:embed="rId2"/>
          <a:srcRect l="30882" t="13568" r="32500" b="17427"/>
          <a:stretch/>
        </p:blipFill>
        <p:spPr>
          <a:xfrm>
            <a:off x="2190731" y="1675341"/>
            <a:ext cx="2283392" cy="2420410"/>
          </a:xfrm>
          <a:prstGeom prst="rect">
            <a:avLst/>
          </a:prstGeom>
        </p:spPr>
      </p:pic>
      <p:pic>
        <p:nvPicPr>
          <p:cNvPr id="6" name="Imagen 5" descr="Imagen que contiene texto, mapa&#10;&#10;Descripción generada automáticamente">
            <a:extLst>
              <a:ext uri="{FF2B5EF4-FFF2-40B4-BE49-F238E27FC236}">
                <a16:creationId xmlns:a16="http://schemas.microsoft.com/office/drawing/2014/main" id="{13DC28FD-5E3D-48F2-BC13-0E93D5A541A8}"/>
              </a:ext>
            </a:extLst>
          </p:cNvPr>
          <p:cNvPicPr>
            <a:picLocks noChangeAspect="1"/>
          </p:cNvPicPr>
          <p:nvPr/>
        </p:nvPicPr>
        <p:blipFill rotWithShape="1">
          <a:blip r:embed="rId3"/>
          <a:srcRect l="24604" t="13158" r="26185" b="9239"/>
          <a:stretch/>
        </p:blipFill>
        <p:spPr>
          <a:xfrm>
            <a:off x="7071080" y="2019301"/>
            <a:ext cx="4151237" cy="3682278"/>
          </a:xfrm>
          <a:prstGeom prst="rect">
            <a:avLst/>
          </a:prstGeom>
        </p:spPr>
      </p:pic>
    </p:spTree>
    <p:extLst>
      <p:ext uri="{BB962C8B-B14F-4D97-AF65-F5344CB8AC3E}">
        <p14:creationId xmlns:p14="http://schemas.microsoft.com/office/powerpoint/2010/main" val="903135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0B761509-3B9A-49A6-A84B-C3D8681169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15">
            <a:extLst>
              <a:ext uri="{FF2B5EF4-FFF2-40B4-BE49-F238E27FC236}">
                <a16:creationId xmlns:a16="http://schemas.microsoft.com/office/drawing/2014/main" id="{91DE43FD-EB47-414A-B0AB-169B0FFFA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272922" cy="6858000"/>
          </a:xfrm>
          <a:custGeom>
            <a:avLst/>
            <a:gdLst>
              <a:gd name="connsiteX0" fmla="*/ 0 w 9272922"/>
              <a:gd name="connsiteY0" fmla="*/ 0 h 6858000"/>
              <a:gd name="connsiteX1" fmla="*/ 1733417 w 9272922"/>
              <a:gd name="connsiteY1" fmla="*/ 0 h 6858000"/>
              <a:gd name="connsiteX2" fmla="*/ 3307976 w 9272922"/>
              <a:gd name="connsiteY2" fmla="*/ 0 h 6858000"/>
              <a:gd name="connsiteX3" fmla="*/ 8126249 w 9272922"/>
              <a:gd name="connsiteY3" fmla="*/ 0 h 6858000"/>
              <a:gd name="connsiteX4" fmla="*/ 8138896 w 9272922"/>
              <a:gd name="connsiteY4" fmla="*/ 31774 h 6858000"/>
              <a:gd name="connsiteX5" fmla="*/ 9193904 w 9272922"/>
              <a:gd name="connsiteY5" fmla="*/ 2682457 h 6858000"/>
              <a:gd name="connsiteX6" fmla="*/ 9193904 w 9272922"/>
              <a:gd name="connsiteY6" fmla="*/ 3752208 h 6858000"/>
              <a:gd name="connsiteX7" fmla="*/ 8036400 w 9272922"/>
              <a:gd name="connsiteY7" fmla="*/ 6660411 h 6858000"/>
              <a:gd name="connsiteX8" fmla="*/ 7957938 w 9272922"/>
              <a:gd name="connsiteY8" fmla="*/ 6857542 h 6858000"/>
              <a:gd name="connsiteX9" fmla="*/ 3307976 w 9272922"/>
              <a:gd name="connsiteY9" fmla="*/ 6857542 h 6858000"/>
              <a:gd name="connsiteX10" fmla="*/ 3307976 w 9272922"/>
              <a:gd name="connsiteY10" fmla="*/ 6858000 h 6858000"/>
              <a:gd name="connsiteX11" fmla="*/ 0 w 9272922"/>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 name="Imagen 1" descr="Imagen que contiene texto, mapa&#10;&#10;Descripción generada automáticamente">
            <a:extLst>
              <a:ext uri="{FF2B5EF4-FFF2-40B4-BE49-F238E27FC236}">
                <a16:creationId xmlns:a16="http://schemas.microsoft.com/office/drawing/2014/main" id="{2B140179-EC19-4A10-B024-AE7EA8443E94}"/>
              </a:ext>
            </a:extLst>
          </p:cNvPr>
          <p:cNvPicPr>
            <a:picLocks noChangeAspect="1"/>
          </p:cNvPicPr>
          <p:nvPr/>
        </p:nvPicPr>
        <p:blipFill>
          <a:blip r:embed="rId2"/>
          <a:stretch>
            <a:fillRect/>
          </a:stretch>
        </p:blipFill>
        <p:spPr>
          <a:xfrm>
            <a:off x="643467" y="986539"/>
            <a:ext cx="7047923" cy="4880687"/>
          </a:xfrm>
          <a:prstGeom prst="rect">
            <a:avLst/>
          </a:prstGeom>
        </p:spPr>
      </p:pic>
      <p:grpSp>
        <p:nvGrpSpPr>
          <p:cNvPr id="18" name="Group 17">
            <a:extLst>
              <a:ext uri="{FF2B5EF4-FFF2-40B4-BE49-F238E27FC236}">
                <a16:creationId xmlns:a16="http://schemas.microsoft.com/office/drawing/2014/main" id="{58495BCC-CE77-4CC2-952E-846F41119F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60561" y="1075188"/>
            <a:ext cx="1562267" cy="1172973"/>
            <a:chOff x="9160561" y="1075188"/>
            <a:chExt cx="1562267" cy="1172973"/>
          </a:xfrm>
        </p:grpSpPr>
        <p:sp>
          <p:nvSpPr>
            <p:cNvPr id="19" name="Freeform 5">
              <a:extLst>
                <a:ext uri="{FF2B5EF4-FFF2-40B4-BE49-F238E27FC236}">
                  <a16:creationId xmlns:a16="http://schemas.microsoft.com/office/drawing/2014/main" id="{1B42538B-E30F-4967-A6C1-8EBA775F4D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423846"/>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20" name="Freeform 5">
              <a:extLst>
                <a:ext uri="{FF2B5EF4-FFF2-40B4-BE49-F238E27FC236}">
                  <a16:creationId xmlns:a16="http://schemas.microsoft.com/office/drawing/2014/main" id="{9A6BD9AC-4DE7-4B20-8547-4E3B375C21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75188"/>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189058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8596668" cy="870857"/>
          </a:xfrm>
        </p:spPr>
        <p:txBody>
          <a:bodyPr/>
          <a:lstStyle/>
          <a:p>
            <a:r>
              <a:rPr lang="es-ES" dirty="0"/>
              <a:t>Distribuciones esféricas </a:t>
            </a:r>
          </a:p>
        </p:txBody>
      </p:sp>
      <mc:AlternateContent xmlns:mc="http://schemas.openxmlformats.org/markup-compatibility/2006">
        <mc:Choice xmlns:a14="http://schemas.microsoft.com/office/drawing/2010/main" Requires="a14">
          <p:sp>
            <p:nvSpPr>
              <p:cNvPr id="7" name="Marcador de contenido 2"/>
              <p:cNvSpPr txBox="1">
                <a:spLocks/>
              </p:cNvSpPr>
              <p:nvPr/>
            </p:nvSpPr>
            <p:spPr>
              <a:xfrm>
                <a:off x="483370" y="1754909"/>
                <a:ext cx="9432417" cy="474655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spcAft>
                    <a:spcPts val="1800"/>
                  </a:spcAft>
                </a:pPr>
                <a:r>
                  <a:rPr lang="es-ES" dirty="0"/>
                  <a:t>Una variable aleatoria </a:t>
                </a:r>
                <a14:m>
                  <m:oMath xmlns:m="http://schemas.openxmlformats.org/officeDocument/2006/math">
                    <m:r>
                      <a:rPr lang="es-ES" b="1" i="0" smtClean="0">
                        <a:latin typeface="Cambria Math" panose="02040503050406030204" pitchFamily="18" charset="0"/>
                      </a:rPr>
                      <m:t>𝐱</m:t>
                    </m:r>
                    <m:r>
                      <a:rPr lang="es-ES" b="0" i="1" smtClean="0">
                        <a:latin typeface="Cambria Math" panose="02040503050406030204" pitchFamily="18" charset="0"/>
                      </a:rPr>
                      <m:t>=</m:t>
                    </m:r>
                    <m:d>
                      <m:dPr>
                        <m:begChr m:val="["/>
                        <m:endChr m:val="]"/>
                        <m:ctrlPr>
                          <a:rPr lang="es-ES" b="0" i="1" smtClean="0">
                            <a:latin typeface="Cambria Math" panose="02040503050406030204" pitchFamily="18" charset="0"/>
                          </a:rPr>
                        </m:ctrlPr>
                      </m:dPr>
                      <m:e>
                        <m:sSub>
                          <m:sSubPr>
                            <m:ctrlPr>
                              <a:rPr lang="es-ES" b="0" i="1" smtClean="0">
                                <a:latin typeface="Cambria Math" panose="02040503050406030204" pitchFamily="18" charset="0"/>
                              </a:rPr>
                            </m:ctrlPr>
                          </m:sSubPr>
                          <m:e>
                            <m:r>
                              <a:rPr lang="es-ES" b="1" i="0" smtClean="0">
                                <a:latin typeface="Cambria Math" panose="02040503050406030204" pitchFamily="18" charset="0"/>
                              </a:rPr>
                              <m:t>𝐱</m:t>
                            </m:r>
                          </m:e>
                          <m:sub>
                            <m:r>
                              <a:rPr lang="es-ES" b="0" i="1" smtClean="0">
                                <a:latin typeface="Cambria Math" panose="02040503050406030204" pitchFamily="18" charset="0"/>
                              </a:rPr>
                              <m:t>1</m:t>
                            </m:r>
                          </m:sub>
                        </m:sSub>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1" i="0" smtClean="0">
                                <a:latin typeface="Cambria Math" panose="02040503050406030204" pitchFamily="18" charset="0"/>
                              </a:rPr>
                              <m:t>𝐱</m:t>
                            </m:r>
                          </m:e>
                          <m:sub>
                            <m:r>
                              <a:rPr lang="es-ES" b="0" i="1" smtClean="0">
                                <a:latin typeface="Cambria Math" panose="02040503050406030204" pitchFamily="18" charset="0"/>
                              </a:rPr>
                              <m:t>𝑝</m:t>
                            </m:r>
                          </m:sub>
                        </m:sSub>
                      </m:e>
                    </m:d>
                  </m:oMath>
                </a14:m>
                <a:r>
                  <a:rPr lang="es-ES" dirty="0"/>
                  <a:t> sigue una </a:t>
                </a:r>
                <a:r>
                  <a:rPr lang="es-ES" dirty="0">
                    <a:solidFill>
                      <a:srgbClr val="92D050"/>
                    </a:solidFill>
                  </a:rPr>
                  <a:t>distribución esférica </a:t>
                </a:r>
                <a:r>
                  <a:rPr lang="es-ES" dirty="0"/>
                  <a:t>si su función de densidad solo depende de la variable a través de </a:t>
                </a:r>
              </a:p>
              <a:p>
                <a:pPr marL="0" indent="0">
                  <a:spcAft>
                    <a:spcPts val="1800"/>
                  </a:spcAft>
                  <a:buNone/>
                </a:pPr>
                <a14:m>
                  <m:oMathPara xmlns:m="http://schemas.openxmlformats.org/officeDocument/2006/math">
                    <m:oMathParaPr>
                      <m:jc m:val="centerGroup"/>
                    </m:oMathParaPr>
                    <m:oMath xmlns:m="http://schemas.openxmlformats.org/officeDocument/2006/math">
                      <m:sSup>
                        <m:sSupPr>
                          <m:ctrlPr>
                            <a:rPr lang="es-ES" b="1" i="1" smtClean="0">
                              <a:latin typeface="Cambria Math" panose="02040503050406030204" pitchFamily="18" charset="0"/>
                            </a:rPr>
                          </m:ctrlPr>
                        </m:sSupPr>
                        <m:e>
                          <m:r>
                            <a:rPr lang="es-ES" b="1">
                              <a:latin typeface="Cambria Math" panose="02040503050406030204" pitchFamily="18" charset="0"/>
                            </a:rPr>
                            <m:t>𝐱</m:t>
                          </m:r>
                        </m:e>
                        <m:sup>
                          <m:r>
                            <a:rPr lang="es-ES" b="1" i="0" smtClean="0">
                              <a:latin typeface="Cambria Math" panose="02040503050406030204" pitchFamily="18" charset="0"/>
                            </a:rPr>
                            <m:t>𝐭</m:t>
                          </m:r>
                        </m:sup>
                      </m:sSup>
                      <m:r>
                        <a:rPr lang="es-ES" b="1">
                          <a:latin typeface="Cambria Math" panose="02040503050406030204" pitchFamily="18" charset="0"/>
                        </a:rPr>
                        <m:t>𝐱</m:t>
                      </m:r>
                    </m:oMath>
                  </m:oMathPara>
                </a14:m>
                <a:endParaRPr lang="es-ES" dirty="0"/>
              </a:p>
              <a:p>
                <a:pPr>
                  <a:spcAft>
                    <a:spcPts val="1800"/>
                  </a:spcAft>
                </a:pPr>
                <a:r>
                  <a:rPr lang="es-ES" dirty="0"/>
                  <a:t>Las curvas de nivel de las distribuciones esféricas son </a:t>
                </a:r>
                <a:r>
                  <a:rPr lang="es-ES" dirty="0">
                    <a:solidFill>
                      <a:srgbClr val="FFC000"/>
                    </a:solidFill>
                  </a:rPr>
                  <a:t>esferas </a:t>
                </a:r>
                <a:r>
                  <a:rPr lang="es-ES" dirty="0"/>
                  <a:t>centrados en el origen.</a:t>
                </a:r>
              </a:p>
              <a:p>
                <a:pPr>
                  <a:spcAft>
                    <a:spcPts val="1800"/>
                  </a:spcAft>
                </a:pPr>
                <a:r>
                  <a:rPr lang="es-ES" dirty="0"/>
                  <a:t>La distribución es invariante por rotaciones, es decir, si definimos </a:t>
                </a:r>
                <a14:m>
                  <m:oMath xmlns:m="http://schemas.openxmlformats.org/officeDocument/2006/math">
                    <m:r>
                      <a:rPr lang="es-ES" b="1" i="0" smtClean="0">
                        <a:latin typeface="Cambria Math" panose="02040503050406030204" pitchFamily="18" charset="0"/>
                      </a:rPr>
                      <m:t>𝐲</m:t>
                    </m:r>
                    <m:r>
                      <a:rPr lang="es-ES" b="0" i="1" smtClean="0">
                        <a:latin typeface="Cambria Math" panose="02040503050406030204" pitchFamily="18" charset="0"/>
                      </a:rPr>
                      <m:t>=</m:t>
                    </m:r>
                    <m:r>
                      <a:rPr lang="es-ES" b="0" i="1" smtClean="0">
                        <a:latin typeface="Cambria Math" panose="02040503050406030204" pitchFamily="18" charset="0"/>
                      </a:rPr>
                      <m:t>𝐶</m:t>
                    </m:r>
                    <m:r>
                      <a:rPr lang="es-ES" b="1" i="0" smtClean="0">
                        <a:latin typeface="Cambria Math" panose="02040503050406030204" pitchFamily="18" charset="0"/>
                      </a:rPr>
                      <m:t>𝐱</m:t>
                    </m:r>
                  </m:oMath>
                </a14:m>
                <a:r>
                  <a:rPr lang="es-ES" dirty="0"/>
                  <a:t>, donde </a:t>
                </a:r>
                <a14:m>
                  <m:oMath xmlns:m="http://schemas.openxmlformats.org/officeDocument/2006/math">
                    <m:r>
                      <a:rPr lang="es-ES" b="0" i="1" smtClean="0">
                        <a:latin typeface="Cambria Math" panose="02040503050406030204" pitchFamily="18" charset="0"/>
                      </a:rPr>
                      <m:t>𝐶</m:t>
                    </m:r>
                  </m:oMath>
                </a14:m>
                <a:r>
                  <a:rPr lang="es-ES" dirty="0"/>
                  <a:t> es una matriz ortogonal, la densidad de la variable </a:t>
                </a:r>
                <a14:m>
                  <m:oMath xmlns:m="http://schemas.openxmlformats.org/officeDocument/2006/math">
                    <m:r>
                      <a:rPr lang="es-ES" b="1" i="0" smtClean="0">
                        <a:latin typeface="Cambria Math" panose="02040503050406030204" pitchFamily="18" charset="0"/>
                      </a:rPr>
                      <m:t>𝐲</m:t>
                    </m:r>
                  </m:oMath>
                </a14:m>
                <a:r>
                  <a:rPr lang="es-ES" dirty="0"/>
                  <a:t> es la misma que la de </a:t>
                </a:r>
                <a:r>
                  <a:rPr lang="es-ES" b="1" dirty="0"/>
                  <a:t>x.</a:t>
                </a:r>
              </a:p>
              <a:p>
                <a:pPr>
                  <a:spcAft>
                    <a:spcPts val="1800"/>
                  </a:spcAft>
                </a:pPr>
                <a:r>
                  <a:rPr lang="es-ES" dirty="0"/>
                  <a:t>En el caso bidimensional, las curvas de nivel serían </a:t>
                </a:r>
                <a:r>
                  <a:rPr lang="es-ES" dirty="0">
                    <a:solidFill>
                      <a:srgbClr val="FFC000"/>
                    </a:solidFill>
                  </a:rPr>
                  <a:t>circunferencias</a:t>
                </a:r>
                <a:r>
                  <a:rPr lang="es-ES" dirty="0"/>
                  <a:t> centradas en </a:t>
                </a:r>
                <a14:m>
                  <m:oMath xmlns:m="http://schemas.openxmlformats.org/officeDocument/2006/math">
                    <m:r>
                      <a:rPr lang="es-ES" b="0" i="1" smtClean="0">
                        <a:latin typeface="Cambria Math" panose="02040503050406030204" pitchFamily="18" charset="0"/>
                      </a:rPr>
                      <m:t>(0,0)</m:t>
                    </m:r>
                  </m:oMath>
                </a14:m>
                <a:r>
                  <a:rPr lang="es-ES" dirty="0"/>
                  <a:t>.</a:t>
                </a:r>
              </a:p>
              <a:p>
                <a:pPr>
                  <a:spcAft>
                    <a:spcPts val="1800"/>
                  </a:spcAft>
                </a:pPr>
                <a:r>
                  <a:rPr lang="es-ES" dirty="0"/>
                  <a:t>La distribución </a:t>
                </a:r>
                <a:r>
                  <a:rPr lang="es-ES" dirty="0">
                    <a:solidFill>
                      <a:srgbClr val="00B0F0"/>
                    </a:solidFill>
                  </a:rPr>
                  <a:t>Normal estándar multivariante</a:t>
                </a:r>
                <a:r>
                  <a:rPr lang="es-ES" dirty="0"/>
                  <a:t> es un caso de distribución esférica: </a:t>
                </a:r>
                <a14:m>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𝑁</m:t>
                        </m:r>
                      </m:e>
                      <m:sub>
                        <m:r>
                          <a:rPr lang="es-ES" b="0" i="1" smtClean="0">
                            <a:latin typeface="Cambria Math" panose="02040503050406030204" pitchFamily="18" charset="0"/>
                          </a:rPr>
                          <m:t>𝑝</m:t>
                        </m:r>
                      </m:sub>
                    </m:sSub>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1" i="1" smtClean="0">
                            <a:latin typeface="Cambria Math" panose="02040503050406030204" pitchFamily="18" charset="0"/>
                          </a:rPr>
                          <m:t>𝟎</m:t>
                        </m:r>
                      </m:e>
                      <m:sub>
                        <m:r>
                          <a:rPr lang="es-ES" b="0" i="1" smtClean="0">
                            <a:latin typeface="Cambria Math" panose="02040503050406030204" pitchFamily="18" charset="0"/>
                          </a:rPr>
                          <m:t>𝑝</m:t>
                        </m:r>
                      </m:sub>
                    </m:sSub>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𝐼</m:t>
                        </m:r>
                      </m:e>
                      <m:sub>
                        <m:r>
                          <a:rPr lang="es-ES" b="0" i="1" smtClean="0">
                            <a:latin typeface="Cambria Math" panose="02040503050406030204" pitchFamily="18" charset="0"/>
                          </a:rPr>
                          <m:t>𝑝</m:t>
                        </m:r>
                      </m:sub>
                    </m:sSub>
                    <m:r>
                      <a:rPr lang="es-ES" b="0" i="1" smtClean="0">
                        <a:latin typeface="Cambria Math" panose="02040503050406030204" pitchFamily="18" charset="0"/>
                      </a:rPr>
                      <m:t>)</m:t>
                    </m:r>
                  </m:oMath>
                </a14:m>
                <a:r>
                  <a:rPr lang="es-ES" dirty="0"/>
                  <a:t>.</a:t>
                </a:r>
              </a:p>
            </p:txBody>
          </p:sp>
        </mc:Choice>
        <mc:Fallback>
          <p:sp>
            <p:nvSpPr>
              <p:cNvPr id="7" name="Marcador de contenido 2"/>
              <p:cNvSpPr txBox="1">
                <a:spLocks noRot="1" noChangeAspect="1" noMove="1" noResize="1" noEditPoints="1" noAdjustHandles="1" noChangeArrowheads="1" noChangeShapeType="1" noTextEdit="1"/>
              </p:cNvSpPr>
              <p:nvPr/>
            </p:nvSpPr>
            <p:spPr>
              <a:xfrm>
                <a:off x="483370" y="1754909"/>
                <a:ext cx="9432417" cy="4746559"/>
              </a:xfrm>
              <a:prstGeom prst="rect">
                <a:avLst/>
              </a:prstGeom>
              <a:blipFill>
                <a:blip r:embed="rId2"/>
                <a:stretch>
                  <a:fillRect l="-129" t="-513" r="-517"/>
                </a:stretch>
              </a:blipFill>
            </p:spPr>
            <p:txBody>
              <a:bodyPr/>
              <a:lstStyle/>
              <a:p>
                <a:r>
                  <a:rPr lang="es-ES">
                    <a:noFill/>
                  </a:rPr>
                  <a:t> </a:t>
                </a:r>
              </a:p>
            </p:txBody>
          </p:sp>
        </mc:Fallback>
      </mc:AlternateContent>
    </p:spTree>
    <p:extLst>
      <p:ext uri="{BB962C8B-B14F-4D97-AF65-F5344CB8AC3E}">
        <p14:creationId xmlns:p14="http://schemas.microsoft.com/office/powerpoint/2010/main" val="4001318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9F529C3-C941-49FD-8C67-82F134F64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0586029-32A0-47E5-9AEC-AE3ABA6B9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n 6">
            <a:extLst>
              <a:ext uri="{FF2B5EF4-FFF2-40B4-BE49-F238E27FC236}">
                <a16:creationId xmlns:a16="http://schemas.microsoft.com/office/drawing/2014/main" id="{F0B83E96-6057-4352-8012-05F8999E6BA3}"/>
              </a:ext>
            </a:extLst>
          </p:cNvPr>
          <p:cNvPicPr>
            <a:picLocks noChangeAspect="1"/>
          </p:cNvPicPr>
          <p:nvPr/>
        </p:nvPicPr>
        <p:blipFill rotWithShape="1">
          <a:blip r:embed="rId2"/>
          <a:srcRect l="16325" t="26630" r="14560"/>
          <a:stretch/>
        </p:blipFill>
        <p:spPr>
          <a:xfrm>
            <a:off x="643467" y="2023829"/>
            <a:ext cx="5294716" cy="2810340"/>
          </a:xfrm>
          <a:prstGeom prst="rect">
            <a:avLst/>
          </a:prstGeom>
        </p:spPr>
      </p:pic>
      <p:cxnSp>
        <p:nvCxnSpPr>
          <p:cNvPr id="16" name="Straight Connector 15">
            <a:extLst>
              <a:ext uri="{FF2B5EF4-FFF2-40B4-BE49-F238E27FC236}">
                <a16:creationId xmlns:a16="http://schemas.microsoft.com/office/drawing/2014/main" id="{8C730EAB-A532-4295-A302-FB4B90DB9F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995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pic>
        <p:nvPicPr>
          <p:cNvPr id="5" name="Imagen 4">
            <a:extLst>
              <a:ext uri="{FF2B5EF4-FFF2-40B4-BE49-F238E27FC236}">
                <a16:creationId xmlns:a16="http://schemas.microsoft.com/office/drawing/2014/main" id="{8EDFD36D-0458-4651-8C6E-F350544171DD}"/>
              </a:ext>
            </a:extLst>
          </p:cNvPr>
          <p:cNvPicPr>
            <a:picLocks noChangeAspect="1"/>
          </p:cNvPicPr>
          <p:nvPr/>
        </p:nvPicPr>
        <p:blipFill>
          <a:blip r:embed="rId3"/>
          <a:stretch>
            <a:fillRect/>
          </a:stretch>
        </p:blipFill>
        <p:spPr>
          <a:xfrm>
            <a:off x="6253817" y="1654555"/>
            <a:ext cx="5294715" cy="3548890"/>
          </a:xfrm>
          <a:prstGeom prst="rect">
            <a:avLst/>
          </a:prstGeom>
        </p:spPr>
      </p:pic>
    </p:spTree>
    <p:extLst>
      <p:ext uri="{BB962C8B-B14F-4D97-AF65-F5344CB8AC3E}">
        <p14:creationId xmlns:p14="http://schemas.microsoft.com/office/powerpoint/2010/main" val="3881857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8596668" cy="870857"/>
          </a:xfrm>
        </p:spPr>
        <p:txBody>
          <a:bodyPr/>
          <a:lstStyle/>
          <a:p>
            <a:r>
              <a:rPr lang="es-ES" dirty="0"/>
              <a:t>Propiedades distribuciones elípticas</a:t>
            </a:r>
          </a:p>
        </p:txBody>
      </p:sp>
      <p:sp>
        <p:nvSpPr>
          <p:cNvPr id="7" name="Marcador de contenido 2"/>
          <p:cNvSpPr txBox="1">
            <a:spLocks/>
          </p:cNvSpPr>
          <p:nvPr/>
        </p:nvSpPr>
        <p:spPr>
          <a:xfrm>
            <a:off x="483370" y="1754909"/>
            <a:ext cx="9432417" cy="474655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spcAft>
                <a:spcPts val="1800"/>
              </a:spcAft>
            </a:pPr>
            <a:r>
              <a:rPr lang="es-ES" dirty="0"/>
              <a:t>Tienen propiedades en común con la Normal.</a:t>
            </a:r>
          </a:p>
          <a:p>
            <a:pPr>
              <a:spcAft>
                <a:spcPts val="1800"/>
              </a:spcAft>
            </a:pPr>
            <a:r>
              <a:rPr lang="es-ES" dirty="0"/>
              <a:t>Las marginales y las condicionales son también elípticas.</a:t>
            </a:r>
          </a:p>
          <a:p>
            <a:pPr>
              <a:spcAft>
                <a:spcPts val="1800"/>
              </a:spcAft>
            </a:pPr>
            <a:r>
              <a:rPr lang="es-ES" dirty="0"/>
              <a:t>Las medias condicionales son una función lineal de las variables que la determinan.</a:t>
            </a:r>
          </a:p>
          <a:p>
            <a:pPr>
              <a:spcAft>
                <a:spcPts val="1800"/>
              </a:spcAft>
            </a:pPr>
            <a:endParaRPr lang="es-ES" dirty="0">
              <a:solidFill>
                <a:srgbClr val="FFC000"/>
              </a:solidFill>
            </a:endParaRPr>
          </a:p>
          <a:p>
            <a:pPr>
              <a:spcAft>
                <a:spcPts val="1800"/>
              </a:spcAft>
            </a:pPr>
            <a:r>
              <a:rPr lang="es-ES" dirty="0">
                <a:solidFill>
                  <a:srgbClr val="FFC000"/>
                </a:solidFill>
              </a:rPr>
              <a:t>Sin embargo la Normal es la única distribución en la familia que tiene la propiedad de que si la matriz de covarianza es diagonal (covarianzas cero) todas las variables que componen al vector aleatorio son independientes.</a:t>
            </a:r>
          </a:p>
        </p:txBody>
      </p:sp>
    </p:spTree>
    <p:extLst>
      <p:ext uri="{BB962C8B-B14F-4D97-AF65-F5344CB8AC3E}">
        <p14:creationId xmlns:p14="http://schemas.microsoft.com/office/powerpoint/2010/main" val="423872625"/>
      </p:ext>
    </p:extLst>
  </p:cSld>
  <p:clrMapOvr>
    <a:masterClrMapping/>
  </p:clrMapOvr>
</p:sld>
</file>

<file path=ppt/theme/theme1.xml><?xml version="1.0" encoding="utf-8"?>
<a:theme xmlns:a="http://schemas.openxmlformats.org/drawingml/2006/main" name="Faceta">
  <a:themeElements>
    <a:clrScheme name="Transmisión de listas">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222</Words>
  <Application>Microsoft Office PowerPoint</Application>
  <PresentationFormat>Panorámica</PresentationFormat>
  <Paragraphs>23</Paragraphs>
  <Slides>8</Slides>
  <Notes>0</Notes>
  <HiddenSlides>0</HiddenSlides>
  <MMClips>0</MMClips>
  <ScaleCrop>false</ScaleCrop>
  <HeadingPairs>
    <vt:vector size="6" baseType="variant">
      <vt:variant>
        <vt:lpstr>Fuentes usadas</vt:lpstr>
      </vt:variant>
      <vt:variant>
        <vt:i4>6</vt:i4>
      </vt:variant>
      <vt:variant>
        <vt:lpstr>Tema</vt:lpstr>
      </vt:variant>
      <vt:variant>
        <vt:i4>3</vt:i4>
      </vt:variant>
      <vt:variant>
        <vt:lpstr>Títulos de diapositiva</vt:lpstr>
      </vt:variant>
      <vt:variant>
        <vt:i4>8</vt:i4>
      </vt:variant>
    </vt:vector>
  </HeadingPairs>
  <TitlesOfParts>
    <vt:vector size="17" baseType="lpstr">
      <vt:lpstr>Arial</vt:lpstr>
      <vt:lpstr>Calibri</vt:lpstr>
      <vt:lpstr>Calibri Light</vt:lpstr>
      <vt:lpstr>Cambria Math</vt:lpstr>
      <vt:lpstr>Trebuchet MS</vt:lpstr>
      <vt:lpstr>Wingdings 3</vt:lpstr>
      <vt:lpstr>Faceta</vt:lpstr>
      <vt:lpstr>Tema de Office</vt:lpstr>
      <vt:lpstr>1_Tema de Office</vt:lpstr>
      <vt:lpstr>Distribuciones esféricas y elípticas</vt:lpstr>
      <vt:lpstr>Presentación de PowerPoint</vt:lpstr>
      <vt:lpstr>Distribuciones elípticas</vt:lpstr>
      <vt:lpstr>Presentación de PowerPoint</vt:lpstr>
      <vt:lpstr>Presentación de PowerPoint</vt:lpstr>
      <vt:lpstr>Distribuciones esféricas </vt:lpstr>
      <vt:lpstr>Presentación de PowerPoint</vt:lpstr>
      <vt:lpstr>Propiedades distribuciones elípticas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Distribuciones esféricas y elípticas</dc:title>
  <dc:creator>Elisa Cabana</dc:creator>
  <cp:lastModifiedBy>Elisa Cabana</cp:lastModifiedBy>
  <cp:revision>4</cp:revision>
  <dcterms:created xsi:type="dcterms:W3CDTF">2019-12-19T18:58:19Z</dcterms:created>
  <dcterms:modified xsi:type="dcterms:W3CDTF">2020-03-26T17:41:13Z</dcterms:modified>
</cp:coreProperties>
</file>