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72" r:id="rId4"/>
    <p:sldId id="275" r:id="rId5"/>
    <p:sldId id="276" r:id="rId6"/>
    <p:sldId id="273" r:id="rId7"/>
    <p:sldId id="277" r:id="rId8"/>
    <p:sldId id="278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6:52.893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17 3 1757 0,'-2'0'262'0,"2"-3"-43"16,-9 3-99-16,3 0-52 16,6 0-36-16,6 0-32 15,-6 3-26-15,3-3-1 16,-3 0-10-16,0 2-35 16,6-2-69-16,-4 6-237 0,19 33-511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04.522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56 3 39 0,'0'-2'672'15,"0"2"-579"-15,0 0-65 0,3 0-27 16,-3 0-1-16,0 0 0 16,0 0 1-16,0 0 23 15,0 0 33-15,0 0-23 16,-3 0-19-16,3 0-15 16,0 0-30-16,0 0-114 15,-9 15-150-15</inkml:trace>
  <inkml:trace contextRef="#ctx0" brushRef="#br0" timeOffset="18665">3 72 153 0,'0'-2'61'0,"3"-1"-10"16,-3 3 11-16,2-1-1 15,-2 1 22-15,-2-4-13 16,2 4 13-16,0 0 14 15,0 0-11-15,0 0-22 16,0 0 10-16,0 0 13 16,0 0-8-16,0 0 1 15,0 0 2-15,0 0-13 0,0 4-12 16,-3-4-9-16,3 0-13 16,0 0-19-16,0-4-16 15,0 4-1-15,0 0-44 16,0 0-42-16,0 16-54 15,0-12-121-15,-3 3-256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4.904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0 530 0,'-3'0'239'16,"3"0"-97"-16,0 0-2 15,0 0-49-15,0 0-26 0,0 0 19 16,0 3 28 0,0-3 14-16,0 0-28 0,0 0-61 15,0-3-37-15,0 3-26 16,0 0-41-16,0 0-31 16,0 0-34-16,0 0-40 15,0 0-179-15,21 5-328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5.687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 10 658 0,'0'0'289'15,"-3"0"-65"-15,3 0-46 0,0 0-64 16,0 0-51-16,3 0-39 16,-3 0-18-16,0 0-6 15,0 0-17-15,0 0-46 16,0 0-34-16,0 0-55 15,0 0-149-15,12-10-289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6.771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12 0 458 0,'0'0'317'0,"-2"0"-130"16,2 0-22-16,0 0-55 15,0 0-29-15,0 0 6 16,0 0 39-16,0 0 13 15,0 0-7-15,-7 3-13 16,7-3-34-16,0 0-35 16,0 0-31-16,0 0-13 15,0-3-6-15,0 3-10 16,0 0-26-16,0 0-50 16,0 0-64-16,0 0-108 0,-3 5-223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7.403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16 665 0,'0'-2'252'16,"0"2"-95"-16,0 0-47 15,3 0-43-15,-3 0-13 0,0 0 2 16,0 0 4 0,0-4 0-16,0 4-21 0,0 0-27 15,0 4-12-15,0-4-5 16,0 0-37-16,0 0-36 16,0 0-53-16,0 0-77 15,17-14-136-15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8.00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9 2 483 0,'0'-3'261'0,"0"6"-96"16,0-6-35-1,3 6-68-15,-3-3-37 0,0 0-8 16,-3 0-1-16,3 0 11 16,0 0-7-16,0-3-19 15,0 3-1-15,0 0-30 16,0 0-52-16,0 0-140 16,-9 3-333-16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8.533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4 342 0,'0'0'542'0,"0"-2"-407"15,0 2 3-15,0 0-42 16,0 0-10-16,0 0 17 16,0-4 17-16,0 8-22 15,0-4-44-15,0 0-47 16,0 0-7-16,0 0-33 16,0 0-24-16,0 0-39 0,0 0-64 15,0 0-184-15,15 2-379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9.187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6 0 520 0,'-3'0'325'0,"3"0"-92"0,0 0-34 16,-3 0-50 0,6 0-35-16,-3 0-23 0,0 3-7 15,0-3 3-15,0 0-3 16,-3 0-19-16,6 0-28 16,-3 0-27-16,0 0-10 15,0 2-39-15,0-2-70 16,3 0-104-16,-3 0-158 15,2 5-362-15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1.440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17 127 0,'0'0'137'16,"0"0"-86"-16,0 2-20 15,2-2-20-15,-2 0-11 16,0 0-12-16,3 0-32 0,-3 0-2 15,7 0-13-15,-7 0-32 16</inkml:trace>
  <inkml:trace contextRef="#ctx0" brushRef="#br0" timeOffset="953">30 5 7 0,'0'0'45'15,"0"0"-7"-15,0-1-4 16,0 1 20-16,0 0 38 15,0 0-8-15,0-4 7 16,0 4 14-16,0 0-4 16,0 0-17-16,0 0-12 0,-7 0-12 15,7 0 12-15,0 0-15 16,0 0-14-16,7 0 10 16,-7 0-4-16,0 0-5 15,-7 0-17-15,7 0-8 16,0 0 20-16,0 0 3 15,0 0 5-15,0 0-5 16,0 0 1-16,0 0-5 16,0 0-5-16,0 0-3 15,0 0 1-15,0 0 4 16,0 0 7-16,0 0 1 16,0 0-7-16,0 0-6 0,0 0-7 15,0 0 2 1,0 0 4-16,0 0 5 0,0 0 5 15,0 0-3-15,0 0-4 16,0 0-5 0,0 0-5-16,0 0-4 0,0 0-3 15,0 0-3-15,0 0-1 16,0 0-2-16,0 0 1 16,0 0 1-16,0 0 5 15,0 0 4-15,0 0-2 16,0 0-3-16,0 0-8 15,0 0-5-15,0 0 5 16,0 0-6-16,0 0 5 0,0 0-4 16,0 0-1-1,0 0 0-15,0 0-1 0,0 0-26 16,0 0-38-16,0 0-116 16,0 0-296-16,-6 17-664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3.511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 3 304 0,'0'0'153'16,"0"-4"-22"-16,0 4-7 0,0 0-17 15,0 0 10-15,0 0 0 16,0 4-8-16,0-4-14 16,0 0-34-16,0 2-17 15,0-4-7-15,0 2 4 16,0 0-5-16,0 0-3 15,0 0 1-15,0 0 13 16,0 0-1-16,0 0-13 16,0 0-19-16,0 0-14 15,0 0-17-15,0 0-58 0,0 0-50 16,0 0-61 0,0 0-165-16,18 17-198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6:54.432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8 0 1701 0,'-6'0'295'15,"3"0"-133"-15,3 0-33 16,0 0-61-16,0 2-32 16,0-2-36-16,3 0-3 15,-3 0-33-15,0 0-11 16,0 8-31-16,0-1-193 15,6 9-363-15,-6 72-421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3.97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7 0 84 0,'-7'0'667'0,"7"0"-477"16,0 0-53-16,0 0-77 16,0 0-26-16,0 0 17 0,0 0 27 15,0 0 26-15,0 0 5 16,0 0-26-16,0 0-38 15,0 0-33-15,0 0-12 16,0 0-32-16,0 0-61 16,0 0-84-16,0 0-281 15,18 0-207-15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4.652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8 2 355 0,'0'0'237'16,"0"0"-28"-16,0 0-29 15,-7 0-51-15,7-5-32 16,0 10-7-16,0-5-4 15,0 0-2-15,0 0-9 16,0 0-15-16,0 0-6 16,0 0-12-16,0 0-17 15,0 0-13-15,0 0-10 16,0 0-2-16,0 0-16 16,0 0-53-16,0 0-75 15,0 0-93-15,18 3-237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5.351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4 476 0,'0'0'465'16,"0"1"-315"-16,0-1 11 0,0 0-50 15,0 0-8-15,0 0 17 16,0 0-19-16,0 0-44 15,0 0-35-15,0-1-22 16,0 1-31-16,0 0-61 16,0 0-76-16,0 0-67 15,21-4-226-15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5.90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3 845 0,'0'0'182'0,"0"0"-97"0,7 0-66 15,-7 0-19-15,2 0-6 16,-2 0 6-16,3 0-1 16,-3 0 1-16,0 0-123 15,3 0-148-15,9-3-293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6.583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2 0 243 0,'0'0'204'16,"0"0"-90"-16,0 0-18 16,0 0 10-16,0 0 10 15,0 0-1-15,0 0 56 16,0 0-7-16,-3 0-25 16,3 0-32-16,3 0-53 15,-3 0-32-15,0 0-17 16,0 0-5-16,0 0-27 15,0 0-35-15,0 0-44 16,0 0-50-16,0 0-122 16,17 4-327-16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7.11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6 2 810 0,'-6'0'237'16,"6"0"-100"-16,0 0-82 15,6 0-55-15,-3 0 0 16,-3 0-7-16,0 0 6 16,0 0 1-16,0 0-66 15,0 0-123-15,6 0-85 16,6-2-86-16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7.658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0 765 0,'0'0'276'0,"0"0"-72"0,0 0-72 15,0 0-69-15,0 0-38 16,0 0-14-16,0 3 1 16,0-3 33-16,0 0 15 15,0 3-30-15,0-9-30 16,0 6-18-16,0 0-60 16,0 0-42-16,0 13-92 15,3-9-271-15,-1 1-2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8.182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5 808 0,'0'-2'170'0,"0"2"-95"16,0 0-62-16,3 0-13 15,-3 2-45-15,0-2-24 16,3 0-30-16,-3-2-28 15,12 2-146-15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8.675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2 0 570 0,'0'0'569'15,"0"0"-402"-15,0 0 10 16,0 0-53-16,-3 0-76 16,6 0-48-16,-3 0-6 15,0 0-51-15,0 2-39 16,0-2-109-16,0-2-464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0.220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7 0 775 0,'0'5'305'0,"0"-5"-94"16,-7 0-50-16,7 2-44 15,0-2-26-15,0 0-22 16,0 0-15-16,0 0 3 16,0 0 9-16,0 0-16 15,0-2-29-15,0 2-14 16,0 0-6-16,0 0-1 15,0 0-11-15,0 0-61 16,0 0-63-16,0 0-126 16,7 9-276-16,-5 8-137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49:44.796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3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4">
      <inkml:brushProperty name="width" value="0.035" units="cm"/>
      <inkml:brushProperty name="height" value="0.035" units="cm"/>
      <inkml:brushProperty name="color" value="#177D36"/>
      <inkml:brushProperty name="fitToCurve" value="1"/>
    </inkml:brush>
    <inkml:brush xml:id="br5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5010 4 1519 0,'0'0'352'0,"0"-3"-163"16,0 3-10-16,-3 0 20 16,3 0-61-16,3 0-30 15,-6 0 2-15,3 0-11 16,-3 0 10-16,-2 0-5 15,-2 0-14-15,4 3-21 16,3-3-15-16,0 0-21 16,0 0-21-16,0 3-12 15,0-6 0-15,0 3-17 16,0 0-23-16,3 0-29 16,-3 0-20-16,0 0-25 0,0 0-49 15,0 3-70 1,0-1-67-16,-26 14-389 0</inkml:trace>
  <inkml:trace contextRef="#ctx0" brushRef="#br1" timeOffset="-92104">145 351 82 0,'-3'-2'695'16,"6"2"-695"-16,-3-4 6 15,3 2-6-15,-3-1 75 16,2 3 6-16,-4 0-42 16,2 3-3-16,0-3 44 0,0 0 19 15,-3 2-5-15,3 2-41 16,0-2-29-16,-3 1-16 16,3 7-7-16,0 1 33 15,-7 5 8-15,5 10-5 16,2 1-10-16,0 4-15 15,0 2 2-15,0 0 16 16,0 2-6-16,0 0-11 16,-3-4-13-16,0 9 27 15,0-2-10-15,3 1-8 16,0-2-3-16,0-3 3 16,3 4-9-16,0-12 18 15,0 11-12-15,-3 0 9 16,2 0 6-16,-2 3-9 0,0 5 3 15,7 0 0 1,-4-3-3-16,2 4-10 0,-2-6 7 16,-3-4-2-16,7 7-1 15,-7-6-5-15,0 0 9 16,5 2-1-16,-2 1 5 16,0 1-1-16,-3-5-2 15,0 1-10-15,0 1 11 16,0 0 0-16,3 6 0 15,-3 0-4-15,6 7 1 16,-3-1-3-16,0-2-6 16,0 2 6-16,-1-2 9 0,5 3-14 15,-1-7 5 1,-1-2 1-16,7-2 1 0,-6 3 1 16,-3-1-2-1,3-2-5-15,0 0 5 0,-3 2-5 16,-1 5 5-16,1 3 2 15,4 0-1-15,-7-1-2 16,0-2-5-16,0 6 8 16,0 6-8-16,-7-1 8 15,7 0-3-15,0 2 3 16,7-8-1-16,-2 4-7 16,-2-6 5-16,-3 3 2 15,0 7-8-15,3 5 11 0,-3 6-2 16,0 3-8-1,9-2 5-15,-6-3-5 0,0-1-1 16,0 1 0-16,-3 3 1 16,0-4 6-16,0 1-1 15,6-2-1-15,-6 1-4 16,3-4 4-16,0 0-5 16,0 2 1-16,-3-12 5 15,2 3-6-15,-2 2 6 16,3-1-5-16,4 3 5 15,-2-1-5-15,-2-4 0 16,0 3 0-16,6-1 0 16,-6 0 5-16,0 4-5 15,0 1 0-15,-3 3 9 16,2-2-8-16,-2-1-1 16,0 4 5-16,0-6-4 15,0 2 4-15,0-2-5 0,0-8 1 16,0 2 7-16,0-2-2 15,-2-8 4-15,2 6-10 16,0-3 9-16,0-6-2 16,-3-5-7-16,0-6 5 15,3-4 2-15,-3 2-7 16,-6-5 5-16,9 0 3 16,0 4-3-16,0 8-4 15,0-7 8-15,0 2-1 16,0-4 3-16,0-1-4 15,0-2-7-15,0-13 0 16,0 2 0-16,-3-10 1 16,3-3-1-16,0 0 0 0,0-3-1 15,0 3 0-15,3 0-1 16,-6-2-8-16,3 2-7 16,0 0-7-16,-3 0 1 15,3 0-14-15,0 0-12 16,0-3-17-16,0 3-31 15,0-8-87-15,3 2-150 16,18-52-283-16</inkml:trace>
  <inkml:trace contextRef="#ctx0" brushRef="#br1" timeOffset="-76765">115 5861 1085 0,'0'0'183'16,"0"0"-150"-16,0 0-26 16,0 0 65-16,0 0 29 15,0 0-65-15,0 0-29 16,0 0 16-16,0 0 55 16,0 0 0-16,0 0-8 15,0 0-4-15,0 0-9 0,0 0-13 16,0 0-13-1,0 0-11-15,0 0-10 0,0 0 1 16,0 0 1-16,0 0 10 16,0 0 5-16,0 0 3 15,0 0 0-15,0 0-1 16,0 0-7-16,0 0-7 16,0 0-7-16,0 0-8 15,0 0 1-15,0 0 1 16,0 0 8-16,12 11 5 15,-6-11-6-15,6 0 2 16,-4 3 2-16,10-3-2 16,2 2-5-16,1-2-5 15,12-2-1-15,-1-1 1 16,-6 0 6-16,7 3-7 16,-7 0 0-16,1 0 0 15,-9 0 0-15,0 0 1 0,2 3-1 16,-2-3 2-16,3 3-2 15,4-1 1-15,-4-2-1 16,14 0 1-16,-2 0 0 16,-4 0-1-16,9 0 1 15,-2 0 0-15,2 0-1 16,-3-2 1-16,1 2 0 16,2-3-1-16,-5 0 0 15,5-3 0-15,0 4 1 16,-12 2-1-16,13-2 1 0,-12 4-1 15,1-2 0 1,-4 2 1-16,3-2-1 0,-1 0 1 16,4 6-1-16,-7-6 0 15,10 0 1-15,-7 0-1 16,4 0 1-16,-7 0 1 16,3 0-1-16,7 0 5 15,0-6-6-15,-5 4 0 16,5 2 1-16,-10-2-1 15,10 2 1-15,-10 2 0 16,5-2 0-16,0 2 0 16,8 4-1-16,-1-6 0 15,4 3 0-15,1-3 1 16,1 3-1-16,4-3 1 16,-4 2 1-16,-2-2-2 0,4 0 0 15,-4 0 0-15,-1 0 0 16,0 5 0-16,-5-2 0 15,-7 1 0-15,-2-4 1 16,-3 1-1-16,-3 2 6 16,-1-1-5-16,-3 4 0 15,1 2 0-15,6-5 0 16,-1 2-1-16,0-3 0 16,8 4 1-16,-2-3-1 15,6-2 0-15,1 5 0 16,-1-6 0-16,3 3 1 15,1-3 0-15,-4 0-1 16,-3 0 0-16,9 3 0 0,-2-3 1 16,2 0-1-16,0 2 0 15,1-2 0-15,8 0 1 16,-3 0-1-16,9 0 0 16,-2-2-1-16,-2 2 1 15,7-3 0-15,-6 0 0 16,4 3 0-16,-11-6-1 15,1 5-10-15,1-2 5 16,-7 0 5-16,-6 0 0 16,10 1 1-16,-10-1-1 15,3 3 1-15,3-2-1 16,-5 2 1-16,3-3 0 16,2 3-1-16,0 0 1 0,3-4 0 15,0 0-1 1,9 4 1-16,-6-6 0 0,-3 6 0 15,12-2 0-15,-5 2 0 16,1 0 0-16,5 0 0 16,2 0 0-16,-3 0 0 15,-7 0 0-15,7 0 0 16,1-3 0-16,-11 3 0 16,5-1 0-16,-7-3 1 15,-5 1-1-15,-1 3-1 16,-3 0 1-16,0 0 1 15,7 0-1-15,-7 0 0 16,-6 0 0-16,7 3 0 16,-10-3 0-16,10 0 0 0,-10 4 0 15,7-4 0-15,-4 0 0 16,12-4 0-16,-2 4 0 16,5-8 0-16,0 8 0 15,4-5 0-15,-7 2 0 16,0-5-1-16,-2 6 1 15,-5-1 1-15,8 0-1 16,6 1 0-16,-7-1-1 16,0 1 1-16,-2-2 0 15,-8 4-1-15,8-3 1 16,-6 1-1-16,1-3 0 16,5-3 0-16,-1 8 0 15,1-5-1-15,2 2-5 0,-5-2 1 16,-2 0 5-16,2-1-5 15,0 3 5-15,-7 1 1 16,6 0-1-16,-8 2 0 16,8-4 0-16,-8 4 0 15,-1 0 1-15,4 0 0 16,-6 0 1-16,-4 0-1 16,4-2 0-16,-1 2-1 15,-2 2 2-15,0-2-1 16,2 0 0-16,-5 4 0 15,3-4 0-15,3 2 0 16,-1-2 0-16,6 0 0 16,4 0 0-16,5 0 0 0,-3 0 0 15,13-2 1-15,-1 2 0 16,-1-4-1-16,8 4 1 16,2-2 0-16,0 2 0 15,-3 0-1-15,6 0 0 16,-3 0 1-16,3 0-1 15,-6-3 0-15,-6 3 0 16,-3 0 0-16,-8 0 0 16,-7 0 0-16,1-2 0 15,-4 4 0-15,-5-2 0 16,0 0 1-16,2 0-1 16,1 0 0-16,-1 0 0 15,3 0 0-15,7-2-1 16,3-1 2-16,-7 0-1 0,10 3 0 15,-1-5-1-15,-9 3 0 16,12 2 1-16,-2-3 0 16,2 0 0-16,0 3 0 15,3 0 0-15,4 0 0 16,-1 0 0-16,0 3 0 16,6-3 0-16,-6 3 1 15,1-3-1-15,-1 0 0 16,-6 0 0-16,3 0 0 15,-8 0 1-15,2 0 0 16,-9 2-1-16,10 3 6 16,-11-2-4-16,11 0 4 15,-1-3 4-15,4 2-9 0,-4 1 1 16,3-1-1-16,1 2 0 16,2-2-1-16,9 3 1 15,-6 1 0-15,9-1-1 16,0-3 1-16,3 4-1 15,0-2 0-15,0-3 1 16,6 4 0-16,-4 3 0 16,1-3-1-16,0-1 1 15,6-2 0-15,-6 1-1 16,-3-3 1-16,-3 2-1 16,-6 1 1-16,1 0 0 15,-17-1-1-15,7 0 0 16,-5 4 1-16,-10-3-1 0,-2 2 1 15,3-5-1 1,-10 5 1-16,1-2-1 0,3 1 0 16,-1-3 0-16,-4 2 0 15,10-1 1-15,-3 4-1 16,6 2 1-16,7-3 0 16,3 0 0-16,-4-2-1 15,-3 0 1-15,1-3-1 16,-7 0 1-16,-5 0 0 15,-6 0-1-15,-12 0 1 16,0 0 13-16,0 0 4 16,0 3-2-16,-6-3-7 0,6 0-9 15,0 1 0 1,0-1-15-16,6 0-5 0,-6 0-10 16,0 0-31-16,0 0-64 15,0-1-136-15,-12-5-273 16</inkml:trace>
  <inkml:trace contextRef="#ctx0" brushRef="#br0" timeOffset="-47463">3217 1167 1403 0,'0'0'299'0,"0"-3"-202"16,0 3 79-16,7-2 28 15,-7 2-57-15,0 0-6 16,-7 0 15-16,4 0 24 16,3 2-20-16,0 1-17 15,0-3-19-15,-2 3-28 0,2-1-24 16,0 2-30 0,2-4-21-16,-2 0-19 0,0 0-2 15,0 0-1-15,0 1-35 16,0-1-51-16,0 0-66 15,0 0-57-15,0 0-99 16,3 0-200-16,9 0-853 16</inkml:trace>
  <inkml:trace contextRef="#ctx0" brushRef="#br0" timeOffset="-46420">2573 2025 1085 0,'0'0'668'16,"0"0"-459"-16,-3 0-131 0,3 0 93 15,3 0-32-15,-3 0-47 16,0 0-10-16,0 6 29 16,-3-6 35-16,-3 0-19 15,4 0-23-15,2 0-14 16,-7 0-23-16,7 2-25 15,-3-2-24-15,3 0-12 16,0 0-6-16,3 0-20 16,-3 0-35-16,0 0-47 15,0 0-60-15,0 3-107 16,7-3-101-16,-7 0-649 16</inkml:trace>
  <inkml:trace contextRef="#ctx0" brushRef="#br0" timeOffset="-45178">1966 1188 1426 0,'0'0'372'0,"-2"0"-166"16,-1 0-22-16,3 0 43 15,-3 0-64-15,3 0-49 16,0 2-12-16,-7-2-6 16,7 0-7-16,-2 3-17 15,-1-3-11-15,3 0-25 16,0 0-16-16,0 0-11 15,0 0-8-15,0 0-1 0,3 3-5 16,-6-3-25 0,3 0-27-16,0 0-36 0,0 0-78 15,3 0-77-15,-3 4-82 16,-6 12-496-16</inkml:trace>
  <inkml:trace contextRef="#ctx0" brushRef="#br0" timeOffset="-44279">1661 2144 1454 0,'0'-3'455'15,"-3"3"-305"-15,3 0 93 16,-3 0 6-16,-4 3-57 16,7 1-49-16,-2-2-17 15,2-2-6-15,-3 0-32 16,0 0-37-16,3 0-19 15,0 2-17-15,0-2-14 16,0 0-1-16,0 0-1 16,0 5-26-16,0-5-33 15,3 0-30-15,-6 0-24 16,6 0-43-16,-3 3-74 16,3 0-62-16,-1 7-258 0,13 43-575 15</inkml:trace>
  <inkml:trace contextRef="#ctx0" brushRef="#br0" timeOffset="-43429">2152 3024 1913 0,'-12'0'349'15,"9"3"-145"-15,-5-3-79 16,5 0 97-16,3 0-83 16,0 2-86-16,0-2-38 15,0 0-9-15,0 0 3 16,3 0-9-16,-3 0 0 0,-3 0-7 15,3 0-17 1,3 0-28-16,-6 0-25 0,3-2-40 16,0 2-33-16,0 0-55 15,0 0-95-15,29 2-437 16</inkml:trace>
  <inkml:trace contextRef="#ctx0" brushRef="#br0" timeOffset="-42476">4380 825 1732 0,'-2'-3'469'0,"2"3"-335"16,-3 0 56-16,3 0 40 16,0 0-94-16,0 0-55 15,-7 3-16-15,14-3 4 0,-14 0-8 16,7 0-32 0,0 0-19-16,0 0-10 0,0 0-8 15,0 3-34-15,0-3-36 16,0 0-33-16,0 0-63 15,-3 2-78-15,6-2-63 16,-11 24-398-16</inkml:trace>
  <inkml:trace contextRef="#ctx0" brushRef="#br0" timeOffset="-41458">5537 1508 1316 0,'-8'-2'822'16,"1"-1"-630"-16,2 1-94 16,-1-1 104-16,6 6-23 0,3-3-106 15,-3 0-56 1,3 0-11-16,-3 0-5 0,0 0 0 16,0 0 1-16,0 2-1 15,0-2-1-15,-3 0-21 16,3 0-31-16,0-2-25 15,0 2-35-15,0 0-34 16,0 0-49-16,0 0-132 16,-21 26-415-16</inkml:trace>
  <inkml:trace contextRef="#ctx0" brushRef="#br0" timeOffset="-40732">3232 258 1578 0,'-3'-2'363'16,"1"2"-139"-16,-8-3-89 16,7 1 81-16,3 2-29 15,3 0-68-15,-3 0-43 16,0 0-13-16,0 0-6 16,0 0-27-16,0 0-30 0,0 0-3 15,0 0-37-15,0-3-50 16,0 3-77-16,0 3-64 15,0-3-75-15,-3 5-439 16</inkml:trace>
  <inkml:trace contextRef="#ctx0" brushRef="#br0" timeOffset="-39967">4380 1901 2102 0,'-2'0'376'16,"2"0"-224"-16,-3 5 74 15,3-5-11-15,0 0-110 16,0 0-71-16,0-5-26 16,3 5-8-16,-3 5-6 15,0-5-24-15,0 0 0 0,-3 0-24 16,3 0-23-16,-7 0-43 15,14 2-63-15,-7-2-66 16,3 4-90-16,5 9-602 16</inkml:trace>
  <inkml:trace contextRef="#ctx0" brushRef="#br0" timeOffset="-39081">5899 616 1395 0,'-3'0'667'15,"3"0"-457"-15,-3 2-99 16,3-2 111-16,0 0-29 16,-2 3-94-16,4-6-60 15,-2 3-27-15,0 0-12 16,3 0-5-16,-3 3-37 15,0-3-39-15,0 0-39 16,0 0-45-16,0 6-60 16,-5 7-230-16,-36 58-502 0</inkml:trace>
  <inkml:trace contextRef="#ctx0" brushRef="#br0" timeOffset="-37603">6606 1604 1437 0,'-9'0'759'0,"9"-2"-589"16,-9 2-112-16,3 0 122 0,6 0 11 15,0 2-112-15,6-4-58 16,-3 2-20-16,3 0-1 16,-6 0 0-16,0 2-30 15,0-2-36-15,-6 3-45 16,12-3-52-16,-6 2-89 15,2 6-349-15,13 40-790 16</inkml:trace>
  <inkml:trace contextRef="#ctx0" brushRef="#br0" timeOffset="-8647">5596 2698 1829 0,'-11'0'513'0,"1"0"-395"16,2 2-70-16,1-2 158 16,4 0-7-16,6 0-85 15,-6-2-33-15,3 2 11 16,0 0 16-16,0-2-21 16,0 2-26-16,0-3-4 15,0 3-3-15,0 0-3 16,0 0-15-16,0 0-6 15,0 0-13-15,0-6-4 16,0 6-5-16,0 0-8 16,0 0 0-16,0 0-7 15,0 0-35-15,0 0-33 0,0 0-62 16,0 0-65-16,0 0-44 16,0 0-83-16,3 19-157 15,-26 18-795-15</inkml:trace>
  <inkml:trace contextRef="#ctx0" brushRef="#br0" timeOffset="-7459">6500 2762 2039 0,'-13'0'352'15,"8"0"-187"-15,-13 0 41 16,15 0-1-16,1 0-85 16,2 0-76-16,2 0-35 0,1 0-9 15,-3 0-2-15,0 0-20 16,0 0-14-16,0 0-29 15,0 2-25-15,0 1-78 16,0-1-64-16,-3 9-222 16,-38 37-874-16</inkml:trace>
  <inkml:trace contextRef="#ctx0" brushRef="#br0" timeOffset="-6339">5084 4076 1906 0,'-15'0'325'0,"12"0"-154"15,-15 2-36-15,15-4 75 16,3 2-93-16,0 0-86 16,0 0-31-16,0 0-11 0,0-5-4 15,3 10-28 1,-3-5-1-16,0 2-2 0,0-2-35 15,0 0-47-15,0 0-59 16,0 3-167-16,-20 5-1025 16</inkml:trace>
  <inkml:trace contextRef="#ctx0" brushRef="#br0" timeOffset="-4729">3594 3985 1300 0,'0'0'332'0,"0"0"-172"16,0 0 55-16,0 0-29 16,0 0-78-16,0 0-20 15,0 0 31-15,-3 0-1 16,3 0 11-16,0 0-13 15,0 3-8-15,-2-3-15 16,-1 3-15-16,0-3-23 0,3 0-20 16,0 0-11-1,0 0-5-15,0 0-5 0,-7 0-5 16,7 0-8-16,0 0-1 16,0 0-16-16,7 0-33 15,-7-3-52-15,0 3-40 16,0 0-75-16,3-3-48 15,-6 3-70-15,-47-19-734 16</inkml:trace>
  <inkml:trace contextRef="#ctx0" brushRef="#br0" timeOffset="-3704">3326 2985 1143 0,'-2'-4'448'16,"2"4"-183"-16,-3-2-46 0,3 2 11 15,0 0-44-15,-3 0-54 16,3 0 10-16,0-2-2 16,-7 2-22-16,5 0-19 15,2 0-34-15,0 0-16 16,0 0-13-16,0 0-19 16,0 0-8-16,0 0-9 15,0 0 0-15,0 0-20 16,0-3-20-16,0 6-32 15,0-3-26-15,0 0-29 16,2 0-59-16,-4 0-33 16,2 0-72-16,-24-26-516 15</inkml:trace>
  <inkml:trace contextRef="#ctx0" brushRef="#br0" timeOffset="-1761">4490 3048 1689 0,'-7'0'451'0,"7"0"-326"15,-3 0 86-15,3-3-4 0,-3 3-73 16,1 3-49 0,2-3-10-16,-3 0-1 0,3 0-5 15,0 0-27-15,-10 0-9 16,10 0 1-16,0 0 4 16,0 0-1-16,0 0 8 15,-2 0 5-15,2 0 8 16,0 0-1-16,0 0-4 15,0 0-2-15,-3-3-8 16,6 3-5-16,-3 0-17 16,0 0-11-16,0 0-8 15,0 0-2-15,0 0-10 16,0 0-38-16,0 0-36 16,0 0-55-16,0-2-67 15,0 2-40-15,-3-5-84 0,-59-28-398 16</inkml:trace>
  <inkml:trace contextRef="#ctx0" brushRef="#br0" timeOffset="1828">7277 2314 1885 0,'-3'0'358'0,"0"0"-211"16,0-5 41 0,3 5 10-16,-9 0-83 0,9 0-53 15,0 0-22-15,0 0-8 16,0 0-8-16,0 0-15 15,0 0-8-15,0 0-1 16,9 0-1-16,-9 0-24 16,0 0-11-16,0 0-39 15,-9 0-72-15,9 0-72 16,0 0-120-16,-36-51-1292 16</inkml:trace>
  <inkml:trace contextRef="#ctx0" brushRef="#br0" timeOffset="15502">6329 3655 1185 0,'-3'0'307'0,"3"-3"-104"16,0 3-20-16,0-4 15 15,-3 3-63-15,3 1-33 16,0 0 9-16,0 0 9 16,0-3 10-16,-6 3 4 15,3-3-13-15,3 3 4 0,-3 0-2 16,3 0-15-1,-3 0-24-15,3 0-17 16,-2 0-13-16,2 0-15 0,2 0-12 16,-2 0-13-16,0 0-7 15,0 0-7-15,0 0 0 16,0 0-17-16,0 0-34 16,0 3-58-16,0-3-56 15,0 0-38-15,3 3-68 16,0-2-59-16,-21 29-309 15</inkml:trace>
  <inkml:trace contextRef="#ctx0" brushRef="#br2" timeOffset="-68704.73">4350 1920 87 0,'0'-3'27'0,"0"3"-26"16,10-4 8-16,-10 3 14 15,3 1 35-15,-3 0 58 16,0 1 17-16,0-1-10 16,0 4-43-16,0-1-34 0,0-6-5 15,0 3-1 1,-3-4 16-16,3 8 5 0,0-4-2 16,0-4-10-16,0 4-2 15,0 0-5-15,0 0 1 16,0 0-2-16,0 0 1 15,0 0-5-15,0 0-11 16,0 0-11-16,0 0-8 16,0 0 1-16,0 0-7 15,0 0-1-15,0 0 1 16,0 0 1-16,0 0-1 16,0 0-1-16,0 0 0 15,0-12 0-15,0 12 0 16,0 0 0-16,-10 0 0 15,10-3 0-15,10 3 0 0,-10 0-2 16,0-2-11-16,3 2-5 16,-6-4 6-16,3 4 11 15,3-2-1-15,-3 0-5 16,0-1-1-16,0 3 8 16,0 0 0-16,0 0 0 15,0 0 1-15,0 0 5 16,0 0-5-16,-3 0 5 15,3 0 6-15,3 0 6 16,-6 0 2-16,6 0-2 16,-6 0 3-16,3 0 3 15,0 0 0-15,0 0 0 0,0 0-8 16,0 0-2-16,0 0-2 16,0 0 6-16,0 0-2 15,0 0-4-15,0 0-6 16,0 0-5-16,0 0-1 15,0 0-8-15,0 0-31 16,0 0-49-16,0 0-110 16,8-6-333-16</inkml:trace>
  <inkml:trace contextRef="#ctx0" brushRef="#br2" timeOffset="-57271.73">4401 1888 479 0,'0'0'138'0,"0"0"-25"0,0 0-8 16,0 0-39-16,-3 0-18 15,6 0-15-15,-3 0 1 16,0 0 19-16,-3 0 1 15,3 0-17-15,3 0-13 16,-3 0-1-16,0 0-1 16,0 0-5-16,0 0-17 15,0 0-11-15,0 0-34 16,0 0-9-16,0 10-70 16,0-7-53-16,0 4-87 15,3-2-218-15</inkml:trace>
  <inkml:trace contextRef="#ctx0" brushRef="#br2" timeOffset="-56944.73">4386 1925 342 0,'0'0'177'16,"0"0"-84"-16,-3 2-35 15,3-2-38-15,3 0-20 16,-3 0-48-16,0 0-11 16,0 0 7-16,-3 0-50 15,0 0-71-15</inkml:trace>
  <inkml:trace contextRef="#ctx0" brushRef="#br2" timeOffset="-56674.73">4345 1967 539 0,'0'0'189'0,"0"0"-113"16,0 0-31-16,0-5-45 0,3 5-62 15,-3-3-75 1,0 3-103-16,0-11-18 0</inkml:trace>
  <inkml:trace contextRef="#ctx0" brushRef="#br2" timeOffset="-56463.73">4319 1901 295 0,'0'0'140'15,"-7"-3"-91"-15,7 3 14 16,0 0-36-16,0 0-19 15,0 0-8-15,0 0 0 0,7-2-39 16,-7-4-69-16,-7-7-88 16</inkml:trace>
  <inkml:trace contextRef="#ctx0" brushRef="#br2" timeOffset="-56296.73">4324 1866 1 0,'0'0'481'15,"-2"0"-367"-15,2 0-18 16,0-2-16-16,0 2-50 16,2-3-21-16,1 1-9 15,0-2-47-15,7-1-52 16,-5-3-35-16,15 1-94 0</inkml:trace>
  <inkml:trace contextRef="#ctx0" brushRef="#br2" timeOffset="-56155.73">4383 1830 330 0,'0'0'223'16,"0"0"-56"-16,0 2-70 16,0-2-80-16,0 0-17 15,3 0-68-15,-3 3-5 16,0-1-20-16,3 3-57 16,3-2-42-16,3-3 16 15</inkml:trace>
  <inkml:trace contextRef="#ctx0" brushRef="#br2" timeOffset="-56018.73">4416 1855 171 0,'-10'0'196'0,"10"4"-25"16,-2-2 6-16,2 3-22 0,0-5-73 15,0 3-55-15,0-3-27 16,0 0-49-16,0 0-89 16,2 5-47-16,8-2-55 15,-5 2-3-15</inkml:trace>
  <inkml:trace contextRef="#ctx0" brushRef="#br2" timeOffset="-55891.73">4416 1896 177 0,'0'0'156'16,"0"2"-69"-16,0-2 36 15,0 3-5-15,-10 2-13 16,10-5-24-16,-2 2-37 16,2 2-44-16,0 1-2 0,0-2-136 15,0 7-127-15</inkml:trace>
  <inkml:trace contextRef="#ctx0" brushRef="#br2" timeOffset="-55734.73">4389 1994 546 0,'0'0'252'16,"0"0"-167"-16,-3 0 19 15,3 0-49-15,0 0-55 16,3 0-39-16,-6-3-90 15,3 0-69-15,0-13-253 16</inkml:trace>
  <inkml:trace contextRef="#ctx0" brushRef="#br2" timeOffset="-55578.73">4345 1948 773 0,'-3'0'156'0,"3"0"-57"15,-2 0 0-15,2 0-99 16,2 0-28-16,-2-3-167 16,-2-1-111-16,-5-12 49 15</inkml:trace>
  <inkml:trace contextRef="#ctx0" brushRef="#br2" timeOffset="-55431.73">4327 1892 243 0,'0'0'355'15,"0"0"-185"-15,0 0-14 16,0 0-75-16,0 0-81 16,0 0-8-16,0-2-131 15,0 0-106-15,-3-17-219 16</inkml:trace>
  <inkml:trace contextRef="#ctx0" brushRef="#br2" timeOffset="-55299.73">4324 1847 663 0,'0'0'162'16,"0"-2"-93"-16,0 4-37 0,3-4-32 15,3 2-90-15,6-3-93 16,8-18-161-16</inkml:trace>
  <inkml:trace contextRef="#ctx0" brushRef="#br2" timeOffset="-55138.73">4419 1819 382 0,'-3'0'339'0,"6"2"-216"15,-6 1-18-15,6-3-49 16,-1 2-50-16,1 2-6 16,7-4-102-16,-8 2-75 15,4-2-23-15,9-2-83 0</inkml:trace>
  <inkml:trace contextRef="#ctx0" brushRef="#br2" timeOffset="-55011.73">4462 1850 340 0,'0'4'156'0,"0"-4"-51"16,0 5 15-16,10-3-36 16,-7 1-76-16,-1-1-8 15,1 1-108-15,7-3-95 16</inkml:trace>
  <inkml:trace contextRef="#ctx0" brushRef="#br2" timeOffset="-54855.73">4460 1922 364 0,'0'3'273'16,"0"-1"-178"-16,0 1 26 15,0-1-56-15,0 3-65 16,0-10-20-16,0 5-110 15,0 0-88-15,0-5-161 16</inkml:trace>
  <inkml:trace contextRef="#ctx0" brushRef="#br2" timeOffset="-54683.73">4434 1956 630 0,'-7'3'193'16,"7"-3"-112"-16,-3 3 21 0,3-3-46 15,0 0-46-15,0 0-10 16,0 0-73-16,0-3-73 16,0 0-53-16,0 1-79 15,0-4 74-15,3-1 78 16</inkml:trace>
  <inkml:trace contextRef="#ctx0" brushRef="#br2" timeOffset="-54021.73">4427 1943 43 0,'-3'0'137'15,"3"2"44"-15,0 1-5 16,-3 0 10-16,-2 2-48 15,5-5-59-15,-10 3-8 16,10-3-22-16,0 0-7 16,0 0 3-16,0 0-7 15,-2-3-25-15,2 1-13 0,0-1-25 16,0-3 19 0,0 4 5-16,-3 0 0 0,0-9-11 15,0 3 12-15,-6 3 0 16,9-4 14-16,-3 7-4 15,0-6 1-15,1 6-2 16,-1-2 12-16,3 0-3 16,-7 1-8-16,7 0-9 15,0-2-1-15,-3 2-1 16,6-2-17-16,-3 0-9 16,7 0 9-16,-2 0-3 15,-2-2-9-15,0 2-22 16,-3 0 11-16,9 0 10 0,-3 3 10 15,-3-2-5 1,9 2 2-16,-7 2 3 0,1 0 5 16,3 0-19-16,-3 2-4 15,6 4 21-15,-9-1 12 16,0 3 6-16,-1 1-1 16,8-4-10-16,-7 0-2 15,-3 5-13-15,-3-2 26 16,-7-2 33-16,8 2-12 15,-4 2-7-15,-3-3-14 16,3 0-37-16,-6-2 5 16,4 0-7-16,-7 2 24 15,0-1 9-15,4-6-13 16,-4 2-7-16,0-4-16 16,7 0-12-16,-2-7 12 0,7 2 12 15,-2-5 8-15,2 0-52 16,6-1 19-16,-3-1 8 15,2-1 35-15,-2 3 11 16,3 0 0-16,-3 1-14 16,3 6-2-16,0-1 17 15,4 6 0-15,-5-2 14 16,4 2-13-16,-4-6-1 16,13 6-11-16,-2 6-46 15,7 2-42-15</inkml:trace>
  <inkml:trace contextRef="#ctx0" brushRef="#br2" timeOffset="-53849.73">4404 1864 145 0,'0'2'119'0,"-3"1"-61"15,-3 5-10-15,-3-3-24 16,1-2 0-16,-5 2 18 16,8-3-34-16,-10 4 29 15,3-3-25-15,6-3-12 16,3-3-55-16,3-3-11 15,0 2-17-15,0-5-5 16,16-15 23-16</inkml:trace>
  <inkml:trace contextRef="#ctx0" brushRef="#br3" timeOffset="-40846.73">4730 1602 756 0,'7'-12'118'0,"-4"-6"-98"0,5-11 52 16,7-11 4-1,5-10-4-15,1-1-6 0,9-7-6 16,5 0 2-16,4-3 13 15,4-2-8-15,26-6-4 16,15-6 12-16,25-4 0 16,21-6-3-16,102-42-12 15,45 3-9 1,47 9-27-16,-80 55-6 0,24 7-6 16,-8 10 0-16,-13 14 2 15,3 13-4-15,-3 14-4 16,-8 13 0-16,-22 7-4 0,-17 17 11 15,-38 18 2 1,-89-27-9-16,-4-3-4 16,-8 5 4-16,66 24 4 0,-25-4 11 15,-13 0 9-15,-27-8 9 16,-9-7 2-16,-15-3 8 16,-15-7 2-16,5-4-9 15,-17-5-1-15,4-4-1 16,-13-2 1-16,-2-6-8 15,0-2-12-15,0 0-8 16,0 0-5-16,3 0-7 16,-3 0 0-16,0 0 0 15,0 0 0-15,0 0 0 16,0 0-1-16,0 0 1 16,7 0-1-16,-7 0 1 0,0-2-1 15,-7 2 1 1,7 0 1-16,0 0-1 0,0 0 7 15,0 0-7-15,0 0 0 16,0 0 0-16,7 0 1 16,-7 0-1-16,-7 0 5 15,7 0-5-15,0 0-1 16,0 0 0-16,0 0 1 16,0 0 0-16,0 0-1 15,0 0 0-15,0 0-7 16,0 0-8-16,0 0-5 15,0 0-4-15,0 0-1 16,0 0-5-16,0 0-6 0,0 0-5 16,0 0-1-1,0 0 3-15,0 0 0 0,10-14 5 16,-10 12 22-16,-3 0 11 16,-4-1 0-16,4-3 0 15,1-5-5-15,-4 1-3 16,-6 0-1-16,9-6 2 15,-9-5 2-15,6-3-3 16,4-5 8-16,-4 0 1 16,-3-1 0-16,3 1 6 15,-6-1 7-15,6 2 1 16,-9 2 10-16,-2 7 9 16,8 3-3-16,-3 5 6 0,9 6-12 15,1 0 1 1,-1 5-8-16,3 0-4 0,0 0 2 15,0 0 3-15,0 2-12 16,0 1 0-16,0-1-1 16,0 1-5-16,0 0-6 15,0 2-7-15,3 6 4 16,2 4 9-16,7 12 0 16,-3 2 0-16,11 5-6 15,-2 1-4-15,12-4-2 16,-4-1-8-16,9-1-1 15,-2-5 2-15,-4-8 4 16,1-3-3-16,-7-2 1 16,-5-3 1-16,0-3 4 0,-16-3 6 15,1 4 5-15,4-6 1 16,-7 0 2-16,-7 0 10 16,7 0 4-16,-3 3 11 15,3-3 8-15,-8 8-13 16,-17-1-1-16,-6 12-3 15,-19 2 9-15,-4 3 2 16,-4 0-10-16,-1 0 4 16,0-4 8-16,3 8-10 15,6-7-1-15,21-8 4 16,2 1-16-16,21-12-8 16,6-2-10-16,0 0-19 15,3 0-8-15,6-2-11 0,2-4-20 16,10-5-11-16,14 1-40 15,13-13-83-15,1-4-278 16,84-53-442-16</inkml:trace>
  <inkml:trace contextRef="#ctx0" brushRef="#br4" timeOffset="-30507.73">135 33 808 0,'0'3'171'16,"0"-1"-82"-16,7 9-37 15,-4-3-28-15,0 0-16 16,2 0-8-16,2-6 1 16,-2 3 14-16,-2-1 16 0,-3-8 11 15,0 4 2-15,0 0 4 16,3 0-11-16,-3 0-14 16,0 0-2-16,0 0-2 15,-3-5 13-15,3 5 2 16,0 0 11-16,0 0 0 15,0 5-4-15,0-5-1 16,0 4 4-16,0-2-4 16,0 3-8-16,0 6 4 15,0 6-6-15,3 0 13 16,-3 4-17-16,0 7-20 16,0 0 9-16,-11 2-14 15,4 1 20-15,2 1-3 0,-8 0-7 16,11-1 2-16,-4-2-12 15,-6-5 0-15,12 0-1 16,-6-5 0-16,1-3 0 16,-2-3 1-16,7-3 0 15,0-2 1-15,0-5-2 16,0-3 1-16,0 0-1 16,0 0-8-16,0-3-2 15,0 1-26-15,0-4-23 16,7 1 35-16,-7-6 24 15,8-9 5-15,-2-13 5 16,6 0-4-16,-7-13-6 0,5 4 0 16,-2 2 0-1,-1-2 1-15,1 5-1 0,-5 5 1 16,-3 5 0-16,3 6 0 16,3 0-1-16,-6 0 1 15,0 5 0-15,3 0 0 16,-6 8 0-16,3 6 1 15,0-2 4-15,0 4 1 16,0 4 2-16,3-2 14 16,-3 1 2-16,0-1 4 15,0 1-20-15,0 5 1 16,3 0-4-16,0 8-4 16,-1 13 13-16,11 8 6 15,-8 9-12-15,10-2 1 16,-9 1 2-16,3-2-3 0,-1-1-8 15,2 3 6-15,-2-5-5 16,-5-3 8-16,12-8-10 16,-12-2 1-16,6-12-2 15,-3-5 1-15,-6-7 0 16,2 0-1-16,-2-3-7 16,0-3 7-16,0 3-11 15,0 0 1-15,0-3-7 16,-2 3 0-16,2-1 18 15,0-3-1-15,0-1-16 16,0-2 5-16,0-1 12 16,0-6 0-16,-3-7 2 15,0-2-1-15,-6 1 1 16,3-7-1-16,-9 3 1 0,7-7-2 16,-4 2 0-16,-3-6-11 15,-3-3 1-15,7 3 4 16,-1-1-2-16,-6 4 8 15,7 1 0-15,1 3 0 16,2 8 0-16,-1 9 1 16,6 0 0-16,0 8 0 15,0 0-1-15,3 5 2 16,0 2 5-16,3 1-5 16,-3-1 5-16,0-2-6 15,0 3 5-15,0-3-1 0,0 3-5 16,0 2-15-16,0 3 7 15,0 5 7-15,-3 8-20 16,-6 7 21-16,6 3 0 16,-12 5-9-16,12 7 9 15,-5 0 6-15,-1-5-6 16,0 3-4-16,-3-7 4 16,-3 3 6-16,10-2 1 15,-8-4 4-15,11-9 1 16,-1 2-3-16,0-3 0 15,0-8 0-15,1-5 0 16,2 0-2-16,0-8 2 16,-7 0-7-16,7 0 4 15,7-5-5-15,-7 5-1 16,0 0-1-16,0 0-12 0,0-3-2 16,0 3 3-16,0-2 3 15,0 2 9-15,2-3 6 16,-4 3-6-16,4 0-6 15,-4-3 5-15,2 3 0 16,0 0 0-16,0 0-17 16,0-3 8-16,0 3 10 15,0 0 11-15,0 0-11 16,0 0 0-16,0-3-24 16,0 2-28-16,0-3-22 15,0-1-29-15,0-6-128 16,5-20-261-16</inkml:trace>
  <inkml:trace contextRef="#ctx0" brushRef="#br4" timeOffset="-27406.73">9650 5596 1034 0,'0'0'189'0,"-7"0"-69"0,4 0 66 15,3 0-48 1,0 0-40-16,0 3-4 0,0-1 4 15,3-2-2-15,-6 3-32 16,6 0-22-16,-3 0-21 16,12 5-15-16,6-1 2 15,2 7 8-15,16 7-7 16,2 6-8-16,6 2 0 16,9-3-1-16,0-2-1 15,-6-1-7-15,1-4 8 16,-13-3-2-16,-9-8-5 15,-3 6 5-15,-8-9 1 16,3-3-5-16,-15-2 5 16,-3 0 1-16,0 0 1 15,-3-2 0-15,3 2 6 0,0-3-1 16,-12 1 5-16,3-2-4 16,-8-1-6-16,-1-3 0 15,-8 3-1-15,-1-3 1 16,4 0-1-16,-1-5 0 15,-8 0 0-15,8-3-1 16,-8 3 0-16,8-4 0 16,-6 2 0-16,7-1 1 15,0 0 1-15,-4 0-1 16,13 6 6-16,2 4-5 16,-6-2 10-16,12 0-10 15,-3 6 7-15,6-2-7 16,0 3 7-16,1-3-2 15,2 4 4-15,-3 0 2 0,3 0-1 16,0 4 1-16,3-4-5 16,-3 0-6-16,2 1 1 15,-2 3-2-15,0-2-9 16,6-2-2-16,6 11 10 16,6-3 1-16,0 2-2 15,2 7-4-15,3-4-3 16,1 5-3-16,8 0-7 15,-2-1 1-15,-4-1 7 16,-2-1 4-16,8-2-4 16,-11 1 1-16,-1-6 4 15,1 2 5-15,-4-2 0 16,1 1-5-16,3-4-5 0,-6 0-2 16,5-2-1-1,-2-1 2-15,-6 0 5 0,-4-2 1 16,-2 0 0-16,6 0-8 15,-6 0-4-15,3-2-6 16,-6 2-1-16,0-2-7 16,-3 2-4-16,0-3 12 15,0 3 18-15,0-3 6 16,0 3 2-16,0 0 4 16,-3-2-5-16,3 2 6 15,0 0 7-15,-3 0-2 16,-6 0-3-16,3 0-2 15,-9 0 5-15,7 5 6 0,-10 0-4 16,-5 6-5-16,-2-1 4 16,0 1-1-16,7 1-4 15,-3 2-2-15,-2 2-5 16,-4 1 5-16,1 6-5 16,-7 1 11-16,4-2 3 15,-1 1 12-15,-2-2 5 16,8-2-11-16,4-3-5 15,2-5 2-15,10-9-9 16,-2 6 8-16,8-8 2 16,-1 0 2-16,-7 0-4 15,8 0-10-15,-1 3-1 16,3-3-5-16,-6 0 5 0,4 2 0 16,-8 1-5-1,7 2 5-15,-9-2 2 0,7 4 2 16,-10 4-9-16,9-6 0 15,1 1 0-15,-5-1-1 16,7-2 1-16,3 0-1 16,0-1-1-16,-2 3 0 15,2-5-5-15,-3 0 0 16,6 0-4-16,-3-5-5 16,2 5-9-16,-2 0-6 15,0-2-2-15,6-1 5 16,9-5 17-16,3-3 2 0,-1-7-10 15,4 7 5 1,-1-8 4-16,1 1 1 0,9-3 2 16,-7 0-4-16,10-1 2 15,-10-4-2-15,0 2-5 16,7 1-3-16,-6 0-2 16,-7 8 4-16,4-4-2 15,-9 9 1-15,-4 2 4 16,7 6-5-16,-12-1 0 15,-3 0 4-15,3 3 7 16,-3 0-2-16,0 3 3 16,0-3-8-16,0 3-5 15,0-3 1-15,2 0-21 16,-2 0-66-16,0 0-56 16,0 2-47-16,10 10-365 0</inkml:trace>
  <inkml:trace contextRef="#ctx0" brushRef="#br0" timeOffset="-17322.73">2196 94 1179 0,'0'-3'273'15,"0"3"-157"-15,0 0 70 16,0-2-29-16,-3 2-40 16,3 0-13-16,0-3-23 15,0 6 10-15,0-3 2 0,0 0-19 16,0 0-34-1,0 0-20-15,-3 0-20 0,3 2 0 16,0 1-60-16,0 0-53 16,3-1-106-16,-3 25-430 15</inkml:trace>
  <inkml:trace contextRef="#ctx0" brushRef="#br0" timeOffset="-16428.73">1131 992 1407 0,'-3'0'348'16,"3"-5"-162"-16,-3 5-15 16,3-3-63-16,3 3-21 15,-3 0-5-15,0 0-13 16,0 3-9-16,0-3-16 15,0 5-25-15,0-5-14 16,3 0-5-16,-3 0-39 16,0 2-52-16,2 4-88 15,1 2-334-15,15 50-393 16</inkml:trace>
  <inkml:trace contextRef="#ctx0" brushRef="#br0" timeOffset="-15693.735">986 2528 1241 0,'-3'0'679'0,"3"-3"-546"16,0 3 37-16,-2 0-61 15,2 0-68-15,0 0-22 16,0 0-19-16,2 3-7 15,-2-3-5-15,0 6-24 16,0-3-42-16,0-3-75 16,3 5-299-16,9 32-411 15</inkml:trace>
  <inkml:trace contextRef="#ctx0" brushRef="#br0" timeOffset="-15023.735">1419 3856 1892 0,'-3'0'321'0,"3"0"-197"16,-3 0-7 0,3 0-72-16,3-6-37 15,0 6-8-15,-3 0-42 16,0 6 4-16,3-3-22 0,-3-1-58 16,6 3-161-16,20 22-483 15</inkml:trace>
  <inkml:trace contextRef="#ctx0" brushRef="#br0" timeOffset="-14291.735">2458 3850 1752 0,'0'-2'375'16,"-6"2"-243"-16,4 0 0 15,2 0-38-15,0 0-52 16,0 0-28-16,2 2-14 0,-2-2-27 16,0 6-8-1,6-6-25-15,-6 3-91 16,0 7-325-16,12 40-504 16</inkml:trace>
  <inkml:trace contextRef="#ctx0" brushRef="#br0" timeOffset="-708.73">7406 751 770 0,'-2'0'943'0,"-1"0"-803"16,-4-3 22-16,7 3-48 15,0 0-54-15,0 0-21 16,0 0-39-16,7 3-23 15,-7-1-15-15,3 1 1 16,-3-3-86-16,2 6-230 16,1 28-382-16</inkml:trace>
  <inkml:trace contextRef="#ctx0" brushRef="#br0" timeOffset="1092.27">7847 1508 954 0,'-2'-2'742'0,"-1"-1"-609"15,3 1 40-15,0-1-46 16,0 3-38-16,0 0-13 15,0 0-41-15,0 3-19 16,0-3 2-16,3 2-4 16,-3-2-14-16,0 3 0 15,0-3-50-15,2 5-65 16,5 3-136-16,-1 11-276 16,26 45-607-16</inkml:trace>
  <inkml:trace contextRef="#ctx0" brushRef="#br0" timeOffset="2407.27">4286 4740 1736 0,'0'3'283'0,"0"-3"-106"16,-2 0-75-16,2 0-58 15,2 0-34-15,-2 0-10 16,0 0-15-16,0 0-4 15,0 0-25-15,0 3-53 16,3-3-160-16,-6 13-387 16</inkml:trace>
  <inkml:trace contextRef="#ctx0" brushRef="#br0" timeOffset="3096.27">2926 4552 1326 0,'0'-2'350'0,"0"2"-185"0,0 0-32 16,0-2-58-16,0 2-37 16,0 0-29-16,0 0-9 15,0 2 0-15,3-2-21 16,-3 2-72-16,10 7-236 16,36 31-213-16</inkml:trace>
  <inkml:trace contextRef="#ctx0" brushRef="#br0" timeOffset="3926.27">5878 4465 1251 0,'-2'0'487'0,"2"0"-343"16,-3-3 30-16,3 1-33 16,0 2-44-16,0-3-19 15,0 3-37-15,0 0-26 16,0 0-14-16,0 0-1 15,0 0-27-15,0 3-59 16,0-1-112-16,5 1-302 16,19 3-409-16</inkml:trace>
  <inkml:trace contextRef="#ctx0" brushRef="#br0" timeOffset="4772.269">7218 3156 1151 0,'-3'0'637'15,"0"0"-485"-15,-9 0 20 16,12 0-58-16,0 0-48 16,3 3-33-16,6-3-33 0,-9 5-35 15,0-2-13 1,0-3-6-16,0 3-39 0,3 2-153 15,0 6-310 1,2 42-522-16</inkml:trace>
  <inkml:trace contextRef="#ctx0" brushRef="#br5" timeOffset="14359.27">4395 2173 255 0,'-6'0'210'16,"6"0"-101"-16,0 0-29 15,-3 0-23-15,3 0 9 16,0 0-3-16,0 0 3 15,3 0 1-15,-6 0-10 16,3 0-13-16,0 0-4 16,0 0 7-16,0 0-1 15,0 0-19-15,3 0-13 0,-3 0-13 16,-3 0 1 0,3 0-1-16,0 0 0 0,0 0 1 15,0 0-2 1,0 0 0-16,0 0 0 0,0 0-9 15,0 0-7-15,0 0 2 16,0 0 4-16,0 0-4 16,0 0-2-16,0 0 7 15,0 0 8-15,0 0 1 16,0 0 0-16,0 0 6 16,0 0 5-16,0 0-1 15,0 0 2-15,0 0 12 16,0 0 11-16,0 0 1 15,0 0-5-15,0 0-16 16,0 0-13-16,0 0-1 0,0 0 1 16,0 0-2-1,0 0 0-15,0 0-1 0,0 0 0 16,0 0 1-16,0 0 0 16,0 0 1-16,0 0-1 15,0 0 0-15,0 0 0 16,0 0 1-16,0 0 1 15,0 0-1-15,0 0-1 16,0 0 1-16,0 0 0 16,0 0 0-16,0 0 1 15,0 0 10-15,0 0 13 16,0 0 16-16,0 0 28 16,0 0-8-16,0 0-19 15,0 0 12-15,0 0-6 0,-3 11-6 16,3 0-12-16,0-3-18 15,0 3-3-15,-3 1 0 16,3-4-7-16,0 3-1 16,0 5 5-16,3-5-4 15,-3 2 4-15,0-1-6 16,0 0 1-16,0 1-1 16,0-3 0-16,0 4 1 15,0-4 0-15,0-3-1 16,3 2 1-16,-3 2 0 15,0-3 0-15,0-3 0 16,3 3-1-16,-3 0 1 16,6 0-1-16,-6-3 1 0,0 3-1 15,0 3 0-15,0-4 0 16,0 4 0-16,3 0 0 16,-3-3 1-16,0 0-1 15,0 0 0-15,3 3 0 16,-3-6 0-16,-3 3 0 15,3-4 0-15,0 8 0 16,3-7 0-16,-3 0 0 16,0 3 1-16,0-2 0 15,0 0 0-15,-3 1 0 16,3-2-1-16,0 0 1 16,0-2 0-16,0 1-1 15,0 5 0-15,0-4 1 0,3 4 0 16,-3-4-1-1,0 0 0-15,0 5 0 0,0-1 1 16,0-5-1-16,0 2 0 16,0 2 0-16,0-2 0 15,0-1 0-15,3-3 0 16,-3 1-1-16,0 0 1 16,0 0-1-16,0-3 1 15,0 2 0-15,0-2 1 16,2 2-1-16,-2 4 0 15,0-3 0-15,0-1 0 16,10 0 0-16,-10 4 1 16,0-3 0-16,0-1-1 15,3 3 1-15,-6-5-1 0,6 6 0 16,-3-6 0-16,-3 3 0 16,3-3 0-16,0 0 0 15,0 2 0-15,3-2 0 16,-3 3 0-16,0 0 0 15,0-3 0-15,2 0 0 16,-2 2 0-16,0 1 0 16,0-3-1-16,0 2 1 15,0-2 0-15,0 0 0 16,3 3 0-16,-6-3-1 16,3 0 1-16,0 3 1 15,3-3-1-15,-3 3 1 16,0 1 1-16,0 2-1 0,0-3-1 15,0-1 1-15,0 1-1 16,0-1 0-16,0-2 0 16,0 0 0-16,0 0 0 15,0 0 0-15,0 4 0 16,0-4-1-16,0 0 1 16,0 0-1-16,0-4 1 15,0 8 0-15,0-2 0 16,0-2 1-16,0 2-1 15,0-2 0-15,0 0 1 16,0 0 0-16,0 0 0 16,0 0-1-16,0 0 1 15,0 3 0-15,0-3 0 0,0 0 0 16,3 6 5 0,-3-4-5-16,0 1 8 0,0-3-7 15,0 0-1-15,0 0 0 16,0 0 0-16,7 0 0 15,-14 0-1-15,7 0 0 16,0 0 0-16,0 0 0 16,0 0-1-16,0 0 1 15,0 0 0-15,7 0 0 16,-14 0-2-16,7 0-29 16,0 0-47-16,0 0-95 15,0 0-64-15,7-29-375 0</inkml:trace>
  <inkml:trace contextRef="#ctx0" brushRef="#br5" timeOffset="15756.27">4386 2128 363 0,'0'0'232'0,"0"0"1"16,0 0-65-16,-3 3-62 15,6 0-25-15,-6 2-21 16,3 0-6-16,-3 1-6 0,3 4-3 16,0-2-12-16,-2-3-9 15,-1 6-3-15,-7 2-6 16,10 0-6-16,-5 3-8 16,-5-2 1-16,8 2-1 15,2-6 0-15,-3 1-1 16,-2 2 0-16,-2-6-2 15,4 5 1-15,0-5 0 16,3 2-1-16,0-4-5 16,-3-3 5-16,3 1 1 15,0 0-5-15,0-3-6 16,0-3-24-16,0 0-21 16,-2 1 9-16,2-3 7 0,5-4 31 15,-2-6 9 1,7 1 1-16,-2-7 0 0,4 0 0 15,-7 2 1-15,5-2 0 16,-2 6 0-16,-5 2 0 16,0 4 0-16,3 4 0 15,-3-6 5-15,0 7-4 16,-3-3 4-16,0 5-5 16,0 2 10-16,0-2-2 15,3 2 12-15,-3 0 1 16,0 0 1-16,0 0 2 15,0 0 11-15,0 0 8 16,0 2-10-16,0-2-10 0,0 0-4 16,0 0-1-16,0 2 1 15,0-2-5-15,0 3-3 16,0 1 0-16,2-4-11 16,-2 2 0-16,10 5 16 15,-7 1 7-15,2 4-6 16,-2 3-10-16,6-2-7 15,-6 6 4-15,3-6-4 16,3 3 0-16,-3-3 1 16,6-2-1-16,-7-1-1 15,-2-1 1-15,0-8-1 16,6 5-1-16,-9-6-7 0,3 3 1 16,-3-3-22-1,3-3-31-15,-3 3-25 0,0-2-28 16,-3 2-79-16,0 0-160 15</inkml:trace>
  <inkml:trace contextRef="#ctx0" brushRef="#br5" timeOffset="64476.27">4198 1731 705 0,'0'0'183'16,"0"0"-138"-16,0 0 29 15,0 0-22-15,0 0-22 16,0 0-4-16,0 0-2 16,0 0 30-16,0 0 31 15,0-2-14-15,0 4-7 16,0-2 8-16,0 0 2 15,0 0-8-15,0 0-15 16,0 0-14-16,0 0-2 0,0 0-13 16,0 0-1-16,0 0 2 15,0 0 5-15,0 0 5 16,0 0-4-16,0 0-10 16,-18-5-4-16,15 5-7 15,3 0 1-15,-3-3-3 16,1 0 7-16,-1 1 4 15,-7-1 1-15,10-3 1 16,-5 4-4-16,2 0 2 16,0-1-7-16,-3 3-4 15,6-2-4-15,-3 2-1 16,3 0 8-16,0-4-3 0,0 4 0 16,-3-2 0-16,-2 2-5 15,-5-2 1-15,10 2-1 16,-3-3-1-16,1-1 1 15,-8-3 1-15,7 5-1 16,1-1 0-16,2 0 5 16,-6 1 0-16,3-4 0 15,-3 4-4-15,3-1-1 16,0 0 0-16,-9-2 0 16,9 3-1-16,0-2 0 15,-2 2-2-15,-5-1 1 16,5 1 1-16,-1-4 0 15,0 6 1-15,3-2 0 16,3 0 8-16,-3-1-8 16,-2 3 5-16,2-6-5 0,-4 3-1 15,4 1 1-15,-2-1 0 16,2-2 9-16,-6 3-2 16,9-4-7-16,-6 4 5 15,-3-2-5-15,6-1 0 16,0 0 1-16,-2 2-1 15,-5-2-1-15,7 3 1 16,-2-4-1-16,2 3 1 16,-6-5-1-16,9 6 1 15,-3-1-1-15,0 1 1 16,-2-1-1-16,-2-2 0 16,4-1 0-16,3 1-1 15,-8 0 1-15,-2-3 0 0,8 2 1 16,-4 1-1-16,-3 0 0 15,6 2 1-15,0-5 0 16,0 6-1-16,-6-1 0 16,6-4 0-16,-2 2 0 15,2-1 0-15,-7-3 0 16,8 7 2-16,-1-3-1 16,-9 2 0-16,9-2 0 15,0 2 0-15,-2-5 0 16,-2 5-1-16,4-2 0 15,-5 0 1-15,-2 0-1 16,8 2 0-16,-1 0 0 0,0 0 0 16,0-1 1-1,-3 1-1-15,3-3-1 0,3 4 1 16,-3-1 0-16,-2-2 0 16,-5 2 0-16,5-2 0 15,-1-1 1-15,-1 1-1 16,5 3 1-16,-1-4-1 15,0 3-1-15,1-2 0 16,-5 3 1-16,4-6-1 16,3 6 1-16,-3-5 1 15,0 2-1-15,-2 1 1 16,-2-2 0-16,2 4 0 16,-1-7 1-16,-3 4-1 0,9 0 0 15,-6-1 0 1,1 1 1-16,-5 3 7 0,10-7-3 15,-5 8-6-15,2-6 1 16,-4 5 0-16,4-3 0 16,1 2-1-16,-1 3 0 15,3-6-1-15,-10-1 1 16,8 1 0-16,2 1 0 16,-3 3 1-16,-2-5-1 15,2 5 0-15,-7 0 0 16,10-6 0-16,-5 5 1 15,2 2 0-15,-4-6 0 16,2 4 0-16,2 1 0 16,0 0-1-16,1-1 1 15,-8-4 0-15,7 3 0 0,-2-1 0 16,-5 0 1 0,5 0-1-16,-5-2 0 0,5 0 0 15,-1 1-1-15,-3 3 1 16,6-4-1-16,0 4 0 15,1 1 1-15,-1-1-1 16,-4-5 0-16,4 7 1 16,1-3 0-16,-1 2 0 15,-3-2 1-15,0 2-1 16,3-1-1-16,0 1 1 16,-2-4-1-16,-5-1 1 15,7 4-1-15,-2-5 0 16,2 5 0-16,-6-2 0 0,9 2 0 15,-3 1 1 1,0-3 0-16,0 1 0 0,-3 2 0 16,3 2 1-16,3-3 4 15,-3 1-6-15,3-1 1 16,-3-3 0-16,1 4-1 16,-8-3 0-16,10-1 0 15,-5 2 0-15,-1-2 0 16,-3 3 0-16,9-2 1 15,-6 3 0-15,-3-2-1 16,3 2 0-16,1-6 2 16,2 5-1-16,-7-2 0 15,10 3 1-15,-2-1-1 16,-1 0-1-16,0 0 1 0,-6 1-1 16,6-1 1-16,0-5 5 15,-2 4-5-15,-5 1 0 16,7-3 1-16,-2 3-2 15,-2-2 1-15,4 0-1 16,1 1 0-16,-1 3 0 16,-7-2 1-16,8-3-1 15,-4 4 0-15,3-1 0 16,1 1 0-16,-8-1 1 16,7-1-1-16,1 0 2 15,-8 2-2-15,7-2 0 16,3-1 1-16,-5 4 1 15,5-3 11-15,-6-1-5 0,-3 0-7 16,3-4 4-16,-6 4-5 16,7 3 0-16,-5-4 0 15,7 4 0-15,3-3 0 16,-5 1 0-16,2-1 0 16,-6 0 1-16,6 2 1 15,0 1-1-15,0 2 0 16,1-3 0-16,2 2 1 15,-10 1-1-15,10-7 0 16,-5 4-1-16,2 1 1 16,-7-3-1-16,8 2 1 15,-1-3 0-15,-2 4-1 16,-2-3 0-16,4 2-1 16,3-2 0-16,-3 2 1 15,0-5 1-15,1 6-1 0,-11-1 0 16,13 0 0-16,-2 0 1 15,-1 1-1-15,-7-1 1 16,8 1-1-16,2-4 1 16,-3 1-1-16,-2 0 1 15,-5 2-1-15,10 0-1 16,-3 1 1-16,1-4 0 16,-1 4 0-16,-10-9 0 15,11 6 0-15,-4 0 0 16,-3-1 0-16,6-1-1 0,-5-4-6 15,-2 3 6 1,-7 0-1-16,11 2 1 0,-6-4 1 16,9 5 0-16,-2 0 0 15,-5-1 0-15,7 3 1 16,1 1-1-16,-11-3 0 16,11 5 0-16,2-7-1 15,-6 3 0-15,3 1 0 16,1 0 0-16,-8-2 1 15,10 3 0-15,-3-1-1 16,1-2 1-16,-1 2 0 16,-4 1-2-16,4-4-5 15,3 3 5-15,-2 0 1 16,-1 2 1-16,-9-5-1 16,9-2 0-16,3 6 1 0,-3-2-1 15,0 0 1-15,1 1 0 16,2 3 0-16,-7-3 1 15,4 0-1-15,3 1 0 16,0-3 0-16,-5-1 0 16,2 3 0-16,0 1 0 15,-4-4 0-15,5 1-1 16,-7 0-8-16,3-1 3 16,3-1 0-16,0 1 4 15,0 1-5-15,-6 3 6 16,6-4 0-16,3 1 1 15,-3-3-1-15,-2 3 1 16,-5 2-2-16,8 0-4 0,2 0 6 16,-3 1-1-16,-3-1-7 15,0 1 8-15,3-4-1 16,3 4 1-16,-3-1 0 16,0 1 0-16,1-1 0 15,2 0 0-15,-3 0 0 16,-4 1 0-16,4-4 0 15,-2-1 0-15,-7 4-1 16,9-2 0-16,-9 2 1 16,9 1-2-16,0-1-5 15,-2 0 1-15,-5-2 4 16,7 2 1-16,-2-2 0 16,-5 2 0-16,8 1 0 15,2-1 0-15,-3 1 1 16,-3-2 0-16,-3-1 0 0,6-1 0 15,0 4 0-15,-2-5 1 16,-5 4-1-16,8-2-1 16,-4 2 1-16,-3-2 0 15,9 2 0-15,-9 0 0 16,7 1 0-16,-5-3 0 16,4 5 1-16,0-3-1 15,1 0-1-15,-1 0 1 16,-4-2 1-16,4 2-1 15,1 0 0-15,-1 1 1 16,-3 0-1-16,0-2 0 16,3-1 0-16,3 0 0 0,0 3 0 15,-6-1-1-15,4 1 1 16,-8-1-1-16,10-1 1 16,-3 3 1-16,1-3-1 15,2 4 0-15,0 0 0 16,0-2 0-16,2 2 6 15,-2 0-6-15,0 0 1 16,0 0-1-16,0 0 1 16,-2 0 5-16,4-5-5 15,-2 5 1-15,-2 0-1 16,2 0 0-16,0 0 0 16,0 0 0-16,0-3-1 15,-3 3 1-15,0-2 0 0,-4 2-1 16,7-3 0-1,-2 3 0-15,2 0-1 0,2 3 1 16,-2-6-1-16,0 3 0 16,-2 0 1-16,2-3-1 15,0 3-7-15,0-5 1 16,-3 2-1-16,-2 0 8 16,-2-2 0-16,4 0 0 15,-3 2 0-15,4 3 0 16,-1-2 1-16,3 2 0 15,0 0 0-15,0 0 11 16,3 0-3-16,-6 0-1 16,6 0-7-16,-3 0 5 0,-3 0-6 15,3 0 1 1,0 0-1-16,0 0 0 0,0 0 1 16,-7-3-1-16,14 3 1 15,-14 0-1-15,7-2 0 16,0 2-1-16,0 0 0 15,0 0 1-15,0 0 0 16,7 2 0-16,-7-2 0 16,0 0-8-16,0 0-5 15,0 0-5-15,0 0-9 16,0 0-18-16,0 3-29 16,3-6-97-16,-3 3-129 15,8 0-370-15</inkml:trace>
  <inkml:trace contextRef="#ctx0" brushRef="#br5" timeOffset="77330.27">2381 128 283 0,'0'-2'179'15,"0"2"-40"-15,0 0 11 16,0 0-12-16,0-3-15 16,0 3-27-16,0 0-7 15,0 3 4-15,0-3-8 16,0 0 5-16,0 0 2 16,0 0-11-16,0 0-9 15,0 0-12-15,0 0-24 16,0 0-18-16,0 10-3 15,0-7 13-15,0 8 14 0,3-4 0 16,4 4-13-16,-4 2-11 16,-1 1-3-16,4-1-6 15,-3-2-9-15,-3 2 0 16,7-1 1-16,-5 2 0 16,1 4-1-16,0-1 6 15,-3-1-4-15,2-3 5 16,5-1-5-16,-4-1-1 15,0-2 0-15,-3-4 0 16,2 0-1-16,-2-2-15 16,0-6-7-16,0-2-5 15,0 2 3-15,0 1 4 16,-2-3-20-16,-1-1-13 0,-7-5 53 16,8-2 17-16,-4-5-17 15,-3-4-21-15,6 1 3 16,-3 2 18-16,4 1 0 15,-1 5 1-15,-7 0 5 16,10 4-5-16,-5 1 8 16,2-2-7-16,-6 5-1 15,9-3 7-15,-3 0-7 16,0 0 5-16,1 2-5 16,2 4 14-16,0 2-3 15,-3 0-4-15,3 0-7 16,3 0 0-16,-3-3-1 15,-3 1 1-15,3-1 0 0,-7 0 8 16,7 2 9-16,7 1 0 16,-7 0-11-16,3 1-7 15,-3-1-1-15,0 0-1 16,2 3-4-16,-2 0 6 16,6-3 0-16,3 2 12 15,-1 1-1-15,13 2-2 16,-6 6-9-16,0-6 0 15,0 4 0-15,-4-4 8 16,4 0-7-16,-10 0 0 16,8-3 5-16,-8 1-6 15,7-3 0-15,-6 4 1 16,6-3-1-16,-6 3-1 0,-1-4 0 16,5-4-8-1,-8 4-2-15,1-1 1 0,-3 1-4 16,3-4-5-16,4 4 1 15,-5 0 7-15,-2 0-1 16,6 0 3-16,-6 0 8 16,-6 0-25-16,6 0-26 15,0 0-41-15,-2-3-93 16,2 3-266-16,-10 0-404 16</inkml:trace>
  <inkml:trace contextRef="#ctx0" brushRef="#br5" timeOffset="78960.27">4192 1575 372 0,'0'2'375'15,"0"-2"-191"-15,0 0-28 0,-5 0-34 16,5 0-22-16,0 0-8 16,0 0-8-16,0 3 18 15,0-3 3-15,0 3-14 16,0-1-22-16,5 3-16 16,-2 1-10-16,0 2-4 15,6-3-13-15,-1 9-7 16,-5-4-10-16,12-2-3 15,-10 8-4-15,8-5 4 16,-11 2-5-16,8 0 0 16,-7-2 5-16,2 2-5 0,5-2 0 15,-7-1-1 1,-1 0 1-16,1-4-1 0,-3-3-1 16,3 2 1-16,-3-2 1 15,0-1-1-15,0-2 0 16,0 0 0-16,0 0-8 15,0-2-1-15,0 2 0 16,-3-3-1-16,0 3 8 16,1 0 2-16,-8 0 0 15,7 5 2-15,-12-2 4 16,10 5-6-16,-10-3 1 16,7-1 5-16,-5 0-5 15,-4 1-1-15,11-2 0 16,-9-1 0-16,7 1-17 0,-2-3-7 15,2 0 0-15,-4-3 5 16,4 1 19-16,-2-1 13 16,-5 1 7-16,10-1-8 15,-4 3 12-15,-3-3-8 16,0 3 5-16,6 0-9 16,4 3 8-16,-4 0-2 15,-1-3 1-15,5 0 1 16,-1 0-4-16,3 0-4 15,0 0-11-15,0 0-1 16,3 0-9-16,-3 0-10 16,0 0-20-16,0 0-18 15,0 0-35-15,0 0-56 0,2 0-121 16,11 0-182 0,10 2-256-16</inkml:trace>
  <inkml:trace contextRef="#ctx0" brushRef="#br5" timeOffset="83619.27">4263 2683 973 0,'0'0'160'0,"0"0"-79"16,0 0-28-16,3-3-32 0,0 3 3 15,-3 0-11-15,2-3 13 16,-2 3 37-16,3-3-2 16,-3 3-7-16,7 0 2 15,-7 0-7-15,3 0-10 16,-3 0-6-16,0 0-10 16,2 0 2-16,-2 0 1 15,3 0 4-15,0 3 4 16,-3 0-1-16,12 0 2 15,-9-1-8-15,2 6 0 16,5-3-14-16,-5 0 2 16,8 3 5-16,-5 3-11 0,4-3 0 15,-7 0-3-15,5-3 0 16,-5 1-5-16,-2 1 0 16,-3-4-1-16,3-3-2 15,-3 5-14-15,0-2 16 16,3 3 7-16,3 1-7 15,-3 1 11-15,0-3-11 16,-3-2 0-16,3 3 1 16,-3-4 7-16,0-2-8 15,0 0 1-15,0 2-1 16,0-2-1-16,0-2-8 16,0 2-8-16,0-2-13 15,0-1 3-15,0 0-1 0,0-2-10 16,0-9 38-16,2 1 6 15,11-8-6-15,-8 3 0 16,-2-4-9-16,6 4 8 16,-3 2-5-16,3-3-2 15,-3 6-8-15,-3-3-1 16,12 5 5-16,-13 4 6 16,1 1-4-16,-3-1 8 15,3 4 1-15,4 0 0 16,-7-2 0-16,2 2 0 15,1-2 1-15,0 0 0 16,0-4 0-16,3 4 0 16,0 0 0-16,-3 2 0 15,-1 1-1-15,-2 2-7 16,0 0-1-16,0 0 2 0,0 2-13 16,0-2-40-16,0 0-69 15,0 0-91-15,-2 7-454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0.75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7 5 654 0,'0'0'264'0,"-7"-3"-57"0,7 3-48 16,0 3-40-16,0-6 5 15,0 6-19-15,0-6-36 16,0 3-30-16,0 0-27 16,0 0-12-16,0 0-24 15,0 0-74-15,0 0-77 16,0 0-154-16,9 22-311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1.378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15 0 372 0,'0'0'316'16,"0"0"-166"-16,0 0-66 16,0 0-67-16,0 0-17 15,0 3-83-15,0-1-4 16,-2 2 3-16,2-2-57 16,-13 6-154-16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1.892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2 801 0,'0'0'236'0,"0"0"-92"0,0 0-90 16,0 0-48-16,0 0-6 15,0-5-6-15,0 5 5 16,0 0-9-16,0 5-67 16,3-5-128-16,6 3-257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2.595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1 135 0,'0'0'563'15,"0"0"-416"-15,0 0-16 16,0-2-49-16,0 2-5 16,0 2 1-16,-3-2-5 15,3 0 10-15,3 0 8 16,-3 0-37-16,0 0-31 0,0 0-23 15,0 0-8 1,0 0-41-16,0 2-26 0,0-2-32 16,0 3-109-16,9 4-283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3.128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10 3 457 0,'-7'0'558'0,"7"0"-414"15,-3-3-45-15,6 3-70 16,-3 0-23-16,0 0-6 16,0 0 8-16,0 0-7 15,0 0-1-15,0 0-51 16,7 3-121-16,-7-1-146 0,0 17-298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3.593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0 920 0,'0'0'260'16,"-3"0"-134"-16,3 3-57 15,3-3-36-15,-3 0-12 0,0 3 0 16,0-3-5-16,0 0-8 15,0 0-8-15,0 0-39 16,0-3-96-16,0 3-200 16,5 16-213-16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4.105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2 0 579 0,'-2'0'291'0,"2"0"-73"15,0 3-70-15,0-3-67 16,0 2-34-16,2-2-10 15,-2 0-8-15,0 0-11 16,0 3-15-16,0-3-3 16,0 0-56-16,3 2-7 15,-3 1-160-15,3 22-336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9:41.93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1 101 1076 0,'0'0'380'15,"-2"0"-92"-15,2 0-63 16,-3 0-89-16,3 0-35 16,0 0-26-16,3 4-11 15,-1-4-1-15,13 0-4 16,9-4 13-16,14 1-18 16,12-3-17-16,6-7-19 15,3-3 0-15,0 3-16 0,-3-3 4 16,-13 5-6-1,-7 1 6-15,-3 2-5 0,-16 3 8 16,-11 5 4-16,-3 0 10 16,-3 0 1-16,0 2-2 15,-3-2-8-15,3 3-8 16,0-3-6-16,0 0-26 16,0 0-28-16,0 0-13 15,0 0-16-15,0 0-32 16,0 0-22-16,-6 0-55 0,-6 3-310 15,-14 10-450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9:40.72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39 20 1038 0,'-3'-1'307'0,"0"-2"-22"0,-9-3-76 16,7 4-41-16,5 2-27 15,-3 0-20-15,3 0-11 16,-10 0 4 0,10 2-9-16,-2-2 4 0,2 0-10 15,0 3-25-15,0 0-32 16,12 7-21-16,-7 6-8 16,13 4-12-16,5 4-1 15,13 4 1-15,2-2 0 16,0-2 5-16,7-3-5 15,-4 2 0-15,-5-4 0 16,-13 0 1-16,-2 0-1 16,-1-6 1-16,-5 3-1 15,-10-8 0-15,8 0-1 16,-8 0 1-16,8 0-1 0,-8-1 0 16,0 2-1-16,5 1-5 15,-5-5-2-15,-2 1-5 16,0-3-13-16,4-1-17 15,-5-2-26-15,-2 0-45 16,0 0-32-16,0 0-47 16,0-2-67-16,0-1-340 15,-15-18-499-15</inkml:trace>
  <inkml:trace contextRef="#ctx0" brushRef="#br0" timeOffset="542">357 0 485 0,'3'-4'289'0,"-3"4"-76"0,0 0 56 16,0 0-64-16,-3 0-10 16,3 0-13-16,0 0-23 15,0 0-32-15,0 0-31 16,0 0-18-16,0 0-13 15,0 0-7-15,-18 23 7 16,10-3-28-16,-7 3 1 16,-5 10 5-16,-10 4-10 15,6-2-3-15,-2 2 5 16,-1 3 5-16,4 0-2 16,2-6-10-16,4 3 2 15,-1-13-10-15,6 0-7 16,6-8 4-16,3-6-4 0,1-5-1 15,2-5-6 1,0 0-6-16,0 0-5 0,0-2-4 16,0-1-21-16,2 0-43 15,-2 3-49-15,3-5-32 16,3-10-40-16,6-5-46 16,6-9-288-16,5-48-298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9:47.481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12 239 835 0,'-6'0'264'16,"6"0"-120"-16,0 3-2 15,-3-3-1-15,6 0-6 16,-6 0-15-16,3 0 5 16,-3 0 2-16,3 0-13 15,0 0-33-15,0 0-19 16,0 0-14-16,0 2-15 15,3-2-6-15,12 6 6 16,3-1-6-16,8 8-6 0,12-5-11 16,-3 2-8-1,10 1-1-15,-6 0-1 0,-8-1 2 16,4 3-1-16,-2-5 0 16,-7-2 1-16,-8 1-1 15,-3-1 0-15,0-3 0 16,-12-1 0-16,-1-2 0 15,-2 3-1-15,0-3-9 16,0 0-30-16,0 0-27 16,0 0-43-16,-2 0-113 15,-4-3-268-15,-42-13-501 16</inkml:trace>
  <inkml:trace contextRef="#ctx0" brushRef="#br0" timeOffset="578">224 77 16 0,'0'3'681'0,"-3"-3"-460"16,3 0-23-16,0 0-35 15,0 0-40-15,0 2-9 16,0-2-22-16,0 4-8 16,0-4 24-16,0 0 16 15,0 1-11-15,0 5-20 16,-2 2-11-16,2 13-16 16,-7 6-19-16,4 7-13 15,-2 3-5-15,-5 2-7 0,7 5-7 16,-2-5-4-16,2-1 1 15,-6-4 1-15,6-8-2 16,3-3-10-16,0-6 5 16,0-2 0-16,0-4 3 15,0-5-1-15,0 1-7 16,0-4 7-16,0-3-8 16,0 0 0-16,0 0-10 15,0 0-31-15,0 0-46 16,0-3-42-16,0 1-102 15,0-9-278-15,0-29-221 16</inkml:trace>
  <inkml:trace contextRef="#ctx0" brushRef="#br0" timeOffset="12251">545 191 656 0,'0'-3'156'0,"0"3"-78"15,0 0 24-15,0 0-12 16,0 0 18-16,0 0 15 16,0 0 18-16,0 0 29 15,0-2-19-15,0 4-26 16,0-2-31-16,0 0-22 15,0 0-25-15,0 0-16 16,0 0-8-16,0 0-5 16,0 0 1-16,0 0 1 0,-3 16-1 15,3-10-1-15,0-1-3 16,0 0-4-16,0-2 1 16,3 2-5-16,-3 0 1 15,3 1-2-15,2-1-5 16,5 3 8-16,-5-1-7 15,7 2 4-15,-6-1-6 16,6 0 1-16,-4-3-1 16,7 3 0-16,-9-6 0 15,9 4 0-15,-10-3 0 16,10-1 0-16,-2-2 0 16,-8 0 0-16,7-2 0 15,-3-1 0-15,-7 1-1 16,8-2 0-16,-5 4-11 15,-5-7-4-15,6 4-7 0,1 0-10 16,-5-2-24-16,1-3-55 16,-3-8-116-16,0 1-252 15,-5-30-498-15</inkml:trace>
  <inkml:trace contextRef="#ctx0" brushRef="#br0" timeOffset="13306">397 24 633 0,'0'-3'210'0,"0"3"-93"16,3-1-30-16,-3-3-34 15,0 4-5-15,0-2 30 16,0 2 24-16,-3 0 28 15,3 2-4-15,0-2-22 16,0 4-16-16,0-3-26 16,0-1-29-16,0 3-17 15,3 0-2-15,-3-1 2 0,7 3-4 16,-4 1 2-16,-1-1-7 16,1-5-7-16,-3 0-1 15,0-5 1-15,3 5 0 16,-6 0 0-16,3-3 0 15,0 3-1-15,0 0 0 16,-3-3 1-16,3 3 1 16,-2 0 7-16,4 3 1 15,-4-3 1-15,2 3-2 16,2-3-7-16,-2 5-1 16,0-5-1-16,0 0-8 15,0 3 3-15,3-3-4 16,-3 0-1-16,3-3 2 15,-3 3 8-15,3 0-5 16,4-5 4-16,-2 2 1 0,0-2-7 16,2 0 7-1,-4-1-7-15,0 1-1 0,-3-3 3 16,0 5 6-16,-3 1 1 16,3-1 9-16,-3 3 7 15,-4 0 2-15,5 3-1 16,-1-1-4-16,0 1-13 15,-9 9 5-15,12-8 0 16,-6 4-5-16,4-3 5 16,2 3-6-16,0-2-8 15,0-6-4-15,2 0-4 16,1 0-5-16,-3-3 4 16,3 3 7-16,-3-3 1 15,3-2 3-15,4 2 4 16,-2-2-5-16,-2 0-2 0,-3-1 1 15,0 5 8-15,-3-3 0 16,0 4 21-16,1 0 8 16,2 0-10-16,-7 4-1 15,7-3-9-15,-3 2-9 16,3 0 0-16,0-3-5 16,0 2-10-16,0-2-27 15,0 0-95-15,3 0-199 16,21-15-628-16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0:02.58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0 194 1097 0,'0'0'219'0,"0"0"-94"0,9 0-10 16,2 0 31-16,17 0-34 15,-5 1-26-15,9 3-20 16,-3 1 4-16,4 3 5 15,0 5-16-15,-2-5-11 16,5 4-5-16,2 0-10 16,-3-1-12-16,1 2-6 15,2 3-7-15,0-2-7 16,-8-1 1-16,-1-6-1 16,-8 1 0-16,-1-3 0 15,-8 4-1-15,-6-7-1 16,-6-2-19-16,0 0-17 15,0 0-17-15,0 0-42 0,0 0-69 16,0 0-92 0,-3-5-104-16,-30-11-637 0</inkml:trace>
  <inkml:trace contextRef="#ctx0" brushRef="#br0" timeOffset="558">359 21 507 0,'0'0'215'15,"0"0"-50"-15,0 0 22 16,0 0-31-16,0 3-25 15,0-3-2-15,-3 2-6 0,3 4-2 16,-3 10-2-16,-2-1-19 16,-2 12-25-16,4-1-25 15,-2-1-10-15,2 3-1 16,-6 2 0-16,3 2-9 16,-3-3-7-16,6 0 4 15,-3 3-5-15,1-9-5 16,-5 4-2-16,8-3-6 15,-1-3-2-15,0-5 2 16,-4 1-3-16,7-10-6 16,0-2 0-16,0-2-7 15,0-6-25-15,0 0-28 16,0 3-36-16,7-4-69 16,-7-5-49-16,8-4-86 0,28-45-341 15</inkml:trace>
  <inkml:trace contextRef="#ctx0" brushRef="#br0" timeOffset="1139">618 162 940 0,'0'0'270'0,"0"0"-57"16,-2 0-35-16,2 3-44 16,2-3-7-16,-2 0-26 15,0 2-17-15,0-2-9 16,3 2-23-16,0 9-1 16,6 3-19-16,-1 1-17 15,13 4-14-15,-3 0 7 0,9 2-7 16,-1 0 0-1,-3-2 0-15,7-1 0 0,-9-2 0 16,2 0 1-16,-8 0-1 16,-7 0 10-16,4-3 1 15,-9 3-2-15,0-3 4 16,4 4-1-16,-5-2 5 16,-4 3-4-16,-8-2 1 15,7 3 0-15,-2-6-5 16,-5 3-2-16,5-8-7 15,-1 0-1-15,-3-3-20 16,1 1-20-16,-2-6-41 16,5-6-23-16,-8-1-79 0,8-13-175 15,-16-54-402 1</inkml:trace>
  <inkml:trace contextRef="#ctx0" brushRef="#br0" timeOffset="1988">545 8 859 0,'0'0'261'16,"0"0"-106"-16,0 0-46 15,0 0-53-15,2 0-2 16,1 0 3-16,4 0-3 0,-7 0-2 16,0-2-13-16,0 2-18 15,3 0-7-15,-3 0-5 16,0 0 1 0,0-6 4-16,-3 6 8 0,-4 0 26 15,7 0 11-15,0 0-5 16,0 6-11-16,0-4-1 15,-3 1-6-15,3-1-10 16,-2 4-13-16,2-1 11 16,0 1-10-16,0 4-14 15,0-5-6-15,2 0-6 16,1 1-5-16,7-1-5 16,-8-5-5-16,1 0 3 15,0-2 9-15,-1-4 3 16,5 1-2-16,-4 2 1 0,0-2-2 15,-3-3 3 1,0 6 6-16,0-4 6 0,-3 1 1 16,0-1 9-16,-6 4 4 15,6-1 4-15,0 6-6 16,-2-1 15-16,-5 4-11 16,5-1 7-16,2 1-4 15,-4-4-10-15,7-2-9 16,7 5-5-16,-4-10-5 15,-3 5-4-15,3 0-7 16,-3-2 3-16,0-2 8 16,2 4 2-16,-2 0 7 15,-2-2-7-15,2 2 8 0,0 0 0 16,0 0 8 0,0 0-1-16,0 2 7 0,-3-2-2 15,0 4 0-15,3-2-7 16,-7 6-5-16,5-5-42 15,2 2-79-15,0-3-124 16,15 11-310-16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03.14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8 511 0,'0'-3'198'15,"0"3"-56"-15,0 0-26 16,-3 0-19-16,3 0-7 16,0 0-9-16,0 0-1 15,0 0 1-15,0 0-2 16,0-3-13-16,0 3-13 15,0 0-11-15,0 0-6 0,0 3 0 16,0-6-6 0,0 3-14-16,0 0-8 0,0 0-8 15,0 0-1-15,0 3-16 16,0-3-43-16,3 0-78 16,-6-3-150-16,6 12-702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4.064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0 600 0,'0'0'273'0,"0"0"-121"16,0 0-17-16,0 0-54 16,3 0-39-16,-3 0-5 15,-3 0 31-15,3 0 26 16,0 0 4-16,0 0-26 16,0 0-36-16,0 0-25 15,0 0-11-15,0 2-22 16,0-2-43-16,0 0-74 15,0 2-70-15,0 7-161 16,-3 4-213-16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4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2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66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6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22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91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49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42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03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emf"/><Relationship Id="rId42" Type="http://schemas.openxmlformats.org/officeDocument/2006/relationships/image" Target="../media/image27.emf"/><Relationship Id="rId47" Type="http://schemas.openxmlformats.org/officeDocument/2006/relationships/customXml" Target="../ink/ink23.xml"/><Relationship Id="rId50" Type="http://schemas.openxmlformats.org/officeDocument/2006/relationships/image" Target="../media/image31.emf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40.emf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7.png"/><Relationship Id="rId16" Type="http://schemas.openxmlformats.org/officeDocument/2006/relationships/image" Target="../media/image14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37" Type="http://schemas.openxmlformats.org/officeDocument/2006/relationships/customXml" Target="../ink/ink18.xml"/><Relationship Id="rId40" Type="http://schemas.openxmlformats.org/officeDocument/2006/relationships/image" Target="../media/image26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5.emf"/><Relationship Id="rId66" Type="http://schemas.openxmlformats.org/officeDocument/2006/relationships/image" Target="../media/image39.emf"/><Relationship Id="rId74" Type="http://schemas.openxmlformats.org/officeDocument/2006/relationships/image" Target="../media/image4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11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.emf"/><Relationship Id="rId52" Type="http://schemas.openxmlformats.org/officeDocument/2006/relationships/image" Target="../media/image32.emf"/><Relationship Id="rId60" Type="http://schemas.openxmlformats.org/officeDocument/2006/relationships/image" Target="../media/image36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Relationship Id="rId30" Type="http://schemas.openxmlformats.org/officeDocument/2006/relationships/image" Target="../media/image21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emf"/><Relationship Id="rId56" Type="http://schemas.openxmlformats.org/officeDocument/2006/relationships/image" Target="../media/image34.emf"/><Relationship Id="rId64" Type="http://schemas.openxmlformats.org/officeDocument/2006/relationships/image" Target="../media/image38.emf"/><Relationship Id="rId69" Type="http://schemas.openxmlformats.org/officeDocument/2006/relationships/customXml" Target="../ink/ink34.xml"/><Relationship Id="rId8" Type="http://schemas.openxmlformats.org/officeDocument/2006/relationships/image" Target="../media/image10.emf"/><Relationship Id="rId51" Type="http://schemas.openxmlformats.org/officeDocument/2006/relationships/customXml" Target="../ink/ink25.xml"/><Relationship Id="rId72" Type="http://schemas.openxmlformats.org/officeDocument/2006/relationships/image" Target="../media/image42.emf"/><Relationship Id="rId3" Type="http://schemas.openxmlformats.org/officeDocument/2006/relationships/customXml" Target="../ink/ink1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6.emf"/><Relationship Id="rId41" Type="http://schemas.openxmlformats.org/officeDocument/2006/relationships/customXml" Target="../ink/ink20.xml"/><Relationship Id="rId54" Type="http://schemas.openxmlformats.org/officeDocument/2006/relationships/image" Target="../media/image33.emf"/><Relationship Id="rId62" Type="http://schemas.openxmlformats.org/officeDocument/2006/relationships/image" Target="../media/image37.emf"/><Relationship Id="rId70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Distancia Euclídea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¿Cómo detectar valores atípicos en el espacio multivariante?
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r="8541"/>
          <a:stretch/>
        </p:blipFill>
        <p:spPr>
          <a:xfrm>
            <a:off x="7067311" y="2438399"/>
            <a:ext cx="4628363" cy="2775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6000" endPos="28000" dist="5000" dir="5400000" sy="-100000" algn="bl" rotWithShape="0"/>
          </a:effec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2049649"/>
            <a:ext cx="5706049" cy="417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s-ES" dirty="0"/>
              <a:t>Tenemos el centro multidimensional de los datos.</a:t>
            </a:r>
          </a:p>
          <a:p>
            <a:pPr>
              <a:spcAft>
                <a:spcPts val="1800"/>
              </a:spcAft>
            </a:pPr>
            <a:r>
              <a:rPr lang="es-ES" dirty="0"/>
              <a:t>Necesitamos una generalización multivariada de la idea </a:t>
            </a:r>
            <a:r>
              <a:rPr lang="es-ES" dirty="0" err="1"/>
              <a:t>univariada</a:t>
            </a:r>
            <a:r>
              <a:rPr lang="es-ES" dirty="0"/>
              <a:t> de medir a cuántas desviaciones estándar está una observación alejada del centro.</a:t>
            </a:r>
          </a:p>
          <a:p>
            <a:pPr>
              <a:spcAft>
                <a:spcPts val="1800"/>
              </a:spcAft>
            </a:pPr>
            <a:r>
              <a:rPr lang="es-ES" dirty="0"/>
              <a:t>Esto se resuelve con el concepto de </a:t>
            </a:r>
            <a:r>
              <a:rPr lang="es-ES" dirty="0">
                <a:solidFill>
                  <a:srgbClr val="FFC000"/>
                </a:solidFill>
              </a:rPr>
              <a:t>distancia</a:t>
            </a:r>
            <a:r>
              <a:rPr lang="es-ES" dirty="0"/>
              <a:t>, que es cero si los datos están en el centro y aumenta a medida que se aleja de ese centro.</a:t>
            </a:r>
          </a:p>
          <a:p>
            <a:pPr>
              <a:spcAft>
                <a:spcPts val="1800"/>
              </a:spcAft>
            </a:pPr>
            <a:r>
              <a:rPr lang="es-ES" dirty="0"/>
              <a:t>Veamos la distancia euclídea con más detalle.</a:t>
            </a:r>
          </a:p>
        </p:txBody>
      </p:sp>
    </p:spTree>
    <p:extLst>
      <p:ext uri="{BB962C8B-B14F-4D97-AF65-F5344CB8AC3E}">
        <p14:creationId xmlns:p14="http://schemas.microsoft.com/office/powerpoint/2010/main" val="400733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 dimensiones: Teorema de Pitágoras
</a:t>
            </a:r>
          </a:p>
        </p:txBody>
      </p:sp>
    </p:spTree>
    <p:extLst>
      <p:ext uri="{BB962C8B-B14F-4D97-AF65-F5344CB8AC3E}">
        <p14:creationId xmlns:p14="http://schemas.microsoft.com/office/powerpoint/2010/main" val="194587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0339" cy="1320800"/>
          </a:xfrm>
        </p:spPr>
        <p:txBody>
          <a:bodyPr/>
          <a:lstStyle/>
          <a:p>
            <a:r>
              <a:rPr lang="es-ES" dirty="0"/>
              <a:t>2 dimensiones: distancia entre dos puntos
</a:t>
            </a:r>
          </a:p>
        </p:txBody>
      </p:sp>
      <p:pic>
        <p:nvPicPr>
          <p:cNvPr id="1028" name="Picture 4" descr="https://upload.wikimedia.org/wikipedia/commons/thumb/6/67/Distance_Formula.svg/250px-Distance_Formula.sv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85" y="2189527"/>
            <a:ext cx="4047715" cy="3238172"/>
          </a:xfrm>
          <a:prstGeom prst="rect">
            <a:avLst/>
          </a:prstGeom>
          <a:extLst/>
        </p:spPr>
      </p:pic>
    </p:spTree>
    <p:extLst>
      <p:ext uri="{BB962C8B-B14F-4D97-AF65-F5344CB8AC3E}">
        <p14:creationId xmlns:p14="http://schemas.microsoft.com/office/powerpoint/2010/main" val="29423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47003" y="537262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Orden según la distancia euclídea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47003" y="1919290"/>
                <a:ext cx="8919511" cy="4281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n-US" dirty="0"/>
                  <a:t>Consideremos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"/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dos </a:t>
                </a:r>
                <a:r>
                  <a:rPr lang="en-US" dirty="0" err="1"/>
                  <a:t>observaciones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err="1"/>
                  <a:t>dimensionales</a:t>
                </a:r>
                <a:r>
                  <a:rPr lang="en-US" dirty="0"/>
                  <a:t> de </a:t>
                </a:r>
                <a:r>
                  <a:rPr lang="en-US" dirty="0" err="1"/>
                  <a:t>nuestros</a:t>
                </a:r>
                <a:r>
                  <a:rPr lang="en-US" dirty="0"/>
                  <a:t> </a:t>
                </a:r>
                <a:r>
                  <a:rPr lang="en-US" dirty="0" err="1"/>
                  <a:t>datos</a:t>
                </a:r>
                <a:r>
                  <a:rPr lang="es-ES" dirty="0"/>
                  <a:t>.</a:t>
                </a:r>
                <a:endParaRPr lang="en-U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1800"/>
                  </a:spcAft>
                </a:pPr>
                <a:r>
                  <a:rPr lang="es-ES" dirty="0"/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distancia euclídea</a:t>
                </a:r>
                <a:r>
                  <a:rPr lang="es-ES" dirty="0"/>
                  <a:t> entre dos observaciones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/>
                  <a:t>dimensionales </a:t>
                </a:r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/>
                  <a:t>, se puede calcular considerándolas como vectores</a:t>
                </a:r>
                <a:r>
                  <a:rPr lang="en-US" dirty="0"/>
                  <a:t>. 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3" y="1919290"/>
                <a:ext cx="8919511" cy="4281481"/>
              </a:xfrm>
              <a:prstGeom prst="rect">
                <a:avLst/>
              </a:prstGeom>
              <a:blipFill>
                <a:blip r:embed="rId2"/>
                <a:stretch>
                  <a:fillRect l="-205" t="-570" r="-5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2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Suposiciones de la distancia euclídea
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6234454" cy="3880773"/>
              </a:xfrm>
            </p:spPr>
            <p:txBody>
              <a:bodyPr/>
              <a:lstStyle/>
              <a:p>
                <a:pPr>
                  <a:spcAft>
                    <a:spcPts val="3000"/>
                  </a:spcAft>
                </a:pPr>
                <a:r>
                  <a:rPr lang="es-ES" dirty="0"/>
                  <a:t>El teorema de Pitágoras asume quelas componentes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y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tienen las mismas unidades de medida.</a:t>
                </a:r>
              </a:p>
              <a:p>
                <a:pPr>
                  <a:spcAft>
                    <a:spcPts val="3000"/>
                  </a:spcAft>
                </a:pPr>
                <a:r>
                  <a:rPr lang="es-ES" dirty="0"/>
                  <a:t>No podemos calcular una distancia entre dos características con diferentes unidades de medida.</a:t>
                </a:r>
              </a:p>
              <a:p>
                <a:pPr>
                  <a:spcAft>
                    <a:spcPts val="3000"/>
                  </a:spcAft>
                </a:pPr>
                <a:r>
                  <a:rPr lang="es-ES" dirty="0"/>
                  <a:t>En las aplicaciones de las Estadísticas Multivariadas, las personas, las marcas, los negocios, etc. se caracterizan por vectores de medición.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6234454" cy="3880773"/>
              </a:xfrm>
              <a:blipFill>
                <a:blip r:embed="rId2"/>
                <a:stretch>
                  <a:fillRect l="-196" t="-1101" r="-1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 r="923"/>
          <a:stretch/>
        </p:blipFill>
        <p:spPr>
          <a:xfrm>
            <a:off x="7149312" y="2352571"/>
            <a:ext cx="4249379" cy="2653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116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Suposiciones de la distancia euclídea
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4028" y="1930400"/>
                <a:ext cx="6234454" cy="388077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Una persona puede caracterizarse por: su altura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dirty="0"/>
                  <a:t>), edad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dirty="0"/>
                  <a:t>), género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dirty="0"/>
                  <a:t>), nivel socioeconómico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s-ES" dirty="0"/>
                  <a:t>), peso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s-ES" dirty="0"/>
                  <a:t>), marca de jabón más utilizada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s-ES" dirty="0"/>
                  <a:t>), etc.</a:t>
                </a:r>
              </a:p>
              <a:p>
                <a:endParaRPr lang="es-ES" dirty="0"/>
              </a:p>
              <a:p>
                <a:pPr>
                  <a:spcAft>
                    <a:spcPts val="3000"/>
                  </a:spcAft>
                </a:pPr>
                <a:r>
                  <a:rPr lang="es-ES" dirty="0"/>
                  <a:t>De esa manera, la persona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/>
                  <a:t> está representada en la muestra por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</a:p>
              <a:p>
                <a:pPr>
                  <a:spcAft>
                    <a:spcPts val="3000"/>
                  </a:spcAft>
                </a:pPr>
                <a:r>
                  <a:rPr lang="es-ES" dirty="0"/>
                  <a:t>Estas variables se miden en diferentes escalas (metros, años, escalas nominales, kilogramos, etc.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028" y="1930400"/>
                <a:ext cx="6234454" cy="3880773"/>
              </a:xfrm>
              <a:blipFill>
                <a:blip r:embed="rId2"/>
                <a:stretch>
                  <a:fillRect l="-293" t="-1101" r="-1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 r="923"/>
          <a:stretch/>
        </p:blipFill>
        <p:spPr>
          <a:xfrm>
            <a:off x="7149312" y="2352571"/>
            <a:ext cx="4249379" cy="2653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571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47003" y="537262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Distancia euclídea a la media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47003" y="1751510"/>
                <a:ext cx="8919511" cy="4281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n-US" dirty="0"/>
                  <a:t>Caso bidimensional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y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n-US" b="1" u="sng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3" y="1751510"/>
                <a:ext cx="8919511" cy="4281481"/>
              </a:xfrm>
              <a:prstGeom prst="rect">
                <a:avLst/>
              </a:prstGeom>
              <a:blipFill>
                <a:blip r:embed="rId2"/>
                <a:stretch>
                  <a:fillRect l="-205" t="-8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C7C7447F-EA0D-41E1-80D8-E1797B15D68E}"/>
                  </a:ext>
                </a:extLst>
              </p14:cNvPr>
              <p14:cNvContentPartPr/>
              <p14:nvPr/>
            </p14:nvContentPartPr>
            <p14:xfrm>
              <a:off x="4424070" y="3644729"/>
              <a:ext cx="14040" cy="18360"/>
            </p14:xfrm>
          </p:contentPart>
        </mc:Choice>
        <mc:Fallback xmlns=""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C7C7447F-EA0D-41E1-80D8-E1797B15D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5910" y="3606569"/>
                <a:ext cx="90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6" name="Entrada de lápiz 105">
                <a:extLst>
                  <a:ext uri="{FF2B5EF4-FFF2-40B4-BE49-F238E27FC236}">
                    <a16:creationId xmlns:a16="http://schemas.microsoft.com/office/drawing/2014/main" id="{9E91ED5E-3940-4547-93DB-B8ED0773CC64}"/>
                  </a:ext>
                </a:extLst>
              </p14:cNvPr>
              <p14:cNvContentPartPr/>
              <p14:nvPr/>
            </p14:nvContentPartPr>
            <p14:xfrm>
              <a:off x="3504630" y="3583169"/>
              <a:ext cx="3240" cy="43920"/>
            </p14:xfrm>
          </p:contentPart>
        </mc:Choice>
        <mc:Fallback xmlns="">
          <p:pic>
            <p:nvPicPr>
              <p:cNvPr id="106" name="Entrada de lápiz 105">
                <a:extLst>
                  <a:ext uri="{FF2B5EF4-FFF2-40B4-BE49-F238E27FC236}">
                    <a16:creationId xmlns:a16="http://schemas.microsoft.com/office/drawing/2014/main" id="{9E91ED5E-3940-4547-93DB-B8ED0773CC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6470" y="3545009"/>
                <a:ext cx="792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1" name="Entrada de lápiz 130">
                <a:extLst>
                  <a:ext uri="{FF2B5EF4-FFF2-40B4-BE49-F238E27FC236}">
                    <a16:creationId xmlns:a16="http://schemas.microsoft.com/office/drawing/2014/main" id="{BE3413B0-1133-4033-A9D7-034AD311C4B6}"/>
                  </a:ext>
                </a:extLst>
              </p14:cNvPr>
              <p14:cNvContentPartPr/>
              <p14:nvPr/>
            </p14:nvContentPartPr>
            <p14:xfrm>
              <a:off x="2034390" y="3704489"/>
              <a:ext cx="3668040" cy="2226600"/>
            </p14:xfrm>
          </p:contentPart>
        </mc:Choice>
        <mc:Fallback xmlns="">
          <p:pic>
            <p:nvPicPr>
              <p:cNvPr id="131" name="Entrada de lápiz 130">
                <a:extLst>
                  <a:ext uri="{FF2B5EF4-FFF2-40B4-BE49-F238E27FC236}">
                    <a16:creationId xmlns:a16="http://schemas.microsoft.com/office/drawing/2014/main" id="{BE3413B0-1133-4033-A9D7-034AD311C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8270" y="3666329"/>
                <a:ext cx="3680280" cy="22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5" name="Entrada de lápiz 134">
                <a:extLst>
                  <a:ext uri="{FF2B5EF4-FFF2-40B4-BE49-F238E27FC236}">
                    <a16:creationId xmlns:a16="http://schemas.microsoft.com/office/drawing/2014/main" id="{A6E0DE20-1282-421F-AF89-619BA9D8CB8A}"/>
                  </a:ext>
                </a:extLst>
              </p14:cNvPr>
              <p14:cNvContentPartPr/>
              <p14:nvPr/>
            </p14:nvContentPartPr>
            <p14:xfrm>
              <a:off x="5523510" y="3842369"/>
              <a:ext cx="178920" cy="38520"/>
            </p14:xfrm>
          </p:contentPart>
        </mc:Choice>
        <mc:Fallback xmlns="">
          <p:pic>
            <p:nvPicPr>
              <p:cNvPr id="135" name="Entrada de lápiz 134">
                <a:extLst>
                  <a:ext uri="{FF2B5EF4-FFF2-40B4-BE49-F238E27FC236}">
                    <a16:creationId xmlns:a16="http://schemas.microsoft.com/office/drawing/2014/main" id="{A6E0DE20-1282-421F-AF89-619BA9D8CB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7390" y="3836249"/>
                <a:ext cx="191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8A003FD0-BA77-4E1A-B984-923526DF8E72}"/>
                  </a:ext>
                </a:extLst>
              </p14:cNvPr>
              <p14:cNvContentPartPr/>
              <p14:nvPr/>
            </p14:nvContentPartPr>
            <p14:xfrm>
              <a:off x="5532150" y="3923369"/>
              <a:ext cx="162000" cy="154800"/>
            </p14:xfrm>
          </p:contentPart>
        </mc:Choice>
        <mc:Fallback xmlns=""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8A003FD0-BA77-4E1A-B984-923526DF8E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6030" y="3917249"/>
                <a:ext cx="174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49844CB2-0EC8-4477-8B3E-393479FABEFF}"/>
                  </a:ext>
                </a:extLst>
              </p14:cNvPr>
              <p14:cNvContentPartPr/>
              <p14:nvPr/>
            </p14:nvContentPartPr>
            <p14:xfrm>
              <a:off x="3687510" y="4827329"/>
              <a:ext cx="265680" cy="187560"/>
            </p14:xfrm>
          </p:contentPart>
        </mc:Choice>
        <mc:Fallback xmlns=""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49844CB2-0EC8-4477-8B3E-393479FABE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1390" y="4821209"/>
                <a:ext cx="277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F9D9F797-3F0B-49D0-9662-03877C5552E4}"/>
                  </a:ext>
                </a:extLst>
              </p14:cNvPr>
              <p14:cNvContentPartPr/>
              <p14:nvPr/>
            </p14:nvContentPartPr>
            <p14:xfrm>
              <a:off x="2660790" y="3471209"/>
              <a:ext cx="317160" cy="20664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F9D9F797-3F0B-49D0-9662-03877C5552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54670" y="3465089"/>
                <a:ext cx="329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41ACD323-E13D-44FE-BA21-724ED1F28ECC}"/>
                  </a:ext>
                </a:extLst>
              </p14:cNvPr>
              <p14:cNvContentPartPr/>
              <p14:nvPr/>
            </p14:nvContentPartPr>
            <p14:xfrm>
              <a:off x="3837990" y="4537529"/>
              <a:ext cx="1440" cy="432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41ACD323-E13D-44FE-BA21-724ED1F28E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31870" y="4531409"/>
                <a:ext cx="136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0" name="Entrada de lápiz 179">
                <a:extLst>
                  <a:ext uri="{FF2B5EF4-FFF2-40B4-BE49-F238E27FC236}">
                    <a16:creationId xmlns:a16="http://schemas.microsoft.com/office/drawing/2014/main" id="{A9BE69DA-2E73-4A30-B350-782F50D47FB7}"/>
                  </a:ext>
                </a:extLst>
              </p14:cNvPr>
              <p14:cNvContentPartPr/>
              <p14:nvPr/>
            </p14:nvContentPartPr>
            <p14:xfrm>
              <a:off x="3747990" y="4670369"/>
              <a:ext cx="2160" cy="9720"/>
            </p14:xfrm>
          </p:contentPart>
        </mc:Choice>
        <mc:Fallback xmlns="">
          <p:pic>
            <p:nvPicPr>
              <p:cNvPr id="180" name="Entrada de lápiz 179">
                <a:extLst>
                  <a:ext uri="{FF2B5EF4-FFF2-40B4-BE49-F238E27FC236}">
                    <a16:creationId xmlns:a16="http://schemas.microsoft.com/office/drawing/2014/main" id="{A9BE69DA-2E73-4A30-B350-782F50D47F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41870" y="4664249"/>
                <a:ext cx="14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1" name="Entrada de lápiz 180">
                <a:extLst>
                  <a:ext uri="{FF2B5EF4-FFF2-40B4-BE49-F238E27FC236}">
                    <a16:creationId xmlns:a16="http://schemas.microsoft.com/office/drawing/2014/main" id="{69C40467-1DA7-4B7D-B4C2-D82AD23989C0}"/>
                  </a:ext>
                </a:extLst>
              </p14:cNvPr>
              <p14:cNvContentPartPr/>
              <p14:nvPr/>
            </p14:nvContentPartPr>
            <p14:xfrm>
              <a:off x="3698310" y="4713569"/>
              <a:ext cx="20880" cy="32400"/>
            </p14:xfrm>
          </p:contentPart>
        </mc:Choice>
        <mc:Fallback xmlns="">
          <p:pic>
            <p:nvPicPr>
              <p:cNvPr id="181" name="Entrada de lápiz 180">
                <a:extLst>
                  <a:ext uri="{FF2B5EF4-FFF2-40B4-BE49-F238E27FC236}">
                    <a16:creationId xmlns:a16="http://schemas.microsoft.com/office/drawing/2014/main" id="{69C40467-1DA7-4B7D-B4C2-D82AD23989C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2190" y="4707449"/>
                <a:ext cx="331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2" name="Entrada de lápiz 181">
                <a:extLst>
                  <a:ext uri="{FF2B5EF4-FFF2-40B4-BE49-F238E27FC236}">
                    <a16:creationId xmlns:a16="http://schemas.microsoft.com/office/drawing/2014/main" id="{E0F7CD30-AF11-4B08-837A-5338FCE3D1EA}"/>
                  </a:ext>
                </a:extLst>
              </p14:cNvPr>
              <p14:cNvContentPartPr/>
              <p14:nvPr/>
            </p14:nvContentPartPr>
            <p14:xfrm>
              <a:off x="3781830" y="4631849"/>
              <a:ext cx="7920" cy="2160"/>
            </p14:xfrm>
          </p:contentPart>
        </mc:Choice>
        <mc:Fallback xmlns="">
          <p:pic>
            <p:nvPicPr>
              <p:cNvPr id="182" name="Entrada de lápiz 181">
                <a:extLst>
                  <a:ext uri="{FF2B5EF4-FFF2-40B4-BE49-F238E27FC236}">
                    <a16:creationId xmlns:a16="http://schemas.microsoft.com/office/drawing/2014/main" id="{E0F7CD30-AF11-4B08-837A-5338FCE3D1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75710" y="4625729"/>
                <a:ext cx="201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3" name="Entrada de lápiz 182">
                <a:extLst>
                  <a:ext uri="{FF2B5EF4-FFF2-40B4-BE49-F238E27FC236}">
                    <a16:creationId xmlns:a16="http://schemas.microsoft.com/office/drawing/2014/main" id="{AA54E72B-C341-4394-8BD6-64A29D43F7D0}"/>
                  </a:ext>
                </a:extLst>
              </p14:cNvPr>
              <p14:cNvContentPartPr/>
              <p14:nvPr/>
            </p14:nvContentPartPr>
            <p14:xfrm>
              <a:off x="3809190" y="4586129"/>
              <a:ext cx="5040" cy="3960"/>
            </p14:xfrm>
          </p:contentPart>
        </mc:Choice>
        <mc:Fallback xmlns="">
          <p:pic>
            <p:nvPicPr>
              <p:cNvPr id="183" name="Entrada de lápiz 182">
                <a:extLst>
                  <a:ext uri="{FF2B5EF4-FFF2-40B4-BE49-F238E27FC236}">
                    <a16:creationId xmlns:a16="http://schemas.microsoft.com/office/drawing/2014/main" id="{AA54E72B-C341-4394-8BD6-64A29D43F7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03070" y="4580009"/>
                <a:ext cx="172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4" name="Entrada de lápiz 183">
                <a:extLst>
                  <a:ext uri="{FF2B5EF4-FFF2-40B4-BE49-F238E27FC236}">
                    <a16:creationId xmlns:a16="http://schemas.microsoft.com/office/drawing/2014/main" id="{4238D61A-DE18-4A33-907A-408F5C60487A}"/>
                  </a:ext>
                </a:extLst>
              </p14:cNvPr>
              <p14:cNvContentPartPr/>
              <p14:nvPr/>
            </p14:nvContentPartPr>
            <p14:xfrm>
              <a:off x="3817830" y="4515569"/>
              <a:ext cx="4680" cy="2160"/>
            </p14:xfrm>
          </p:contentPart>
        </mc:Choice>
        <mc:Fallback xmlns="">
          <p:pic>
            <p:nvPicPr>
              <p:cNvPr id="184" name="Entrada de lápiz 183">
                <a:extLst>
                  <a:ext uri="{FF2B5EF4-FFF2-40B4-BE49-F238E27FC236}">
                    <a16:creationId xmlns:a16="http://schemas.microsoft.com/office/drawing/2014/main" id="{4238D61A-DE18-4A33-907A-408F5C60487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11710" y="4509449"/>
                <a:ext cx="16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5" name="Entrada de lápiz 184">
                <a:extLst>
                  <a:ext uri="{FF2B5EF4-FFF2-40B4-BE49-F238E27FC236}">
                    <a16:creationId xmlns:a16="http://schemas.microsoft.com/office/drawing/2014/main" id="{A0295A38-5926-4E8C-844C-A6B84A38360F}"/>
                  </a:ext>
                </a:extLst>
              </p14:cNvPr>
              <p14:cNvContentPartPr/>
              <p14:nvPr/>
            </p14:nvContentPartPr>
            <p14:xfrm>
              <a:off x="3780030" y="4483169"/>
              <a:ext cx="7560" cy="6120"/>
            </p14:xfrm>
          </p:contentPart>
        </mc:Choice>
        <mc:Fallback xmlns="">
          <p:pic>
            <p:nvPicPr>
              <p:cNvPr id="185" name="Entrada de lápiz 184">
                <a:extLst>
                  <a:ext uri="{FF2B5EF4-FFF2-40B4-BE49-F238E27FC236}">
                    <a16:creationId xmlns:a16="http://schemas.microsoft.com/office/drawing/2014/main" id="{A0295A38-5926-4E8C-844C-A6B84A38360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73910" y="4477049"/>
                <a:ext cx="198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6" name="Entrada de lápiz 185">
                <a:extLst>
                  <a:ext uri="{FF2B5EF4-FFF2-40B4-BE49-F238E27FC236}">
                    <a16:creationId xmlns:a16="http://schemas.microsoft.com/office/drawing/2014/main" id="{5C37C9E4-8FA3-494A-A37C-E47072BE00F4}"/>
                  </a:ext>
                </a:extLst>
              </p14:cNvPr>
              <p14:cNvContentPartPr/>
              <p14:nvPr/>
            </p14:nvContentPartPr>
            <p14:xfrm>
              <a:off x="3743670" y="4455809"/>
              <a:ext cx="4680" cy="1080"/>
            </p14:xfrm>
          </p:contentPart>
        </mc:Choice>
        <mc:Fallback xmlns="">
          <p:pic>
            <p:nvPicPr>
              <p:cNvPr id="186" name="Entrada de lápiz 185">
                <a:extLst>
                  <a:ext uri="{FF2B5EF4-FFF2-40B4-BE49-F238E27FC236}">
                    <a16:creationId xmlns:a16="http://schemas.microsoft.com/office/drawing/2014/main" id="{5C37C9E4-8FA3-494A-A37C-E47072BE00F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37550" y="4449689"/>
                <a:ext cx="169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7" name="Entrada de lápiz 186">
                <a:extLst>
                  <a:ext uri="{FF2B5EF4-FFF2-40B4-BE49-F238E27FC236}">
                    <a16:creationId xmlns:a16="http://schemas.microsoft.com/office/drawing/2014/main" id="{F6750289-768C-4582-ADF5-44365B16B276}"/>
                  </a:ext>
                </a:extLst>
              </p14:cNvPr>
              <p14:cNvContentPartPr/>
              <p14:nvPr/>
            </p14:nvContentPartPr>
            <p14:xfrm>
              <a:off x="3701190" y="4430249"/>
              <a:ext cx="5760" cy="1800"/>
            </p14:xfrm>
          </p:contentPart>
        </mc:Choice>
        <mc:Fallback xmlns="">
          <p:pic>
            <p:nvPicPr>
              <p:cNvPr id="187" name="Entrada de lápiz 186">
                <a:extLst>
                  <a:ext uri="{FF2B5EF4-FFF2-40B4-BE49-F238E27FC236}">
                    <a16:creationId xmlns:a16="http://schemas.microsoft.com/office/drawing/2014/main" id="{F6750289-768C-4582-ADF5-44365B16B27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5070" y="4424129"/>
                <a:ext cx="180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8" name="Entrada de lápiz 187">
                <a:extLst>
                  <a:ext uri="{FF2B5EF4-FFF2-40B4-BE49-F238E27FC236}">
                    <a16:creationId xmlns:a16="http://schemas.microsoft.com/office/drawing/2014/main" id="{BB91D459-9006-46E1-A32B-C2E69A837C5A}"/>
                  </a:ext>
                </a:extLst>
              </p14:cNvPr>
              <p14:cNvContentPartPr/>
              <p14:nvPr/>
            </p14:nvContentPartPr>
            <p14:xfrm>
              <a:off x="3678150" y="4396409"/>
              <a:ext cx="3240" cy="3960"/>
            </p14:xfrm>
          </p:contentPart>
        </mc:Choice>
        <mc:Fallback xmlns="">
          <p:pic>
            <p:nvPicPr>
              <p:cNvPr id="188" name="Entrada de lápiz 187">
                <a:extLst>
                  <a:ext uri="{FF2B5EF4-FFF2-40B4-BE49-F238E27FC236}">
                    <a16:creationId xmlns:a16="http://schemas.microsoft.com/office/drawing/2014/main" id="{BB91D459-9006-46E1-A32B-C2E69A837C5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72030" y="4390289"/>
                <a:ext cx="154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1" name="Entrada de lápiz 190">
                <a:extLst>
                  <a:ext uri="{FF2B5EF4-FFF2-40B4-BE49-F238E27FC236}">
                    <a16:creationId xmlns:a16="http://schemas.microsoft.com/office/drawing/2014/main" id="{911EF86E-DE40-4730-A9CC-26152493DE55}"/>
                  </a:ext>
                </a:extLst>
              </p14:cNvPr>
              <p14:cNvContentPartPr/>
              <p14:nvPr/>
            </p14:nvContentPartPr>
            <p14:xfrm>
              <a:off x="2816670" y="4391369"/>
              <a:ext cx="11160" cy="7200"/>
            </p14:xfrm>
          </p:contentPart>
        </mc:Choice>
        <mc:Fallback xmlns="">
          <p:pic>
            <p:nvPicPr>
              <p:cNvPr id="191" name="Entrada de lápiz 190">
                <a:extLst>
                  <a:ext uri="{FF2B5EF4-FFF2-40B4-BE49-F238E27FC236}">
                    <a16:creationId xmlns:a16="http://schemas.microsoft.com/office/drawing/2014/main" id="{911EF86E-DE40-4730-A9CC-26152493DE5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10550" y="4385249"/>
                <a:ext cx="23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2" name="Entrada de lápiz 191">
                <a:extLst>
                  <a:ext uri="{FF2B5EF4-FFF2-40B4-BE49-F238E27FC236}">
                    <a16:creationId xmlns:a16="http://schemas.microsoft.com/office/drawing/2014/main" id="{65ACF38A-B851-4823-BE81-FA991102B881}"/>
                  </a:ext>
                </a:extLst>
              </p14:cNvPr>
              <p14:cNvContentPartPr/>
              <p14:nvPr/>
            </p14:nvContentPartPr>
            <p14:xfrm>
              <a:off x="2872110" y="4385969"/>
              <a:ext cx="7200" cy="7560"/>
            </p14:xfrm>
          </p:contentPart>
        </mc:Choice>
        <mc:Fallback xmlns="">
          <p:pic>
            <p:nvPicPr>
              <p:cNvPr id="192" name="Entrada de lápiz 191">
                <a:extLst>
                  <a:ext uri="{FF2B5EF4-FFF2-40B4-BE49-F238E27FC236}">
                    <a16:creationId xmlns:a16="http://schemas.microsoft.com/office/drawing/2014/main" id="{65ACF38A-B851-4823-BE81-FA991102B8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65990" y="4379849"/>
                <a:ext cx="194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3" name="Entrada de lápiz 192">
                <a:extLst>
                  <a:ext uri="{FF2B5EF4-FFF2-40B4-BE49-F238E27FC236}">
                    <a16:creationId xmlns:a16="http://schemas.microsoft.com/office/drawing/2014/main" id="{FDEFB26D-4548-411D-A228-E0DAF0A12AFA}"/>
                  </a:ext>
                </a:extLst>
              </p14:cNvPr>
              <p14:cNvContentPartPr/>
              <p14:nvPr/>
            </p14:nvContentPartPr>
            <p14:xfrm>
              <a:off x="2906310" y="4384169"/>
              <a:ext cx="6840" cy="360"/>
            </p14:xfrm>
          </p:contentPart>
        </mc:Choice>
        <mc:Fallback xmlns="">
          <p:pic>
            <p:nvPicPr>
              <p:cNvPr id="193" name="Entrada de lápiz 192">
                <a:extLst>
                  <a:ext uri="{FF2B5EF4-FFF2-40B4-BE49-F238E27FC236}">
                    <a16:creationId xmlns:a16="http://schemas.microsoft.com/office/drawing/2014/main" id="{FDEFB26D-4548-411D-A228-E0DAF0A12AF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00190" y="4378049"/>
                <a:ext cx="19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4" name="Entrada de lápiz 193">
                <a:extLst>
                  <a:ext uri="{FF2B5EF4-FFF2-40B4-BE49-F238E27FC236}">
                    <a16:creationId xmlns:a16="http://schemas.microsoft.com/office/drawing/2014/main" id="{E5A78F2A-37F7-439D-8ACD-2106FF3F66C0}"/>
                  </a:ext>
                </a:extLst>
              </p14:cNvPr>
              <p14:cNvContentPartPr/>
              <p14:nvPr/>
            </p14:nvContentPartPr>
            <p14:xfrm>
              <a:off x="2973990" y="4378409"/>
              <a:ext cx="7200" cy="2160"/>
            </p14:xfrm>
          </p:contentPart>
        </mc:Choice>
        <mc:Fallback xmlns="">
          <p:pic>
            <p:nvPicPr>
              <p:cNvPr id="194" name="Entrada de lápiz 193">
                <a:extLst>
                  <a:ext uri="{FF2B5EF4-FFF2-40B4-BE49-F238E27FC236}">
                    <a16:creationId xmlns:a16="http://schemas.microsoft.com/office/drawing/2014/main" id="{E5A78F2A-37F7-439D-8ACD-2106FF3F66C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67870" y="4372289"/>
                <a:ext cx="194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5" name="Entrada de lápiz 194">
                <a:extLst>
                  <a:ext uri="{FF2B5EF4-FFF2-40B4-BE49-F238E27FC236}">
                    <a16:creationId xmlns:a16="http://schemas.microsoft.com/office/drawing/2014/main" id="{095B0A30-0916-4176-9DDC-47D24741A2FF}"/>
                  </a:ext>
                </a:extLst>
              </p14:cNvPr>
              <p14:cNvContentPartPr/>
              <p14:nvPr/>
            </p14:nvContentPartPr>
            <p14:xfrm>
              <a:off x="3048510" y="4391369"/>
              <a:ext cx="7920" cy="2160"/>
            </p14:xfrm>
          </p:contentPart>
        </mc:Choice>
        <mc:Fallback xmlns="">
          <p:pic>
            <p:nvPicPr>
              <p:cNvPr id="195" name="Entrada de lápiz 194">
                <a:extLst>
                  <a:ext uri="{FF2B5EF4-FFF2-40B4-BE49-F238E27FC236}">
                    <a16:creationId xmlns:a16="http://schemas.microsoft.com/office/drawing/2014/main" id="{095B0A30-0916-4176-9DDC-47D24741A2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42390" y="4385249"/>
                <a:ext cx="201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6" name="Entrada de lápiz 195">
                <a:extLst>
                  <a:ext uri="{FF2B5EF4-FFF2-40B4-BE49-F238E27FC236}">
                    <a16:creationId xmlns:a16="http://schemas.microsoft.com/office/drawing/2014/main" id="{3D0E51EB-DA3B-4605-83A1-666901D1E0D8}"/>
                  </a:ext>
                </a:extLst>
              </p14:cNvPr>
              <p14:cNvContentPartPr/>
              <p14:nvPr/>
            </p14:nvContentPartPr>
            <p14:xfrm>
              <a:off x="3124830" y="4387769"/>
              <a:ext cx="10080" cy="1440"/>
            </p14:xfrm>
          </p:contentPart>
        </mc:Choice>
        <mc:Fallback xmlns="">
          <p:pic>
            <p:nvPicPr>
              <p:cNvPr id="196" name="Entrada de lápiz 195">
                <a:extLst>
                  <a:ext uri="{FF2B5EF4-FFF2-40B4-BE49-F238E27FC236}">
                    <a16:creationId xmlns:a16="http://schemas.microsoft.com/office/drawing/2014/main" id="{3D0E51EB-DA3B-4605-83A1-666901D1E0D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18710" y="4381649"/>
                <a:ext cx="223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7" name="Entrada de lápiz 196">
                <a:extLst>
                  <a:ext uri="{FF2B5EF4-FFF2-40B4-BE49-F238E27FC236}">
                    <a16:creationId xmlns:a16="http://schemas.microsoft.com/office/drawing/2014/main" id="{35EF1A21-08A9-40DD-8F88-732148471648}"/>
                  </a:ext>
                </a:extLst>
              </p14:cNvPr>
              <p14:cNvContentPartPr/>
              <p14:nvPr/>
            </p14:nvContentPartPr>
            <p14:xfrm>
              <a:off x="3204750" y="4391369"/>
              <a:ext cx="7200" cy="1800"/>
            </p14:xfrm>
          </p:contentPart>
        </mc:Choice>
        <mc:Fallback xmlns="">
          <p:pic>
            <p:nvPicPr>
              <p:cNvPr id="197" name="Entrada de lápiz 196">
                <a:extLst>
                  <a:ext uri="{FF2B5EF4-FFF2-40B4-BE49-F238E27FC236}">
                    <a16:creationId xmlns:a16="http://schemas.microsoft.com/office/drawing/2014/main" id="{35EF1A21-08A9-40DD-8F88-73214847164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98630" y="4385249"/>
                <a:ext cx="194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98" name="Entrada de lápiz 197">
                <a:extLst>
                  <a:ext uri="{FF2B5EF4-FFF2-40B4-BE49-F238E27FC236}">
                    <a16:creationId xmlns:a16="http://schemas.microsoft.com/office/drawing/2014/main" id="{D2448552-78FB-43A1-AF62-84E1A9C419CB}"/>
                  </a:ext>
                </a:extLst>
              </p14:cNvPr>
              <p14:cNvContentPartPr/>
              <p14:nvPr/>
            </p14:nvContentPartPr>
            <p14:xfrm>
              <a:off x="3280710" y="4384169"/>
              <a:ext cx="10080" cy="1080"/>
            </p14:xfrm>
          </p:contentPart>
        </mc:Choice>
        <mc:Fallback xmlns="">
          <p:pic>
            <p:nvPicPr>
              <p:cNvPr id="198" name="Entrada de lápiz 197">
                <a:extLst>
                  <a:ext uri="{FF2B5EF4-FFF2-40B4-BE49-F238E27FC236}">
                    <a16:creationId xmlns:a16="http://schemas.microsoft.com/office/drawing/2014/main" id="{D2448552-78FB-43A1-AF62-84E1A9C419C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74590" y="4378049"/>
                <a:ext cx="22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99" name="Entrada de lápiz 198">
                <a:extLst>
                  <a:ext uri="{FF2B5EF4-FFF2-40B4-BE49-F238E27FC236}">
                    <a16:creationId xmlns:a16="http://schemas.microsoft.com/office/drawing/2014/main" id="{510219A8-883A-428F-BCB9-4EE9AAEDBE9F}"/>
                  </a:ext>
                </a:extLst>
              </p14:cNvPr>
              <p14:cNvContentPartPr/>
              <p14:nvPr/>
            </p14:nvContentPartPr>
            <p14:xfrm>
              <a:off x="3373950" y="4380929"/>
              <a:ext cx="2160" cy="8280"/>
            </p14:xfrm>
          </p:contentPart>
        </mc:Choice>
        <mc:Fallback xmlns="">
          <p:pic>
            <p:nvPicPr>
              <p:cNvPr id="199" name="Entrada de lápiz 198">
                <a:extLst>
                  <a:ext uri="{FF2B5EF4-FFF2-40B4-BE49-F238E27FC236}">
                    <a16:creationId xmlns:a16="http://schemas.microsoft.com/office/drawing/2014/main" id="{510219A8-883A-428F-BCB9-4EE9AAEDBE9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67830" y="4374809"/>
                <a:ext cx="14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0" name="Entrada de lápiz 199">
                <a:extLst>
                  <a:ext uri="{FF2B5EF4-FFF2-40B4-BE49-F238E27FC236}">
                    <a16:creationId xmlns:a16="http://schemas.microsoft.com/office/drawing/2014/main" id="{5392A349-72C5-4A46-A5D0-57279E3D427D}"/>
                  </a:ext>
                </a:extLst>
              </p14:cNvPr>
              <p14:cNvContentPartPr/>
              <p14:nvPr/>
            </p14:nvContentPartPr>
            <p14:xfrm>
              <a:off x="3447030" y="4383809"/>
              <a:ext cx="6840" cy="2520"/>
            </p14:xfrm>
          </p:contentPart>
        </mc:Choice>
        <mc:Fallback xmlns="">
          <p:pic>
            <p:nvPicPr>
              <p:cNvPr id="200" name="Entrada de lápiz 199">
                <a:extLst>
                  <a:ext uri="{FF2B5EF4-FFF2-40B4-BE49-F238E27FC236}">
                    <a16:creationId xmlns:a16="http://schemas.microsoft.com/office/drawing/2014/main" id="{5392A349-72C5-4A46-A5D0-57279E3D427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40910" y="4377689"/>
                <a:ext cx="1908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1" name="Entrada de lápiz 200">
                <a:extLst>
                  <a:ext uri="{FF2B5EF4-FFF2-40B4-BE49-F238E27FC236}">
                    <a16:creationId xmlns:a16="http://schemas.microsoft.com/office/drawing/2014/main" id="{562E72BC-5D64-414A-9656-A46EF700CFEC}"/>
                  </a:ext>
                </a:extLst>
              </p14:cNvPr>
              <p14:cNvContentPartPr/>
              <p14:nvPr/>
            </p14:nvContentPartPr>
            <p14:xfrm>
              <a:off x="3537390" y="4380209"/>
              <a:ext cx="1080" cy="720"/>
            </p14:xfrm>
          </p:contentPart>
        </mc:Choice>
        <mc:Fallback xmlns="">
          <p:pic>
            <p:nvPicPr>
              <p:cNvPr id="201" name="Entrada de lápiz 200">
                <a:extLst>
                  <a:ext uri="{FF2B5EF4-FFF2-40B4-BE49-F238E27FC236}">
                    <a16:creationId xmlns:a16="http://schemas.microsoft.com/office/drawing/2014/main" id="{562E72BC-5D64-414A-9656-A46EF700CFE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31270" y="4374089"/>
                <a:ext cx="133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2" name="Entrada de lápiz 201">
                <a:extLst>
                  <a:ext uri="{FF2B5EF4-FFF2-40B4-BE49-F238E27FC236}">
                    <a16:creationId xmlns:a16="http://schemas.microsoft.com/office/drawing/2014/main" id="{804E8299-1D8B-45F9-BA03-5B73AAA2B15D}"/>
                  </a:ext>
                </a:extLst>
              </p14:cNvPr>
              <p14:cNvContentPartPr/>
              <p14:nvPr/>
            </p14:nvContentPartPr>
            <p14:xfrm>
              <a:off x="2824950" y="3811049"/>
              <a:ext cx="3600" cy="11520"/>
            </p14:xfrm>
          </p:contentPart>
        </mc:Choice>
        <mc:Fallback xmlns="">
          <p:pic>
            <p:nvPicPr>
              <p:cNvPr id="202" name="Entrada de lápiz 201">
                <a:extLst>
                  <a:ext uri="{FF2B5EF4-FFF2-40B4-BE49-F238E27FC236}">
                    <a16:creationId xmlns:a16="http://schemas.microsoft.com/office/drawing/2014/main" id="{804E8299-1D8B-45F9-BA03-5B73AAA2B15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818830" y="3804929"/>
                <a:ext cx="15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3" name="Entrada de lápiz 202">
                <a:extLst>
                  <a:ext uri="{FF2B5EF4-FFF2-40B4-BE49-F238E27FC236}">
                    <a16:creationId xmlns:a16="http://schemas.microsoft.com/office/drawing/2014/main" id="{E3A0D044-E6E1-4674-B6AB-05AB2EC3548B}"/>
                  </a:ext>
                </a:extLst>
              </p14:cNvPr>
              <p14:cNvContentPartPr/>
              <p14:nvPr/>
            </p14:nvContentPartPr>
            <p14:xfrm>
              <a:off x="2824950" y="3879449"/>
              <a:ext cx="3600" cy="9000"/>
            </p14:xfrm>
          </p:contentPart>
        </mc:Choice>
        <mc:Fallback xmlns="">
          <p:pic>
            <p:nvPicPr>
              <p:cNvPr id="203" name="Entrada de lápiz 202">
                <a:extLst>
                  <a:ext uri="{FF2B5EF4-FFF2-40B4-BE49-F238E27FC236}">
                    <a16:creationId xmlns:a16="http://schemas.microsoft.com/office/drawing/2014/main" id="{E3A0D044-E6E1-4674-B6AB-05AB2EC3548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18830" y="3873329"/>
                <a:ext cx="15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4" name="Entrada de lápiz 203">
                <a:extLst>
                  <a:ext uri="{FF2B5EF4-FFF2-40B4-BE49-F238E27FC236}">
                    <a16:creationId xmlns:a16="http://schemas.microsoft.com/office/drawing/2014/main" id="{E4694051-0CF1-40B0-B0E3-A495FD38B5D4}"/>
                  </a:ext>
                </a:extLst>
              </p14:cNvPr>
              <p14:cNvContentPartPr/>
              <p14:nvPr/>
            </p14:nvContentPartPr>
            <p14:xfrm>
              <a:off x="2817390" y="3960449"/>
              <a:ext cx="5760" cy="7200"/>
            </p14:xfrm>
          </p:contentPart>
        </mc:Choice>
        <mc:Fallback xmlns="">
          <p:pic>
            <p:nvPicPr>
              <p:cNvPr id="204" name="Entrada de lápiz 203">
                <a:extLst>
                  <a:ext uri="{FF2B5EF4-FFF2-40B4-BE49-F238E27FC236}">
                    <a16:creationId xmlns:a16="http://schemas.microsoft.com/office/drawing/2014/main" id="{E4694051-0CF1-40B0-B0E3-A495FD38B5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811270" y="3954329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5" name="Entrada de lápiz 204">
                <a:extLst>
                  <a:ext uri="{FF2B5EF4-FFF2-40B4-BE49-F238E27FC236}">
                    <a16:creationId xmlns:a16="http://schemas.microsoft.com/office/drawing/2014/main" id="{A31A4B71-4F78-4BBD-8AB3-23F42EFC13AC}"/>
                  </a:ext>
                </a:extLst>
              </p14:cNvPr>
              <p14:cNvContentPartPr/>
              <p14:nvPr/>
            </p14:nvContentPartPr>
            <p14:xfrm>
              <a:off x="2829270" y="4049369"/>
              <a:ext cx="4680" cy="2160"/>
            </p14:xfrm>
          </p:contentPart>
        </mc:Choice>
        <mc:Fallback xmlns="">
          <p:pic>
            <p:nvPicPr>
              <p:cNvPr id="205" name="Entrada de lápiz 204">
                <a:extLst>
                  <a:ext uri="{FF2B5EF4-FFF2-40B4-BE49-F238E27FC236}">
                    <a16:creationId xmlns:a16="http://schemas.microsoft.com/office/drawing/2014/main" id="{A31A4B71-4F78-4BBD-8AB3-23F42EFC13A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23150" y="4043249"/>
                <a:ext cx="16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06" name="Entrada de lápiz 205">
                <a:extLst>
                  <a:ext uri="{FF2B5EF4-FFF2-40B4-BE49-F238E27FC236}">
                    <a16:creationId xmlns:a16="http://schemas.microsoft.com/office/drawing/2014/main" id="{8165A76E-2883-4AE1-9F47-EA8FF2A13F43}"/>
                  </a:ext>
                </a:extLst>
              </p14:cNvPr>
              <p14:cNvContentPartPr/>
              <p14:nvPr/>
            </p14:nvContentPartPr>
            <p14:xfrm>
              <a:off x="2823870" y="4131809"/>
              <a:ext cx="4680" cy="5040"/>
            </p14:xfrm>
          </p:contentPart>
        </mc:Choice>
        <mc:Fallback xmlns="">
          <p:pic>
            <p:nvPicPr>
              <p:cNvPr id="206" name="Entrada de lápiz 205">
                <a:extLst>
                  <a:ext uri="{FF2B5EF4-FFF2-40B4-BE49-F238E27FC236}">
                    <a16:creationId xmlns:a16="http://schemas.microsoft.com/office/drawing/2014/main" id="{8165A76E-2883-4AE1-9F47-EA8FF2A13F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17750" y="4125689"/>
                <a:ext cx="169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7" name="Entrada de lápiz 206">
                <a:extLst>
                  <a:ext uri="{FF2B5EF4-FFF2-40B4-BE49-F238E27FC236}">
                    <a16:creationId xmlns:a16="http://schemas.microsoft.com/office/drawing/2014/main" id="{A4AB2C1A-3A88-4D12-9AC0-07FF2CCE1002}"/>
                  </a:ext>
                </a:extLst>
              </p14:cNvPr>
              <p14:cNvContentPartPr/>
              <p14:nvPr/>
            </p14:nvContentPartPr>
            <p14:xfrm>
              <a:off x="2823870" y="4202729"/>
              <a:ext cx="4320" cy="9000"/>
            </p14:xfrm>
          </p:contentPart>
        </mc:Choice>
        <mc:Fallback xmlns="">
          <p:pic>
            <p:nvPicPr>
              <p:cNvPr id="207" name="Entrada de lápiz 206">
                <a:extLst>
                  <a:ext uri="{FF2B5EF4-FFF2-40B4-BE49-F238E27FC236}">
                    <a16:creationId xmlns:a16="http://schemas.microsoft.com/office/drawing/2014/main" id="{A4AB2C1A-3A88-4D12-9AC0-07FF2CCE100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17750" y="4196609"/>
                <a:ext cx="16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8" name="Entrada de lápiz 207">
                <a:extLst>
                  <a:ext uri="{FF2B5EF4-FFF2-40B4-BE49-F238E27FC236}">
                    <a16:creationId xmlns:a16="http://schemas.microsoft.com/office/drawing/2014/main" id="{B0BB1AE4-416D-45B5-B435-5B6ECFBFFE53}"/>
                  </a:ext>
                </a:extLst>
              </p14:cNvPr>
              <p14:cNvContentPartPr/>
              <p14:nvPr/>
            </p14:nvContentPartPr>
            <p14:xfrm>
              <a:off x="2820990" y="4272209"/>
              <a:ext cx="3240" cy="7200"/>
            </p14:xfrm>
          </p:contentPart>
        </mc:Choice>
        <mc:Fallback xmlns="">
          <p:pic>
            <p:nvPicPr>
              <p:cNvPr id="208" name="Entrada de lápiz 207">
                <a:extLst>
                  <a:ext uri="{FF2B5EF4-FFF2-40B4-BE49-F238E27FC236}">
                    <a16:creationId xmlns:a16="http://schemas.microsoft.com/office/drawing/2014/main" id="{B0BB1AE4-416D-45B5-B435-5B6ECFBFFE5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14870" y="4266089"/>
                <a:ext cx="154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09" name="Entrada de lápiz 208">
                <a:extLst>
                  <a:ext uri="{FF2B5EF4-FFF2-40B4-BE49-F238E27FC236}">
                    <a16:creationId xmlns:a16="http://schemas.microsoft.com/office/drawing/2014/main" id="{B55E3D55-3414-4824-BCDE-B2A5E6881C94}"/>
                  </a:ext>
                </a:extLst>
              </p14:cNvPr>
              <p14:cNvContentPartPr/>
              <p14:nvPr/>
            </p14:nvContentPartPr>
            <p14:xfrm>
              <a:off x="2822070" y="4349609"/>
              <a:ext cx="3240" cy="14040"/>
            </p14:xfrm>
          </p:contentPart>
        </mc:Choice>
        <mc:Fallback xmlns="">
          <p:pic>
            <p:nvPicPr>
              <p:cNvPr id="209" name="Entrada de lápiz 208">
                <a:extLst>
                  <a:ext uri="{FF2B5EF4-FFF2-40B4-BE49-F238E27FC236}">
                    <a16:creationId xmlns:a16="http://schemas.microsoft.com/office/drawing/2014/main" id="{B55E3D55-3414-4824-BCDE-B2A5E6881C9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15950" y="4343489"/>
                <a:ext cx="1548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746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317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Distancia Euclídea</vt:lpstr>
      <vt:lpstr>¿Cómo detectar valores atípicos en el espacio multivariante?
</vt:lpstr>
      <vt:lpstr>2 dimensiones: Teorema de Pitágoras
</vt:lpstr>
      <vt:lpstr>2 dimensiones: distancia entre dos puntos
</vt:lpstr>
      <vt:lpstr>Orden según la distancia euclídea
</vt:lpstr>
      <vt:lpstr>Suposiciones de la distancia euclídea
</vt:lpstr>
      <vt:lpstr>Suposiciones de la distancia euclídea
</vt:lpstr>
      <vt:lpstr>Distancia euclídea a la media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space</dc:title>
  <dc:creator>Elisa Cabana</dc:creator>
  <cp:lastModifiedBy>Elisa Cabana</cp:lastModifiedBy>
  <cp:revision>10</cp:revision>
  <dcterms:created xsi:type="dcterms:W3CDTF">2019-09-14T08:13:50Z</dcterms:created>
  <dcterms:modified xsi:type="dcterms:W3CDTF">2019-12-20T18:08:12Z</dcterms:modified>
</cp:coreProperties>
</file>