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97" r:id="rId4"/>
    <p:sldId id="308" r:id="rId5"/>
    <p:sldId id="309" r:id="rId6"/>
    <p:sldId id="310" r:id="rId7"/>
    <p:sldId id="311" r:id="rId8"/>
    <p:sldId id="312" r:id="rId9"/>
    <p:sldId id="313" r:id="rId10"/>
    <p:sldId id="316" r:id="rId11"/>
    <p:sldId id="315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13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3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28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02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87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3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64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81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51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12/20/2019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5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C3EFD13-3CD8-4457-B029-DD736C9E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AA9B61C3-6D3C-4B90-B343-810EC252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2216693"/>
            <a:ext cx="7447880" cy="3531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03099" y="2571909"/>
            <a:ext cx="5875165" cy="2826912"/>
          </a:xfrm>
        </p:spPr>
        <p:txBody>
          <a:bodyPr anchor="ctr">
            <a:normAutofit/>
          </a:bodyPr>
          <a:lstStyle/>
          <a:p>
            <a:pPr algn="l"/>
            <a: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Mixtura de distribuciones</a:t>
            </a:r>
          </a:p>
        </p:txBody>
      </p:sp>
      <p:sp>
        <p:nvSpPr>
          <p:cNvPr id="113" name="Freeform 5">
            <a:extLst>
              <a:ext uri="{FF2B5EF4-FFF2-40B4-BE49-F238E27FC236}">
                <a16:creationId xmlns:a16="http://schemas.microsoft.com/office/drawing/2014/main" id="{C1257FDB-F578-4AA9-844B-CF6CFA2F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63045" y="1515074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6">
            <a:extLst>
              <a:ext uri="{FF2B5EF4-FFF2-40B4-BE49-F238E27FC236}">
                <a16:creationId xmlns:a16="http://schemas.microsoft.com/office/drawing/2014/main" id="{9999F923-F60C-4033-A0C7-BA36D1A44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1172042"/>
            <a:ext cx="687754" cy="38202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7">
            <a:extLst>
              <a:ext uri="{FF2B5EF4-FFF2-40B4-BE49-F238E27FC236}">
                <a16:creationId xmlns:a16="http://schemas.microsoft.com/office/drawing/2014/main" id="{F8C27FAF-AD0A-489C-A7B5-16CBFBB06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97783" y="987643"/>
            <a:ext cx="347200" cy="3699706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583B1E3E-6E8E-4E48-9EA6-56F1E306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40829" y="965200"/>
            <a:ext cx="3304154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Mixtura de distribuciones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/>
              <p:nvPr/>
            </p:nvSpPr>
            <p:spPr>
              <a:xfrm>
                <a:off x="2679440" y="1252844"/>
                <a:ext cx="69087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E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/>
                      </a:rPr>
                      <m:t>800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2,3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Σ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0.7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0.7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endParaRPr lang="es-ES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40" y="1252844"/>
                <a:ext cx="6908751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026CDB9-B6FB-4EBB-8D84-341030CAE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7" t="11470" r="3406" b="9952"/>
          <a:stretch/>
        </p:blipFill>
        <p:spPr>
          <a:xfrm>
            <a:off x="2099851" y="2274541"/>
            <a:ext cx="6510562" cy="39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5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Mixtura de distribuciones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/>
              <p:nvPr/>
            </p:nvSpPr>
            <p:spPr>
              <a:xfrm>
                <a:off x="2679440" y="1252844"/>
                <a:ext cx="69087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E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/>
                      </a:rPr>
                      <m:t>800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2,3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Σ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0.7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0.7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endParaRPr lang="es-ES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40" y="1252844"/>
                <a:ext cx="6908751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000031BF-3EB0-4857-B069-B89A9CDF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694" y="2414530"/>
            <a:ext cx="5422291" cy="38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Mixtura de distribuciones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483370" y="1754909"/>
                <a:ext cx="9432417" cy="47465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rgbClr val="FFC000"/>
                    </a:solidFill>
                  </a:rPr>
                  <a:t>Modelado de mixtura de distribuciones</a:t>
                </a:r>
                <a:r>
                  <a:rPr lang="es-ES" dirty="0"/>
                  <a:t> es una técnica que consiste en modelar una distribución multivariante mediante una mixtura o suma ponderada de diferentes distribuciones.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/>
                  <a:t>Una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s-ES" b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s-ES" dirty="0"/>
                  <a:t>tiene una mixtura de distribuciones como distribución cuando: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  <m:e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 son pesos tales que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dirty="0"/>
                  <a:t>.
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son funciones de densidad multivariantes.</a:t>
                </a:r>
              </a:p>
            </p:txBody>
          </p:sp>
        </mc:Choice>
        <mc:Fallback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70" y="1754909"/>
                <a:ext cx="9432417" cy="4746559"/>
              </a:xfrm>
              <a:prstGeom prst="rect">
                <a:avLst/>
              </a:prstGeom>
              <a:blipFill>
                <a:blip r:embed="rId2"/>
                <a:stretch>
                  <a:fillRect l="-129" t="-89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7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Mixtura de distribuciones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contenido 2"/>
              <p:cNvSpPr txBox="1">
                <a:spLocks/>
              </p:cNvSpPr>
              <p:nvPr/>
            </p:nvSpPr>
            <p:spPr>
              <a:xfrm>
                <a:off x="483370" y="1754909"/>
                <a:ext cx="9125851" cy="47465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tx1"/>
                    </a:solidFill>
                  </a:rPr>
                  <a:t>Puede interpretarse en términos de una población heterogénea.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tx1"/>
                    </a:solidFill>
                  </a:rPr>
                  <a:t>Asumiendo que la variable aleatoria multivariante </a:t>
                </a:r>
                <a14:m>
                  <m:oMath xmlns:m="http://schemas.openxmlformats.org/officeDocument/2006/math">
                    <m:r>
                      <a:rPr lang="es-E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está definida en una población heterogénea que se puede subdividir 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grupos homogéneos.</a:t>
                </a:r>
              </a:p>
              <a:p>
                <a:pPr>
                  <a:spcAft>
                    <a:spcPts val="1800"/>
                  </a:spcAft>
                </a:pPr>
                <a:r>
                  <a:rPr lang="es-ES" dirty="0">
                    <a:solidFill>
                      <a:schemeClr val="tx1"/>
                    </a:solidFill>
                  </a:rPr>
                  <a:t>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puede verse como la proporción de elementos de los grupos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, mientras que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son las funciones de densidad asociadas a cada subgrupo de la población.</a:t>
                </a:r>
              </a:p>
            </p:txBody>
          </p:sp>
        </mc:Choice>
        <mc:Fallback>
          <p:sp>
            <p:nvSpPr>
              <p:cNvPr id="7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70" y="1754909"/>
                <a:ext cx="9125851" cy="4746559"/>
              </a:xfrm>
              <a:prstGeom prst="rect">
                <a:avLst/>
              </a:prstGeom>
              <a:blipFill>
                <a:blip r:embed="rId2"/>
                <a:stretch>
                  <a:fillRect l="-134" t="-899" r="-9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00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Mixtura de distribuciones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109D86-AFFA-4165-AF7B-701E783D2D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" t="10753" r="3623" b="8089"/>
          <a:stretch/>
        </p:blipFill>
        <p:spPr>
          <a:xfrm>
            <a:off x="2037347" y="2144089"/>
            <a:ext cx="6653772" cy="41043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/>
              <p:nvPr/>
            </p:nvSpPr>
            <p:spPr>
              <a:xfrm>
                <a:off x="2895224" y="1557644"/>
                <a:ext cx="5356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E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+1000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5,5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24" y="1557644"/>
                <a:ext cx="535646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99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Mixtura de distribuciones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/>
              <p:nvPr/>
            </p:nvSpPr>
            <p:spPr>
              <a:xfrm>
                <a:off x="2895224" y="1557644"/>
                <a:ext cx="5356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E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+1000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/>
                              </a:rPr>
                              <m:t>5,5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24" y="1557644"/>
                <a:ext cx="5356466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150F8C0-5B10-4231-BDCB-DD4308FF4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9" t="13099" r="32319" b="16257"/>
          <a:stretch/>
        </p:blipFill>
        <p:spPr>
          <a:xfrm>
            <a:off x="3501001" y="2438401"/>
            <a:ext cx="3263803" cy="35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5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Mixtura de distribuciones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/>
              <p:nvPr/>
            </p:nvSpPr>
            <p:spPr>
              <a:xfrm>
                <a:off x="2895224" y="1557644"/>
                <a:ext cx="5356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E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+1000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/>
                              </a:rPr>
                              <m:t>5,5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24" y="1557644"/>
                <a:ext cx="5356466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AB51074A-8D1E-4652-82A1-365EB1102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7" t="10356" r="4278" b="9684"/>
          <a:stretch/>
        </p:blipFill>
        <p:spPr>
          <a:xfrm>
            <a:off x="1860883" y="2373495"/>
            <a:ext cx="6574797" cy="40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7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Mixtura de distribuciones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/>
              <p:nvPr/>
            </p:nvSpPr>
            <p:spPr>
              <a:xfrm>
                <a:off x="2895224" y="1557644"/>
                <a:ext cx="5356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E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+1000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/>
                              </a:rPr>
                              <m:t>5,5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/>
                  <a:t> </a:t>
                </a:r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24" y="1557644"/>
                <a:ext cx="5356466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75BD97AF-159C-419B-AC19-F3FCE74F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97" y="2294992"/>
            <a:ext cx="5591355" cy="39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5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Mixtura de distribuciones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/>
              <p:nvPr/>
            </p:nvSpPr>
            <p:spPr>
              <a:xfrm>
                <a:off x="2679440" y="1252844"/>
                <a:ext cx="690875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E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/>
                      </a:rPr>
                      <m:t>800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2,3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Σ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0.7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0.7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endParaRPr lang="es-ES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40" y="1252844"/>
                <a:ext cx="6908751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E5F46984-4916-4993-B8E3-A3CEBFDB3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2" t="9631" r="3406" b="10318"/>
          <a:stretch/>
        </p:blipFill>
        <p:spPr>
          <a:xfrm>
            <a:off x="2085474" y="2200138"/>
            <a:ext cx="6540981" cy="40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s-ES" dirty="0"/>
              <a:t>Mixtura de distribuciones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/>
              <p:nvPr/>
            </p:nvSpPr>
            <p:spPr>
              <a:xfrm>
                <a:off x="2679440" y="1252844"/>
                <a:ext cx="6652270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s-E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/>
                        <a:ea typeface="Cambria Math"/>
                      </a:rPr>
                      <m:t>~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1000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/>
                      </a:rPr>
                      <m:t>800</m:t>
                    </m:r>
                    <m:r>
                      <a:rPr lang="es-E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𝜇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2,3</m:t>
                            </m:r>
                          </m:e>
                        </m:d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Σ</m:t>
                        </m:r>
                        <m:r>
                          <a:rPr lang="es-E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d>
                          <m:dPr>
                            <m:ctrlPr>
                              <a:rPr lang="es-E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0.7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0.7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endParaRPr lang="es-ES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00C3D3A-2299-4771-B804-B865D35F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440" y="1252844"/>
                <a:ext cx="66522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3B19BAC-00A7-4FDD-8AF1-49C4A4C562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69" t="11282" r="27692" b="14386"/>
          <a:stretch/>
        </p:blipFill>
        <p:spPr>
          <a:xfrm>
            <a:off x="3277386" y="2123701"/>
            <a:ext cx="4787636" cy="44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0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247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Trebuchet MS</vt:lpstr>
      <vt:lpstr>Wingdings 3</vt:lpstr>
      <vt:lpstr>Faceta</vt:lpstr>
      <vt:lpstr>Tema de Office</vt:lpstr>
      <vt:lpstr>Mixtura de distribuciones</vt:lpstr>
      <vt:lpstr>Mixtura de distribuciones</vt:lpstr>
      <vt:lpstr>Mixtura de distribuciones</vt:lpstr>
      <vt:lpstr>Mixtura de distribuciones</vt:lpstr>
      <vt:lpstr>Mixtura de distribuciones</vt:lpstr>
      <vt:lpstr>Mixtura de distribuciones</vt:lpstr>
      <vt:lpstr>Mixtura de distribuciones</vt:lpstr>
      <vt:lpstr>Mixtura de distribuciones</vt:lpstr>
      <vt:lpstr>Mixtura de distribuciones</vt:lpstr>
      <vt:lpstr>Mixtura de distribuciones</vt:lpstr>
      <vt:lpstr>Mixtura de distribuciones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Mixtura de distribuciones</dc:title>
  <dc:creator>Elisa Cabana</dc:creator>
  <cp:lastModifiedBy>Elisa Cabana</cp:lastModifiedBy>
  <cp:revision>7</cp:revision>
  <dcterms:created xsi:type="dcterms:W3CDTF">2019-12-20T13:03:14Z</dcterms:created>
  <dcterms:modified xsi:type="dcterms:W3CDTF">2019-12-20T13:58:27Z</dcterms:modified>
</cp:coreProperties>
</file>