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Ex1.xml" ContentType="application/vnd.ms-office.chartex+xml"/>
  <Override PartName="/ppt/charts/style3.xml" ContentType="application/vnd.ms-office.chartstyle+xml"/>
  <Override PartName="/ppt/charts/colors3.xml" ContentType="application/vnd.ms-office.chartcolorstyle+xml"/>
  <Override PartName="/ppt/charts/chartEx2.xml" ContentType="application/vnd.ms-office.chartex+xml"/>
  <Override PartName="/ppt/charts/style4.xml" ContentType="application/vnd.ms-office.chartstyle+xml"/>
  <Override PartName="/ppt/charts/colors4.xml" ContentType="application/vnd.ms-office.chartcolorstyle+xml"/>
  <Override PartName="/ppt/charts/chartEx3.xml" ContentType="application/vnd.ms-office.chartex+xml"/>
  <Override PartName="/ppt/charts/style5.xml" ContentType="application/vnd.ms-office.chartstyle+xml"/>
  <Override PartName="/ppt/charts/colors5.xml" ContentType="application/vnd.ms-office.chartcolorstyle+xml"/>
  <Override PartName="/ppt/charts/chartEx4.xml" ContentType="application/vnd.ms-office.chartex+xml"/>
  <Override PartName="/ppt/charts/style6.xml" ContentType="application/vnd.ms-office.chartstyle+xml"/>
  <Override PartName="/ppt/charts/colors6.xml" ContentType="application/vnd.ms-office.chartcolorstyle+xml"/>
  <Override PartName="/ppt/charts/chartEx5.xml" ContentType="application/vnd.ms-office.chartex+xml"/>
  <Override PartName="/ppt/charts/style7.xml" ContentType="application/vnd.ms-office.chartstyle+xml"/>
  <Override PartName="/ppt/charts/colors7.xml" ContentType="application/vnd.ms-office.chartcolorstyle+xml"/>
  <Override PartName="/ppt/charts/chartEx6.xml" ContentType="application/vnd.ms-office.chartex+xml"/>
  <Override PartName="/ppt/charts/style8.xml" ContentType="application/vnd.ms-office.chartstyle+xml"/>
  <Override PartName="/ppt/charts/colors8.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9"/>
  </p:notesMasterIdLst>
  <p:sldIdLst>
    <p:sldId id="256" r:id="rId2"/>
    <p:sldId id="257" r:id="rId3"/>
    <p:sldId id="1328" r:id="rId4"/>
    <p:sldId id="1386" r:id="rId5"/>
    <p:sldId id="259" r:id="rId6"/>
    <p:sldId id="258" r:id="rId7"/>
    <p:sldId id="1385"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BC96"/>
    <a:srgbClr val="AA4A5D"/>
    <a:srgbClr val="D9D9D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9" d="100"/>
          <a:sy n="119" d="100"/>
        </p:scale>
        <p:origin x="141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Projects\FIFACASE\Results.xlsx" TargetMode="External"/><Relationship Id="rId2" Type="http://schemas.microsoft.com/office/2011/relationships/chartColorStyle" Target="colors2.xml"/><Relationship Id="rId1" Type="http://schemas.microsoft.com/office/2011/relationships/chartStyle" Target="style2.xml"/></Relationships>
</file>

<file path=ppt/charts/_rels/chartEx1.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D:\Projects\FIFACASE\players_18.csv"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D:\Projects\FIFACASE\players_18.csv"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D:\Projects\FIFACASE\players_18.csv" TargetMode="External"/></Relationships>
</file>

<file path=ppt/charts/_rels/chartEx4.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D:\Projects\FIFACASE\players_18.csv" TargetMode="External"/></Relationships>
</file>

<file path=ppt/charts/_rels/chartEx5.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file:///D:\Projects\FIFACASE\players_18.csv" TargetMode="External"/></Relationships>
</file>

<file path=ppt/charts/_rels/chartEx6.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file:///D:\Projects\FIFACASE\players_18.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2B5-406F-ADB3-64AB9F4D3AC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2B5-406F-ADB3-64AB9F4D3ACD}"/>
              </c:ext>
            </c:extLst>
          </c:dPt>
          <c:cat>
            <c:strRef>
              <c:f>Sheet1!$A$2:$A$3</c:f>
              <c:strCache>
                <c:ptCount val="2"/>
                <c:pt idx="0">
                  <c:v>Male</c:v>
                </c:pt>
                <c:pt idx="1">
                  <c:v>Female</c:v>
                </c:pt>
              </c:strCache>
            </c:strRef>
          </c:cat>
          <c:val>
            <c:numRef>
              <c:f>Sheet1!$B$2:$B$3</c:f>
              <c:numCache>
                <c:formatCode>0%</c:formatCode>
                <c:ptCount val="2"/>
                <c:pt idx="0">
                  <c:v>173399.69999999998</c:v>
                </c:pt>
                <c:pt idx="1">
                  <c:v>125565.29999999999</c:v>
                </c:pt>
              </c:numCache>
            </c:numRef>
          </c:val>
          <c:extLst>
            <c:ext xmlns:c16="http://schemas.microsoft.com/office/drawing/2014/chart" uri="{C3380CC4-5D6E-409C-BE32-E72D297353CC}">
              <c16:uniqueId val="{00000000-0917-4B01-8B91-E061CC2BA6B8}"/>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barChart>
        <c:barDir val="col"/>
        <c:grouping val="clustered"/>
        <c:varyColors val="0"/>
        <c:ser>
          <c:idx val="0"/>
          <c:order val="0"/>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Sheet2!$A$1:$A$7</c:f>
              <c:strCache>
                <c:ptCount val="7"/>
                <c:pt idx="0">
                  <c:v>First place</c:v>
                </c:pt>
                <c:pt idx="1">
                  <c:v>Second place</c:v>
                </c:pt>
                <c:pt idx="2">
                  <c:v>Third place</c:v>
                </c:pt>
                <c:pt idx="3">
                  <c:v>Fourth Place</c:v>
                </c:pt>
                <c:pt idx="4">
                  <c:v>Quarter Finalist</c:v>
                </c:pt>
                <c:pt idx="5">
                  <c:v>Round of 16</c:v>
                </c:pt>
                <c:pt idx="6">
                  <c:v>Did not Qualify</c:v>
                </c:pt>
              </c:strCache>
            </c:strRef>
          </c:cat>
          <c:val>
            <c:numRef>
              <c:f>Sheet2!$B$1:$B$7</c:f>
              <c:numCache>
                <c:formatCode>General</c:formatCode>
                <c:ptCount val="7"/>
                <c:pt idx="0">
                  <c:v>1</c:v>
                </c:pt>
                <c:pt idx="1">
                  <c:v>1</c:v>
                </c:pt>
                <c:pt idx="2">
                  <c:v>1</c:v>
                </c:pt>
                <c:pt idx="3">
                  <c:v>1</c:v>
                </c:pt>
                <c:pt idx="4">
                  <c:v>4</c:v>
                </c:pt>
                <c:pt idx="5">
                  <c:v>8</c:v>
                </c:pt>
                <c:pt idx="6">
                  <c:v>16</c:v>
                </c:pt>
              </c:numCache>
            </c:numRef>
          </c:val>
          <c:extLst>
            <c:ext xmlns:c16="http://schemas.microsoft.com/office/drawing/2014/chart" uri="{C3380CC4-5D6E-409C-BE32-E72D297353CC}">
              <c16:uniqueId val="{00000000-AE5C-4006-96EC-1C1E67314D63}"/>
            </c:ext>
          </c:extLst>
        </c:ser>
        <c:dLbls>
          <c:dLblPos val="outEnd"/>
          <c:showLegendKey val="0"/>
          <c:showVal val="1"/>
          <c:showCatName val="0"/>
          <c:showSerName val="0"/>
          <c:showPercent val="0"/>
          <c:showBubbleSize val="0"/>
        </c:dLbls>
        <c:gapWidth val="42"/>
        <c:overlap val="15"/>
        <c:axId val="1067336495"/>
        <c:axId val="1067336911"/>
      </c:barChart>
      <c:catAx>
        <c:axId val="10673364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7336911"/>
        <c:crosses val="autoZero"/>
        <c:auto val="0"/>
        <c:lblAlgn val="ctr"/>
        <c:lblOffset val="100"/>
        <c:noMultiLvlLbl val="0"/>
      </c:catAx>
      <c:valAx>
        <c:axId val="10673369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73364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Sheet1!$A$2:$A$17955</cx:f>
        <cx:lvl ptCount="17954" formatCode="General">
          <cx:pt idx="0">89</cx:pt>
          <cx:pt idx="1">90</cx:pt>
          <cx:pt idx="2">96</cx:pt>
          <cx:pt idx="3">52</cx:pt>
          <cx:pt idx="4">86</cx:pt>
          <cx:pt idx="5">78</cx:pt>
          <cx:pt idx="6">60</cx:pt>
          <cx:pt idx="7">93</cx:pt>
          <cx:pt idx="8">79</cx:pt>
          <cx:pt idx="9">75</cx:pt>
          <cx:pt idx="10">71</cx:pt>
          <cx:pt idx="11">61</cx:pt>
          <cx:pt idx="12">80</cx:pt>
          <cx:pt idx="13">55</cx:pt>
          <cx:pt idx="14">59</cx:pt>
          <cx:pt idx="15">86</cx:pt>
          <cx:pt idx="16">77</cx:pt>
          <cx:pt idx="17">93</cx:pt>
          <cx:pt idx="18">90</cx:pt>
          <cx:pt idx="19">67</cx:pt>
          <cx:pt idx="20">91</cx:pt>
          <cx:pt idx="21">90</cx:pt>
          <cx:pt idx="22">90</cx:pt>
          <cx:pt idx="23">89</cx:pt>
          <cx:pt idx="24">81</cx:pt>
          <cx:pt idx="25">74</cx:pt>
          <cx:pt idx="26">55</cx:pt>
          <cx:pt idx="27">83</cx:pt>
          <cx:pt idx="28">64</cx:pt>
          <cx:pt idx="29">63</cx:pt>
          <cx:pt idx="30">58</cx:pt>
          <cx:pt idx="31">60</cx:pt>
          <cx:pt idx="32">77</cx:pt>
          <cx:pt idx="33">76</cx:pt>
          <cx:pt idx="34">78</cx:pt>
          <cx:pt idx="35">87</cx:pt>
          <cx:pt idx="36">83</cx:pt>
          <cx:pt idx="37">79</cx:pt>
          <cx:pt idx="38">58</cx:pt>
          <cx:pt idx="39">42</cx:pt>
          <cx:pt idx="40">92</cx:pt>
          <cx:pt idx="41">72</cx:pt>
          <cx:pt idx="42">76</cx:pt>
          <cx:pt idx="43">77</cx:pt>
          <cx:pt idx="44">81</cx:pt>
          <cx:pt idx="45">75</cx:pt>
          <cx:pt idx="46">62</cx:pt>
          <cx:pt idx="47">83</cx:pt>
          <cx:pt idx="48">73</cx:pt>
          <cx:pt idx="49">92</cx:pt>
          <cx:pt idx="50">82</cx:pt>
          <cx:pt idx="51">79</cx:pt>
          <cx:pt idx="52">79</cx:pt>
          <cx:pt idx="53">60</cx:pt>
          <cx:pt idx="54">49</cx:pt>
          <cx:pt idx="55">63</cx:pt>
          <cx:pt idx="56">88</cx:pt>
          <cx:pt idx="57">65</cx:pt>
          <cx:pt idx="58">77</cx:pt>
          <cx:pt idx="59">61</cx:pt>
          <cx:pt idx="60">62</cx:pt>
          <cx:pt idx="61">94</cx:pt>
          <cx:pt idx="62">54</cx:pt>
          <cx:pt idx="63">81</cx:pt>
          <cx:pt idx="64">58</cx:pt>
          <cx:pt idx="65">72</cx:pt>
          <cx:pt idx="66">86</cx:pt>
          <cx:pt idx="67">58</cx:pt>
          <cx:pt idx="68">76</cx:pt>
          <cx:pt idx="69">58</cx:pt>
          <cx:pt idx="70">91</cx:pt>
          <cx:pt idx="71">37</cx:pt>
          <cx:pt idx="72">66</cx:pt>
          <cx:pt idx="73">52</cx:pt>
          <cx:pt idx="74">87</cx:pt>
          <cx:pt idx="75">75</cx:pt>
          <cx:pt idx="76">83</cx:pt>
          <cx:pt idx="77">79</cx:pt>
          <cx:pt idx="78">96</cx:pt>
          <cx:pt idx="79">51</cx:pt>
          <cx:pt idx="80">60</cx:pt>
          <cx:pt idx="81">74</cx:pt>
          <cx:pt idx="82">51</cx:pt>
          <cx:pt idx="83">76</cx:pt>
          <cx:pt idx="84">62</cx:pt>
          <cx:pt idx="85">81</cx:pt>
          <cx:pt idx="86">92</cx:pt>
          <cx:pt idx="87">90</cx:pt>
          <cx:pt idx="88">34</cx:pt>
          <cx:pt idx="89">42</cx:pt>
          <cx:pt idx="90">89</cx:pt>
          <cx:pt idx="91">60</cx:pt>
          <cx:pt idx="92">78</cx:pt>
          <cx:pt idx="93">88</cx:pt>
          <cx:pt idx="94">50</cx:pt>
          <cx:pt idx="95">74</cx:pt>
          <cx:pt idx="96">74</cx:pt>
          <cx:pt idx="97">49</cx:pt>
          <cx:pt idx="98">63</cx:pt>
          <cx:pt idx="99">77</cx:pt>
          <cx:pt idx="100">62</cx:pt>
          <cx:pt idx="101">50</cx:pt>
          <cx:pt idx="102">81</cx:pt>
          <cx:pt idx="103">82</cx:pt>
          <cx:pt idx="104">89</cx:pt>
          <cx:pt idx="105">51</cx:pt>
          <cx:pt idx="106">66</cx:pt>
          <cx:pt idx="107">68</cx:pt>
          <cx:pt idx="108">62</cx:pt>
          <cx:pt idx="109">39</cx:pt>
          <cx:pt idx="110">65</cx:pt>
          <cx:pt idx="111">53</cx:pt>
          <cx:pt idx="112">92</cx:pt>
          <cx:pt idx="113">85</cx:pt>
          <cx:pt idx="114">62</cx:pt>
          <cx:pt idx="115">68</cx:pt>
          <cx:pt idx="116">85</cx:pt>
          <cx:pt idx="117">79</cx:pt>
          <cx:pt idx="118">59</cx:pt>
          <cx:pt idx="119">85</cx:pt>
          <cx:pt idx="120">59</cx:pt>
          <cx:pt idx="121">89</cx:pt>
          <cx:pt idx="122">57</cx:pt>
          <cx:pt idx="123">78</cx:pt>
          <cx:pt idx="124">53</cx:pt>
          <cx:pt idx="125">84</cx:pt>
          <cx:pt idx="126">84</cx:pt>
          <cx:pt idx="127">78</cx:pt>
          <cx:pt idx="128">90</cx:pt>
          <cx:pt idx="129">85</cx:pt>
          <cx:pt idx="130">79</cx:pt>
          <cx:pt idx="131">66</cx:pt>
          <cx:pt idx="132">60</cx:pt>
          <cx:pt idx="133">33</cx:pt>
          <cx:pt idx="134">58</cx:pt>
          <cx:pt idx="135">70</cx:pt>
          <cx:pt idx="136">61</cx:pt>
          <cx:pt idx="137">68</cx:pt>
          <cx:pt idx="138">71</cx:pt>
          <cx:pt idx="139">81</cx:pt>
          <cx:pt idx="140">90</cx:pt>
          <cx:pt idx="141">82</cx:pt>
          <cx:pt idx="142">57</cx:pt>
          <cx:pt idx="143">72</cx:pt>
          <cx:pt idx="144">86</cx:pt>
          <cx:pt idx="145">65</cx:pt>
          <cx:pt idx="146">58</cx:pt>
          <cx:pt idx="147">57</cx:pt>
          <cx:pt idx="148">45</cx:pt>
          <cx:pt idx="149">86</cx:pt>
          <cx:pt idx="150">73</cx:pt>
          <cx:pt idx="151">58</cx:pt>
          <cx:pt idx="152">85</cx:pt>
          <cx:pt idx="153">62</cx:pt>
          <cx:pt idx="154">55</cx:pt>
          <cx:pt idx="155">64</cx:pt>
          <cx:pt idx="156">70</cx:pt>
          <cx:pt idx="157">75</cx:pt>
          <cx:pt idx="158">92</cx:pt>
          <cx:pt idx="159">62</cx:pt>
          <cx:pt idx="160">58</cx:pt>
          <cx:pt idx="161">91</cx:pt>
          <cx:pt idx="162">50</cx:pt>
          <cx:pt idx="163">68</cx:pt>
          <cx:pt idx="164">92</cx:pt>
          <cx:pt idx="165">77</cx:pt>
          <cx:pt idx="166">72</cx:pt>
          <cx:pt idx="167">79</cx:pt>
          <cx:pt idx="168">48</cx:pt>
          <cx:pt idx="169">75</cx:pt>
          <cx:pt idx="170">76</cx:pt>
          <cx:pt idx="171">64</cx:pt>
          <cx:pt idx="172">80</cx:pt>
          <cx:pt idx="173">82</cx:pt>
          <cx:pt idx="174">75</cx:pt>
          <cx:pt idx="175">57</cx:pt>
          <cx:pt idx="176">66</cx:pt>
          <cx:pt idx="177">82</cx:pt>
          <cx:pt idx="178">77</cx:pt>
          <cx:pt idx="179">61</cx:pt>
          <cx:pt idx="180">84</cx:pt>
          <cx:pt idx="181">63</cx:pt>
          <cx:pt idx="182">83</cx:pt>
          <cx:pt idx="183">67</cx:pt>
          <cx:pt idx="184">87</cx:pt>
          <cx:pt idx="185">92</cx:pt>
          <cx:pt idx="186">73</cx:pt>
          <cx:pt idx="187">85</cx:pt>
          <cx:pt idx="188">43</cx:pt>
          <cx:pt idx="189">38</cx:pt>
          <cx:pt idx="190">81</cx:pt>
          <cx:pt idx="191">92</cx:pt>
          <cx:pt idx="192">79</cx:pt>
          <cx:pt idx="193">56</cx:pt>
          <cx:pt idx="194">69</cx:pt>
          <cx:pt idx="195">88</cx:pt>
          <cx:pt idx="196">75</cx:pt>
          <cx:pt idx="197">64</cx:pt>
          <cx:pt idx="198">89</cx:pt>
          <cx:pt idx="199">76</cx:pt>
          <cx:pt idx="200">85</cx:pt>
          <cx:pt idx="201">82</cx:pt>
          <cx:pt idx="202">93</cx:pt>
          <cx:pt idx="203">77</cx:pt>
          <cx:pt idx="204">77</cx:pt>
          <cx:pt idx="205">76</cx:pt>
          <cx:pt idx="206">67</cx:pt>
          <cx:pt idx="207">85</cx:pt>
          <cx:pt idx="208">48</cx:pt>
          <cx:pt idx="209">66</cx:pt>
          <cx:pt idx="210">56</cx:pt>
          <cx:pt idx="211">86</cx:pt>
          <cx:pt idx="212">91</cx:pt>
          <cx:pt idx="213">62</cx:pt>
          <cx:pt idx="214">79</cx:pt>
          <cx:pt idx="215">60</cx:pt>
          <cx:pt idx="216">67</cx:pt>
          <cx:pt idx="217">60</cx:pt>
          <cx:pt idx="218">63</cx:pt>
          <cx:pt idx="219">82</cx:pt>
          <cx:pt idx="220">71</cx:pt>
          <cx:pt idx="221">88</cx:pt>
          <cx:pt idx="222">53</cx:pt>
          <cx:pt idx="223">79</cx:pt>
          <cx:pt idx="224">94</cx:pt>
          <cx:pt idx="225">67</cx:pt>
          <cx:pt idx="226">81</cx:pt>
          <cx:pt idx="227">78</cx:pt>
          <cx:pt idx="228">87</cx:pt>
          <cx:pt idx="229">84</cx:pt>
          <cx:pt idx="230">73</cx:pt>
          <cx:pt idx="231">55</cx:pt>
          <cx:pt idx="232">42</cx:pt>
          <cx:pt idx="233">83</cx:pt>
          <cx:pt idx="234">45</cx:pt>
          <cx:pt idx="235">87</cx:pt>
          <cx:pt idx="236">73</cx:pt>
          <cx:pt idx="237">65</cx:pt>
          <cx:pt idx="238">76</cx:pt>
          <cx:pt idx="239">77</cx:pt>
          <cx:pt idx="240">56</cx:pt>
          <cx:pt idx="241">72</cx:pt>
          <cx:pt idx="242">82</cx:pt>
          <cx:pt idx="243">83</cx:pt>
          <cx:pt idx="244">35</cx:pt>
          <cx:pt idx="245">77</cx:pt>
          <cx:pt idx="246">75</cx:pt>
          <cx:pt idx="247">77</cx:pt>
          <cx:pt idx="248">82</cx:pt>
          <cx:pt idx="249">84</cx:pt>
          <cx:pt idx="250">63</cx:pt>
          <cx:pt idx="251">50</cx:pt>
          <cx:pt idx="252">53</cx:pt>
          <cx:pt idx="253">38</cx:pt>
          <cx:pt idx="254">79</cx:pt>
          <cx:pt idx="255">57</cx:pt>
          <cx:pt idx="256">74</cx:pt>
          <cx:pt idx="257">52</cx:pt>
          <cx:pt idx="258">58</cx:pt>
          <cx:pt idx="259">85</cx:pt>
          <cx:pt idx="260">83</cx:pt>
          <cx:pt idx="261">35</cx:pt>
          <cx:pt idx="262">86</cx:pt>
          <cx:pt idx="263">75</cx:pt>
          <cx:pt idx="264">50</cx:pt>
          <cx:pt idx="265">53</cx:pt>
          <cx:pt idx="266">64</cx:pt>
          <cx:pt idx="267">82</cx:pt>
          <cx:pt idx="268">71</cx:pt>
          <cx:pt idx="269">81</cx:pt>
          <cx:pt idx="270">57</cx:pt>
          <cx:pt idx="271">59</cx:pt>
          <cx:pt idx="272">29</cx:pt>
          <cx:pt idx="273">57</cx:pt>
          <cx:pt idx="274">68</cx:pt>
          <cx:pt idx="275">56</cx:pt>
          <cx:pt idx="276">45</cx:pt>
          <cx:pt idx="277">75</cx:pt>
          <cx:pt idx="278">72</cx:pt>
          <cx:pt idx="279">93</cx:pt>
          <cx:pt idx="280">72</cx:pt>
          <cx:pt idx="281">70</cx:pt>
          <cx:pt idx="282">71</cx:pt>
          <cx:pt idx="283">92</cx:pt>
          <cx:pt idx="284">89</cx:pt>
          <cx:pt idx="285">69</cx:pt>
          <cx:pt idx="286">54</cx:pt>
          <cx:pt idx="287">91</cx:pt>
          <cx:pt idx="288">91</cx:pt>
          <cx:pt idx="289">78</cx:pt>
          <cx:pt idx="290">87</cx:pt>
          <cx:pt idx="291">89</cx:pt>
          <cx:pt idx="292">33</cx:pt>
          <cx:pt idx="293">86</cx:pt>
          <cx:pt idx="294">77</cx:pt>
          <cx:pt idx="295">71</cx:pt>
          <cx:pt idx="296">76</cx:pt>
          <cx:pt idx="297">63</cx:pt>
          <cx:pt idx="298">64</cx:pt>
          <cx:pt idx="299">93</cx:pt>
          <cx:pt idx="300">54</cx:pt>
          <cx:pt idx="301">84</cx:pt>
          <cx:pt idx="302">62</cx:pt>
          <cx:pt idx="303">94</cx:pt>
          <cx:pt idx="304">88</cx:pt>
          <cx:pt idx="305">48</cx:pt>
          <cx:pt idx="306">63</cx:pt>
          <cx:pt idx="307">83</cx:pt>
          <cx:pt idx="308">87</cx:pt>
          <cx:pt idx="309">83</cx:pt>
          <cx:pt idx="310">78</cx:pt>
          <cx:pt idx="311">77</cx:pt>
          <cx:pt idx="312">88</cx:pt>
          <cx:pt idx="313">70</cx:pt>
          <cx:pt idx="314">69</cx:pt>
          <cx:pt idx="315">80</cx:pt>
          <cx:pt idx="316">90</cx:pt>
          <cx:pt idx="317">88</cx:pt>
          <cx:pt idx="318">75</cx:pt>
          <cx:pt idx="319">93</cx:pt>
          <cx:pt idx="320">86</cx:pt>
          <cx:pt idx="321">90</cx:pt>
          <cx:pt idx="322">76</cx:pt>
          <cx:pt idx="323">77</cx:pt>
          <cx:pt idx="324">74</cx:pt>
          <cx:pt idx="325">71</cx:pt>
          <cx:pt idx="326">80</cx:pt>
          <cx:pt idx="327">69</cx:pt>
          <cx:pt idx="328">73</cx:pt>
          <cx:pt idx="329">89</cx:pt>
          <cx:pt idx="330">80</cx:pt>
          <cx:pt idx="331">63</cx:pt>
          <cx:pt idx="332">82</cx:pt>
          <cx:pt idx="333">69</cx:pt>
          <cx:pt idx="334">43</cx:pt>
          <cx:pt idx="335">68</cx:pt>
          <cx:pt idx="336">79</cx:pt>
          <cx:pt idx="337">53</cx:pt>
          <cx:pt idx="338">91</cx:pt>
          <cx:pt idx="339">59</cx:pt>
          <cx:pt idx="340">33</cx:pt>
          <cx:pt idx="341">73</cx:pt>
          <cx:pt idx="342">48</cx:pt>
          <cx:pt idx="343">60</cx:pt>
          <cx:pt idx="344">79</cx:pt>
          <cx:pt idx="345">48</cx:pt>
          <cx:pt idx="346">80</cx:pt>
          <cx:pt idx="347">61</cx:pt>
          <cx:pt idx="348">85</cx:pt>
          <cx:pt idx="349">79</cx:pt>
          <cx:pt idx="350">79</cx:pt>
          <cx:pt idx="351">60</cx:pt>
          <cx:pt idx="352">91</cx:pt>
          <cx:pt idx="353">77</cx:pt>
          <cx:pt idx="354">67</cx:pt>
          <cx:pt idx="355">78</cx:pt>
          <cx:pt idx="356">74</cx:pt>
          <cx:pt idx="357">42</cx:pt>
          <cx:pt idx="358">27</cx:pt>
          <cx:pt idx="359">71</cx:pt>
          <cx:pt idx="360">54</cx:pt>
          <cx:pt idx="361">39</cx:pt>
          <cx:pt idx="362">66</cx:pt>
          <cx:pt idx="363">60</cx:pt>
          <cx:pt idx="364">71</cx:pt>
          <cx:pt idx="365">64</cx:pt>
          <cx:pt idx="366">74</cx:pt>
          <cx:pt idx="367">66</cx:pt>
          <cx:pt idx="368">53</cx:pt>
          <cx:pt idx="369">85</cx:pt>
          <cx:pt idx="370">54</cx:pt>
          <cx:pt idx="371">52</cx:pt>
          <cx:pt idx="372">65</cx:pt>
          <cx:pt idx="373">82</cx:pt>
          <cx:pt idx="374">57</cx:pt>
          <cx:pt idx="375">34</cx:pt>
          <cx:pt idx="376">87</cx:pt>
          <cx:pt idx="377">55</cx:pt>
          <cx:pt idx="378">76</cx:pt>
          <cx:pt idx="379">57</cx:pt>
          <cx:pt idx="380">50</cx:pt>
          <cx:pt idx="381">67</cx:pt>
          <cx:pt idx="382">80</cx:pt>
          <cx:pt idx="383">69</cx:pt>
          <cx:pt idx="384">70</cx:pt>
          <cx:pt idx="385">53</cx:pt>
          <cx:pt idx="386">77</cx:pt>
          <cx:pt idx="387">70</cx:pt>
          <cx:pt idx="388">87</cx:pt>
          <cx:pt idx="389">76</cx:pt>
          <cx:pt idx="390">74</cx:pt>
          <cx:pt idx="391">78</cx:pt>
          <cx:pt idx="392">67</cx:pt>
          <cx:pt idx="393">90</cx:pt>
          <cx:pt idx="394">59</cx:pt>
          <cx:pt idx="395">81</cx:pt>
          <cx:pt idx="396">83</cx:pt>
          <cx:pt idx="397">41</cx:pt>
          <cx:pt idx="398">82</cx:pt>
          <cx:pt idx="399">77</cx:pt>
          <cx:pt idx="400">93</cx:pt>
          <cx:pt idx="401">84</cx:pt>
          <cx:pt idx="402">63</cx:pt>
          <cx:pt idx="403">66</cx:pt>
          <cx:pt idx="404">88</cx:pt>
          <cx:pt idx="405">84</cx:pt>
          <cx:pt idx="406">77</cx:pt>
          <cx:pt idx="407">60</cx:pt>
          <cx:pt idx="408">78</cx:pt>
          <cx:pt idx="409">73</cx:pt>
          <cx:pt idx="410">84</cx:pt>
          <cx:pt idx="411">84</cx:pt>
          <cx:pt idx="412">76</cx:pt>
          <cx:pt idx="413">91</cx:pt>
          <cx:pt idx="414">51</cx:pt>
          <cx:pt idx="415">64</cx:pt>
          <cx:pt idx="416">78</cx:pt>
          <cx:pt idx="417">78</cx:pt>
          <cx:pt idx="418">30</cx:pt>
          <cx:pt idx="419">77</cx:pt>
          <cx:pt idx="420">66</cx:pt>
          <cx:pt idx="421">85</cx:pt>
          <cx:pt idx="422">79</cx:pt>
          <cx:pt idx="423">78</cx:pt>
          <cx:pt idx="424">81</cx:pt>
          <cx:pt idx="425">86</cx:pt>
          <cx:pt idx="426">73</cx:pt>
          <cx:pt idx="427">78</cx:pt>
          <cx:pt idx="428">52</cx:pt>
          <cx:pt idx="429">51</cx:pt>
          <cx:pt idx="430">59</cx:pt>
          <cx:pt idx="431">72</cx:pt>
          <cx:pt idx="432">54</cx:pt>
          <cx:pt idx="433">79</cx:pt>
          <cx:pt idx="434">74</cx:pt>
          <cx:pt idx="435">63</cx:pt>
          <cx:pt idx="436">80</cx:pt>
          <cx:pt idx="437">82</cx:pt>
          <cx:pt idx="438">75</cx:pt>
          <cx:pt idx="439">71</cx:pt>
          <cx:pt idx="440">71</cx:pt>
          <cx:pt idx="441">59</cx:pt>
          <cx:pt idx="442">86</cx:pt>
          <cx:pt idx="443">72</cx:pt>
          <cx:pt idx="444">77</cx:pt>
          <cx:pt idx="445">83</cx:pt>
          <cx:pt idx="446">74</cx:pt>
          <cx:pt idx="447">68</cx:pt>
          <cx:pt idx="448">60</cx:pt>
          <cx:pt idx="449">67</cx:pt>
          <cx:pt idx="450">58</cx:pt>
          <cx:pt idx="451">69</cx:pt>
          <cx:pt idx="452">83</cx:pt>
          <cx:pt idx="453">78</cx:pt>
          <cx:pt idx="454">51</cx:pt>
          <cx:pt idx="455">65</cx:pt>
          <cx:pt idx="456">55</cx:pt>
          <cx:pt idx="457">66</cx:pt>
          <cx:pt idx="458">67</cx:pt>
          <cx:pt idx="459">56</cx:pt>
          <cx:pt idx="460">72</cx:pt>
          <cx:pt idx="461">68</cx:pt>
          <cx:pt idx="462">60</cx:pt>
          <cx:pt idx="463">50</cx:pt>
          <cx:pt idx="464">78</cx:pt>
          <cx:pt idx="465">64</cx:pt>
          <cx:pt idx="466">69</cx:pt>
          <cx:pt idx="467">55</cx:pt>
          <cx:pt idx="468">82</cx:pt>
          <cx:pt idx="469">77</cx:pt>
          <cx:pt idx="470">74</cx:pt>
          <cx:pt idx="471">65</cx:pt>
          <cx:pt idx="472">45</cx:pt>
          <cx:pt idx="473">52</cx:pt>
          <cx:pt idx="474">83</cx:pt>
          <cx:pt idx="475">46</cx:pt>
          <cx:pt idx="476">59</cx:pt>
          <cx:pt idx="477">70</cx:pt>
          <cx:pt idx="478">69</cx:pt>
          <cx:pt idx="479">34</cx:pt>
          <cx:pt idx="480">66</cx:pt>
          <cx:pt idx="481">76</cx:pt>
          <cx:pt idx="482">82</cx:pt>
          <cx:pt idx="483">68</cx:pt>
          <cx:pt idx="484">78</cx:pt>
          <cx:pt idx="485">68</cx:pt>
          <cx:pt idx="486">74</cx:pt>
          <cx:pt idx="487">52</cx:pt>
          <cx:pt idx="488">66</cx:pt>
          <cx:pt idx="489">58</cx:pt>
          <cx:pt idx="490">77</cx:pt>
          <cx:pt idx="491">68</cx:pt>
          <cx:pt idx="492">68</cx:pt>
          <cx:pt idx="493">87</cx:pt>
          <cx:pt idx="494">71</cx:pt>
          <cx:pt idx="495">75</cx:pt>
          <cx:pt idx="496">79</cx:pt>
          <cx:pt idx="497">59</cx:pt>
          <cx:pt idx="498">73</cx:pt>
          <cx:pt idx="499">43</cx:pt>
          <cx:pt idx="500">81</cx:pt>
          <cx:pt idx="501">75</cx:pt>
          <cx:pt idx="502">94</cx:pt>
          <cx:pt idx="503">54</cx:pt>
          <cx:pt idx="504">47</cx:pt>
          <cx:pt idx="505">65</cx:pt>
          <cx:pt idx="506">80</cx:pt>
          <cx:pt idx="507">66</cx:pt>
          <cx:pt idx="508">69</cx:pt>
          <cx:pt idx="509">85</cx:pt>
          <cx:pt idx="510">86</cx:pt>
          <cx:pt idx="511">34</cx:pt>
          <cx:pt idx="512">85</cx:pt>
          <cx:pt idx="513">63</cx:pt>
          <cx:pt idx="514">59</cx:pt>
          <cx:pt idx="515">81</cx:pt>
          <cx:pt idx="516">72</cx:pt>
          <cx:pt idx="517">70</cx:pt>
          <cx:pt idx="518">91</cx:pt>
          <cx:pt idx="519">35</cx:pt>
          <cx:pt idx="520">83</cx:pt>
          <cx:pt idx="521">85</cx:pt>
          <cx:pt idx="522">58</cx:pt>
          <cx:pt idx="523">59</cx:pt>
          <cx:pt idx="524">81</cx:pt>
          <cx:pt idx="525">87</cx:pt>
          <cx:pt idx="526">87</cx:pt>
          <cx:pt idx="527">53</cx:pt>
          <cx:pt idx="528">45</cx:pt>
          <cx:pt idx="529">68</cx:pt>
          <cx:pt idx="530">77</cx:pt>
          <cx:pt idx="531">78</cx:pt>
          <cx:pt idx="532">78</cx:pt>
          <cx:pt idx="533">75</cx:pt>
          <cx:pt idx="534">91</cx:pt>
          <cx:pt idx="535">59</cx:pt>
          <cx:pt idx="536">87</cx:pt>
          <cx:pt idx="537">64</cx:pt>
          <cx:pt idx="538">72</cx:pt>
          <cx:pt idx="539">76</cx:pt>
          <cx:pt idx="540">64</cx:pt>
          <cx:pt idx="541">85</cx:pt>
          <cx:pt idx="542">78</cx:pt>
          <cx:pt idx="543">43</cx:pt>
          <cx:pt idx="544">71</cx:pt>
          <cx:pt idx="545">68</cx:pt>
          <cx:pt idx="546">82</cx:pt>
          <cx:pt idx="547">74</cx:pt>
          <cx:pt idx="548">30</cx:pt>
          <cx:pt idx="549">79</cx:pt>
          <cx:pt idx="550">92</cx:pt>
          <cx:pt idx="551">78</cx:pt>
          <cx:pt idx="552">73</cx:pt>
          <cx:pt idx="553">83</cx:pt>
          <cx:pt idx="554">90</cx:pt>
          <cx:pt idx="555">80</cx:pt>
          <cx:pt idx="556">73</cx:pt>
          <cx:pt idx="557">50</cx:pt>
          <cx:pt idx="558">78</cx:pt>
          <cx:pt idx="559">52</cx:pt>
          <cx:pt idx="560">60</cx:pt>
          <cx:pt idx="561">73</cx:pt>
          <cx:pt idx="562">78</cx:pt>
          <cx:pt idx="563">67</cx:pt>
          <cx:pt idx="564">76</cx:pt>
          <cx:pt idx="565">86</cx:pt>
          <cx:pt idx="566">70</cx:pt>
          <cx:pt idx="567">76</cx:pt>
          <cx:pt idx="568">76</cx:pt>
          <cx:pt idx="569">51</cx:pt>
          <cx:pt idx="570">87</cx:pt>
          <cx:pt idx="571">53</cx:pt>
          <cx:pt idx="572">70</cx:pt>
          <cx:pt idx="573">81</cx:pt>
          <cx:pt idx="574">54</cx:pt>
          <cx:pt idx="575">78</cx:pt>
          <cx:pt idx="576">53</cx:pt>
          <cx:pt idx="577">86</cx:pt>
          <cx:pt idx="578">71</cx:pt>
          <cx:pt idx="579">76</cx:pt>
          <cx:pt idx="580">68</cx:pt>
          <cx:pt idx="581">85</cx:pt>
          <cx:pt idx="582">87</cx:pt>
          <cx:pt idx="583">67</cx:pt>
          <cx:pt idx="584">48</cx:pt>
          <cx:pt idx="585">36</cx:pt>
          <cx:pt idx="586">58</cx:pt>
          <cx:pt idx="587">75</cx:pt>
          <cx:pt idx="588">84</cx:pt>
          <cx:pt idx="589">40</cx:pt>
          <cx:pt idx="590">80</cx:pt>
          <cx:pt idx="591">82</cx:pt>
          <cx:pt idx="592">83</cx:pt>
          <cx:pt idx="593">60</cx:pt>
          <cx:pt idx="594">65</cx:pt>
          <cx:pt idx="595">72</cx:pt>
          <cx:pt idx="596">66</cx:pt>
          <cx:pt idx="597">60</cx:pt>
          <cx:pt idx="598">64</cx:pt>
          <cx:pt idx="599">74</cx:pt>
          <cx:pt idx="600">66</cx:pt>
          <cx:pt idx="601">57</cx:pt>
          <cx:pt idx="602">84</cx:pt>
          <cx:pt idx="603">64</cx:pt>
          <cx:pt idx="604">69</cx:pt>
          <cx:pt idx="605">43</cx:pt>
          <cx:pt idx="606">58</cx:pt>
          <cx:pt idx="607">74</cx:pt>
          <cx:pt idx="608">74</cx:pt>
          <cx:pt idx="609">76</cx:pt>
          <cx:pt idx="610">42</cx:pt>
          <cx:pt idx="611">85</cx:pt>
          <cx:pt idx="612">83</cx:pt>
          <cx:pt idx="613">64</cx:pt>
          <cx:pt idx="614">68</cx:pt>
          <cx:pt idx="615">43</cx:pt>
          <cx:pt idx="616">44</cx:pt>
          <cx:pt idx="617">78</cx:pt>
          <cx:pt idx="618">52</cx:pt>
          <cx:pt idx="619">49</cx:pt>
          <cx:pt idx="620">77</cx:pt>
          <cx:pt idx="621">67</cx:pt>
          <cx:pt idx="622">77</cx:pt>
          <cx:pt idx="623">39</cx:pt>
          <cx:pt idx="624">65</cx:pt>
          <cx:pt idx="625">69</cx:pt>
          <cx:pt idx="626">58</cx:pt>
          <cx:pt idx="627">67</cx:pt>
          <cx:pt idx="628">52</cx:pt>
          <cx:pt idx="629">78</cx:pt>
          <cx:pt idx="630">77</cx:pt>
          <cx:pt idx="631">53</cx:pt>
          <cx:pt idx="632">34</cx:pt>
          <cx:pt idx="633">32</cx:pt>
          <cx:pt idx="634">59</cx:pt>
          <cx:pt idx="635">80</cx:pt>
          <cx:pt idx="636">76</cx:pt>
          <cx:pt idx="637">61</cx:pt>
          <cx:pt idx="638">70</cx:pt>
          <cx:pt idx="639">45</cx:pt>
          <cx:pt idx="640">46</cx:pt>
          <cx:pt idx="641">71</cx:pt>
          <cx:pt idx="642">72</cx:pt>
          <cx:pt idx="643">52</cx:pt>
          <cx:pt idx="644">50</cx:pt>
          <cx:pt idx="645">62</cx:pt>
          <cx:pt idx="646">88</cx:pt>
          <cx:pt idx="647">88</cx:pt>
          <cx:pt idx="648">76</cx:pt>
          <cx:pt idx="649">60</cx:pt>
          <cx:pt idx="650">72</cx:pt>
          <cx:pt idx="651">72</cx:pt>
          <cx:pt idx="652">79</cx:pt>
          <cx:pt idx="653">86</cx:pt>
          <cx:pt idx="654">70</cx:pt>
          <cx:pt idx="655">44</cx:pt>
          <cx:pt idx="656">86</cx:pt>
          <cx:pt idx="657">53</cx:pt>
          <cx:pt idx="658">49</cx:pt>
          <cx:pt idx="659">76</cx:pt>
          <cx:pt idx="660">30</cx:pt>
          <cx:pt idx="661">78</cx:pt>
          <cx:pt idx="662">49</cx:pt>
          <cx:pt idx="663">65</cx:pt>
          <cx:pt idx="664">88</cx:pt>
          <cx:pt idx="665">68</cx:pt>
          <cx:pt idx="666">60</cx:pt>
          <cx:pt idx="667">59</cx:pt>
          <cx:pt idx="668">85</cx:pt>
          <cx:pt idx="669">53</cx:pt>
          <cx:pt idx="670">86</cx:pt>
          <cx:pt idx="671">74</cx:pt>
          <cx:pt idx="672">63</cx:pt>
          <cx:pt idx="673">88</cx:pt>
          <cx:pt idx="674">57</cx:pt>
          <cx:pt idx="675">77</cx:pt>
          <cx:pt idx="676">70</cx:pt>
          <cx:pt idx="677">59</cx:pt>
          <cx:pt idx="678">47</cx:pt>
          <cx:pt idx="679">67</cx:pt>
          <cx:pt idx="680">68</cx:pt>
          <cx:pt idx="681">45</cx:pt>
          <cx:pt idx="682">75</cx:pt>
          <cx:pt idx="683">75</cx:pt>
          <cx:pt idx="684">80</cx:pt>
          <cx:pt idx="685">76</cx:pt>
          <cx:pt idx="686">53</cx:pt>
          <cx:pt idx="687">83</cx:pt>
          <cx:pt idx="688">62</cx:pt>
          <cx:pt idx="689">81</cx:pt>
          <cx:pt idx="690">48</cx:pt>
          <cx:pt idx="691">92</cx:pt>
          <cx:pt idx="692">91</cx:pt>
          <cx:pt idx="693">72</cx:pt>
          <cx:pt idx="694">75</cx:pt>
          <cx:pt idx="695">64</cx:pt>
          <cx:pt idx="696">68</cx:pt>
          <cx:pt idx="697">74</cx:pt>
          <cx:pt idx="698">81</cx:pt>
          <cx:pt idx="699">77</cx:pt>
          <cx:pt idx="700">83</cx:pt>
          <cx:pt idx="701">85</cx:pt>
          <cx:pt idx="702">65</cx:pt>
          <cx:pt idx="703">82</cx:pt>
          <cx:pt idx="704">88</cx:pt>
          <cx:pt idx="705">61</cx:pt>
          <cx:pt idx="706">75</cx:pt>
          <cx:pt idx="707">66</cx:pt>
          <cx:pt idx="708">92</cx:pt>
          <cx:pt idx="709">92</cx:pt>
          <cx:pt idx="710">86</cx:pt>
          <cx:pt idx="711">68</cx:pt>
          <cx:pt idx="712">76</cx:pt>
          <cx:pt idx="713">86</cx:pt>
          <cx:pt idx="714">76</cx:pt>
          <cx:pt idx="715">86</cx:pt>
          <cx:pt idx="716">60</cx:pt>
          <cx:pt idx="717">72</cx:pt>
          <cx:pt idx="718">86</cx:pt>
          <cx:pt idx="719">65</cx:pt>
          <cx:pt idx="720">67</cx:pt>
          <cx:pt idx="721">79</cx:pt>
          <cx:pt idx="722">55</cx:pt>
          <cx:pt idx="723">87</cx:pt>
          <cx:pt idx="724">31</cx:pt>
          <cx:pt idx="725">62</cx:pt>
          <cx:pt idx="726">36</cx:pt>
          <cx:pt idx="727">78</cx:pt>
          <cx:pt idx="728">76</cx:pt>
          <cx:pt idx="729">59</cx:pt>
          <cx:pt idx="730">75</cx:pt>
          <cx:pt idx="731">76</cx:pt>
          <cx:pt idx="732">91</cx:pt>
          <cx:pt idx="733">40</cx:pt>
          <cx:pt idx="734">58</cx:pt>
          <cx:pt idx="735">61</cx:pt>
          <cx:pt idx="736">75</cx:pt>
          <cx:pt idx="737">65</cx:pt>
          <cx:pt idx="738">74</cx:pt>
          <cx:pt idx="739">92</cx:pt>
          <cx:pt idx="740">68</cx:pt>
          <cx:pt idx="741">81</cx:pt>
          <cx:pt idx="742">79</cx:pt>
          <cx:pt idx="743">72</cx:pt>
          <cx:pt idx="744">53</cx:pt>
          <cx:pt idx="745">56</cx:pt>
          <cx:pt idx="746">54</cx:pt>
          <cx:pt idx="747">82</cx:pt>
          <cx:pt idx="748">55</cx:pt>
          <cx:pt idx="749">77</cx:pt>
          <cx:pt idx="750">73</cx:pt>
          <cx:pt idx="751">65</cx:pt>
          <cx:pt idx="752">50</cx:pt>
          <cx:pt idx="753">70</cx:pt>
          <cx:pt idx="754">79</cx:pt>
          <cx:pt idx="755">81</cx:pt>
          <cx:pt idx="756">73</cx:pt>
          <cx:pt idx="757">83</cx:pt>
          <cx:pt idx="758">88</cx:pt>
          <cx:pt idx="759">76</cx:pt>
          <cx:pt idx="760">65</cx:pt>
          <cx:pt idx="761">64</cx:pt>
          <cx:pt idx="762">66</cx:pt>
          <cx:pt idx="763">67</cx:pt>
          <cx:pt idx="764">60</cx:pt>
          <cx:pt idx="765">82</cx:pt>
          <cx:pt idx="766">55</cx:pt>
          <cx:pt idx="767">68</cx:pt>
          <cx:pt idx="768">76</cx:pt>
          <cx:pt idx="769">92</cx:pt>
          <cx:pt idx="770">51</cx:pt>
          <cx:pt idx="771">72</cx:pt>
          <cx:pt idx="772">63</cx:pt>
          <cx:pt idx="773">76</cx:pt>
          <cx:pt idx="774">43</cx:pt>
          <cx:pt idx="775">63</cx:pt>
          <cx:pt idx="776">76</cx:pt>
          <cx:pt idx="777">85</cx:pt>
          <cx:pt idx="778">61</cx:pt>
          <cx:pt idx="779">63</cx:pt>
          <cx:pt idx="780">90</cx:pt>
          <cx:pt idx="781">67</cx:pt>
          <cx:pt idx="782">36</cx:pt>
          <cx:pt idx="783">63</cx:pt>
          <cx:pt idx="784">72</cx:pt>
          <cx:pt idx="785">67</cx:pt>
          <cx:pt idx="786">33</cx:pt>
          <cx:pt idx="787">69</cx:pt>
          <cx:pt idx="788">66</cx:pt>
          <cx:pt idx="789">80</cx:pt>
          <cx:pt idx="790">82</cx:pt>
          <cx:pt idx="791">55</cx:pt>
          <cx:pt idx="792">68</cx:pt>
          <cx:pt idx="793">76</cx:pt>
          <cx:pt idx="794">86</cx:pt>
          <cx:pt idx="795">76</cx:pt>
          <cx:pt idx="796">59</cx:pt>
          <cx:pt idx="797">84</cx:pt>
          <cx:pt idx="798">75</cx:pt>
          <cx:pt idx="799">69</cx:pt>
          <cx:pt idx="800">31</cx:pt>
          <cx:pt idx="801">42</cx:pt>
          <cx:pt idx="802">38</cx:pt>
          <cx:pt idx="803">71</cx:pt>
          <cx:pt idx="804">65</cx:pt>
          <cx:pt idx="805">57</cx:pt>
          <cx:pt idx="806">63</cx:pt>
          <cx:pt idx="807">67</cx:pt>
          <cx:pt idx="808">72</cx:pt>
          <cx:pt idx="809">79</cx:pt>
          <cx:pt idx="810">66</cx:pt>
          <cx:pt idx="811">26</cx:pt>
          <cx:pt idx="812">68</cx:pt>
          <cx:pt idx="813">68</cx:pt>
          <cx:pt idx="814">61</cx:pt>
          <cx:pt idx="815">82</cx:pt>
          <cx:pt idx="816">32</cx:pt>
          <cx:pt idx="817">75</cx:pt>
          <cx:pt idx="818">79</cx:pt>
          <cx:pt idx="819">73</cx:pt>
          <cx:pt idx="820">87</cx:pt>
          <cx:pt idx="821">65</cx:pt>
          <cx:pt idx="822">59</cx:pt>
          <cx:pt idx="823">67</cx:pt>
          <cx:pt idx="824">78</cx:pt>
          <cx:pt idx="825">78</cx:pt>
          <cx:pt idx="826">78</cx:pt>
          <cx:pt idx="827">60</cx:pt>
          <cx:pt idx="828">77</cx:pt>
          <cx:pt idx="829">69</cx:pt>
          <cx:pt idx="830">67</cx:pt>
          <cx:pt idx="831">60</cx:pt>
          <cx:pt idx="832">79</cx:pt>
          <cx:pt idx="833">49</cx:pt>
          <cx:pt idx="834">75</cx:pt>
          <cx:pt idx="835">76</cx:pt>
          <cx:pt idx="836">52</cx:pt>
          <cx:pt idx="837">71</cx:pt>
          <cx:pt idx="838">67</cx:pt>
          <cx:pt idx="839">62</cx:pt>
          <cx:pt idx="840">36</cx:pt>
          <cx:pt idx="841">66</cx:pt>
          <cx:pt idx="842">55</cx:pt>
          <cx:pt idx="843">77</cx:pt>
          <cx:pt idx="844">72</cx:pt>
          <cx:pt idx="845">71</cx:pt>
          <cx:pt idx="846">75</cx:pt>
          <cx:pt idx="847">68</cx:pt>
          <cx:pt idx="848">81</cx:pt>
          <cx:pt idx="849">64</cx:pt>
          <cx:pt idx="850">74</cx:pt>
          <cx:pt idx="851">87</cx:pt>
          <cx:pt idx="852">79</cx:pt>
          <cx:pt idx="853">54</cx:pt>
          <cx:pt idx="854">75</cx:pt>
          <cx:pt idx="855">70</cx:pt>
          <cx:pt idx="856">58</cx:pt>
          <cx:pt idx="857">69</cx:pt>
          <cx:pt idx="858">61</cx:pt>
          <cx:pt idx="859">69</cx:pt>
          <cx:pt idx="860">68</cx:pt>
          <cx:pt idx="861">74</cx:pt>
          <cx:pt idx="862">69</cx:pt>
          <cx:pt idx="863">70</cx:pt>
          <cx:pt idx="864">54</cx:pt>
          <cx:pt idx="865">77</cx:pt>
          <cx:pt idx="866">64</cx:pt>
          <cx:pt idx="867">74</cx:pt>
          <cx:pt idx="868">62</cx:pt>
          <cx:pt idx="869">76</cx:pt>
          <cx:pt idx="870">84</cx:pt>
          <cx:pt idx="871">65</cx:pt>
          <cx:pt idx="872">66</cx:pt>
          <cx:pt idx="873">87</cx:pt>
          <cx:pt idx="874">54</cx:pt>
          <cx:pt idx="875">86</cx:pt>
          <cx:pt idx="876">71</cx:pt>
          <cx:pt idx="877">73</cx:pt>
          <cx:pt idx="878">75</cx:pt>
          <cx:pt idx="879">84</cx:pt>
          <cx:pt idx="880">85</cx:pt>
          <cx:pt idx="881">67</cx:pt>
          <cx:pt idx="882">50</cx:pt>
          <cx:pt idx="883">69</cx:pt>
          <cx:pt idx="884">76</cx:pt>
          <cx:pt idx="885">88</cx:pt>
          <cx:pt idx="886">73</cx:pt>
          <cx:pt idx="887">68</cx:pt>
          <cx:pt idx="888">82</cx:pt>
          <cx:pt idx="889">69</cx:pt>
          <cx:pt idx="890">73</cx:pt>
          <cx:pt idx="891">65</cx:pt>
          <cx:pt idx="892">77</cx:pt>
          <cx:pt idx="893">67</cx:pt>
          <cx:pt idx="894">64</cx:pt>
          <cx:pt idx="895">41</cx:pt>
          <cx:pt idx="896">82</cx:pt>
          <cx:pt idx="897">88</cx:pt>
          <cx:pt idx="898">66</cx:pt>
          <cx:pt idx="899">65</cx:pt>
          <cx:pt idx="900">76</cx:pt>
          <cx:pt idx="901">76</cx:pt>
          <cx:pt idx="902">78</cx:pt>
          <cx:pt idx="903">78</cx:pt>
          <cx:pt idx="904">62</cx:pt>
          <cx:pt idx="905">81</cx:pt>
          <cx:pt idx="906">74</cx:pt>
          <cx:pt idx="907">65</cx:pt>
          <cx:pt idx="908">49</cx:pt>
          <cx:pt idx="909">75</cx:pt>
          <cx:pt idx="910">67</cx:pt>
          <cx:pt idx="911">52</cx:pt>
          <cx:pt idx="912">93</cx:pt>
          <cx:pt idx="913">94</cx:pt>
          <cx:pt idx="914">78</cx:pt>
          <cx:pt idx="915">60</cx:pt>
          <cx:pt idx="916">83</cx:pt>
          <cx:pt idx="917">84</cx:pt>
          <cx:pt idx="918">85</cx:pt>
          <cx:pt idx="919">79</cx:pt>
          <cx:pt idx="920">69</cx:pt>
          <cx:pt idx="921">55</cx:pt>
          <cx:pt idx="922">69</cx:pt>
          <cx:pt idx="923">78</cx:pt>
          <cx:pt idx="924">83</cx:pt>
          <cx:pt idx="925">81</cx:pt>
          <cx:pt idx="926">87</cx:pt>
          <cx:pt idx="927">68</cx:pt>
          <cx:pt idx="928">87</cx:pt>
          <cx:pt idx="929">65</cx:pt>
          <cx:pt idx="930">55</cx:pt>
          <cx:pt idx="931">75</cx:pt>
          <cx:pt idx="932">69</cx:pt>
          <cx:pt idx="933">91</cx:pt>
          <cx:pt idx="934">33</cx:pt>
          <cx:pt idx="935">77</cx:pt>
          <cx:pt idx="936">65</cx:pt>
          <cx:pt idx="937">78</cx:pt>
          <cx:pt idx="938">46</cx:pt>
          <cx:pt idx="939">85</cx:pt>
          <cx:pt idx="940">83</cx:pt>
          <cx:pt idx="941">69</cx:pt>
          <cx:pt idx="942">84</cx:pt>
          <cx:pt idx="943">68</cx:pt>
          <cx:pt idx="944">53</cx:pt>
          <cx:pt idx="945">77</cx:pt>
          <cx:pt idx="946">83</cx:pt>
          <cx:pt idx="947">84</cx:pt>
          <cx:pt idx="948">77</cx:pt>
          <cx:pt idx="949">84</cx:pt>
          <cx:pt idx="950">70</cx:pt>
          <cx:pt idx="951">67</cx:pt>
          <cx:pt idx="952">62</cx:pt>
          <cx:pt idx="953">83</cx:pt>
          <cx:pt idx="954">79</cx:pt>
          <cx:pt idx="955">59</cx:pt>
          <cx:pt idx="956">69</cx:pt>
          <cx:pt idx="957">38</cx:pt>
          <cx:pt idx="958">55</cx:pt>
          <cx:pt idx="959">75</cx:pt>
          <cx:pt idx="960">73</cx:pt>
          <cx:pt idx="961">90</cx:pt>
          <cx:pt idx="962">75</cx:pt>
          <cx:pt idx="963">74</cx:pt>
          <cx:pt idx="964">66</cx:pt>
          <cx:pt idx="965">41</cx:pt>
          <cx:pt idx="966">85</cx:pt>
          <cx:pt idx="967">37</cx:pt>
          <cx:pt idx="968">70</cx:pt>
          <cx:pt idx="969">62</cx:pt>
          <cx:pt idx="970">68</cx:pt>
          <cx:pt idx="971">72</cx:pt>
          <cx:pt idx="972">66</cx:pt>
          <cx:pt idx="973">68</cx:pt>
          <cx:pt idx="974">71</cx:pt>
          <cx:pt idx="975">62</cx:pt>
          <cx:pt idx="976">75</cx:pt>
          <cx:pt idx="977">75</cx:pt>
          <cx:pt idx="978">64</cx:pt>
          <cx:pt idx="979">66</cx:pt>
          <cx:pt idx="980">90</cx:pt>
          <cx:pt idx="981">76</cx:pt>
          <cx:pt idx="982">90</cx:pt>
          <cx:pt idx="983">80</cx:pt>
          <cx:pt idx="984">62</cx:pt>
          <cx:pt idx="985">42</cx:pt>
          <cx:pt idx="986">85</cx:pt>
          <cx:pt idx="987">84</cx:pt>
          <cx:pt idx="988">64</cx:pt>
          <cx:pt idx="989">78</cx:pt>
          <cx:pt idx="990">56</cx:pt>
          <cx:pt idx="991">71</cx:pt>
          <cx:pt idx="992">65</cx:pt>
          <cx:pt idx="993">51</cx:pt>
          <cx:pt idx="994">74</cx:pt>
          <cx:pt idx="995">67</cx:pt>
          <cx:pt idx="996">85</cx:pt>
          <cx:pt idx="997">86</cx:pt>
          <cx:pt idx="998">74</cx:pt>
          <cx:pt idx="999">60</cx:pt>
          <cx:pt idx="1000">62</cx:pt>
          <cx:pt idx="1001">51</cx:pt>
          <cx:pt idx="1002">67</cx:pt>
          <cx:pt idx="1003">78</cx:pt>
          <cx:pt idx="1004">82</cx:pt>
          <cx:pt idx="1005">65</cx:pt>
          <cx:pt idx="1006">66</cx:pt>
          <cx:pt idx="1007">79</cx:pt>
          <cx:pt idx="1008">72</cx:pt>
          <cx:pt idx="1009">86</cx:pt>
          <cx:pt idx="1010">89</cx:pt>
          <cx:pt idx="1011">78</cx:pt>
          <cx:pt idx="1012">79</cx:pt>
          <cx:pt idx="1013">71</cx:pt>
          <cx:pt idx="1014">80</cx:pt>
          <cx:pt idx="1015">76</cx:pt>
          <cx:pt idx="1016">52</cx:pt>
          <cx:pt idx="1017">57</cx:pt>
          <cx:pt idx="1018">53</cx:pt>
          <cx:pt idx="1019">74</cx:pt>
          <cx:pt idx="1020">30</cx:pt>
          <cx:pt idx="1021">74</cx:pt>
          <cx:pt idx="1022">80</cx:pt>
          <cx:pt idx="1023">79</cx:pt>
          <cx:pt idx="1024">67</cx:pt>
          <cx:pt idx="1025">78</cx:pt>
          <cx:pt idx="1026">85</cx:pt>
          <cx:pt idx="1027">70</cx:pt>
          <cx:pt idx="1028">79</cx:pt>
          <cx:pt idx="1029">83</cx:pt>
          <cx:pt idx="1030">75</cx:pt>
          <cx:pt idx="1031">79</cx:pt>
          <cx:pt idx="1032">61</cx:pt>
          <cx:pt idx="1033">65</cx:pt>
          <cx:pt idx="1034">65</cx:pt>
          <cx:pt idx="1035">83</cx:pt>
          <cx:pt idx="1036">73</cx:pt>
          <cx:pt idx="1037">53</cx:pt>
          <cx:pt idx="1038">65</cx:pt>
          <cx:pt idx="1039">66</cx:pt>
          <cx:pt idx="1040">82</cx:pt>
          <cx:pt idx="1041">68</cx:pt>
          <cx:pt idx="1042">77</cx:pt>
          <cx:pt idx="1043">91</cx:pt>
          <cx:pt idx="1044">70</cx:pt>
          <cx:pt idx="1045">26</cx:pt>
          <cx:pt idx="1046">43</cx:pt>
          <cx:pt idx="1047">63</cx:pt>
          <cx:pt idx="1048">32</cx:pt>
          <cx:pt idx="1049">60</cx:pt>
          <cx:pt idx="1050">89</cx:pt>
          <cx:pt idx="1051">73</cx:pt>
          <cx:pt idx="1052">75</cx:pt>
          <cx:pt idx="1053">75</cx:pt>
          <cx:pt idx="1054">78</cx:pt>
          <cx:pt idx="1055">71</cx:pt>
          <cx:pt idx="1056">78</cx:pt>
          <cx:pt idx="1057">77</cx:pt>
          <cx:pt idx="1058">75</cx:pt>
          <cx:pt idx="1059">82</cx:pt>
          <cx:pt idx="1060">80</cx:pt>
          <cx:pt idx="1061">37</cx:pt>
          <cx:pt idx="1062">66</cx:pt>
          <cx:pt idx="1063">55</cx:pt>
          <cx:pt idx="1064">79</cx:pt>
          <cx:pt idx="1065">83</cx:pt>
          <cx:pt idx="1066">80</cx:pt>
          <cx:pt idx="1067">32</cx:pt>
          <cx:pt idx="1068">88</cx:pt>
          <cx:pt idx="1069">69</cx:pt>
          <cx:pt idx="1070">48</cx:pt>
          <cx:pt idx="1071">67</cx:pt>
          <cx:pt idx="1072">93</cx:pt>
          <cx:pt idx="1073">28</cx:pt>
          <cx:pt idx="1074">54</cx:pt>
          <cx:pt idx="1075">53</cx:pt>
          <cx:pt idx="1076">38</cx:pt>
          <cx:pt idx="1077">80</cx:pt>
          <cx:pt idx="1078">59</cx:pt>
          <cx:pt idx="1079">40</cx:pt>
          <cx:pt idx="1080">33</cx:pt>
          <cx:pt idx="1081">28</cx:pt>
          <cx:pt idx="1082">44</cx:pt>
          <cx:pt idx="1083">43</cx:pt>
          <cx:pt idx="1084">29</cx:pt>
          <cx:pt idx="1085">50</cx:pt>
          <cx:pt idx="1086">76</cx:pt>
          <cx:pt idx="1087">73</cx:pt>
          <cx:pt idx="1088">57</cx:pt>
          <cx:pt idx="1089">54</cx:pt>
          <cx:pt idx="1090">64</cx:pt>
          <cx:pt idx="1091">33</cx:pt>
          <cx:pt idx="1092">54</cx:pt>
          <cx:pt idx="1093">69</cx:pt>
          <cx:pt idx="1094">63</cx:pt>
          <cx:pt idx="1095">79</cx:pt>
          <cx:pt idx="1096">74</cx:pt>
          <cx:pt idx="1097">77</cx:pt>
          <cx:pt idx="1098">77</cx:pt>
          <cx:pt idx="1099">91</cx:pt>
          <cx:pt idx="1100">87</cx:pt>
          <cx:pt idx="1101">44</cx:pt>
          <cx:pt idx="1102">59</cx:pt>
          <cx:pt idx="1103">65</cx:pt>
          <cx:pt idx="1104">74</cx:pt>
          <cx:pt idx="1105">60</cx:pt>
          <cx:pt idx="1106">34</cx:pt>
          <cx:pt idx="1107">67</cx:pt>
          <cx:pt idx="1108">86</cx:pt>
          <cx:pt idx="1109">86</cx:pt>
          <cx:pt idx="1110">55</cx:pt>
          <cx:pt idx="1111">79</cx:pt>
          <cx:pt idx="1112">51</cx:pt>
          <cx:pt idx="1113">79</cx:pt>
          <cx:pt idx="1114">79</cx:pt>
          <cx:pt idx="1115">70</cx:pt>
          <cx:pt idx="1116">62</cx:pt>
          <cx:pt idx="1117">50</cx:pt>
          <cx:pt idx="1118">92</cx:pt>
          <cx:pt idx="1119">67</cx:pt>
          <cx:pt idx="1120">67</cx:pt>
          <cx:pt idx="1121">25</cx:pt>
          <cx:pt idx="1122">71</cx:pt>
          <cx:pt idx="1123">76</cx:pt>
          <cx:pt idx="1124">61</cx:pt>
          <cx:pt idx="1125">88</cx:pt>
          <cx:pt idx="1126">64</cx:pt>
          <cx:pt idx="1127">67</cx:pt>
          <cx:pt idx="1128">58</cx:pt>
          <cx:pt idx="1129">72</cx:pt>
          <cx:pt idx="1130">84</cx:pt>
          <cx:pt idx="1131">52</cx:pt>
          <cx:pt idx="1132">64</cx:pt>
          <cx:pt idx="1133">59</cx:pt>
          <cx:pt idx="1134">81</cx:pt>
          <cx:pt idx="1135">40</cx:pt>
          <cx:pt idx="1136">61</cx:pt>
          <cx:pt idx="1137">58</cx:pt>
          <cx:pt idx="1138">74</cx:pt>
          <cx:pt idx="1139">84</cx:pt>
          <cx:pt idx="1140">79</cx:pt>
          <cx:pt idx="1141">57</cx:pt>
          <cx:pt idx="1142">63</cx:pt>
          <cx:pt idx="1143">75</cx:pt>
          <cx:pt idx="1144">73</cx:pt>
          <cx:pt idx="1145">73</cx:pt>
          <cx:pt idx="1146">73</cx:pt>
          <cx:pt idx="1147">67</cx:pt>
          <cx:pt idx="1148">67</cx:pt>
          <cx:pt idx="1149">79</cx:pt>
          <cx:pt idx="1150">63</cx:pt>
          <cx:pt idx="1151">86</cx:pt>
          <cx:pt idx="1152">84</cx:pt>
          <cx:pt idx="1153">79</cx:pt>
          <cx:pt idx="1154">62</cx:pt>
          <cx:pt idx="1155">70</cx:pt>
          <cx:pt idx="1156">52</cx:pt>
          <cx:pt idx="1157">76</cx:pt>
          <cx:pt idx="1158">54</cx:pt>
          <cx:pt idx="1159">65</cx:pt>
          <cx:pt idx="1160">87</cx:pt>
          <cx:pt idx="1161">68</cx:pt>
          <cx:pt idx="1162">90</cx:pt>
          <cx:pt idx="1163">83</cx:pt>
          <cx:pt idx="1164">40</cx:pt>
          <cx:pt idx="1165">74</cx:pt>
          <cx:pt idx="1166">77</cx:pt>
          <cx:pt idx="1167">66</cx:pt>
          <cx:pt idx="1168">58</cx:pt>
          <cx:pt idx="1169">67</cx:pt>
          <cx:pt idx="1170">74</cx:pt>
          <cx:pt idx="1171">75</cx:pt>
          <cx:pt idx="1172">71</cx:pt>
          <cx:pt idx="1173">68</cx:pt>
          <cx:pt idx="1174">74</cx:pt>
          <cx:pt idx="1175">65</cx:pt>
          <cx:pt idx="1176">81</cx:pt>
          <cx:pt idx="1177">74</cx:pt>
          <cx:pt idx="1178">71</cx:pt>
          <cx:pt idx="1179">75</cx:pt>
          <cx:pt idx="1180">69</cx:pt>
          <cx:pt idx="1181">54</cx:pt>
          <cx:pt idx="1182">91</cx:pt>
          <cx:pt idx="1183">50</cx:pt>
          <cx:pt idx="1184">58</cx:pt>
          <cx:pt idx="1185">41</cx:pt>
          <cx:pt idx="1186">83</cx:pt>
          <cx:pt idx="1187">82</cx:pt>
          <cx:pt idx="1188">67</cx:pt>
          <cx:pt idx="1189">82</cx:pt>
          <cx:pt idx="1190">73</cx:pt>
          <cx:pt idx="1191">68</cx:pt>
          <cx:pt idx="1192">59</cx:pt>
          <cx:pt idx="1193">69</cx:pt>
          <cx:pt idx="1194">65</cx:pt>
          <cx:pt idx="1195">61</cx:pt>
          <cx:pt idx="1196">81</cx:pt>
          <cx:pt idx="1197">65</cx:pt>
          <cx:pt idx="1198">57</cx:pt>
          <cx:pt idx="1199">75</cx:pt>
          <cx:pt idx="1200">93</cx:pt>
          <cx:pt idx="1201">55</cx:pt>
          <cx:pt idx="1202">36</cx:pt>
          <cx:pt idx="1203">74</cx:pt>
          <cx:pt idx="1204">32</cx:pt>
          <cx:pt idx="1205">67</cx:pt>
          <cx:pt idx="1206">34</cx:pt>
          <cx:pt idx="1207">67</cx:pt>
          <cx:pt idx="1208">86</cx:pt>
          <cx:pt idx="1209">86</cx:pt>
          <cx:pt idx="1210">55</cx:pt>
          <cx:pt idx="1211">79</cx:pt>
          <cx:pt idx="1212">51</cx:pt>
          <cx:pt idx="1213">79</cx:pt>
          <cx:pt idx="1214">58</cx:pt>
          <cx:pt idx="1215">60</cx:pt>
          <cx:pt idx="1216">77</cx:pt>
          <cx:pt idx="1217">49</cx:pt>
          <cx:pt idx="1218">78</cx:pt>
          <cx:pt idx="1219">76</cx:pt>
          <cx:pt idx="1220">75</cx:pt>
          <cx:pt idx="1221">81</cx:pt>
          <cx:pt idx="1222">86</cx:pt>
          <cx:pt idx="1223">78</cx:pt>
          <cx:pt idx="1224">68</cx:pt>
          <cx:pt idx="1225">63</cx:pt>
          <cx:pt idx="1226">84</cx:pt>
          <cx:pt idx="1227">88</cx:pt>
          <cx:pt idx="1228">59</cx:pt>
          <cx:pt idx="1229">69</cx:pt>
          <cx:pt idx="1230">76</cx:pt>
          <cx:pt idx="1231">70</cx:pt>
          <cx:pt idx="1232">92</cx:pt>
          <cx:pt idx="1233">75</cx:pt>
          <cx:pt idx="1234">67</cx:pt>
          <cx:pt idx="1235">67</cx:pt>
          <cx:pt idx="1236">69</cx:pt>
          <cx:pt idx="1237">71</cx:pt>
          <cx:pt idx="1238">75</cx:pt>
          <cx:pt idx="1239">93</cx:pt>
          <cx:pt idx="1240">51</cx:pt>
          <cx:pt idx="1241">40</cx:pt>
          <cx:pt idx="1242">81</cx:pt>
          <cx:pt idx="1243">58</cx:pt>
          <cx:pt idx="1244">90</cx:pt>
          <cx:pt idx="1245">77</cx:pt>
          <cx:pt idx="1246">75</cx:pt>
          <cx:pt idx="1247">75</cx:pt>
          <cx:pt idx="1248">85</cx:pt>
          <cx:pt idx="1249">84</cx:pt>
          <cx:pt idx="1250">63</cx:pt>
          <cx:pt idx="1251">60</cx:pt>
          <cx:pt idx="1252">84</cx:pt>
          <cx:pt idx="1253">80</cx:pt>
          <cx:pt idx="1254">78</cx:pt>
          <cx:pt idx="1255">62</cx:pt>
          <cx:pt idx="1256">76</cx:pt>
          <cx:pt idx="1257">60</cx:pt>
          <cx:pt idx="1258">74</cx:pt>
          <cx:pt idx="1259">73</cx:pt>
          <cx:pt idx="1260">77</cx:pt>
          <cx:pt idx="1261">73</cx:pt>
          <cx:pt idx="1262">68</cx:pt>
          <cx:pt idx="1263">74</cx:pt>
          <cx:pt idx="1264">50</cx:pt>
          <cx:pt idx="1265">60</cx:pt>
          <cx:pt idx="1266">90</cx:pt>
          <cx:pt idx="1267">80</cx:pt>
          <cx:pt idx="1268">85</cx:pt>
          <cx:pt idx="1269">79</cx:pt>
          <cx:pt idx="1270">72</cx:pt>
          <cx:pt idx="1271">83</cx:pt>
          <cx:pt idx="1272">48</cx:pt>
          <cx:pt idx="1273">82</cx:pt>
          <cx:pt idx="1274">74</cx:pt>
          <cx:pt idx="1275">78</cx:pt>
          <cx:pt idx="1276">71</cx:pt>
          <cx:pt idx="1277">76</cx:pt>
          <cx:pt idx="1278">88</cx:pt>
          <cx:pt idx="1279">76</cx:pt>
          <cx:pt idx="1280">75</cx:pt>
          <cx:pt idx="1281">74</cx:pt>
          <cx:pt idx="1282">69</cx:pt>
          <cx:pt idx="1283">67</cx:pt>
          <cx:pt idx="1284">60</cx:pt>
          <cx:pt idx="1285">84</cx:pt>
          <cx:pt idx="1286">79</cx:pt>
          <cx:pt idx="1287">45</cx:pt>
          <cx:pt idx="1288">77</cx:pt>
          <cx:pt idx="1289">67</cx:pt>
          <cx:pt idx="1290">62</cx:pt>
          <cx:pt idx="1291">78</cx:pt>
          <cx:pt idx="1292">77</cx:pt>
          <cx:pt idx="1293">79</cx:pt>
          <cx:pt idx="1294">68</cx:pt>
          <cx:pt idx="1295">78</cx:pt>
          <cx:pt idx="1296">66</cx:pt>
          <cx:pt idx="1297">77</cx:pt>
          <cx:pt idx="1298">78</cx:pt>
          <cx:pt idx="1299">76</cx:pt>
          <cx:pt idx="1300">76</cx:pt>
          <cx:pt idx="1301">92</cx:pt>
          <cx:pt idx="1302">90</cx:pt>
          <cx:pt idx="1303">62</cx:pt>
          <cx:pt idx="1304">79</cx:pt>
          <cx:pt idx="1305">88</cx:pt>
          <cx:pt idx="1306">68</cx:pt>
          <cx:pt idx="1307">76</cx:pt>
          <cx:pt idx="1308">76</cx:pt>
          <cx:pt idx="1309">48</cx:pt>
          <cx:pt idx="1310">67</cx:pt>
          <cx:pt idx="1311">73</cx:pt>
          <cx:pt idx="1312">54</cx:pt>
          <cx:pt idx="1313">71</cx:pt>
          <cx:pt idx="1314">79</cx:pt>
          <cx:pt idx="1315">76</cx:pt>
          <cx:pt idx="1316">32</cx:pt>
          <cx:pt idx="1317">77</cx:pt>
          <cx:pt idx="1318">91</cx:pt>
          <cx:pt idx="1319">43</cx:pt>
          <cx:pt idx="1320">86</cx:pt>
          <cx:pt idx="1321">85</cx:pt>
          <cx:pt idx="1322">79</cx:pt>
          <cx:pt idx="1323">80</cx:pt>
          <cx:pt idx="1324">83</cx:pt>
          <cx:pt idx="1325">78</cx:pt>
          <cx:pt idx="1326">69</cx:pt>
          <cx:pt idx="1327">74</cx:pt>
          <cx:pt idx="1328">82</cx:pt>
          <cx:pt idx="1329">43</cx:pt>
          <cx:pt idx="1330">73</cx:pt>
          <cx:pt idx="1331">58</cx:pt>
          <cx:pt idx="1332">79</cx:pt>
          <cx:pt idx="1333">77</cx:pt>
          <cx:pt idx="1334">76</cx:pt>
          <cx:pt idx="1335">65</cx:pt>
          <cx:pt idx="1336">66</cx:pt>
          <cx:pt idx="1337">68</cx:pt>
          <cx:pt idx="1338">31</cx:pt>
          <cx:pt idx="1339">53</cx:pt>
          <cx:pt idx="1340">43</cx:pt>
          <cx:pt idx="1341">92</cx:pt>
          <cx:pt idx="1342">76</cx:pt>
          <cx:pt idx="1343">83</cx:pt>
          <cx:pt idx="1344">58</cx:pt>
          <cx:pt idx="1345">77</cx:pt>
          <cx:pt idx="1346">51</cx:pt>
          <cx:pt idx="1347">69</cx:pt>
          <cx:pt idx="1348">72</cx:pt>
          <cx:pt idx="1349">61</cx:pt>
          <cx:pt idx="1350">34</cx:pt>
          <cx:pt idx="1351">75</cx:pt>
          <cx:pt idx="1352">28</cx:pt>
          <cx:pt idx="1353">51</cx:pt>
          <cx:pt idx="1354">53</cx:pt>
          <cx:pt idx="1355">62</cx:pt>
          <cx:pt idx="1356">59</cx:pt>
          <cx:pt idx="1357">51</cx:pt>
          <cx:pt idx="1358">42</cx:pt>
          <cx:pt idx="1359">78</cx:pt>
          <cx:pt idx="1360">53</cx:pt>
          <cx:pt idx="1361">78</cx:pt>
          <cx:pt idx="1362">79</cx:pt>
          <cx:pt idx="1363">88</cx:pt>
          <cx:pt idx="1364">77</cx:pt>
          <cx:pt idx="1365">60</cx:pt>
          <cx:pt idx="1366">68</cx:pt>
          <cx:pt idx="1367">69</cx:pt>
          <cx:pt idx="1368">84</cx:pt>
          <cx:pt idx="1369">70</cx:pt>
          <cx:pt idx="1370">67</cx:pt>
          <cx:pt idx="1371">85</cx:pt>
          <cx:pt idx="1372">91</cx:pt>
          <cx:pt idx="1373">65</cx:pt>
          <cx:pt idx="1374">48</cx:pt>
          <cx:pt idx="1375">73</cx:pt>
          <cx:pt idx="1376">83</cx:pt>
          <cx:pt idx="1377">52</cx:pt>
          <cx:pt idx="1378">81</cx:pt>
          <cx:pt idx="1379">78</cx:pt>
          <cx:pt idx="1380">52</cx:pt>
          <cx:pt idx="1381">54</cx:pt>
          <cx:pt idx="1382">77</cx:pt>
          <cx:pt idx="1383">82</cx:pt>
          <cx:pt idx="1384">94</cx:pt>
          <cx:pt idx="1385">81</cx:pt>
          <cx:pt idx="1386">85</cx:pt>
          <cx:pt idx="1387">62</cx:pt>
          <cx:pt idx="1388">68</cx:pt>
          <cx:pt idx="1389">38</cx:pt>
          <cx:pt idx="1390">76</cx:pt>
          <cx:pt idx="1391">65</cx:pt>
          <cx:pt idx="1392">55</cx:pt>
          <cx:pt idx="1393">31</cx:pt>
          <cx:pt idx="1394">30</cx:pt>
          <cx:pt idx="1395">28</cx:pt>
          <cx:pt idx="1396">34</cx:pt>
          <cx:pt idx="1397">58</cx:pt>
          <cx:pt idx="1398">65</cx:pt>
          <cx:pt idx="1399">51</cx:pt>
          <cx:pt idx="1400">58</cx:pt>
          <cx:pt idx="1401">80</cx:pt>
          <cx:pt idx="1402">59</cx:pt>
          <cx:pt idx="1403">58</cx:pt>
          <cx:pt idx="1404">39</cx:pt>
          <cx:pt idx="1405">72</cx:pt>
          <cx:pt idx="1406">42</cx:pt>
          <cx:pt idx="1407">59</cx:pt>
          <cx:pt idx="1408">62</cx:pt>
          <cx:pt idx="1409">56</cx:pt>
          <cx:pt idx="1410">71</cx:pt>
          <cx:pt idx="1411">75</cx:pt>
          <cx:pt idx="1412">30</cx:pt>
          <cx:pt idx="1413">66</cx:pt>
          <cx:pt idx="1414">82</cx:pt>
          <cx:pt idx="1415">54</cx:pt>
          <cx:pt idx="1416">57</cx:pt>
          <cx:pt idx="1417">76</cx:pt>
          <cx:pt idx="1418">72</cx:pt>
          <cx:pt idx="1419">45</cx:pt>
          <cx:pt idx="1420">75</cx:pt>
          <cx:pt idx="1421">65</cx:pt>
          <cx:pt idx="1422">70</cx:pt>
          <cx:pt idx="1423">30</cx:pt>
          <cx:pt idx="1424">71</cx:pt>
          <cx:pt idx="1425">77</cx:pt>
          <cx:pt idx="1426">44</cx:pt>
          <cx:pt idx="1427">65</cx:pt>
          <cx:pt idx="1428">76</cx:pt>
          <cx:pt idx="1429">65</cx:pt>
          <cx:pt idx="1430">67</cx:pt>
          <cx:pt idx="1431">77</cx:pt>
          <cx:pt idx="1432">63</cx:pt>
          <cx:pt idx="1433">49</cx:pt>
          <cx:pt idx="1434">38</cx:pt>
          <cx:pt idx="1435">78</cx:pt>
          <cx:pt idx="1436">72</cx:pt>
          <cx:pt idx="1437">66</cx:pt>
          <cx:pt idx="1438">42</cx:pt>
          <cx:pt idx="1439">60</cx:pt>
          <cx:pt idx="1440">83</cx:pt>
          <cx:pt idx="1441">56</cx:pt>
          <cx:pt idx="1442">77</cx:pt>
          <cx:pt idx="1443">78</cx:pt>
          <cx:pt idx="1444">62</cx:pt>
          <cx:pt idx="1445">58</cx:pt>
          <cx:pt idx="1446">66</cx:pt>
          <cx:pt idx="1447">68</cx:pt>
          <cx:pt idx="1448">60</cx:pt>
          <cx:pt idx="1449">51</cx:pt>
          <cx:pt idx="1450">76</cx:pt>
          <cx:pt idx="1451">69</cx:pt>
          <cx:pt idx="1452">63</cx:pt>
          <cx:pt idx="1453">77</cx:pt>
          <cx:pt idx="1454">61</cx:pt>
          <cx:pt idx="1455">69</cx:pt>
          <cx:pt idx="1456">83</cx:pt>
          <cx:pt idx="1457">76</cx:pt>
          <cx:pt idx="1458">29</cx:pt>
          <cx:pt idx="1459">73</cx:pt>
          <cx:pt idx="1460">75</cx:pt>
          <cx:pt idx="1461">56</cx:pt>
          <cx:pt idx="1462">68</cx:pt>
          <cx:pt idx="1463">56</cx:pt>
          <cx:pt idx="1464">72</cx:pt>
          <cx:pt idx="1465">77</cx:pt>
          <cx:pt idx="1466">55</cx:pt>
          <cx:pt idx="1467">66</cx:pt>
          <cx:pt idx="1468">73</cx:pt>
          <cx:pt idx="1469">70</cx:pt>
          <cx:pt idx="1470">79</cx:pt>
          <cx:pt idx="1471">76</cx:pt>
          <cx:pt idx="1472">76</cx:pt>
          <cx:pt idx="1473">74</cx:pt>
          <cx:pt idx="1474">69</cx:pt>
          <cx:pt idx="1475">78</cx:pt>
          <cx:pt idx="1476">65</cx:pt>
          <cx:pt idx="1477">71</cx:pt>
          <cx:pt idx="1478">66</cx:pt>
          <cx:pt idx="1479">77</cx:pt>
          <cx:pt idx="1480">72</cx:pt>
          <cx:pt idx="1481">69</cx:pt>
          <cx:pt idx="1482">80</cx:pt>
          <cx:pt idx="1483">58</cx:pt>
          <cx:pt idx="1484">48</cx:pt>
          <cx:pt idx="1485">64</cx:pt>
          <cx:pt idx="1486">83</cx:pt>
          <cx:pt idx="1487">68</cx:pt>
          <cx:pt idx="1488">80</cx:pt>
          <cx:pt idx="1489">69</cx:pt>
          <cx:pt idx="1490">45</cx:pt>
          <cx:pt idx="1491">65</cx:pt>
          <cx:pt idx="1492">77</cx:pt>
          <cx:pt idx="1493">44</cx:pt>
          <cx:pt idx="1494">49</cx:pt>
          <cx:pt idx="1495">69</cx:pt>
          <cx:pt idx="1496">49</cx:pt>
          <cx:pt idx="1497">60</cx:pt>
          <cx:pt idx="1498">78</cx:pt>
          <cx:pt idx="1499">73</cx:pt>
          <cx:pt idx="1500">64</cx:pt>
          <cx:pt idx="1501">84</cx:pt>
          <cx:pt idx="1502">80</cx:pt>
          <cx:pt idx="1503">55</cx:pt>
          <cx:pt idx="1504">74</cx:pt>
          <cx:pt idx="1505">62</cx:pt>
          <cx:pt idx="1506">74</cx:pt>
          <cx:pt idx="1507">63</cx:pt>
          <cx:pt idx="1508">58</cx:pt>
          <cx:pt idx="1509">86</cx:pt>
          <cx:pt idx="1510">67</cx:pt>
          <cx:pt idx="1511">62</cx:pt>
          <cx:pt idx="1512">34</cx:pt>
          <cx:pt idx="1513">84</cx:pt>
          <cx:pt idx="1514">60</cx:pt>
          <cx:pt idx="1515">74</cx:pt>
          <cx:pt idx="1516">62</cx:pt>
          <cx:pt idx="1517">85</cx:pt>
          <cx:pt idx="1518">75</cx:pt>
          <cx:pt idx="1519">82</cx:pt>
          <cx:pt idx="1520">85</cx:pt>
          <cx:pt idx="1521">78</cx:pt>
          <cx:pt idx="1522">59</cx:pt>
          <cx:pt idx="1523">81</cx:pt>
          <cx:pt idx="1524">77</cx:pt>
          <cx:pt idx="1525">79</cx:pt>
          <cx:pt idx="1526">69</cx:pt>
          <cx:pt idx="1527">72</cx:pt>
          <cx:pt idx="1528">75</cx:pt>
          <cx:pt idx="1529">78</cx:pt>
          <cx:pt idx="1530">65</cx:pt>
          <cx:pt idx="1531">70</cx:pt>
          <cx:pt idx="1532">49</cx:pt>
          <cx:pt idx="1533">73</cx:pt>
          <cx:pt idx="1534">86</cx:pt>
          <cx:pt idx="1535">69</cx:pt>
          <cx:pt idx="1536">33</cx:pt>
          <cx:pt idx="1537">55</cx:pt>
          <cx:pt idx="1538">54</cx:pt>
          <cx:pt idx="1539">79</cx:pt>
          <cx:pt idx="1540">65</cx:pt>
          <cx:pt idx="1541">92</cx:pt>
          <cx:pt idx="1542">66</cx:pt>
          <cx:pt idx="1543">34</cx:pt>
          <cx:pt idx="1544">68</cx:pt>
          <cx:pt idx="1545">67</cx:pt>
          <cx:pt idx="1546">70</cx:pt>
          <cx:pt idx="1547">83</cx:pt>
          <cx:pt idx="1548">53</cx:pt>
          <cx:pt idx="1549">76</cx:pt>
          <cx:pt idx="1550">33</cx:pt>
          <cx:pt idx="1551">62</cx:pt>
          <cx:pt idx="1552">83</cx:pt>
          <cx:pt idx="1553">72</cx:pt>
          <cx:pt idx="1554">68</cx:pt>
          <cx:pt idx="1555">65</cx:pt>
          <cx:pt idx="1556">78</cx:pt>
          <cx:pt idx="1557">50</cx:pt>
          <cx:pt idx="1558">77</cx:pt>
          <cx:pt idx="1559">65</cx:pt>
          <cx:pt idx="1560">65</cx:pt>
          <cx:pt idx="1561">83</cx:pt>
          <cx:pt idx="1562">78</cx:pt>
          <cx:pt idx="1563">79</cx:pt>
          <cx:pt idx="1564">91</cx:pt>
          <cx:pt idx="1565">66</cx:pt>
          <cx:pt idx="1566">70</cx:pt>
          <cx:pt idx="1567">87</cx:pt>
          <cx:pt idx="1568">48</cx:pt>
          <cx:pt idx="1569">65</cx:pt>
          <cx:pt idx="1570">64</cx:pt>
          <cx:pt idx="1571">53</cx:pt>
          <cx:pt idx="1572">30</cx:pt>
          <cx:pt idx="1573">49</cx:pt>
          <cx:pt idx="1574">38</cx:pt>
          <cx:pt idx="1575">78</cx:pt>
          <cx:pt idx="1576">72</cx:pt>
          <cx:pt idx="1577">89</cx:pt>
          <cx:pt idx="1578">66</cx:pt>
          <cx:pt idx="1579">42</cx:pt>
          <cx:pt idx="1580">71</cx:pt>
          <cx:pt idx="1581">83</cx:pt>
          <cx:pt idx="1582">56</cx:pt>
          <cx:pt idx="1583">77</cx:pt>
          <cx:pt idx="1584">78</cx:pt>
          <cx:pt idx="1585">62</cx:pt>
          <cx:pt idx="1586">74</cx:pt>
          <cx:pt idx="1587">74</cx:pt>
          <cx:pt idx="1588">85</cx:pt>
          <cx:pt idx="1589">73</cx:pt>
          <cx:pt idx="1590">79</cx:pt>
          <cx:pt idx="1591">70</cx:pt>
          <cx:pt idx="1592">78</cx:pt>
          <cx:pt idx="1593">66</cx:pt>
          <cx:pt idx="1594">76</cx:pt>
          <cx:pt idx="1595">77</cx:pt>
          <cx:pt idx="1596">87</cx:pt>
          <cx:pt idx="1597">75</cx:pt>
          <cx:pt idx="1598">91</cx:pt>
          <cx:pt idx="1599">74</cx:pt>
          <cx:pt idx="1600">66</cx:pt>
          <cx:pt idx="1601">73</cx:pt>
          <cx:pt idx="1602">74</cx:pt>
          <cx:pt idx="1603">82</cx:pt>
          <cx:pt idx="1604">91</cx:pt>
          <cx:pt idx="1605">86</cx:pt>
          <cx:pt idx="1606">52</cx:pt>
          <cx:pt idx="1607">73</cx:pt>
          <cx:pt idx="1608">76</cx:pt>
          <cx:pt idx="1609">73</cx:pt>
          <cx:pt idx="1610">69</cx:pt>
          <cx:pt idx="1611">70</cx:pt>
          <cx:pt idx="1612">60</cx:pt>
          <cx:pt idx="1613">51</cx:pt>
          <cx:pt idx="1614">82</cx:pt>
          <cx:pt idx="1615">78</cx:pt>
          <cx:pt idx="1616">85</cx:pt>
          <cx:pt idx="1617">85</cx:pt>
          <cx:pt idx="1618">89</cx:pt>
          <cx:pt idx="1619">89</cx:pt>
          <cx:pt idx="1620">66</cx:pt>
          <cx:pt idx="1621">77</cx:pt>
          <cx:pt idx="1622">60</cx:pt>
          <cx:pt idx="1623">88</cx:pt>
          <cx:pt idx="1624">86</cx:pt>
          <cx:pt idx="1625">76</cx:pt>
          <cx:pt idx="1626">82</cx:pt>
          <cx:pt idx="1627">51</cx:pt>
          <cx:pt idx="1628">78</cx:pt>
          <cx:pt idx="1629">73</cx:pt>
          <cx:pt idx="1630">68</cx:pt>
          <cx:pt idx="1631">73</cx:pt>
          <cx:pt idx="1632">81</cx:pt>
          <cx:pt idx="1633">90</cx:pt>
          <cx:pt idx="1634">80</cx:pt>
          <cx:pt idx="1635">73</cx:pt>
          <cx:pt idx="1636">78</cx:pt>
          <cx:pt idx="1637">66</cx:pt>
          <cx:pt idx="1638">78</cx:pt>
          <cx:pt idx="1639">50</cx:pt>
          <cx:pt idx="1640">69</cx:pt>
          <cx:pt idx="1641">75</cx:pt>
          <cx:pt idx="1642">66</cx:pt>
          <cx:pt idx="1643">79</cx:pt>
          <cx:pt idx="1644">63</cx:pt>
          <cx:pt idx="1645">68</cx:pt>
          <cx:pt idx="1646">76</cx:pt>
          <cx:pt idx="1647">71</cx:pt>
          <cx:pt idx="1648">73</cx:pt>
          <cx:pt idx="1649">69</cx:pt>
          <cx:pt idx="1650">90</cx:pt>
          <cx:pt idx="1651">89</cx:pt>
          <cx:pt idx="1652">53</cx:pt>
          <cx:pt idx="1653">78</cx:pt>
          <cx:pt idx="1654">83</cx:pt>
          <cx:pt idx="1655">52</cx:pt>
          <cx:pt idx="1656">71</cx:pt>
          <cx:pt idx="1657">59</cx:pt>
          <cx:pt idx="1658">64</cx:pt>
          <cx:pt idx="1659">71</cx:pt>
          <cx:pt idx="1660">76</cx:pt>
          <cx:pt idx="1661">62</cx:pt>
          <cx:pt idx="1662">55</cx:pt>
          <cx:pt idx="1663">87</cx:pt>
          <cx:pt idx="1664">68</cx:pt>
          <cx:pt idx="1665">63</cx:pt>
          <cx:pt idx="1666">76</cx:pt>
          <cx:pt idx="1667">75</cx:pt>
          <cx:pt idx="1668">69</cx:pt>
          <cx:pt idx="1669">90</cx:pt>
          <cx:pt idx="1670">74</cx:pt>
          <cx:pt idx="1671">83</cx:pt>
          <cx:pt idx="1672">68</cx:pt>
          <cx:pt idx="1673">61</cx:pt>
          <cx:pt idx="1674">85</cx:pt>
          <cx:pt idx="1675">73</cx:pt>
          <cx:pt idx="1676">68</cx:pt>
          <cx:pt idx="1677">59</cx:pt>
          <cx:pt idx="1678">78</cx:pt>
          <cx:pt idx="1679">78</cx:pt>
          <cx:pt idx="1680">59</cx:pt>
          <cx:pt idx="1681">78</cx:pt>
          <cx:pt idx="1682">73</cx:pt>
          <cx:pt idx="1683">36</cx:pt>
          <cx:pt idx="1684">73</cx:pt>
          <cx:pt idx="1685">62</cx:pt>
          <cx:pt idx="1686">70</cx:pt>
          <cx:pt idx="1687">77</cx:pt>
          <cx:pt idx="1688">62</cx:pt>
          <cx:pt idx="1689">67</cx:pt>
          <cx:pt idx="1690">59</cx:pt>
          <cx:pt idx="1691">84</cx:pt>
          <cx:pt idx="1692">64</cx:pt>
          <cx:pt idx="1693">35</cx:pt>
          <cx:pt idx="1694">82</cx:pt>
          <cx:pt idx="1695">85</cx:pt>
          <cx:pt idx="1696">60</cx:pt>
          <cx:pt idx="1697">84</cx:pt>
          <cx:pt idx="1698">66</cx:pt>
          <cx:pt idx="1699">64</cx:pt>
          <cx:pt idx="1700">62</cx:pt>
          <cx:pt idx="1701">75</cx:pt>
          <cx:pt idx="1702">85</cx:pt>
          <cx:pt idx="1703">75</cx:pt>
          <cx:pt idx="1704">83</cx:pt>
          <cx:pt idx="1705">38</cx:pt>
          <cx:pt idx="1706">62</cx:pt>
          <cx:pt idx="1707">88</cx:pt>
          <cx:pt idx="1708">87</cx:pt>
          <cx:pt idx="1709">73</cx:pt>
          <cx:pt idx="1710">79</cx:pt>
          <cx:pt idx="1711">55</cx:pt>
          <cx:pt idx="1712">67</cx:pt>
          <cx:pt idx="1713">54</cx:pt>
          <cx:pt idx="1714">63</cx:pt>
          <cx:pt idx="1715">65</cx:pt>
          <cx:pt idx="1716">62</cx:pt>
          <cx:pt idx="1717">60</cx:pt>
          <cx:pt idx="1718">78</cx:pt>
          <cx:pt idx="1719">60</cx:pt>
          <cx:pt idx="1720">40</cx:pt>
          <cx:pt idx="1721">54</cx:pt>
          <cx:pt idx="1722">92</cx:pt>
          <cx:pt idx="1723">45</cx:pt>
          <cx:pt idx="1724">89</cx:pt>
          <cx:pt idx="1725">83</cx:pt>
          <cx:pt idx="1726">78</cx:pt>
          <cx:pt idx="1727">42</cx:pt>
          <cx:pt idx="1728">48</cx:pt>
          <cx:pt idx="1729">78</cx:pt>
          <cx:pt idx="1730">62</cx:pt>
          <cx:pt idx="1731">56</cx:pt>
          <cx:pt idx="1732">48</cx:pt>
          <cx:pt idx="1733">54</cx:pt>
          <cx:pt idx="1734">61</cx:pt>
          <cx:pt idx="1735">78</cx:pt>
          <cx:pt idx="1736">73</cx:pt>
          <cx:pt idx="1737">91</cx:pt>
          <cx:pt idx="1738">61</cx:pt>
          <cx:pt idx="1739">35</cx:pt>
          <cx:pt idx="1740">50</cx:pt>
          <cx:pt idx="1741">45</cx:pt>
          <cx:pt idx="1742">63</cx:pt>
          <cx:pt idx="1743">76</cx:pt>
          <cx:pt idx="1744">53</cx:pt>
          <cx:pt idx="1745">80</cx:pt>
          <cx:pt idx="1746">66</cx:pt>
          <cx:pt idx="1747">54</cx:pt>
          <cx:pt idx="1748">76</cx:pt>
          <cx:pt idx="1749">64</cx:pt>
          <cx:pt idx="1750">86</cx:pt>
          <cx:pt idx="1751">91</cx:pt>
          <cx:pt idx="1752">76</cx:pt>
          <cx:pt idx="1753">83</cx:pt>
          <cx:pt idx="1754">73</cx:pt>
          <cx:pt idx="1755">49</cx:pt>
          <cx:pt idx="1756">32</cx:pt>
          <cx:pt idx="1757">67</cx:pt>
          <cx:pt idx="1758">72</cx:pt>
          <cx:pt idx="1759">92</cx:pt>
          <cx:pt idx="1760">34</cx:pt>
          <cx:pt idx="1761">72</cx:pt>
          <cx:pt idx="1762">77</cx:pt>
          <cx:pt idx="1763">66</cx:pt>
          <cx:pt idx="1764">68</cx:pt>
          <cx:pt idx="1765">55</cx:pt>
          <cx:pt idx="1766">65</cx:pt>
          <cx:pt idx="1767">83</cx:pt>
          <cx:pt idx="1768">87</cx:pt>
          <cx:pt idx="1769">63</cx:pt>
          <cx:pt idx="1770">56</cx:pt>
          <cx:pt idx="1771">79</cx:pt>
          <cx:pt idx="1772">68</cx:pt>
          <cx:pt idx="1773">65</cx:pt>
          <cx:pt idx="1774">69</cx:pt>
          <cx:pt idx="1775">70</cx:pt>
          <cx:pt idx="1776">62</cx:pt>
          <cx:pt idx="1777">84</cx:pt>
          <cx:pt idx="1778">66</cx:pt>
          <cx:pt idx="1779">80</cx:pt>
          <cx:pt idx="1780">77</cx:pt>
          <cx:pt idx="1781">39</cx:pt>
          <cx:pt idx="1782">77</cx:pt>
          <cx:pt idx="1783">50</cx:pt>
          <cx:pt idx="1784">79</cx:pt>
          <cx:pt idx="1785">75</cx:pt>
          <cx:pt idx="1786">64</cx:pt>
          <cx:pt idx="1787">76</cx:pt>
          <cx:pt idx="1788">86</cx:pt>
          <cx:pt idx="1789">70</cx:pt>
          <cx:pt idx="1790">89</cx:pt>
          <cx:pt idx="1791">64</cx:pt>
          <cx:pt idx="1792">87</cx:pt>
          <cx:pt idx="1793">55</cx:pt>
          <cx:pt idx="1794">76</cx:pt>
          <cx:pt idx="1795">46</cx:pt>
          <cx:pt idx="1796">74</cx:pt>
          <cx:pt idx="1797">81</cx:pt>
          <cx:pt idx="1798">87</cx:pt>
          <cx:pt idx="1799">75</cx:pt>
          <cx:pt idx="1800">78</cx:pt>
          <cx:pt idx="1801">82</cx:pt>
          <cx:pt idx="1802">75</cx:pt>
          <cx:pt idx="1803">49</cx:pt>
          <cx:pt idx="1804">59</cx:pt>
          <cx:pt idx="1805">35</cx:pt>
          <cx:pt idx="1806">53</cx:pt>
          <cx:pt idx="1807">48</cx:pt>
          <cx:pt idx="1808">69</cx:pt>
          <cx:pt idx="1809">51</cx:pt>
          <cx:pt idx="1810">69</cx:pt>
          <cx:pt idx="1811">65</cx:pt>
          <cx:pt idx="1812">33</cx:pt>
          <cx:pt idx="1813">79</cx:pt>
          <cx:pt idx="1814">75</cx:pt>
          <cx:pt idx="1815">42</cx:pt>
          <cx:pt idx="1816">67</cx:pt>
          <cx:pt idx="1817">71</cx:pt>
          <cx:pt idx="1818">63</cx:pt>
          <cx:pt idx="1819">57</cx:pt>
          <cx:pt idx="1820">82</cx:pt>
          <cx:pt idx="1821">72</cx:pt>
          <cx:pt idx="1822">73</cx:pt>
          <cx:pt idx="1823">62</cx:pt>
          <cx:pt idx="1824">31</cx:pt>
          <cx:pt idx="1825">48</cx:pt>
          <cx:pt idx="1826">57</cx:pt>
          <cx:pt idx="1827">73</cx:pt>
          <cx:pt idx="1828">66</cx:pt>
          <cx:pt idx="1829">48</cx:pt>
          <cx:pt idx="1830">81</cx:pt>
          <cx:pt idx="1831">91</cx:pt>
          <cx:pt idx="1832">75</cx:pt>
          <cx:pt idx="1833">77</cx:pt>
          <cx:pt idx="1834">80</cx:pt>
          <cx:pt idx="1835">65</cx:pt>
          <cx:pt idx="1836">69</cx:pt>
          <cx:pt idx="1837">81</cx:pt>
          <cx:pt idx="1838">88</cx:pt>
          <cx:pt idx="1839">74</cx:pt>
          <cx:pt idx="1840">76</cx:pt>
          <cx:pt idx="1841">62</cx:pt>
          <cx:pt idx="1842">45</cx:pt>
          <cx:pt idx="1843">58</cx:pt>
          <cx:pt idx="1844">81</cx:pt>
          <cx:pt idx="1845">81</cx:pt>
          <cx:pt idx="1846">32</cx:pt>
          <cx:pt idx="1847">46</cx:pt>
          <cx:pt idx="1848">54</cx:pt>
          <cx:pt idx="1849">67</cx:pt>
          <cx:pt idx="1850">78</cx:pt>
          <cx:pt idx="1851">89</cx:pt>
          <cx:pt idx="1852">81</cx:pt>
          <cx:pt idx="1853">31</cx:pt>
          <cx:pt idx="1854">87</cx:pt>
          <cx:pt idx="1855">80</cx:pt>
          <cx:pt idx="1856">72</cx:pt>
          <cx:pt idx="1857">60</cx:pt>
          <cx:pt idx="1858">44</cx:pt>
          <cx:pt idx="1859">61</cx:pt>
          <cx:pt idx="1860">79</cx:pt>
          <cx:pt idx="1861">82</cx:pt>
          <cx:pt idx="1862">78</cx:pt>
          <cx:pt idx="1863">81</cx:pt>
          <cx:pt idx="1864">78</cx:pt>
          <cx:pt idx="1865">63</cx:pt>
          <cx:pt idx="1866">51</cx:pt>
          <cx:pt idx="1867">71</cx:pt>
          <cx:pt idx="1868">30</cx:pt>
          <cx:pt idx="1869">56</cx:pt>
          <cx:pt idx="1870">63</cx:pt>
          <cx:pt idx="1871">36</cx:pt>
          <cx:pt idx="1872">53</cx:pt>
          <cx:pt idx="1873">87</cx:pt>
          <cx:pt idx="1874">60</cx:pt>
          <cx:pt idx="1875">74</cx:pt>
          <cx:pt idx="1876">76</cx:pt>
          <cx:pt idx="1877">66</cx:pt>
          <cx:pt idx="1878">55</cx:pt>
          <cx:pt idx="1879">77</cx:pt>
          <cx:pt idx="1880">72</cx:pt>
          <cx:pt idx="1881">56</cx:pt>
          <cx:pt idx="1882">75</cx:pt>
          <cx:pt idx="1883">76</cx:pt>
          <cx:pt idx="1884">85</cx:pt>
          <cx:pt idx="1885">67</cx:pt>
          <cx:pt idx="1886">65</cx:pt>
          <cx:pt idx="1887">73</cx:pt>
          <cx:pt idx="1888">67</cx:pt>
          <cx:pt idx="1889">78</cx:pt>
          <cx:pt idx="1890">32</cx:pt>
          <cx:pt idx="1891">63</cx:pt>
          <cx:pt idx="1892">72</cx:pt>
          <cx:pt idx="1893">64</cx:pt>
          <cx:pt idx="1894">66</cx:pt>
          <cx:pt idx="1895">34</cx:pt>
          <cx:pt idx="1896">63</cx:pt>
          <cx:pt idx="1897">58</cx:pt>
          <cx:pt idx="1898">69</cx:pt>
          <cx:pt idx="1899">81</cx:pt>
          <cx:pt idx="1900">85</cx:pt>
          <cx:pt idx="1901">74</cx:pt>
          <cx:pt idx="1902">77</cx:pt>
          <cx:pt idx="1903">67</cx:pt>
          <cx:pt idx="1904">60</cx:pt>
          <cx:pt idx="1905">66</cx:pt>
          <cx:pt idx="1906">40</cx:pt>
          <cx:pt idx="1907">71</cx:pt>
          <cx:pt idx="1908">63</cx:pt>
          <cx:pt idx="1909">73</cx:pt>
          <cx:pt idx="1910">64</cx:pt>
          <cx:pt idx="1911">56</cx:pt>
          <cx:pt idx="1912">72</cx:pt>
          <cx:pt idx="1913">65</cx:pt>
          <cx:pt idx="1914">58</cx:pt>
          <cx:pt idx="1915">28</cx:pt>
          <cx:pt idx="1916">57</cx:pt>
          <cx:pt idx="1917">85</cx:pt>
          <cx:pt idx="1918">42</cx:pt>
          <cx:pt idx="1919">78</cx:pt>
          <cx:pt idx="1920">52</cx:pt>
          <cx:pt idx="1921">70</cx:pt>
          <cx:pt idx="1922">67</cx:pt>
          <cx:pt idx="1923">47</cx:pt>
          <cx:pt idx="1924">48</cx:pt>
          <cx:pt idx="1925">60</cx:pt>
          <cx:pt idx="1926">81</cx:pt>
          <cx:pt idx="1927">84</cx:pt>
          <cx:pt idx="1928">48</cx:pt>
          <cx:pt idx="1929">70</cx:pt>
          <cx:pt idx="1930">86</cx:pt>
          <cx:pt idx="1931">70</cx:pt>
          <cx:pt idx="1932">62</cx:pt>
          <cx:pt idx="1933">74</cx:pt>
          <cx:pt idx="1934">62</cx:pt>
          <cx:pt idx="1935">76</cx:pt>
          <cx:pt idx="1936">75</cx:pt>
          <cx:pt idx="1937">31</cx:pt>
          <cx:pt idx="1938">76</cx:pt>
          <cx:pt idx="1939">74</cx:pt>
          <cx:pt idx="1940">66</cx:pt>
          <cx:pt idx="1941">65</cx:pt>
          <cx:pt idx="1942">71</cx:pt>
          <cx:pt idx="1943">82</cx:pt>
          <cx:pt idx="1944">66</cx:pt>
          <cx:pt idx="1945">76</cx:pt>
          <cx:pt idx="1946">47</cx:pt>
          <cx:pt idx="1947">47</cx:pt>
          <cx:pt idx="1948">74</cx:pt>
          <cx:pt idx="1949">74</cx:pt>
          <cx:pt idx="1950">85</cx:pt>
          <cx:pt idx="1951">88</cx:pt>
          <cx:pt idx="1952">81</cx:pt>
          <cx:pt idx="1953">49</cx:pt>
          <cx:pt idx="1954">92</cx:pt>
          <cx:pt idx="1955">74</cx:pt>
          <cx:pt idx="1956">77</cx:pt>
          <cx:pt idx="1957">72</cx:pt>
          <cx:pt idx="1958">45</cx:pt>
          <cx:pt idx="1959">48</cx:pt>
          <cx:pt idx="1960">54</cx:pt>
          <cx:pt idx="1961">40</cx:pt>
          <cx:pt idx="1962">49</cx:pt>
          <cx:pt idx="1963">72</cx:pt>
          <cx:pt idx="1964">88</cx:pt>
          <cx:pt idx="1965">88</cx:pt>
          <cx:pt idx="1966">53</cx:pt>
          <cx:pt idx="1967">84</cx:pt>
          <cx:pt idx="1968">45</cx:pt>
          <cx:pt idx="1969">65</cx:pt>
          <cx:pt idx="1970">72</cx:pt>
          <cx:pt idx="1971">58</cx:pt>
          <cx:pt idx="1972">57</cx:pt>
          <cx:pt idx="1973">80</cx:pt>
          <cx:pt idx="1974">67</cx:pt>
          <cx:pt idx="1975">71</cx:pt>
          <cx:pt idx="1976">68</cx:pt>
          <cx:pt idx="1977">74</cx:pt>
          <cx:pt idx="1978">77</cx:pt>
          <cx:pt idx="1979">34</cx:pt>
          <cx:pt idx="1980">73</cx:pt>
          <cx:pt idx="1981">80</cx:pt>
          <cx:pt idx="1982">41</cx:pt>
          <cx:pt idx="1983">74</cx:pt>
          <cx:pt idx="1984">77</cx:pt>
          <cx:pt idx="1985">72</cx:pt>
          <cx:pt idx="1986">30</cx:pt>
          <cx:pt idx="1987">59</cx:pt>
          <cx:pt idx="1988">67</cx:pt>
          <cx:pt idx="1989">72</cx:pt>
          <cx:pt idx="1990">75</cx:pt>
          <cx:pt idx="1991">89</cx:pt>
          <cx:pt idx="1992">60</cx:pt>
          <cx:pt idx="1993">73</cx:pt>
          <cx:pt idx="1994">79</cx:pt>
          <cx:pt idx="1995">76</cx:pt>
          <cx:pt idx="1996">60</cx:pt>
          <cx:pt idx="1997">56</cx:pt>
          <cx:pt idx="1998">71</cx:pt>
          <cx:pt idx="1999">58</cx:pt>
          <cx:pt idx="2000">71</cx:pt>
          <cx:pt idx="2001">53</cx:pt>
          <cx:pt idx="2002">50</cx:pt>
          <cx:pt idx="2003">85</cx:pt>
          <cx:pt idx="2004">58</cx:pt>
          <cx:pt idx="2005">78</cx:pt>
          <cx:pt idx="2006">75</cx:pt>
          <cx:pt idx="2007">77</cx:pt>
          <cx:pt idx="2008">77</cx:pt>
          <cx:pt idx="2009">54</cx:pt>
          <cx:pt idx="2010">84</cx:pt>
          <cx:pt idx="2011">59</cx:pt>
          <cx:pt idx="2012">72</cx:pt>
          <cx:pt idx="2013">80</cx:pt>
          <cx:pt idx="2014">58</cx:pt>
          <cx:pt idx="2015">81</cx:pt>
          <cx:pt idx="2016">81</cx:pt>
          <cx:pt idx="2017">32</cx:pt>
          <cx:pt idx="2018">46</cx:pt>
          <cx:pt idx="2019">54</cx:pt>
          <cx:pt idx="2020">67</cx:pt>
          <cx:pt idx="2021">78</cx:pt>
          <cx:pt idx="2022">82</cx:pt>
          <cx:pt idx="2023">31</cx:pt>
          <cx:pt idx="2024">87</cx:pt>
          <cx:pt idx="2025">80</cx:pt>
          <cx:pt idx="2026">72</cx:pt>
          <cx:pt idx="2027">60</cx:pt>
          <cx:pt idx="2028">44</cx:pt>
          <cx:pt idx="2029">82</cx:pt>
          <cx:pt idx="2030">61</cx:pt>
          <cx:pt idx="2031">79</cx:pt>
          <cx:pt idx="2032">82</cx:pt>
          <cx:pt idx="2033">78</cx:pt>
          <cx:pt idx="2034">81</cx:pt>
          <cx:pt idx="2035">78</cx:pt>
          <cx:pt idx="2036">63</cx:pt>
          <cx:pt idx="2037">51</cx:pt>
          <cx:pt idx="2038">54</cx:pt>
          <cx:pt idx="2039">37</cx:pt>
          <cx:pt idx="2040">87</cx:pt>
          <cx:pt idx="2041">91</cx:pt>
          <cx:pt idx="2042">67</cx:pt>
          <cx:pt idx="2043">78</cx:pt>
          <cx:pt idx="2044">77</cx:pt>
          <cx:pt idx="2045">73</cx:pt>
          <cx:pt idx="2046">77</cx:pt>
          <cx:pt idx="2047">68</cx:pt>
          <cx:pt idx="2048">83</cx:pt>
          <cx:pt idx="2049">78</cx:pt>
          <cx:pt idx="2050">73</cx:pt>
          <cx:pt idx="2051">66</cx:pt>
          <cx:pt idx="2052">81</cx:pt>
          <cx:pt idx="2053">31</cx:pt>
          <cx:pt idx="2054">65</cx:pt>
          <cx:pt idx="2055">91</cx:pt>
          <cx:pt idx="2056">88</cx:pt>
          <cx:pt idx="2057">75</cx:pt>
          <cx:pt idx="2058">64</cx:pt>
          <cx:pt idx="2059">78</cx:pt>
          <cx:pt idx="2060">63</cx:pt>
          <cx:pt idx="2061">64</cx:pt>
          <cx:pt idx="2062">83</cx:pt>
          <cx:pt idx="2063">54</cx:pt>
          <cx:pt idx="2064">81</cx:pt>
          <cx:pt idx="2065">72</cx:pt>
          <cx:pt idx="2066">73</cx:pt>
          <cx:pt idx="2067">80</cx:pt>
          <cx:pt idx="2068">84</cx:pt>
          <cx:pt idx="2069">84</cx:pt>
          <cx:pt idx="2070">79</cx:pt>
          <cx:pt idx="2071">70</cx:pt>
          <cx:pt idx="2072">76</cx:pt>
          <cx:pt idx="2073">76</cx:pt>
          <cx:pt idx="2074">56</cx:pt>
          <cx:pt idx="2075">67</cx:pt>
          <cx:pt idx="2076">72</cx:pt>
          <cx:pt idx="2077">61</cx:pt>
          <cx:pt idx="2078">81</cx:pt>
          <cx:pt idx="2079">83</cx:pt>
          <cx:pt idx="2080">71</cx:pt>
          <cx:pt idx="2081">46</cx:pt>
          <cx:pt idx="2082">76</cx:pt>
          <cx:pt idx="2083">56</cx:pt>
          <cx:pt idx="2084">71</cx:pt>
          <cx:pt idx="2085">72</cx:pt>
          <cx:pt idx="2086">64</cx:pt>
          <cx:pt idx="2087">77</cx:pt>
          <cx:pt idx="2088">82</cx:pt>
          <cx:pt idx="2089">84</cx:pt>
          <cx:pt idx="2090">76</cx:pt>
          <cx:pt idx="2091">93</cx:pt>
          <cx:pt idx="2092">69</cx:pt>
          <cx:pt idx="2093">62</cx:pt>
          <cx:pt idx="2094">69</cx:pt>
          <cx:pt idx="2095">65</cx:pt>
          <cx:pt idx="2096">68</cx:pt>
          <cx:pt idx="2097">72</cx:pt>
          <cx:pt idx="2098">34</cx:pt>
          <cx:pt idx="2099">37</cx:pt>
          <cx:pt idx="2100">66</cx:pt>
          <cx:pt idx="2101">58</cx:pt>
          <cx:pt idx="2102">78</cx:pt>
          <cx:pt idx="2103">74</cx:pt>
          <cx:pt idx="2104">77</cx:pt>
          <cx:pt idx="2105">84</cx:pt>
          <cx:pt idx="2106">87</cx:pt>
          <cx:pt idx="2107">81</cx:pt>
          <cx:pt idx="2108">71</cx:pt>
          <cx:pt idx="2109">77</cx:pt>
          <cx:pt idx="2110">65</cx:pt>
          <cx:pt idx="2111">69</cx:pt>
          <cx:pt idx="2112">65</cx:pt>
          <cx:pt idx="2113">35</cx:pt>
          <cx:pt idx="2114">64</cx:pt>
          <cx:pt idx="2115">67</cx:pt>
          <cx:pt idx="2116">69</cx:pt>
          <cx:pt idx="2117">77</cx:pt>
          <cx:pt idx="2118">64</cx:pt>
          <cx:pt idx="2119">74</cx:pt>
          <cx:pt idx="2120">81</cx:pt>
          <cx:pt idx="2121">59</cx:pt>
          <cx:pt idx="2122">68</cx:pt>
          <cx:pt idx="2123">49</cx:pt>
          <cx:pt idx="2124">48</cx:pt>
          <cx:pt idx="2125">69</cx:pt>
          <cx:pt idx="2126">83</cx:pt>
          <cx:pt idx="2127">32</cx:pt>
          <cx:pt idx="2128">66</cx:pt>
          <cx:pt idx="2129">69</cx:pt>
          <cx:pt idx="2130">75</cx:pt>
          <cx:pt idx="2131">71</cx:pt>
          <cx:pt idx="2132">68</cx:pt>
          <cx:pt idx="2133">53</cx:pt>
          <cx:pt idx="2134">74</cx:pt>
          <cx:pt idx="2135">72</cx:pt>
          <cx:pt idx="2136">70</cx:pt>
          <cx:pt idx="2137">82</cx:pt>
          <cx:pt idx="2138">72</cx:pt>
          <cx:pt idx="2139">85</cx:pt>
          <cx:pt idx="2140">87</cx:pt>
          <cx:pt idx="2141">58</cx:pt>
          <cx:pt idx="2142">76</cx:pt>
          <cx:pt idx="2143">88</cx:pt>
          <cx:pt idx="2144">78</cx:pt>
          <cx:pt idx="2145">68</cx:pt>
          <cx:pt idx="2146">89</cx:pt>
          <cx:pt idx="2147">61</cx:pt>
          <cx:pt idx="2148">73</cx:pt>
          <cx:pt idx="2149">65</cx:pt>
          <cx:pt idx="2150">76</cx:pt>
          <cx:pt idx="2151">80</cx:pt>
          <cx:pt idx="2152">44</cx:pt>
          <cx:pt idx="2153">52</cx:pt>
          <cx:pt idx="2154">43</cx:pt>
          <cx:pt idx="2155">66</cx:pt>
          <cx:pt idx="2156">76</cx:pt>
          <cx:pt idx="2157">73</cx:pt>
          <cx:pt idx="2158">29</cx:pt>
          <cx:pt idx="2159">39</cx:pt>
          <cx:pt idx="2160">71</cx:pt>
          <cx:pt idx="2161">33</cx:pt>
          <cx:pt idx="2162">64</cx:pt>
          <cx:pt idx="2163">87</cx:pt>
          <cx:pt idx="2164">47</cx:pt>
          <cx:pt idx="2165">74</cx:pt>
          <cx:pt idx="2166">83</cx:pt>
          <cx:pt idx="2167">84</cx:pt>
          <cx:pt idx="2168">80</cx:pt>
          <cx:pt idx="2169">75</cx:pt>
          <cx:pt idx="2170">77</cx:pt>
          <cx:pt idx="2171">61</cx:pt>
          <cx:pt idx="2172">91</cx:pt>
          <cx:pt idx="2173">73</cx:pt>
          <cx:pt idx="2174">75</cx:pt>
          <cx:pt idx="2175">50</cx:pt>
          <cx:pt idx="2176">78</cx:pt>
          <cx:pt idx="2177">58</cx:pt>
          <cx:pt idx="2178">48</cx:pt>
          <cx:pt idx="2179">75</cx:pt>
          <cx:pt idx="2180">47</cx:pt>
          <cx:pt idx="2181">89</cx:pt>
          <cx:pt idx="2182">32</cx:pt>
          <cx:pt idx="2183">74</cx:pt>
          <cx:pt idx="2184">77</cx:pt>
          <cx:pt idx="2185">75</cx:pt>
          <cx:pt idx="2186">65</cx:pt>
          <cx:pt idx="2187">72</cx:pt>
          <cx:pt idx="2188">58</cx:pt>
          <cx:pt idx="2189">46</cx:pt>
          <cx:pt idx="2190">79</cx:pt>
          <cx:pt idx="2191">46</cx:pt>
          <cx:pt idx="2192">52</cx:pt>
          <cx:pt idx="2193">78</cx:pt>
          <cx:pt idx="2194">76</cx:pt>
          <cx:pt idx="2195">34</cx:pt>
          <cx:pt idx="2196">41</cx:pt>
          <cx:pt idx="2197">67</cx:pt>
          <cx:pt idx="2198">47</cx:pt>
          <cx:pt idx="2199">72</cx:pt>
          <cx:pt idx="2200">87</cx:pt>
          <cx:pt idx="2201">61</cx:pt>
          <cx:pt idx="2202">84</cx:pt>
          <cx:pt idx="2203">76</cx:pt>
          <cx:pt idx="2204">78</cx:pt>
          <cx:pt idx="2205">91</cx:pt>
          <cx:pt idx="2206">90</cx:pt>
          <cx:pt idx="2207">81</cx:pt>
          <cx:pt idx="2208">84</cx:pt>
          <cx:pt idx="2209">47</cx:pt>
          <cx:pt idx="2210">91</cx:pt>
          <cx:pt idx="2211">77</cx:pt>
          <cx:pt idx="2212">77</cx:pt>
          <cx:pt idx="2213">80</cx:pt>
          <cx:pt idx="2214">65</cx:pt>
          <cx:pt idx="2215">85</cx:pt>
          <cx:pt idx="2216">42</cx:pt>
          <cx:pt idx="2217">32</cx:pt>
          <cx:pt idx="2218">72</cx:pt>
          <cx:pt idx="2219">46</cx:pt>
          <cx:pt idx="2220">84</cx:pt>
          <cx:pt idx="2221">73</cx:pt>
          <cx:pt idx="2222">40</cx:pt>
          <cx:pt idx="2223">70</cx:pt>
          <cx:pt idx="2224">85</cx:pt>
          <cx:pt idx="2225">42</cx:pt>
          <cx:pt idx="2226">60</cx:pt>
          <cx:pt idx="2227">83</cx:pt>
          <cx:pt idx="2228">73</cx:pt>
          <cx:pt idx="2229">76</cx:pt>
          <cx:pt idx="2230">74</cx:pt>
          <cx:pt idx="2231">88</cx:pt>
          <cx:pt idx="2232">70</cx:pt>
          <cx:pt idx="2233">33</cx:pt>
          <cx:pt idx="2234">78</cx:pt>
          <cx:pt idx="2235">33</cx:pt>
          <cx:pt idx="2236">50</cx:pt>
          <cx:pt idx="2237">73</cx:pt>
          <cx:pt idx="2238">68</cx:pt>
          <cx:pt idx="2239">76</cx:pt>
          <cx:pt idx="2240">34</cx:pt>
          <cx:pt idx="2241">53</cx:pt>
          <cx:pt idx="2242">78</cx:pt>
          <cx:pt idx="2243">43</cx:pt>
          <cx:pt idx="2244">50</cx:pt>
          <cx:pt idx="2245">46</cx:pt>
          <cx:pt idx="2246">58</cx:pt>
          <cx:pt idx="2247">70</cx:pt>
          <cx:pt idx="2248">37</cx:pt>
          <cx:pt idx="2249">88</cx:pt>
          <cx:pt idx="2250">47</cx:pt>
          <cx:pt idx="2251">58</cx:pt>
          <cx:pt idx="2252">91</cx:pt>
          <cx:pt idx="2253">70</cx:pt>
          <cx:pt idx="2254">67</cx:pt>
          <cx:pt idx="2255">54</cx:pt>
          <cx:pt idx="2256">45</cx:pt>
          <cx:pt idx="2257">75</cx:pt>
          <cx:pt idx="2258">67</cx:pt>
          <cx:pt idx="2259">85</cx:pt>
          <cx:pt idx="2260">78</cx:pt>
          <cx:pt idx="2261">71</cx:pt>
          <cx:pt idx="2262">32</cx:pt>
          <cx:pt idx="2263">65</cx:pt>
          <cx:pt idx="2264">64</cx:pt>
          <cx:pt idx="2265">38</cx:pt>
          <cx:pt idx="2266">75</cx:pt>
          <cx:pt idx="2267">63</cx:pt>
          <cx:pt idx="2268">72</cx:pt>
          <cx:pt idx="2269">50</cx:pt>
          <cx:pt idx="2270">87</cx:pt>
          <cx:pt idx="2271">92</cx:pt>
          <cx:pt idx="2272">91</cx:pt>
          <cx:pt idx="2273">78</cx:pt>
          <cx:pt idx="2274">76</cx:pt>
          <cx:pt idx="2275">83</cx:pt>
          <cx:pt idx="2276">62</cx:pt>
          <cx:pt idx="2277">79</cx:pt>
          <cx:pt idx="2278">65</cx:pt>
          <cx:pt idx="2279">67</cx:pt>
          <cx:pt idx="2280">75</cx:pt>
          <cx:pt idx="2281">37</cx:pt>
          <cx:pt idx="2282">69</cx:pt>
          <cx:pt idx="2283">90</cx:pt>
          <cx:pt idx="2284">56</cx:pt>
          <cx:pt idx="2285">80</cx:pt>
          <cx:pt idx="2286">81</cx:pt>
          <cx:pt idx="2287">87</cx:pt>
          <cx:pt idx="2288">43</cx:pt>
          <cx:pt idx="2289">87</cx:pt>
          <cx:pt idx="2290">55</cx:pt>
          <cx:pt idx="2291">66</cx:pt>
          <cx:pt idx="2292">81</cx:pt>
          <cx:pt idx="2293">52</cx:pt>
          <cx:pt idx="2294">71</cx:pt>
          <cx:pt idx="2295">60</cx:pt>
          <cx:pt idx="2296">34</cx:pt>
          <cx:pt idx="2297">68</cx:pt>
          <cx:pt idx="2298">37</cx:pt>
          <cx:pt idx="2299">55</cx:pt>
          <cx:pt idx="2300">60</cx:pt>
          <cx:pt idx="2301">57</cx:pt>
          <cx:pt idx="2302">67</cx:pt>
          <cx:pt idx="2303">59</cx:pt>
          <cx:pt idx="2304">40</cx:pt>
          <cx:pt idx="2305">67</cx:pt>
          <cx:pt idx="2306">66</cx:pt>
          <cx:pt idx="2307">41</cx:pt>
          <cx:pt idx="2308">50</cx:pt>
          <cx:pt idx="2309">47</cx:pt>
          <cx:pt idx="2310">73</cx:pt>
          <cx:pt idx="2311">59</cx:pt>
          <cx:pt idx="2312">69</cx:pt>
          <cx:pt idx="2313">79</cx:pt>
          <cx:pt idx="2314">63</cx:pt>
          <cx:pt idx="2315">33</cx:pt>
          <cx:pt idx="2316">69</cx:pt>
          <cx:pt idx="2317">45</cx:pt>
          <cx:pt idx="2318">53</cx:pt>
          <cx:pt idx="2319">66</cx:pt>
          <cx:pt idx="2320">33</cx:pt>
          <cx:pt idx="2321">70</cx:pt>
          <cx:pt idx="2322">71</cx:pt>
          <cx:pt idx="2323">62</cx:pt>
          <cx:pt idx="2324">82</cx:pt>
          <cx:pt idx="2325">41</cx:pt>
          <cx:pt idx="2326">61</cx:pt>
          <cx:pt idx="2327">68</cx:pt>
          <cx:pt idx="2328">50</cx:pt>
          <cx:pt idx="2329">44</cx:pt>
          <cx:pt idx="2330">37</cx:pt>
          <cx:pt idx="2331">54</cx:pt>
          <cx:pt idx="2332">75</cx:pt>
          <cx:pt idx="2333">69</cx:pt>
          <cx:pt idx="2334">66</cx:pt>
          <cx:pt idx="2335">82</cx:pt>
          <cx:pt idx="2336">68</cx:pt>
          <cx:pt idx="2337">48</cx:pt>
          <cx:pt idx="2338">59</cx:pt>
          <cx:pt idx="2339">50</cx:pt>
          <cx:pt idx="2340">79</cx:pt>
          <cx:pt idx="2341">64</cx:pt>
          <cx:pt idx="2342">80</cx:pt>
          <cx:pt idx="2343">31</cx:pt>
          <cx:pt idx="2344">38</cx:pt>
          <cx:pt idx="2345">72</cx:pt>
          <cx:pt idx="2346">68</cx:pt>
          <cx:pt idx="2347">76</cx:pt>
          <cx:pt idx="2348">64</cx:pt>
          <cx:pt idx="2349">26</cx:pt>
          <cx:pt idx="2350">64</cx:pt>
          <cx:pt idx="2351">81</cx:pt>
          <cx:pt idx="2352">64</cx:pt>
          <cx:pt idx="2353">72</cx:pt>
          <cx:pt idx="2354">43</cx:pt>
          <cx:pt idx="2355">33</cx:pt>
          <cx:pt idx="2356">48</cx:pt>
          <cx:pt idx="2357">81</cx:pt>
          <cx:pt idx="2358">74</cx:pt>
          <cx:pt idx="2359">61</cx:pt>
          <cx:pt idx="2360">64</cx:pt>
          <cx:pt idx="2361">82</cx:pt>
          <cx:pt idx="2362">77</cx:pt>
          <cx:pt idx="2363">32</cx:pt>
          <cx:pt idx="2364">44</cx:pt>
          <cx:pt idx="2365">71</cx:pt>
          <cx:pt idx="2366">80</cx:pt>
          <cx:pt idx="2367">54</cx:pt>
          <cx:pt idx="2368">55</cx:pt>
          <cx:pt idx="2369">55</cx:pt>
          <cx:pt idx="2370">82</cx:pt>
          <cx:pt idx="2371">68</cx:pt>
          <cx:pt idx="2372">60</cx:pt>
          <cx:pt idx="2373">78</cx:pt>
          <cx:pt idx="2374">77</cx:pt>
          <cx:pt idx="2375">86</cx:pt>
          <cx:pt idx="2376">72</cx:pt>
          <cx:pt idx="2377">71</cx:pt>
          <cx:pt idx="2378">67</cx:pt>
          <cx:pt idx="2379">81</cx:pt>
          <cx:pt idx="2380">69</cx:pt>
          <cx:pt idx="2381">76</cx:pt>
          <cx:pt idx="2382">70</cx:pt>
          <cx:pt idx="2383">38</cx:pt>
          <cx:pt idx="2384">77</cx:pt>
          <cx:pt idx="2385">68</cx:pt>
          <cx:pt idx="2386">58</cx:pt>
          <cx:pt idx="2387">54</cx:pt>
          <cx:pt idx="2388">74</cx:pt>
          <cx:pt idx="2389">65</cx:pt>
          <cx:pt idx="2390">77</cx:pt>
          <cx:pt idx="2391">73</cx:pt>
          <cx:pt idx="2392">77</cx:pt>
          <cx:pt idx="2393">56</cx:pt>
          <cx:pt idx="2394">58</cx:pt>
          <cx:pt idx="2395">68</cx:pt>
          <cx:pt idx="2396">55</cx:pt>
          <cx:pt idx="2397">70</cx:pt>
          <cx:pt idx="2398">46</cx:pt>
          <cx:pt idx="2399">68</cx:pt>
          <cx:pt idx="2400">62</cx:pt>
          <cx:pt idx="2401">63</cx:pt>
          <cx:pt idx="2402">71</cx:pt>
          <cx:pt idx="2403">65</cx:pt>
          <cx:pt idx="2404">48</cx:pt>
          <cx:pt idx="2405">76</cx:pt>
          <cx:pt idx="2406">54</cx:pt>
          <cx:pt idx="2407">78</cx:pt>
          <cx:pt idx="2408">70</cx:pt>
          <cx:pt idx="2409">39</cx:pt>
          <cx:pt idx="2410">87</cx:pt>
          <cx:pt idx="2411">70</cx:pt>
          <cx:pt idx="2412">88</cx:pt>
          <cx:pt idx="2413">50</cx:pt>
          <cx:pt idx="2414">66</cx:pt>
          <cx:pt idx="2415">76</cx:pt>
          <cx:pt idx="2416">75</cx:pt>
          <cx:pt idx="2417">36</cx:pt>
          <cx:pt idx="2418">53</cx:pt>
          <cx:pt idx="2419">78</cx:pt>
          <cx:pt idx="2420">67</cx:pt>
          <cx:pt idx="2421">72</cx:pt>
          <cx:pt idx="2422">84</cx:pt>
          <cx:pt idx="2423">70</cx:pt>
          <cx:pt idx="2424">32</cx:pt>
          <cx:pt idx="2425">82</cx:pt>
          <cx:pt idx="2426">53</cx:pt>
          <cx:pt idx="2427">79</cx:pt>
          <cx:pt idx="2428">75</cx:pt>
          <cx:pt idx="2429">72</cx:pt>
          <cx:pt idx="2430">72</cx:pt>
          <cx:pt idx="2431">33</cx:pt>
          <cx:pt idx="2432">71</cx:pt>
          <cx:pt idx="2433">64</cx:pt>
          <cx:pt idx="2434">68</cx:pt>
          <cx:pt idx="2435">49</cx:pt>
          <cx:pt idx="2436">79</cx:pt>
          <cx:pt idx="2437">66</cx:pt>
          <cx:pt idx="2438">41</cx:pt>
          <cx:pt idx="2439">66</cx:pt>
          <cx:pt idx="2440">80</cx:pt>
          <cx:pt idx="2441">72</cx:pt>
          <cx:pt idx="2442">68</cx:pt>
          <cx:pt idx="2443">72</cx:pt>
          <cx:pt idx="2444">84</cx:pt>
          <cx:pt idx="2445">56</cx:pt>
          <cx:pt idx="2446">49</cx:pt>
          <cx:pt idx="2447">62</cx:pt>
          <cx:pt idx="2448">79</cx:pt>
          <cx:pt idx="2449">83</cx:pt>
          <cx:pt idx="2450">76</cx:pt>
          <cx:pt idx="2451">77</cx:pt>
          <cx:pt idx="2452">48</cx:pt>
          <cx:pt idx="2453">31</cx:pt>
          <cx:pt idx="2454">36</cx:pt>
          <cx:pt idx="2455">69</cx:pt>
          <cx:pt idx="2456">24</cx:pt>
          <cx:pt idx="2457">78</cx:pt>
          <cx:pt idx="2458">72</cx:pt>
          <cx:pt idx="2459">75</cx:pt>
          <cx:pt idx="2460">81</cx:pt>
          <cx:pt idx="2461">57</cx:pt>
          <cx:pt idx="2462">63</cx:pt>
          <cx:pt idx="2463">67</cx:pt>
          <cx:pt idx="2464">70</cx:pt>
          <cx:pt idx="2465">67</cx:pt>
          <cx:pt idx="2466">84</cx:pt>
          <cx:pt idx="2467">79</cx:pt>
          <cx:pt idx="2468">63</cx:pt>
          <cx:pt idx="2469">76</cx:pt>
          <cx:pt idx="2470">74</cx:pt>
          <cx:pt idx="2471">37</cx:pt>
          <cx:pt idx="2472">61</cx:pt>
          <cx:pt idx="2473">78</cx:pt>
          <cx:pt idx="2474">66</cx:pt>
          <cx:pt idx="2475">52</cx:pt>
          <cx:pt idx="2476">75</cx:pt>
          <cx:pt idx="2477">55</cx:pt>
          <cx:pt idx="2478">74</cx:pt>
          <cx:pt idx="2479">71</cx:pt>
          <cx:pt idx="2480">62</cx:pt>
          <cx:pt idx="2481">67</cx:pt>
          <cx:pt idx="2482">76</cx:pt>
          <cx:pt idx="2483">81</cx:pt>
          <cx:pt idx="2484">57</cx:pt>
          <cx:pt idx="2485">80</cx:pt>
          <cx:pt idx="2486">81</cx:pt>
          <cx:pt idx="2487">68</cx:pt>
          <cx:pt idx="2488">62</cx:pt>
          <cx:pt idx="2489">93</cx:pt>
          <cx:pt idx="2490">45</cx:pt>
          <cx:pt idx="2491">70</cx:pt>
          <cx:pt idx="2492">73</cx:pt>
          <cx:pt idx="2493">62</cx:pt>
          <cx:pt idx="2494">84</cx:pt>
          <cx:pt idx="2495">71</cx:pt>
          <cx:pt idx="2496">82</cx:pt>
          <cx:pt idx="2497">30</cx:pt>
          <cx:pt idx="2498">77</cx:pt>
          <cx:pt idx="2499">77</cx:pt>
          <cx:pt idx="2500">85</cx:pt>
          <cx:pt idx="2501">82</cx:pt>
          <cx:pt idx="2502">43</cx:pt>
          <cx:pt idx="2503">67</cx:pt>
          <cx:pt idx="2504">57</cx:pt>
          <cx:pt idx="2505">74</cx:pt>
          <cx:pt idx="2506">41</cx:pt>
          <cx:pt idx="2507">68</cx:pt>
          <cx:pt idx="2508">68</cx:pt>
          <cx:pt idx="2509">44</cx:pt>
          <cx:pt idx="2510">63</cx:pt>
          <cx:pt idx="2511">45</cx:pt>
          <cx:pt idx="2512">54</cx:pt>
          <cx:pt idx="2513">79</cx:pt>
          <cx:pt idx="2514">64</cx:pt>
          <cx:pt idx="2515">73</cx:pt>
          <cx:pt idx="2516">72</cx:pt>
          <cx:pt idx="2517">89</cx:pt>
          <cx:pt idx="2518">64</cx:pt>
          <cx:pt idx="2519">54</cx:pt>
          <cx:pt idx="2520">66</cx:pt>
          <cx:pt idx="2521">70</cx:pt>
          <cx:pt idx="2522">69</cx:pt>
          <cx:pt idx="2523">63</cx:pt>
          <cx:pt idx="2524">77</cx:pt>
          <cx:pt idx="2525">86</cx:pt>
          <cx:pt idx="2526">76</cx:pt>
          <cx:pt idx="2527">73</cx:pt>
          <cx:pt idx="2528">88</cx:pt>
          <cx:pt idx="2529">64</cx:pt>
          <cx:pt idx="2530">77</cx:pt>
          <cx:pt idx="2531">84</cx:pt>
          <cx:pt idx="2532">44</cx:pt>
          <cx:pt idx="2533">77</cx:pt>
          <cx:pt idx="2534">82</cx:pt>
          <cx:pt idx="2535">77</cx:pt>
          <cx:pt idx="2536">77</cx:pt>
          <cx:pt idx="2537">75</cx:pt>
          <cx:pt idx="2538">68</cx:pt>
          <cx:pt idx="2539">86</cx:pt>
          <cx:pt idx="2540">60</cx:pt>
          <cx:pt idx="2541">48</cx:pt>
          <cx:pt idx="2542">37</cx:pt>
          <cx:pt idx="2543">79</cx:pt>
          <cx:pt idx="2544">84</cx:pt>
          <cx:pt idx="2545">77</cx:pt>
          <cx:pt idx="2546">50</cx:pt>
          <cx:pt idx="2547">77</cx:pt>
          <cx:pt idx="2548">87</cx:pt>
          <cx:pt idx="2549">69</cx:pt>
          <cx:pt idx="2550">80</cx:pt>
          <cx:pt idx="2551">35</cx:pt>
          <cx:pt idx="2552">81</cx:pt>
          <cx:pt idx="2553">77</cx:pt>
          <cx:pt idx="2554">54</cx:pt>
          <cx:pt idx="2555">56</cx:pt>
          <cx:pt idx="2556">77</cx:pt>
          <cx:pt idx="2557">72</cx:pt>
          <cx:pt idx="2558">80</cx:pt>
          <cx:pt idx="2559">50</cx:pt>
          <cx:pt idx="2560">52</cx:pt>
          <cx:pt idx="2561">71</cx:pt>
          <cx:pt idx="2562">79</cx:pt>
          <cx:pt idx="2563">76</cx:pt>
          <cx:pt idx="2564">81</cx:pt>
          <cx:pt idx="2565">71</cx:pt>
          <cx:pt idx="2566">37</cx:pt>
          <cx:pt idx="2567">38</cx:pt>
          <cx:pt idx="2568">55</cx:pt>
          <cx:pt idx="2569">59</cx:pt>
          <cx:pt idx="2570">65</cx:pt>
          <cx:pt idx="2571">45</cx:pt>
          <cx:pt idx="2572">82</cx:pt>
          <cx:pt idx="2573">75</cx:pt>
          <cx:pt idx="2574">30</cx:pt>
          <cx:pt idx="2575">28</cx:pt>
          <cx:pt idx="2576">65</cx:pt>
          <cx:pt idx="2577">77</cx:pt>
          <cx:pt idx="2578">38</cx:pt>
          <cx:pt idx="2579">75</cx:pt>
          <cx:pt idx="2580">66</cx:pt>
          <cx:pt idx="2581">78</cx:pt>
          <cx:pt idx="2582">64</cx:pt>
          <cx:pt idx="2583">72</cx:pt>
          <cx:pt idx="2584">43</cx:pt>
          <cx:pt idx="2585">33</cx:pt>
          <cx:pt idx="2586">48</cx:pt>
          <cx:pt idx="2587">81</cx:pt>
          <cx:pt idx="2588">74</cx:pt>
          <cx:pt idx="2589">61</cx:pt>
          <cx:pt idx="2590">64</cx:pt>
          <cx:pt idx="2591">81</cx:pt>
          <cx:pt idx="2592">77</cx:pt>
          <cx:pt idx="2593">32</cx:pt>
          <cx:pt idx="2594">44</cx:pt>
          <cx:pt idx="2595">71</cx:pt>
          <cx:pt idx="2596">80</cx:pt>
          <cx:pt idx="2597">54</cx:pt>
          <cx:pt idx="2598">55</cx:pt>
          <cx:pt idx="2599">55</cx:pt>
          <cx:pt idx="2600">68</cx:pt>
          <cx:pt idx="2601">60</cx:pt>
          <cx:pt idx="2602">78</cx:pt>
          <cx:pt idx="2603">77</cx:pt>
          <cx:pt idx="2604">86</cx:pt>
          <cx:pt idx="2605">72</cx:pt>
          <cx:pt idx="2606">71</cx:pt>
          <cx:pt idx="2607">66</cx:pt>
          <cx:pt idx="2608">67</cx:pt>
          <cx:pt idx="2609">81</cx:pt>
          <cx:pt idx="2610">69</cx:pt>
          <cx:pt idx="2611">76</cx:pt>
          <cx:pt idx="2612">77</cx:pt>
          <cx:pt idx="2613">69</cx:pt>
          <cx:pt idx="2614">71</cx:pt>
          <cx:pt idx="2615">68</cx:pt>
          <cx:pt idx="2616">77</cx:pt>
          <cx:pt idx="2617">87</cx:pt>
          <cx:pt idx="2618">80</cx:pt>
          <cx:pt idx="2619">75</cx:pt>
          <cx:pt idx="2620">78</cx:pt>
          <cx:pt idx="2621">79</cx:pt>
          <cx:pt idx="2622">79</cx:pt>
          <cx:pt idx="2623">50</cx:pt>
          <cx:pt idx="2624">91</cx:pt>
          <cx:pt idx="2625">89</cx:pt>
          <cx:pt idx="2626">70</cx:pt>
          <cx:pt idx="2627">79</cx:pt>
          <cx:pt idx="2628">78</cx:pt>
          <cx:pt idx="2629">68</cx:pt>
          <cx:pt idx="2630">87</cx:pt>
          <cx:pt idx="2631">90</cx:pt>
          <cx:pt idx="2632">78</cx:pt>
          <cx:pt idx="2633">73</cx:pt>
          <cx:pt idx="2634">53</cx:pt>
          <cx:pt idx="2635">83</cx:pt>
          <cx:pt idx="2636">59</cx:pt>
          <cx:pt idx="2637">45</cx:pt>
          <cx:pt idx="2638">54</cx:pt>
          <cx:pt idx="2639">72</cx:pt>
          <cx:pt idx="2640">79</cx:pt>
          <cx:pt idx="2641">79</cx:pt>
          <cx:pt idx="2642">82</cx:pt>
          <cx:pt idx="2643">72</cx:pt>
          <cx:pt idx="2644">53</cx:pt>
          <cx:pt idx="2645">56</cx:pt>
          <cx:pt idx="2646">54</cx:pt>
          <cx:pt idx="2647">79</cx:pt>
          <cx:pt idx="2648">49</cx:pt>
          <cx:pt idx="2649">73</cx:pt>
          <cx:pt idx="2650">61</cx:pt>
          <cx:pt idx="2651">81</cx:pt>
          <cx:pt idx="2652">80</cx:pt>
          <cx:pt idx="2653">85</cx:pt>
          <cx:pt idx="2654">60</cx:pt>
          <cx:pt idx="2655">81</cx:pt>
          <cx:pt idx="2656">48</cx:pt>
          <cx:pt idx="2657">79</cx:pt>
          <cx:pt idx="2658">68</cx:pt>
          <cx:pt idx="2659">83</cx:pt>
          <cx:pt idx="2660">78</cx:pt>
          <cx:pt idx="2661">80</cx:pt>
          <cx:pt idx="2662">62</cx:pt>
          <cx:pt idx="2663">88</cx:pt>
          <cx:pt idx="2664">69</cx:pt>
          <cx:pt idx="2665">45</cx:pt>
          <cx:pt idx="2666">80</cx:pt>
          <cx:pt idx="2667">58</cx:pt>
          <cx:pt idx="2668">64</cx:pt>
          <cx:pt idx="2669">65</cx:pt>
          <cx:pt idx="2670">27</cx:pt>
          <cx:pt idx="2671">68</cx:pt>
          <cx:pt idx="2672">60</cx:pt>
          <cx:pt idx="2673">77</cx:pt>
          <cx:pt idx="2674">52</cx:pt>
          <cx:pt idx="2675">56</cx:pt>
          <cx:pt idx="2676">91</cx:pt>
          <cx:pt idx="2677">91</cx:pt>
          <cx:pt idx="2678">72</cx:pt>
          <cx:pt idx="2679">75</cx:pt>
          <cx:pt idx="2680">73</cx:pt>
          <cx:pt idx="2681">92</cx:pt>
          <cx:pt idx="2682">77</cx:pt>
          <cx:pt idx="2683">58</cx:pt>
          <cx:pt idx="2684">70</cx:pt>
          <cx:pt idx="2685">79</cx:pt>
          <cx:pt idx="2686">86</cx:pt>
          <cx:pt idx="2687">50</cx:pt>
          <cx:pt idx="2688">61</cx:pt>
          <cx:pt idx="2689">75</cx:pt>
          <cx:pt idx="2690">68</cx:pt>
          <cx:pt idx="2691">52</cx:pt>
          <cx:pt idx="2692">80</cx:pt>
          <cx:pt idx="2693">74</cx:pt>
          <cx:pt idx="2694">85</cx:pt>
          <cx:pt idx="2695">75</cx:pt>
          <cx:pt idx="2696">66</cx:pt>
          <cx:pt idx="2697">93</cx:pt>
          <cx:pt idx="2698">65</cx:pt>
          <cx:pt idx="2699">76</cx:pt>
          <cx:pt idx="2700">70</cx:pt>
          <cx:pt idx="2701">87</cx:pt>
          <cx:pt idx="2702">80</cx:pt>
          <cx:pt idx="2703">90</cx:pt>
          <cx:pt idx="2704">79</cx:pt>
          <cx:pt idx="2705">75</cx:pt>
          <cx:pt idx="2706">72</cx:pt>
          <cx:pt idx="2707">37</cx:pt>
          <cx:pt idx="2708">83</cx:pt>
          <cx:pt idx="2709">80</cx:pt>
          <cx:pt idx="2710">68</cx:pt>
          <cx:pt idx="2711">31</cx:pt>
          <cx:pt idx="2712">77</cx:pt>
          <cx:pt idx="2713">65</cx:pt>
          <cx:pt idx="2714">39</cx:pt>
          <cx:pt idx="2715">61</cx:pt>
          <cx:pt idx="2716">54</cx:pt>
          <cx:pt idx="2717">74</cx:pt>
          <cx:pt idx="2718">84</cx:pt>
          <cx:pt idx="2719">72</cx:pt>
          <cx:pt idx="2720">73</cx:pt>
          <cx:pt idx="2721">71</cx:pt>
          <cx:pt idx="2722">36</cx:pt>
          <cx:pt idx="2723">83</cx:pt>
          <cx:pt idx="2724">77</cx:pt>
          <cx:pt idx="2725">83</cx:pt>
          <cx:pt idx="2726">49</cx:pt>
          <cx:pt idx="2727">54</cx:pt>
          <cx:pt idx="2728">34</cx:pt>
          <cx:pt idx="2729">49</cx:pt>
          <cx:pt idx="2730">78</cx:pt>
          <cx:pt idx="2731">62</cx:pt>
          <cx:pt idx="2732">66</cx:pt>
          <cx:pt idx="2733">74</cx:pt>
          <cx:pt idx="2734">66</cx:pt>
          <cx:pt idx="2735">63</cx:pt>
          <cx:pt idx="2736">70</cx:pt>
          <cx:pt idx="2737">77</cx:pt>
          <cx:pt idx="2738">56</cx:pt>
          <cx:pt idx="2739">76</cx:pt>
          <cx:pt idx="2740">91</cx:pt>
          <cx:pt idx="2741">76</cx:pt>
          <cx:pt idx="2742">91</cx:pt>
          <cx:pt idx="2743">59</cx:pt>
          <cx:pt idx="2744">73</cx:pt>
          <cx:pt idx="2745">73</cx:pt>
          <cx:pt idx="2746">77</cx:pt>
          <cx:pt idx="2747">93</cx:pt>
          <cx:pt idx="2748">44</cx:pt>
          <cx:pt idx="2749">68</cx:pt>
          <cx:pt idx="2750">65</cx:pt>
          <cx:pt idx="2751">48</cx:pt>
          <cx:pt idx="2752">78</cx:pt>
          <cx:pt idx="2753">56</cx:pt>
          <cx:pt idx="2754">63</cx:pt>
          <cx:pt idx="2755">68</cx:pt>
          <cx:pt idx="2756">86</cx:pt>
          <cx:pt idx="2757">75</cx:pt>
          <cx:pt idx="2758">75</cx:pt>
          <cx:pt idx="2759">92</cx:pt>
          <cx:pt idx="2760">62</cx:pt>
          <cx:pt idx="2761">59</cx:pt>
          <cx:pt idx="2762">69</cx:pt>
          <cx:pt idx="2763">45</cx:pt>
          <cx:pt idx="2764">64</cx:pt>
          <cx:pt idx="2765">74</cx:pt>
          <cx:pt idx="2766">71</cx:pt>
          <cx:pt idx="2767">67</cx:pt>
          <cx:pt idx="2768">67</cx:pt>
          <cx:pt idx="2769">82</cx:pt>
          <cx:pt idx="2770">55</cx:pt>
          <cx:pt idx="2771">61</cx:pt>
          <cx:pt idx="2772">65</cx:pt>
          <cx:pt idx="2773">57</cx:pt>
          <cx:pt idx="2774">68</cx:pt>
          <cx:pt idx="2775">41</cx:pt>
          <cx:pt idx="2776">79</cx:pt>
          <cx:pt idx="2777">74</cx:pt>
          <cx:pt idx="2778">76</cx:pt>
          <cx:pt idx="2779">32</cx:pt>
          <cx:pt idx="2780">83</cx:pt>
          <cx:pt idx="2781">85</cx:pt>
          <cx:pt idx="2782">78</cx:pt>
          <cx:pt idx="2783">30</cx:pt>
          <cx:pt idx="2784">75</cx:pt>
          <cx:pt idx="2785">70</cx:pt>
          <cx:pt idx="2786">67</cx:pt>
          <cx:pt idx="2787">82</cx:pt>
          <cx:pt idx="2788">89</cx:pt>
          <cx:pt idx="2789">79</cx:pt>
          <cx:pt idx="2790">67</cx:pt>
          <cx:pt idx="2791">77</cx:pt>
          <cx:pt idx="2792">85</cx:pt>
          <cx:pt idx="2793">70</cx:pt>
          <cx:pt idx="2794">64</cx:pt>
          <cx:pt idx="2795">60</cx:pt>
          <cx:pt idx="2796">64</cx:pt>
          <cx:pt idx="2797">74</cx:pt>
          <cx:pt idx="2798">67</cx:pt>
          <cx:pt idx="2799">53</cx:pt>
          <cx:pt idx="2800">70</cx:pt>
          <cx:pt idx="2801">72</cx:pt>
          <cx:pt idx="2802">84</cx:pt>
          <cx:pt idx="2803">69</cx:pt>
          <cx:pt idx="2804">64</cx:pt>
          <cx:pt idx="2805">70</cx:pt>
          <cx:pt idx="2806">79</cx:pt>
          <cx:pt idx="2807">73</cx:pt>
          <cx:pt idx="2808">48</cx:pt>
          <cx:pt idx="2809">37</cx:pt>
          <cx:pt idx="2810">69</cx:pt>
          <cx:pt idx="2811">50</cx:pt>
          <cx:pt idx="2812">47</cx:pt>
          <cx:pt idx="2813">83</cx:pt>
          <cx:pt idx="2814">72</cx:pt>
          <cx:pt idx="2815">92</cx:pt>
          <cx:pt idx="2816">74</cx:pt>
          <cx:pt idx="2817">68</cx:pt>
          <cx:pt idx="2818">80</cx:pt>
          <cx:pt idx="2819">85</cx:pt>
          <cx:pt idx="2820">73</cx:pt>
          <cx:pt idx="2821">77</cx:pt>
          <cx:pt idx="2822">79</cx:pt>
          <cx:pt idx="2823">62</cx:pt>
          <cx:pt idx="2824">78</cx:pt>
          <cx:pt idx="2825">70</cx:pt>
          <cx:pt idx="2826">76</cx:pt>
          <cx:pt idx="2827">50</cx:pt>
          <cx:pt idx="2828">66</cx:pt>
          <cx:pt idx="2829">59</cx:pt>
          <cx:pt idx="2830">82</cx:pt>
          <cx:pt idx="2831">75</cx:pt>
          <cx:pt idx="2832">72</cx:pt>
          <cx:pt idx="2833">76</cx:pt>
          <cx:pt idx="2834">84</cx:pt>
          <cx:pt idx="2835">73</cx:pt>
          <cx:pt idx="2836">43</cx:pt>
          <cx:pt idx="2837">35</cx:pt>
          <cx:pt idx="2838">71</cx:pt>
          <cx:pt idx="2839">65</cx:pt>
          <cx:pt idx="2840">90</cx:pt>
          <cx:pt idx="2841">59</cx:pt>
          <cx:pt idx="2842">75</cx:pt>
          <cx:pt idx="2843">45</cx:pt>
          <cx:pt idx="2844">84</cx:pt>
          <cx:pt idx="2845">81</cx:pt>
          <cx:pt idx="2846">67</cx:pt>
          <cx:pt idx="2847">58</cx:pt>
          <cx:pt idx="2848">81</cx:pt>
          <cx:pt idx="2849">72</cx:pt>
          <cx:pt idx="2850">57</cx:pt>
          <cx:pt idx="2851">79</cx:pt>
          <cx:pt idx="2852">87</cx:pt>
          <cx:pt idx="2853">64</cx:pt>
          <cx:pt idx="2854">58</cx:pt>
          <cx:pt idx="2855">33</cx:pt>
          <cx:pt idx="2856">52</cx:pt>
          <cx:pt idx="2857">72</cx:pt>
          <cx:pt idx="2858">41</cx:pt>
          <cx:pt idx="2859">77</cx:pt>
          <cx:pt idx="2860">70</cx:pt>
          <cx:pt idx="2861">66</cx:pt>
          <cx:pt idx="2862">38</cx:pt>
          <cx:pt idx="2863">58</cx:pt>
          <cx:pt idx="2864">81</cx:pt>
          <cx:pt idx="2865">55</cx:pt>
          <cx:pt idx="2866">77</cx:pt>
          <cx:pt idx="2867">74</cx:pt>
          <cx:pt idx="2868">66</cx:pt>
          <cx:pt idx="2869">55</cx:pt>
          <cx:pt idx="2870">54</cx:pt>
          <cx:pt idx="2871">70</cx:pt>
          <cx:pt idx="2872">70</cx:pt>
          <cx:pt idx="2873">71</cx:pt>
          <cx:pt idx="2874">62</cx:pt>
          <cx:pt idx="2875">65</cx:pt>
          <cx:pt idx="2876">67</cx:pt>
          <cx:pt idx="2877">70</cx:pt>
          <cx:pt idx="2878">75</cx:pt>
          <cx:pt idx="2879">69</cx:pt>
          <cx:pt idx="2880">47</cx:pt>
          <cx:pt idx="2881">73</cx:pt>
          <cx:pt idx="2882">80</cx:pt>
          <cx:pt idx="2883">46</cx:pt>
          <cx:pt idx="2884">55</cx:pt>
          <cx:pt idx="2885">84</cx:pt>
          <cx:pt idx="2886">82</cx:pt>
          <cx:pt idx="2887">61</cx:pt>
          <cx:pt idx="2888">72</cx:pt>
          <cx:pt idx="2889">74</cx:pt>
          <cx:pt idx="2890">59</cx:pt>
          <cx:pt idx="2891">59</cx:pt>
          <cx:pt idx="2892">68</cx:pt>
          <cx:pt idx="2893">73</cx:pt>
          <cx:pt idx="2894">72</cx:pt>
          <cx:pt idx="2895">69</cx:pt>
          <cx:pt idx="2896">77</cx:pt>
          <cx:pt idx="2897">53</cx:pt>
          <cx:pt idx="2898">75</cx:pt>
          <cx:pt idx="2899">76</cx:pt>
          <cx:pt idx="2900">64</cx:pt>
          <cx:pt idx="2901">60</cx:pt>
          <cx:pt idx="2902">68</cx:pt>
          <cx:pt idx="2903">77</cx:pt>
          <cx:pt idx="2904">62</cx:pt>
          <cx:pt idx="2905">74</cx:pt>
          <cx:pt idx="2906">61</cx:pt>
          <cx:pt idx="2907">80</cx:pt>
          <cx:pt idx="2908">59</cx:pt>
          <cx:pt idx="2909">69</cx:pt>
          <cx:pt idx="2910">73</cx:pt>
          <cx:pt idx="2911">77</cx:pt>
          <cx:pt idx="2912">84</cx:pt>
          <cx:pt idx="2913">38</cx:pt>
          <cx:pt idx="2914">31</cx:pt>
          <cx:pt idx="2915">70</cx:pt>
          <cx:pt idx="2916">72</cx:pt>
          <cx:pt idx="2917">69</cx:pt>
          <cx:pt idx="2918">54</cx:pt>
          <cx:pt idx="2919">70</cx:pt>
          <cx:pt idx="2920">73</cx:pt>
          <cx:pt idx="2921">78</cx:pt>
          <cx:pt idx="2922">72</cx:pt>
          <cx:pt idx="2923">54</cx:pt>
          <cx:pt idx="2924">75</cx:pt>
          <cx:pt idx="2925">77</cx:pt>
          <cx:pt idx="2926">67</cx:pt>
          <cx:pt idx="2927">82</cx:pt>
          <cx:pt idx="2928">78</cx:pt>
          <cx:pt idx="2929">43</cx:pt>
          <cx:pt idx="2930">59</cx:pt>
          <cx:pt idx="2931">72</cx:pt>
          <cx:pt idx="2932">70</cx:pt>
          <cx:pt idx="2933">75</cx:pt>
          <cx:pt idx="2934">76</cx:pt>
          <cx:pt idx="2935">79</cx:pt>
          <cx:pt idx="2936">82</cx:pt>
          <cx:pt idx="2937">91</cx:pt>
          <cx:pt idx="2938">77</cx:pt>
          <cx:pt idx="2939">77</cx:pt>
          <cx:pt idx="2940">49</cx:pt>
          <cx:pt idx="2941">75</cx:pt>
          <cx:pt idx="2942">31</cx:pt>
          <cx:pt idx="2943">38</cx:pt>
          <cx:pt idx="2944">28</cx:pt>
          <cx:pt idx="2945">57</cx:pt>
          <cx:pt idx="2946">29</cx:pt>
          <cx:pt idx="2947">71</cx:pt>
          <cx:pt idx="2948">56</cx:pt>
          <cx:pt idx="2949">51</cx:pt>
          <cx:pt idx="2950">49</cx:pt>
          <cx:pt idx="2951">72</cx:pt>
          <cx:pt idx="2952">52</cx:pt>
          <cx:pt idx="2953">48</cx:pt>
          <cx:pt idx="2954">69</cx:pt>
          <cx:pt idx="2955">47</cx:pt>
          <cx:pt idx="2956">38</cx:pt>
          <cx:pt idx="2957">64</cx:pt>
          <cx:pt idx="2958">67</cx:pt>
          <cx:pt idx="2959">32</cx:pt>
          <cx:pt idx="2960">47</cx:pt>
          <cx:pt idx="2961">48</cx:pt>
          <cx:pt idx="2962">60</cx:pt>
          <cx:pt idx="2963">82</cx:pt>
          <cx:pt idx="2964">57</cx:pt>
          <cx:pt idx="2965">46</cx:pt>
          <cx:pt idx="2966">84</cx:pt>
          <cx:pt idx="2967">58</cx:pt>
          <cx:pt idx="2968">63</cx:pt>
          <cx:pt idx="2969">44</cx:pt>
          <cx:pt idx="2970">34</cx:pt>
          <cx:pt idx="2971">47</cx:pt>
          <cx:pt idx="2972">69</cx:pt>
          <cx:pt idx="2973">73</cx:pt>
          <cx:pt idx="2974">69</cx:pt>
          <cx:pt idx="2975">68</cx:pt>
          <cx:pt idx="2976">63</cx:pt>
          <cx:pt idx="2977">85</cx:pt>
          <cx:pt idx="2978">80</cx:pt>
          <cx:pt idx="2979">67</cx:pt>
          <cx:pt idx="2980">60</cx:pt>
          <cx:pt idx="2981">65</cx:pt>
          <cx:pt idx="2982">58</cx:pt>
          <cx:pt idx="2983">63</cx:pt>
          <cx:pt idx="2984">72</cx:pt>
          <cx:pt idx="2985">65</cx:pt>
          <cx:pt idx="2986">58</cx:pt>
          <cx:pt idx="2987">73</cx:pt>
          <cx:pt idx="2988">27</cx:pt>
          <cx:pt idx="2989">39</cx:pt>
          <cx:pt idx="2990">73</cx:pt>
          <cx:pt idx="2991">77</cx:pt>
          <cx:pt idx="2992">78</cx:pt>
          <cx:pt idx="2993">82</cx:pt>
          <cx:pt idx="2994">60</cx:pt>
          <cx:pt idx="2995">78</cx:pt>
          <cx:pt idx="2996">64</cx:pt>
          <cx:pt idx="2997">63</cx:pt>
          <cx:pt idx="2998">43</cx:pt>
          <cx:pt idx="2999">40</cx:pt>
          <cx:pt idx="3000">62</cx:pt>
          <cx:pt idx="3001">71</cx:pt>
          <cx:pt idx="3002">48</cx:pt>
          <cx:pt idx="3003">64</cx:pt>
          <cx:pt idx="3004">69</cx:pt>
          <cx:pt idx="3005">67</cx:pt>
          <cx:pt idx="3006">45</cx:pt>
          <cx:pt idx="3007">61</cx:pt>
          <cx:pt idx="3008">78</cx:pt>
          <cx:pt idx="3009">59</cx:pt>
          <cx:pt idx="3010">59</cx:pt>
          <cx:pt idx="3011">31</cx:pt>
          <cx:pt idx="3012">62</cx:pt>
          <cx:pt idx="3013">89</cx:pt>
          <cx:pt idx="3014">68</cx:pt>
          <cx:pt idx="3015">40</cx:pt>
          <cx:pt idx="3016">62</cx:pt>
          <cx:pt idx="3017">73</cx:pt>
          <cx:pt idx="3018">81</cx:pt>
          <cx:pt idx="3019">66</cx:pt>
          <cx:pt idx="3020">57</cx:pt>
          <cx:pt idx="3021">65</cx:pt>
          <cx:pt idx="3022">66</cx:pt>
          <cx:pt idx="3023">76</cx:pt>
          <cx:pt idx="3024">81</cx:pt>
          <cx:pt idx="3025">73</cx:pt>
          <cx:pt idx="3026">74</cx:pt>
          <cx:pt idx="3027">70</cx:pt>
          <cx:pt idx="3028">39</cx:pt>
          <cx:pt idx="3029">57</cx:pt>
          <cx:pt idx="3030">53</cx:pt>
          <cx:pt idx="3031">61</cx:pt>
          <cx:pt idx="3032">90</cx:pt>
          <cx:pt idx="3033">74</cx:pt>
          <cx:pt idx="3034">65</cx:pt>
          <cx:pt idx="3035">65</cx:pt>
          <cx:pt idx="3036">39</cx:pt>
          <cx:pt idx="3037">75</cx:pt>
          <cx:pt idx="3038">37</cx:pt>
          <cx:pt idx="3039">75</cx:pt>
          <cx:pt idx="3040">50</cx:pt>
          <cx:pt idx="3041">61</cx:pt>
          <cx:pt idx="3042">79</cx:pt>
          <cx:pt idx="3043">76</cx:pt>
          <cx:pt idx="3044">34</cx:pt>
          <cx:pt idx="3045">82</cx:pt>
          <cx:pt idx="3046">62</cx:pt>
          <cx:pt idx="3047">60</cx:pt>
          <cx:pt idx="3048">42</cx:pt>
          <cx:pt idx="3049">58</cx:pt>
          <cx:pt idx="3050">73</cx:pt>
          <cx:pt idx="3051">62</cx:pt>
          <cx:pt idx="3052">77</cx:pt>
          <cx:pt idx="3053">61</cx:pt>
          <cx:pt idx="3054">72</cx:pt>
          <cx:pt idx="3055">65</cx:pt>
          <cx:pt idx="3056">90</cx:pt>
          <cx:pt idx="3057">51</cx:pt>
          <cx:pt idx="3058">73</cx:pt>
          <cx:pt idx="3059">75</cx:pt>
          <cx:pt idx="3060">75</cx:pt>
          <cx:pt idx="3061">53</cx:pt>
          <cx:pt idx="3062">50</cx:pt>
          <cx:pt idx="3063">68</cx:pt>
          <cx:pt idx="3064">67</cx:pt>
          <cx:pt idx="3065">70</cx:pt>
          <cx:pt idx="3066">65</cx:pt>
          <cx:pt idx="3067">75</cx:pt>
          <cx:pt idx="3068">81</cx:pt>
          <cx:pt idx="3069">74</cx:pt>
          <cx:pt idx="3070">63</cx:pt>
          <cx:pt idx="3071">69</cx:pt>
          <cx:pt idx="3072">59</cx:pt>
          <cx:pt idx="3073">62</cx:pt>
          <cx:pt idx="3074">77</cx:pt>
          <cx:pt idx="3075">77</cx:pt>
          <cx:pt idx="3076">58</cx:pt>
          <cx:pt idx="3077">75</cx:pt>
          <cx:pt idx="3078">30</cx:pt>
          <cx:pt idx="3079">72</cx:pt>
          <cx:pt idx="3080">78</cx:pt>
          <cx:pt idx="3081">88</cx:pt>
          <cx:pt idx="3082">91</cx:pt>
          <cx:pt idx="3083">74</cx:pt>
          <cx:pt idx="3084">75</cx:pt>
          <cx:pt idx="3085">67</cx:pt>
          <cx:pt idx="3086">32</cx:pt>
          <cx:pt idx="3087">67</cx:pt>
          <cx:pt idx="3088">64</cx:pt>
          <cx:pt idx="3089">48</cx:pt>
          <cx:pt idx="3090">79</cx:pt>
          <cx:pt idx="3091">77</cx:pt>
          <cx:pt idx="3092">64</cx:pt>
          <cx:pt idx="3093">75</cx:pt>
          <cx:pt idx="3094">52</cx:pt>
          <cx:pt idx="3095">68</cx:pt>
          <cx:pt idx="3096">41</cx:pt>
          <cx:pt idx="3097">52</cx:pt>
          <cx:pt idx="3098">73</cx:pt>
          <cx:pt idx="3099">62</cx:pt>
          <cx:pt idx="3100">34</cx:pt>
          <cx:pt idx="3101">69</cx:pt>
          <cx:pt idx="3102">38</cx:pt>
          <cx:pt idx="3103">93</cx:pt>
          <cx:pt idx="3104">48</cx:pt>
          <cx:pt idx="3105">41</cx:pt>
          <cx:pt idx="3106">67</cx:pt>
          <cx:pt idx="3107">64</cx:pt>
          <cx:pt idx="3108">73</cx:pt>
          <cx:pt idx="3109">71</cx:pt>
          <cx:pt idx="3110">73</cx:pt>
          <cx:pt idx="3111">62</cx:pt>
          <cx:pt idx="3112">65</cx:pt>
          <cx:pt idx="3113">74</cx:pt>
          <cx:pt idx="3114">68</cx:pt>
          <cx:pt idx="3115">69</cx:pt>
          <cx:pt idx="3116">72</cx:pt>
          <cx:pt idx="3117">57</cx:pt>
          <cx:pt idx="3118">39</cx:pt>
          <cx:pt idx="3119">76</cx:pt>
          <cx:pt idx="3120">69</cx:pt>
          <cx:pt idx="3121">78</cx:pt>
          <cx:pt idx="3122">77</cx:pt>
          <cx:pt idx="3123">68</cx:pt>
          <cx:pt idx="3124">56</cx:pt>
          <cx:pt idx="3125">74</cx:pt>
          <cx:pt idx="3126">90</cx:pt>
          <cx:pt idx="3127">65</cx:pt>
          <cx:pt idx="3128">74</cx:pt>
          <cx:pt idx="3129">55</cx:pt>
          <cx:pt idx="3130">65</cx:pt>
          <cx:pt idx="3131">36</cx:pt>
          <cx:pt idx="3132">67</cx:pt>
          <cx:pt idx="3133">53</cx:pt>
          <cx:pt idx="3134">77</cx:pt>
          <cx:pt idx="3135">75</cx:pt>
          <cx:pt idx="3136">54</cx:pt>
          <cx:pt idx="3137">66</cx:pt>
          <cx:pt idx="3138">63</cx:pt>
          <cx:pt idx="3139">70</cx:pt>
          <cx:pt idx="3140">71</cx:pt>
          <cx:pt idx="3141">74</cx:pt>
          <cx:pt idx="3142">43</cx:pt>
          <cx:pt idx="3143">81</cx:pt>
          <cx:pt idx="3144">38</cx:pt>
          <cx:pt idx="3145">77</cx:pt>
          <cx:pt idx="3146">49</cx:pt>
          <cx:pt idx="3147">62</cx:pt>
          <cx:pt idx="3148">71</cx:pt>
          <cx:pt idx="3149">57</cx:pt>
          <cx:pt idx="3150">71</cx:pt>
          <cx:pt idx="3151">51</cx:pt>
          <cx:pt idx="3152">78</cx:pt>
          <cx:pt idx="3153">59</cx:pt>
          <cx:pt idx="3154">69</cx:pt>
          <cx:pt idx="3155">70</cx:pt>
          <cx:pt idx="3156">73</cx:pt>
          <cx:pt idx="3157">76</cx:pt>
          <cx:pt idx="3158">75</cx:pt>
          <cx:pt idx="3159">54</cx:pt>
          <cx:pt idx="3160">72</cx:pt>
          <cx:pt idx="3161">87</cx:pt>
          <cx:pt idx="3162">82</cx:pt>
          <cx:pt idx="3163">28</cx:pt>
          <cx:pt idx="3164">79</cx:pt>
          <cx:pt idx="3165">75</cx:pt>
          <cx:pt idx="3166">67</cx:pt>
          <cx:pt idx="3167">79</cx:pt>
          <cx:pt idx="3168">63</cx:pt>
          <cx:pt idx="3169">91</cx:pt>
          <cx:pt idx="3170">79</cx:pt>
          <cx:pt idx="3171">38</cx:pt>
          <cx:pt idx="3172">62</cx:pt>
          <cx:pt idx="3173">78</cx:pt>
          <cx:pt idx="3174">76</cx:pt>
          <cx:pt idx="3175">90</cx:pt>
          <cx:pt idx="3176">66</cx:pt>
          <cx:pt idx="3177">39</cx:pt>
          <cx:pt idx="3178">64</cx:pt>
          <cx:pt idx="3179">73</cx:pt>
          <cx:pt idx="3180">77</cx:pt>
          <cx:pt idx="3181">67</cx:pt>
          <cx:pt idx="3182">73</cx:pt>
          <cx:pt idx="3183">68</cx:pt>
          <cx:pt idx="3184">72</cx:pt>
          <cx:pt idx="3185">70</cx:pt>
          <cx:pt idx="3186">72</cx:pt>
          <cx:pt idx="3187">71</cx:pt>
          <cx:pt idx="3188">53</cx:pt>
          <cx:pt idx="3189">70</cx:pt>
          <cx:pt idx="3190">33</cx:pt>
          <cx:pt idx="3191">77</cx:pt>
          <cx:pt idx="3192">59</cx:pt>
          <cx:pt idx="3193">61</cx:pt>
          <cx:pt idx="3194">75</cx:pt>
          <cx:pt idx="3195">84</cx:pt>
          <cx:pt idx="3196">89</cx:pt>
          <cx:pt idx="3197">83</cx:pt>
          <cx:pt idx="3198">73</cx:pt>
          <cx:pt idx="3199">64</cx:pt>
          <cx:pt idx="3200">70</cx:pt>
          <cx:pt idx="3201">74</cx:pt>
          <cx:pt idx="3202">69</cx:pt>
          <cx:pt idx="3203">81</cx:pt>
          <cx:pt idx="3204">76</cx:pt>
          <cx:pt idx="3205">82</cx:pt>
          <cx:pt idx="3206">54</cx:pt>
          <cx:pt idx="3207">69</cx:pt>
          <cx:pt idx="3208">78</cx:pt>
          <cx:pt idx="3209">81</cx:pt>
          <cx:pt idx="3210">67</cx:pt>
          <cx:pt idx="3211">92</cx:pt>
          <cx:pt idx="3212">77</cx:pt>
          <cx:pt idx="3213">68</cx:pt>
          <cx:pt idx="3214">76</cx:pt>
          <cx:pt idx="3215">60</cx:pt>
          <cx:pt idx="3216">51</cx:pt>
          <cx:pt idx="3217">63</cx:pt>
          <cx:pt idx="3218">72</cx:pt>
          <cx:pt idx="3219">85</cx:pt>
          <cx:pt idx="3220">56</cx:pt>
          <cx:pt idx="3221">63</cx:pt>
          <cx:pt idx="3222">70</cx:pt>
          <cx:pt idx="3223">66</cx:pt>
          <cx:pt idx="3224">91</cx:pt>
          <cx:pt idx="3225">82</cx:pt>
          <cx:pt idx="3226">67</cx:pt>
          <cx:pt idx="3227">80</cx:pt>
          <cx:pt idx="3228">82</cx:pt>
          <cx:pt idx="3229">79</cx:pt>
          <cx:pt idx="3230">72</cx:pt>
          <cx:pt idx="3231">45</cx:pt>
          <cx:pt idx="3232">80</cx:pt>
          <cx:pt idx="3233">79</cx:pt>
          <cx:pt idx="3234">78</cx:pt>
          <cx:pt idx="3235">59</cx:pt>
          <cx:pt idx="3236">89</cx:pt>
          <cx:pt idx="3237">86</cx:pt>
          <cx:pt idx="3238">80</cx:pt>
          <cx:pt idx="3239">66</cx:pt>
          <cx:pt idx="3240">77</cx:pt>
          <cx:pt idx="3241">79</cx:pt>
          <cx:pt idx="3242">76</cx:pt>
          <cx:pt idx="3243">85</cx:pt>
          <cx:pt idx="3244">55</cx:pt>
          <cx:pt idx="3245">71</cx:pt>
          <cx:pt idx="3246">52</cx:pt>
          <cx:pt idx="3247">65</cx:pt>
          <cx:pt idx="3248">47</cx:pt>
          <cx:pt idx="3249">74</cx:pt>
          <cx:pt idx="3250">67</cx:pt>
          <cx:pt idx="3251">56</cx:pt>
          <cx:pt idx="3252">84</cx:pt>
          <cx:pt idx="3253">91</cx:pt>
          <cx:pt idx="3254">57</cx:pt>
          <cx:pt idx="3255">34</cx:pt>
          <cx:pt idx="3256">78</cx:pt>
          <cx:pt idx="3257">71</cx:pt>
          <cx:pt idx="3258">64</cx:pt>
          <cx:pt idx="3259">66</cx:pt>
          <cx:pt idx="3260">73</cx:pt>
          <cx:pt idx="3261">75</cx:pt>
          <cx:pt idx="3262">75</cx:pt>
          <cx:pt idx="3263">90</cx:pt>
          <cx:pt idx="3264">67</cx:pt>
          <cx:pt idx="3265">43</cx:pt>
          <cx:pt idx="3266">40</cx:pt>
          <cx:pt idx="3267">62</cx:pt>
          <cx:pt idx="3268">71</cx:pt>
          <cx:pt idx="3269">48</cx:pt>
          <cx:pt idx="3270">64</cx:pt>
          <cx:pt idx="3271">69</cx:pt>
          <cx:pt idx="3272">67</cx:pt>
          <cx:pt idx="3273">45</cx:pt>
          <cx:pt idx="3274">61</cx:pt>
          <cx:pt idx="3275">79</cx:pt>
          <cx:pt idx="3276">59</cx:pt>
          <cx:pt idx="3277">59</cx:pt>
          <cx:pt idx="3278">31</cx:pt>
          <cx:pt idx="3279">62</cx:pt>
          <cx:pt idx="3280">89</cx:pt>
          <cx:pt idx="3281">68</cx:pt>
          <cx:pt idx="3282">40</cx:pt>
          <cx:pt idx="3283">62</cx:pt>
          <cx:pt idx="3284">73</cx:pt>
          <cx:pt idx="3285">81</cx:pt>
          <cx:pt idx="3286">66</cx:pt>
          <cx:pt idx="3287">57</cx:pt>
          <cx:pt idx="3288">76</cx:pt>
          <cx:pt idx="3289">81</cx:pt>
          <cx:pt idx="3290">73</cx:pt>
          <cx:pt idx="3291">70</cx:pt>
          <cx:pt idx="3292">71</cx:pt>
          <cx:pt idx="3293">78</cx:pt>
          <cx:pt idx="3294">61</cx:pt>
          <cx:pt idx="3295">86</cx:pt>
          <cx:pt idx="3296">85</cx:pt>
          <cx:pt idx="3297">73</cx:pt>
          <cx:pt idx="3298">75</cx:pt>
          <cx:pt idx="3299">64</cx:pt>
          <cx:pt idx="3300">84</cx:pt>
          <cx:pt idx="3301">60</cx:pt>
          <cx:pt idx="3302">68</cx:pt>
          <cx:pt idx="3303">64</cx:pt>
          <cx:pt idx="3304">77</cx:pt>
          <cx:pt idx="3305">74</cx:pt>
          <cx:pt idx="3306">73</cx:pt>
          <cx:pt idx="3307">70</cx:pt>
          <cx:pt idx="3308">76</cx:pt>
          <cx:pt idx="3309">61</cx:pt>
          <cx:pt idx="3310">66</cx:pt>
          <cx:pt idx="3311">69</cx:pt>
          <cx:pt idx="3312">84</cx:pt>
          <cx:pt idx="3313">37</cx:pt>
          <cx:pt idx="3314">61</cx:pt>
          <cx:pt idx="3315">65</cx:pt>
          <cx:pt idx="3316">84</cx:pt>
          <cx:pt idx="3317">34</cx:pt>
          <cx:pt idx="3318">72</cx:pt>
          <cx:pt idx="3319">74</cx:pt>
          <cx:pt idx="3320">90</cx:pt>
          <cx:pt idx="3321">87</cx:pt>
          <cx:pt idx="3322">83</cx:pt>
          <cx:pt idx="3323">69</cx:pt>
          <cx:pt idx="3324">80</cx:pt>
          <cx:pt idx="3325">82</cx:pt>
          <cx:pt idx="3326">74</cx:pt>
          <cx:pt idx="3327">57</cx:pt>
          <cx:pt idx="3328">81</cx:pt>
          <cx:pt idx="3329">63</cx:pt>
          <cx:pt idx="3330">63</cx:pt>
          <cx:pt idx="3331">55</cx:pt>
          <cx:pt idx="3332">57</cx:pt>
          <cx:pt idx="3333">60</cx:pt>
          <cx:pt idx="3334">38</cx:pt>
          <cx:pt idx="3335">64</cx:pt>
          <cx:pt idx="3336">73</cx:pt>
          <cx:pt idx="3337">85</cx:pt>
          <cx:pt idx="3338">76</cx:pt>
          <cx:pt idx="3339">86</cx:pt>
          <cx:pt idx="3340">92</cx:pt>
          <cx:pt idx="3341">75</cx:pt>
          <cx:pt idx="3342">77</cx:pt>
          <cx:pt idx="3343">84</cx:pt>
          <cx:pt idx="3344">84</cx:pt>
          <cx:pt idx="3345">85</cx:pt>
          <cx:pt idx="3346">72</cx:pt>
          <cx:pt idx="3347">82</cx:pt>
          <cx:pt idx="3348">66</cx:pt>
          <cx:pt idx="3349">39</cx:pt>
          <cx:pt idx="3350">51</cx:pt>
          <cx:pt idx="3351">78</cx:pt>
          <cx:pt idx="3352">75</cx:pt>
          <cx:pt idx="3353">84</cx:pt>
          <cx:pt idx="3354">35</cx:pt>
          <cx:pt idx="3355">79</cx:pt>
          <cx:pt idx="3356">89</cx:pt>
          <cx:pt idx="3357">90</cx:pt>
          <cx:pt idx="3358">76</cx:pt>
          <cx:pt idx="3359">90</cx:pt>
          <cx:pt idx="3360">69</cx:pt>
          <cx:pt idx="3361">82</cx:pt>
          <cx:pt idx="3362">79</cx:pt>
          <cx:pt idx="3363">44</cx:pt>
          <cx:pt idx="3364">59</cx:pt>
          <cx:pt idx="3365">76</cx:pt>
          <cx:pt idx="3366">71</cx:pt>
          <cx:pt idx="3367">80</cx:pt>
          <cx:pt idx="3368">54</cx:pt>
          <cx:pt idx="3369">80</cx:pt>
          <cx:pt idx="3370">83</cx:pt>
          <cx:pt idx="3371">82</cx:pt>
          <cx:pt idx="3372">74</cx:pt>
          <cx:pt idx="3373">65</cx:pt>
          <cx:pt idx="3374">88</cx:pt>
          <cx:pt idx="3375">48</cx:pt>
          <cx:pt idx="3376">84</cx:pt>
          <cx:pt idx="3377">86</cx:pt>
          <cx:pt idx="3378">71</cx:pt>
          <cx:pt idx="3379">61</cx:pt>
          <cx:pt idx="3380">67</cx:pt>
          <cx:pt idx="3381">71</cx:pt>
          <cx:pt idx="3382">76</cx:pt>
          <cx:pt idx="3383">70</cx:pt>
          <cx:pt idx="3384">79</cx:pt>
          <cx:pt idx="3385">42</cx:pt>
          <cx:pt idx="3386">87</cx:pt>
          <cx:pt idx="3387">75</cx:pt>
          <cx:pt idx="3388">46</cx:pt>
          <cx:pt idx="3389">73</cx:pt>
          <cx:pt idx="3390">54</cx:pt>
          <cx:pt idx="3391">74</cx:pt>
          <cx:pt idx="3392">80</cx:pt>
          <cx:pt idx="3393">78</cx:pt>
          <cx:pt idx="3394">86</cx:pt>
          <cx:pt idx="3395">88</cx:pt>
          <cx:pt idx="3396">75</cx:pt>
          <cx:pt idx="3397">40</cx:pt>
          <cx:pt idx="3398">69</cx:pt>
          <cx:pt idx="3399">74</cx:pt>
          <cx:pt idx="3400">59</cx:pt>
          <cx:pt idx="3401">41</cx:pt>
          <cx:pt idx="3402">72</cx:pt>
          <cx:pt idx="3403">71</cx:pt>
          <cx:pt idx="3404">59</cx:pt>
          <cx:pt idx="3405">70</cx:pt>
          <cx:pt idx="3406">80</cx:pt>
          <cx:pt idx="3407">80</cx:pt>
          <cx:pt idx="3408">76</cx:pt>
          <cx:pt idx="3409">64</cx:pt>
          <cx:pt idx="3410">48</cx:pt>
          <cx:pt idx="3411">77</cx:pt>
          <cx:pt idx="3412">71</cx:pt>
          <cx:pt idx="3413">69</cx:pt>
          <cx:pt idx="3414">69</cx:pt>
          <cx:pt idx="3415">78</cx:pt>
          <cx:pt idx="3416">73</cx:pt>
          <cx:pt idx="3417">70</cx:pt>
          <cx:pt idx="3418">83</cx:pt>
          <cx:pt idx="3419">72</cx:pt>
          <cx:pt idx="3420">71</cx:pt>
          <cx:pt idx="3421">57</cx:pt>
          <cx:pt idx="3422">72</cx:pt>
          <cx:pt idx="3423">78</cx:pt>
          <cx:pt idx="3424">67</cx:pt>
          <cx:pt idx="3425">60</cx:pt>
          <cx:pt idx="3426">61</cx:pt>
          <cx:pt idx="3427">77</cx:pt>
          <cx:pt idx="3428">73</cx:pt>
          <cx:pt idx="3429">74</cx:pt>
          <cx:pt idx="3430">63</cx:pt>
          <cx:pt idx="3431">54</cx:pt>
          <cx:pt idx="3432">62</cx:pt>
          <cx:pt idx="3433">57</cx:pt>
          <cx:pt idx="3434">69</cx:pt>
          <cx:pt idx="3435">61</cx:pt>
          <cx:pt idx="3436">65</cx:pt>
          <cx:pt idx="3437">43</cx:pt>
          <cx:pt idx="3438">73</cx:pt>
          <cx:pt idx="3439">84</cx:pt>
          <cx:pt idx="3440">75</cx:pt>
          <cx:pt idx="3441">79</cx:pt>
          <cx:pt idx="3442">88</cx:pt>
          <cx:pt idx="3443">92</cx:pt>
          <cx:pt idx="3444">74</cx:pt>
          <cx:pt idx="3445">66</cx:pt>
          <cx:pt idx="3446">58</cx:pt>
          <cx:pt idx="3447">79</cx:pt>
          <cx:pt idx="3448">76</cx:pt>
          <cx:pt idx="3449">57</cx:pt>
          <cx:pt idx="3450">32</cx:pt>
          <cx:pt idx="3451">64</cx:pt>
          <cx:pt idx="3452">67</cx:pt>
          <cx:pt idx="3453">67</cx:pt>
          <cx:pt idx="3454">58</cx:pt>
          <cx:pt idx="3455">34</cx:pt>
          <cx:pt idx="3456">62</cx:pt>
          <cx:pt idx="3457">65</cx:pt>
          <cx:pt idx="3458">80</cx:pt>
          <cx:pt idx="3459">51</cx:pt>
          <cx:pt idx="3460">69</cx:pt>
          <cx:pt idx="3461">57</cx:pt>
          <cx:pt idx="3462">72</cx:pt>
          <cx:pt idx="3463">73</cx:pt>
          <cx:pt idx="3464">71</cx:pt>
          <cx:pt idx="3465">61</cx:pt>
          <cx:pt idx="3466">66</cx:pt>
          <cx:pt idx="3467">66</cx:pt>
          <cx:pt idx="3468">74</cx:pt>
          <cx:pt idx="3469">62</cx:pt>
          <cx:pt idx="3470">69</cx:pt>
          <cx:pt idx="3471">81</cx:pt>
          <cx:pt idx="3472">60</cx:pt>
          <cx:pt idx="3473">35</cx:pt>
          <cx:pt idx="3474">72</cx:pt>
          <cx:pt idx="3475">84</cx:pt>
          <cx:pt idx="3476">32</cx:pt>
          <cx:pt idx="3477">73</cx:pt>
          <cx:pt idx="3478">56</cx:pt>
          <cx:pt idx="3479">57</cx:pt>
          <cx:pt idx="3480">76</cx:pt>
          <cx:pt idx="3481">81</cx:pt>
          <cx:pt idx="3482">60</cx:pt>
          <cx:pt idx="3483">80</cx:pt>
          <cx:pt idx="3484">66</cx:pt>
          <cx:pt idx="3485">78</cx:pt>
          <cx:pt idx="3486">75</cx:pt>
          <cx:pt idx="3487">78</cx:pt>
          <cx:pt idx="3488">79</cx:pt>
          <cx:pt idx="3489">72</cx:pt>
          <cx:pt idx="3490">81</cx:pt>
          <cx:pt idx="3491">83</cx:pt>
          <cx:pt idx="3492">76</cx:pt>
          <cx:pt idx="3493">52</cx:pt>
          <cx:pt idx="3494">72</cx:pt>
          <cx:pt idx="3495">82</cx:pt>
          <cx:pt idx="3496">62</cx:pt>
          <cx:pt idx="3497">71</cx:pt>
          <cx:pt idx="3498">34</cx:pt>
          <cx:pt idx="3499">72</cx:pt>
          <cx:pt idx="3500">52</cx:pt>
          <cx:pt idx="3501">73</cx:pt>
          <cx:pt idx="3502">57</cx:pt>
          <cx:pt idx="3503">76</cx:pt>
          <cx:pt idx="3504">59</cx:pt>
          <cx:pt idx="3505">49</cx:pt>
          <cx:pt idx="3506">74</cx:pt>
          <cx:pt idx="3507">74</cx:pt>
          <cx:pt idx="3508">76</cx:pt>
          <cx:pt idx="3509">76</cx:pt>
          <cx:pt idx="3510">63</cx:pt>
          <cx:pt idx="3511">84</cx:pt>
          <cx:pt idx="3512">68</cx:pt>
          <cx:pt idx="3513">54</cx:pt>
          <cx:pt idx="3514">83</cx:pt>
          <cx:pt idx="3515">85</cx:pt>
          <cx:pt idx="3516">75</cx:pt>
          <cx:pt idx="3517">57</cx:pt>
          <cx:pt idx="3518">72</cx:pt>
          <cx:pt idx="3519">67</cx:pt>
          <cx:pt idx="3520">72</cx:pt>
          <cx:pt idx="3521">56</cx:pt>
          <cx:pt idx="3522">76</cx:pt>
          <cx:pt idx="3523">50</cx:pt>
          <cx:pt idx="3524">75</cx:pt>
          <cx:pt idx="3525">77</cx:pt>
          <cx:pt idx="3526">81</cx:pt>
          <cx:pt idx="3527">78</cx:pt>
          <cx:pt idx="3528">34</cx:pt>
          <cx:pt idx="3529">85</cx:pt>
          <cx:pt idx="3530">70</cx:pt>
          <cx:pt idx="3531">50</cx:pt>
          <cx:pt idx="3532">82</cx:pt>
          <cx:pt idx="3533">74</cx:pt>
          <cx:pt idx="3534">68</cx:pt>
          <cx:pt idx="3535">80</cx:pt>
          <cx:pt idx="3536">72</cx:pt>
          <cx:pt idx="3537">66</cx:pt>
          <cx:pt idx="3538">59</cx:pt>
          <cx:pt idx="3539">66</cx:pt>
          <cx:pt idx="3540">46</cx:pt>
          <cx:pt idx="3541">68</cx:pt>
          <cx:pt idx="3542">58</cx:pt>
          <cx:pt idx="3543">81</cx:pt>
          <cx:pt idx="3544">67</cx:pt>
          <cx:pt idx="3545">39</cx:pt>
          <cx:pt idx="3546">65</cx:pt>
          <cx:pt idx="3547">77</cx:pt>
          <cx:pt idx="3548">43</cx:pt>
          <cx:pt idx="3549">66</cx:pt>
          <cx:pt idx="3550">78</cx:pt>
          <cx:pt idx="3551">68</cx:pt>
          <cx:pt idx="3552">69</cx:pt>
          <cx:pt idx="3553">47</cx:pt>
          <cx:pt idx="3554">70</cx:pt>
          <cx:pt idx="3555">82</cx:pt>
          <cx:pt idx="3556">69</cx:pt>
          <cx:pt idx="3557">49</cx:pt>
          <cx:pt idx="3558">70</cx:pt>
          <cx:pt idx="3559">76</cx:pt>
          <cx:pt idx="3560">78</cx:pt>
          <cx:pt idx="3561">61</cx:pt>
          <cx:pt idx="3562">75</cx:pt>
          <cx:pt idx="3563">79</cx:pt>
          <cx:pt idx="3564">55</cx:pt>
          <cx:pt idx="3565">41</cx:pt>
          <cx:pt idx="3566">77</cx:pt>
          <cx:pt idx="3567">46</cx:pt>
          <cx:pt idx="3568">72</cx:pt>
          <cx:pt idx="3569">72</cx:pt>
          <cx:pt idx="3570">45</cx:pt>
          <cx:pt idx="3571">69</cx:pt>
          <cx:pt idx="3572">68</cx:pt>
          <cx:pt idx="3573">75</cx:pt>
          <cx:pt idx="3574">40</cx:pt>
          <cx:pt idx="3575">62</cx:pt>
          <cx:pt idx="3576">75</cx:pt>
          <cx:pt idx="3577">36</cx:pt>
          <cx:pt idx="3578">89</cx:pt>
          <cx:pt idx="3579">49</cx:pt>
          <cx:pt idx="3580">65</cx:pt>
          <cx:pt idx="3581">69</cx:pt>
          <cx:pt idx="3582">39</cx:pt>
          <cx:pt idx="3583">80</cx:pt>
          <cx:pt idx="3584">79</cx:pt>
          <cx:pt idx="3585">67</cx:pt>
          <cx:pt idx="3586">54</cx:pt>
          <cx:pt idx="3587">42</cx:pt>
          <cx:pt idx="3588">69</cx:pt>
          <cx:pt idx="3589">78</cx:pt>
          <cx:pt idx="3590">78</cx:pt>
          <cx:pt idx="3591">67</cx:pt>
          <cx:pt idx="3592">77</cx:pt>
          <cx:pt idx="3593">45</cx:pt>
          <cx:pt idx="3594">88</cx:pt>
          <cx:pt idx="3595">62</cx:pt>
          <cx:pt idx="3596">76</cx:pt>
          <cx:pt idx="3597">45</cx:pt>
          <cx:pt idx="3598">75</cx:pt>
          <cx:pt idx="3599">30</cx:pt>
          <cx:pt idx="3600">85</cx:pt>
          <cx:pt idx="3601">75</cx:pt>
          <cx:pt idx="3602">82</cx:pt>
          <cx:pt idx="3603">75</cx:pt>
          <cx:pt idx="3604">87</cx:pt>
          <cx:pt idx="3605">61</cx:pt>
          <cx:pt idx="3606">82</cx:pt>
          <cx:pt idx="3607">79</cx:pt>
          <cx:pt idx="3608">80</cx:pt>
          <cx:pt idx="3609">72</cx:pt>
          <cx:pt idx="3610">73</cx:pt>
          <cx:pt idx="3611">32</cx:pt>
          <cx:pt idx="3612">70</cx:pt>
          <cx:pt idx="3613">74</cx:pt>
          <cx:pt idx="3614">78</cx:pt>
          <cx:pt idx="3615">65</cx:pt>
          <cx:pt idx="3616">61</cx:pt>
          <cx:pt idx="3617">67</cx:pt>
          <cx:pt idx="3618">68</cx:pt>
          <cx:pt idx="3619">73</cx:pt>
          <cx:pt idx="3620">60</cx:pt>
          <cx:pt idx="3621">75</cx:pt>
          <cx:pt idx="3622">84</cx:pt>
          <cx:pt idx="3623">52</cx:pt>
          <cx:pt idx="3624">56</cx:pt>
          <cx:pt idx="3625">78</cx:pt>
          <cx:pt idx="3626">40</cx:pt>
          <cx:pt idx="3627">76</cx:pt>
          <cx:pt idx="3628">91</cx:pt>
          <cx:pt idx="3629">47</cx:pt>
          <cx:pt idx="3630">59</cx:pt>
          <cx:pt idx="3631">68</cx:pt>
          <cx:pt idx="3632">40</cx:pt>
          <cx:pt idx="3633">52</cx:pt>
          <cx:pt idx="3634">62</cx:pt>
          <cx:pt idx="3635">19</cx:pt>
          <cx:pt idx="3636">73</cx:pt>
          <cx:pt idx="3637">59</cx:pt>
          <cx:pt idx="3638">53</cx:pt>
          <cx:pt idx="3639">73</cx:pt>
          <cx:pt idx="3640">69</cx:pt>
          <cx:pt idx="3641">46</cx:pt>
          <cx:pt idx="3642">81</cx:pt>
          <cx:pt idx="3643">33</cx:pt>
          <cx:pt idx="3644">38</cx:pt>
          <cx:pt idx="3645">59</cx:pt>
          <cx:pt idx="3646">62</cx:pt>
          <cx:pt idx="3647">50</cx:pt>
          <cx:pt idx="3648">62</cx:pt>
          <cx:pt idx="3649">42</cx:pt>
          <cx:pt idx="3650">68</cx:pt>
          <cx:pt idx="3651">75</cx:pt>
          <cx:pt idx="3652">53</cx:pt>
          <cx:pt idx="3653">62</cx:pt>
          <cx:pt idx="3654">33</cx:pt>
          <cx:pt idx="3655">70</cx:pt>
          <cx:pt idx="3656">36</cx:pt>
          <cx:pt idx="3657">31</cx:pt>
          <cx:pt idx="3658">61</cx:pt>
          <cx:pt idx="3659">57</cx:pt>
          <cx:pt idx="3660">73</cx:pt>
          <cx:pt idx="3661">57</cx:pt>
          <cx:pt idx="3662">56</cx:pt>
          <cx:pt idx="3663">62</cx:pt>
          <cx:pt idx="3664">46</cx:pt>
          <cx:pt idx="3665">51</cx:pt>
          <cx:pt idx="3666">64</cx:pt>
          <cx:pt idx="3667">60</cx:pt>
          <cx:pt idx="3668">51</cx:pt>
          <cx:pt idx="3669">56</cx:pt>
          <cx:pt idx="3670">30</cx:pt>
          <cx:pt idx="3671">66</cx:pt>
          <cx:pt idx="3672">36</cx:pt>
          <cx:pt idx="3673">62</cx:pt>
          <cx:pt idx="3674">61</cx:pt>
          <cx:pt idx="3675">54</cx:pt>
          <cx:pt idx="3676">52</cx:pt>
          <cx:pt idx="3677">82</cx:pt>
          <cx:pt idx="3678">71</cx:pt>
          <cx:pt idx="3679">68</cx:pt>
          <cx:pt idx="3680">51</cx:pt>
          <cx:pt idx="3681">74</cx:pt>
          <cx:pt idx="3682">28</cx:pt>
          <cx:pt idx="3683">64</cx:pt>
          <cx:pt idx="3684">65</cx:pt>
          <cx:pt idx="3685">71</cx:pt>
          <cx:pt idx="3686">35</cx:pt>
          <cx:pt idx="3687">63</cx:pt>
          <cx:pt idx="3688">58</cx:pt>
          <cx:pt idx="3689">61</cx:pt>
          <cx:pt idx="3690">75</cx:pt>
          <cx:pt idx="3691">61</cx:pt>
          <cx:pt idx="3692">60</cx:pt>
          <cx:pt idx="3693">63</cx:pt>
          <cx:pt idx="3694">49</cx:pt>
          <cx:pt idx="3695">65</cx:pt>
          <cx:pt idx="3696">36</cx:pt>
          <cx:pt idx="3697">70</cx:pt>
          <cx:pt idx="3698">64</cx:pt>
          <cx:pt idx="3699">30</cx:pt>
          <cx:pt idx="3700">36</cx:pt>
          <cx:pt idx="3701">70</cx:pt>
          <cx:pt idx="3702">78</cx:pt>
          <cx:pt idx="3703">51</cx:pt>
          <cx:pt idx="3704">45</cx:pt>
          <cx:pt idx="3705">73</cx:pt>
          <cx:pt idx="3706">61</cx:pt>
          <cx:pt idx="3707">79</cx:pt>
          <cx:pt idx="3708">81</cx:pt>
          <cx:pt idx="3709">74</cx:pt>
          <cx:pt idx="3710">92</cx:pt>
          <cx:pt idx="3711">88</cx:pt>
          <cx:pt idx="3712">64</cx:pt>
          <cx:pt idx="3713">63</cx:pt>
          <cx:pt idx="3714">68</cx:pt>
          <cx:pt idx="3715">55</cx:pt>
          <cx:pt idx="3716">66</cx:pt>
          <cx:pt idx="3717">83</cx:pt>
          <cx:pt idx="3718">87</cx:pt>
          <cx:pt idx="3719">60</cx:pt>
          <cx:pt idx="3720">43</cx:pt>
          <cx:pt idx="3721">38</cx:pt>
          <cx:pt idx="3722">60</cx:pt>
          <cx:pt idx="3723">37</cx:pt>
          <cx:pt idx="3724">66</cx:pt>
          <cx:pt idx="3725">62</cx:pt>
          <cx:pt idx="3726">66</cx:pt>
          <cx:pt idx="3727">61</cx:pt>
          <cx:pt idx="3728">51</cx:pt>
          <cx:pt idx="3729">73</cx:pt>
          <cx:pt idx="3730">77</cx:pt>
          <cx:pt idx="3731">54</cx:pt>
          <cx:pt idx="3732">71</cx:pt>
          <cx:pt idx="3733">83</cx:pt>
          <cx:pt idx="3734">75</cx:pt>
          <cx:pt idx="3735">71</cx:pt>
          <cx:pt idx="3736">45</cx:pt>
          <cx:pt idx="3737">71</cx:pt>
          <cx:pt idx="3738">33</cx:pt>
          <cx:pt idx="3739">69</cx:pt>
          <cx:pt idx="3740">71</cx:pt>
          <cx:pt idx="3741">56</cx:pt>
          <cx:pt idx="3742">54</cx:pt>
          <cx:pt idx="3743">70</cx:pt>
          <cx:pt idx="3744">69</cx:pt>
          <cx:pt idx="3745">74</cx:pt>
          <cx:pt idx="3746">68</cx:pt>
          <cx:pt idx="3747">59</cx:pt>
          <cx:pt idx="3748">64</cx:pt>
          <cx:pt idx="3749">23</cx:pt>
          <cx:pt idx="3750">93</cx:pt>
          <cx:pt idx="3751">62</cx:pt>
          <cx:pt idx="3752">47</cx:pt>
          <cx:pt idx="3753">55</cx:pt>
          <cx:pt idx="3754">64</cx:pt>
          <cx:pt idx="3755">53</cx:pt>
          <cx:pt idx="3756">74</cx:pt>
          <cx:pt idx="3757">75</cx:pt>
          <cx:pt idx="3758">72</cx:pt>
          <cx:pt idx="3759">72</cx:pt>
          <cx:pt idx="3760">72</cx:pt>
          <cx:pt idx="3761">47</cx:pt>
          <cx:pt idx="3762">78</cx:pt>
          <cx:pt idx="3763">65</cx:pt>
          <cx:pt idx="3764">76</cx:pt>
          <cx:pt idx="3765">68</cx:pt>
          <cx:pt idx="3766">70</cx:pt>
          <cx:pt idx="3767">67</cx:pt>
          <cx:pt idx="3768">50</cx:pt>
          <cx:pt idx="3769">75</cx:pt>
          <cx:pt idx="3770">73</cx:pt>
          <cx:pt idx="3771">71</cx:pt>
          <cx:pt idx="3772">70</cx:pt>
          <cx:pt idx="3773">71</cx:pt>
          <cx:pt idx="3774">73</cx:pt>
          <cx:pt idx="3775">65</cx:pt>
          <cx:pt idx="3776">72</cx:pt>
          <cx:pt idx="3777">75</cx:pt>
          <cx:pt idx="3778">75</cx:pt>
          <cx:pt idx="3779">64</cx:pt>
          <cx:pt idx="3780">51</cx:pt>
          <cx:pt idx="3781">55</cx:pt>
          <cx:pt idx="3782">55</cx:pt>
          <cx:pt idx="3783">64</cx:pt>
          <cx:pt idx="3784">48</cx:pt>
          <cx:pt idx="3785">68</cx:pt>
          <cx:pt idx="3786">67</cx:pt>
          <cx:pt idx="3787">71</cx:pt>
          <cx:pt idx="3788">62</cx:pt>
          <cx:pt idx="3789">70</cx:pt>
          <cx:pt idx="3790">49</cx:pt>
          <cx:pt idx="3791">70</cx:pt>
          <cx:pt idx="3792">69</cx:pt>
          <cx:pt idx="3793">81</cx:pt>
          <cx:pt idx="3794">74</cx:pt>
          <cx:pt idx="3795">51</cx:pt>
          <cx:pt idx="3796">77</cx:pt>
          <cx:pt idx="3797">62</cx:pt>
          <cx:pt idx="3798">82</cx:pt>
          <cx:pt idx="3799">77</cx:pt>
          <cx:pt idx="3800">71</cx:pt>
          <cx:pt idx="3801">75</cx:pt>
          <cx:pt idx="3802">66</cx:pt>
          <cx:pt idx="3803">82</cx:pt>
          <cx:pt idx="3804">58</cx:pt>
          <cx:pt idx="3805">60</cx:pt>
          <cx:pt idx="3806">60</cx:pt>
          <cx:pt idx="3807">33</cx:pt>
          <cx:pt idx="3808">72</cx:pt>
          <cx:pt idx="3809">78</cx:pt>
          <cx:pt idx="3810">72</cx:pt>
          <cx:pt idx="3811">61</cx:pt>
          <cx:pt idx="3812">46</cx:pt>
          <cx:pt idx="3813">56</cx:pt>
          <cx:pt idx="3814">90</cx:pt>
          <cx:pt idx="3815">79</cx:pt>
          <cx:pt idx="3816">54</cx:pt>
          <cx:pt idx="3817">67</cx:pt>
          <cx:pt idx="3818">59</cx:pt>
          <cx:pt idx="3819">61</cx:pt>
          <cx:pt idx="3820">72</cx:pt>
          <cx:pt idx="3821">82</cx:pt>
          <cx:pt idx="3822">75</cx:pt>
          <cx:pt idx="3823">75</cx:pt>
          <cx:pt idx="3824">75</cx:pt>
          <cx:pt idx="3825">83</cx:pt>
          <cx:pt idx="3826">40</cx:pt>
          <cx:pt idx="3827">72</cx:pt>
          <cx:pt idx="3828">72</cx:pt>
          <cx:pt idx="3829">71</cx:pt>
          <cx:pt idx="3830">90</cx:pt>
          <cx:pt idx="3831">64</cx:pt>
          <cx:pt idx="3832">61</cx:pt>
          <cx:pt idx="3833">75</cx:pt>
          <cx:pt idx="3834">76</cx:pt>
          <cx:pt idx="3835">85</cx:pt>
          <cx:pt idx="3836">85</cx:pt>
          <cx:pt idx="3837">52</cx:pt>
          <cx:pt idx="3838">84</cx:pt>
          <cx:pt idx="3839">71</cx:pt>
          <cx:pt idx="3840">20</cx:pt>
          <cx:pt idx="3841">64</cx:pt>
          <cx:pt idx="3842">66</cx:pt>
          <cx:pt idx="3843">59</cx:pt>
          <cx:pt idx="3844">29</cx:pt>
          <cx:pt idx="3845">68</cx:pt>
          <cx:pt idx="3846">91</cx:pt>
          <cx:pt idx="3847">77</cx:pt>
          <cx:pt idx="3848">58</cx:pt>
          <cx:pt idx="3849">69</cx:pt>
          <cx:pt idx="3850">56</cx:pt>
          <cx:pt idx="3851">78</cx:pt>
          <cx:pt idx="3852">53</cx:pt>
          <cx:pt idx="3853">83</cx:pt>
          <cx:pt idx="3854">74</cx:pt>
          <cx:pt idx="3855">65</cx:pt>
          <cx:pt idx="3856">71</cx:pt>
          <cx:pt idx="3857">68</cx:pt>
          <cx:pt idx="3858">67</cx:pt>
          <cx:pt idx="3859">32</cx:pt>
          <cx:pt idx="3860">78</cx:pt>
          <cx:pt idx="3861">69</cx:pt>
          <cx:pt idx="3862">58</cx:pt>
          <cx:pt idx="3863">33</cx:pt>
          <cx:pt idx="3864">79</cx:pt>
          <cx:pt idx="3865">79</cx:pt>
          <cx:pt idx="3866">71</cx:pt>
          <cx:pt idx="3867">59</cx:pt>
          <cx:pt idx="3868">55</cx:pt>
          <cx:pt idx="3869">85</cx:pt>
          <cx:pt idx="3870">66</cx:pt>
          <cx:pt idx="3871">85</cx:pt>
          <cx:pt idx="3872">62</cx:pt>
          <cx:pt idx="3873">83</cx:pt>
          <cx:pt idx="3874">77</cx:pt>
          <cx:pt idx="3875">61</cx:pt>
          <cx:pt idx="3876">75</cx:pt>
          <cx:pt idx="3877">70</cx:pt>
          <cx:pt idx="3878">82</cx:pt>
          <cx:pt idx="3879">85</cx:pt>
          <cx:pt idx="3880">67</cx:pt>
          <cx:pt idx="3881">75</cx:pt>
          <cx:pt idx="3882">65</cx:pt>
          <cx:pt idx="3883">72</cx:pt>
          <cx:pt idx="3884">72</cx:pt>
          <cx:pt idx="3885">58</cx:pt>
          <cx:pt idx="3886">83</cx:pt>
          <cx:pt idx="3887">55</cx:pt>
          <cx:pt idx="3888">48</cx:pt>
          <cx:pt idx="3889">44</cx:pt>
          <cx:pt idx="3890">82</cx:pt>
          <cx:pt idx="3891">73</cx:pt>
          <cx:pt idx="3892">72</cx:pt>
          <cx:pt idx="3893">79</cx:pt>
          <cx:pt idx="3894">55</cx:pt>
          <cx:pt idx="3895">59</cx:pt>
          <cx:pt idx="3896">78</cx:pt>
          <cx:pt idx="3897">38</cx:pt>
          <cx:pt idx="3898">62</cx:pt>
          <cx:pt idx="3899">79</cx:pt>
          <cx:pt idx="3900">78</cx:pt>
          <cx:pt idx="3901">74</cx:pt>
          <cx:pt idx="3902">79</cx:pt>
          <cx:pt idx="3903">40</cx:pt>
          <cx:pt idx="3904">81</cx:pt>
          <cx:pt idx="3905">64</cx:pt>
          <cx:pt idx="3906">77</cx:pt>
          <cx:pt idx="3907">81</cx:pt>
          <cx:pt idx="3908">74</cx:pt>
          <cx:pt idx="3909">70</cx:pt>
          <cx:pt idx="3910">64</cx:pt>
          <cx:pt idx="3911">55</cx:pt>
          <cx:pt idx="3912">81</cx:pt>
          <cx:pt idx="3913">84</cx:pt>
          <cx:pt idx="3914">78</cx:pt>
          <cx:pt idx="3915">69</cx:pt>
          <cx:pt idx="3916">82</cx:pt>
          <cx:pt idx="3917">42</cx:pt>
          <cx:pt idx="3918">75</cx:pt>
          <cx:pt idx="3919">71</cx:pt>
          <cx:pt idx="3920">74</cx:pt>
          <cx:pt idx="3921">77</cx:pt>
          <cx:pt idx="3922">68</cx:pt>
          <cx:pt idx="3923">87</cx:pt>
          <cx:pt idx="3924">73</cx:pt>
          <cx:pt idx="3925">62</cx:pt>
          <cx:pt idx="3926">80</cx:pt>
          <cx:pt idx="3927">70</cx:pt>
          <cx:pt idx="3928">56</cx:pt>
          <cx:pt idx="3929">58</cx:pt>
          <cx:pt idx="3930">65</cx:pt>
          <cx:pt idx="3931">64</cx:pt>
          <cx:pt idx="3932">78</cx:pt>
          <cx:pt idx="3933">40</cx:pt>
          <cx:pt idx="3934">79</cx:pt>
          <cx:pt idx="3935">79</cx:pt>
          <cx:pt idx="3936">32</cx:pt>
          <cx:pt idx="3937">70</cx:pt>
          <cx:pt idx="3938">32</cx:pt>
          <cx:pt idx="3939">73</cx:pt>
          <cx:pt idx="3940">71</cx:pt>
          <cx:pt idx="3941">59</cx:pt>
          <cx:pt idx="3942">57</cx:pt>
          <cx:pt idx="3943">48</cx:pt>
          <cx:pt idx="3944">30</cx:pt>
          <cx:pt idx="3945">77</cx:pt>
          <cx:pt idx="3946">83</cx:pt>
          <cx:pt idx="3947">60</cx:pt>
          <cx:pt idx="3948">72</cx:pt>
          <cx:pt idx="3949">80</cx:pt>
          <cx:pt idx="3950">33</cx:pt>
          <cx:pt idx="3951">61</cx:pt>
          <cx:pt idx="3952">58</cx:pt>
          <cx:pt idx="3953">30</cx:pt>
          <cx:pt idx="3954">45</cx:pt>
          <cx:pt idx="3955">90</cx:pt>
          <cx:pt idx="3956">75</cx:pt>
          <cx:pt idx="3957">62</cx:pt>
          <cx:pt idx="3958">71</cx:pt>
          <cx:pt idx="3959">73</cx:pt>
          <cx:pt idx="3960">62</cx:pt>
          <cx:pt idx="3961">57</cx:pt>
          <cx:pt idx="3962">74</cx:pt>
          <cx:pt idx="3963">91</cx:pt>
          <cx:pt idx="3964">87</cx:pt>
          <cx:pt idx="3965">30</cx:pt>
          <cx:pt idx="3966">70</cx:pt>
          <cx:pt idx="3967">58</cx:pt>
          <cx:pt idx="3968">39</cx:pt>
          <cx:pt idx="3969">74</cx:pt>
          <cx:pt idx="3970">51</cx:pt>
          <cx:pt idx="3971">45</cx:pt>
          <cx:pt idx="3972">73</cx:pt>
          <cx:pt idx="3973">61</cx:pt>
          <cx:pt idx="3974">81</cx:pt>
          <cx:pt idx="3975">74</cx:pt>
          <cx:pt idx="3976">92</cx:pt>
          <cx:pt idx="3977">63</cx:pt>
          <cx:pt idx="3978">88</cx:pt>
          <cx:pt idx="3979">64</cx:pt>
          <cx:pt idx="3980">63</cx:pt>
          <cx:pt idx="3981">68</cx:pt>
          <cx:pt idx="3982">55</cx:pt>
          <cx:pt idx="3983">66</cx:pt>
          <cx:pt idx="3984">83</cx:pt>
          <cx:pt idx="3985">87</cx:pt>
          <cx:pt idx="3986">60</cx:pt>
          <cx:pt idx="3987">43</cx:pt>
          <cx:pt idx="3988">38</cx:pt>
          <cx:pt idx="3989">60</cx:pt>
          <cx:pt idx="3990">37</cx:pt>
          <cx:pt idx="3991">66</cx:pt>
          <cx:pt idx="3992">62</cx:pt>
          <cx:pt idx="3993">66</cx:pt>
          <cx:pt idx="3994">61</cx:pt>
          <cx:pt idx="3995">51</cx:pt>
          <cx:pt idx="3996">73</cx:pt>
          <cx:pt idx="3997">77</cx:pt>
          <cx:pt idx="3998">54</cx:pt>
          <cx:pt idx="3999">71</cx:pt>
          <cx:pt idx="4000">83</cx:pt>
          <cx:pt idx="4001">65</cx:pt>
          <cx:pt idx="4002">75</cx:pt>
          <cx:pt idx="4003">45</cx:pt>
          <cx:pt idx="4004">71</cx:pt>
          <cx:pt idx="4005">33</cx:pt>
          <cx:pt idx="4006">36</cx:pt>
          <cx:pt idx="4007">34</cx:pt>
          <cx:pt idx="4008">69</cx:pt>
          <cx:pt idx="4009">71</cx:pt>
          <cx:pt idx="4010">66</cx:pt>
          <cx:pt idx="4011">33</cx:pt>
          <cx:pt idx="4012">67</cx:pt>
          <cx:pt idx="4013">56</cx:pt>
          <cx:pt idx="4014">60</cx:pt>
          <cx:pt idx="4015">68</cx:pt>
          <cx:pt idx="4016">56</cx:pt>
          <cx:pt idx="4017">34</cx:pt>
          <cx:pt idx="4018">78</cx:pt>
          <cx:pt idx="4019">68</cx:pt>
          <cx:pt idx="4020">76</cx:pt>
          <cx:pt idx="4021">65</cx:pt>
          <cx:pt idx="4022">50</cx:pt>
          <cx:pt idx="4023">63</cx:pt>
          <cx:pt idx="4024">73</cx:pt>
          <cx:pt idx="4025">82</cx:pt>
          <cx:pt idx="4026">90</cx:pt>
          <cx:pt idx="4027">82</cx:pt>
          <cx:pt idx="4028">73</cx:pt>
          <cx:pt idx="4029">63</cx:pt>
          <cx:pt idx="4030">63</cx:pt>
          <cx:pt idx="4031">52</cx:pt>
          <cx:pt idx="4032">91</cx:pt>
          <cx:pt idx="4033">78</cx:pt>
          <cx:pt idx="4034">80</cx:pt>
          <cx:pt idx="4035">78</cx:pt>
          <cx:pt idx="4036">64</cx:pt>
          <cx:pt idx="4037">57</cx:pt>
          <cx:pt idx="4038">73</cx:pt>
          <cx:pt idx="4039">60</cx:pt>
          <cx:pt idx="4040">49</cx:pt>
          <cx:pt idx="4041">54</cx:pt>
          <cx:pt idx="4042">80</cx:pt>
          <cx:pt idx="4043">77</cx:pt>
          <cx:pt idx="4044">81</cx:pt>
          <cx:pt idx="4045">44</cx:pt>
          <cx:pt idx="4046">74</cx:pt>
          <cx:pt idx="4047">75</cx:pt>
          <cx:pt idx="4048">74</cx:pt>
          <cx:pt idx="4049">82</cx:pt>
          <cx:pt idx="4050">78</cx:pt>
          <cx:pt idx="4051">71</cx:pt>
          <cx:pt idx="4052">76</cx:pt>
          <cx:pt idx="4053">75</cx:pt>
          <cx:pt idx="4054">74</cx:pt>
          <cx:pt idx="4055">75</cx:pt>
          <cx:pt idx="4056">80</cx:pt>
          <cx:pt idx="4057">91</cx:pt>
          <cx:pt idx="4058">81</cx:pt>
          <cx:pt idx="4059">44</cx:pt>
          <cx:pt idx="4060">84</cx:pt>
          <cx:pt idx="4061">62</cx:pt>
          <cx:pt idx="4062">54</cx:pt>
          <cx:pt idx="4063">67</cx:pt>
          <cx:pt idx="4064">66</cx:pt>
          <cx:pt idx="4065">72</cx:pt>
          <cx:pt idx="4066">62</cx:pt>
          <cx:pt idx="4067">75</cx:pt>
          <cx:pt idx="4068">85</cx:pt>
          <cx:pt idx="4069">78</cx:pt>
          <cx:pt idx="4070">86</cx:pt>
          <cx:pt idx="4071">48</cx:pt>
          <cx:pt idx="4072">80</cx:pt>
          <cx:pt idx="4073">58</cx:pt>
          <cx:pt idx="4074">60</cx:pt>
          <cx:pt idx="4075">88</cx:pt>
          <cx:pt idx="4076">73</cx:pt>
          <cx:pt idx="4077">60</cx:pt>
          <cx:pt idx="4078">66</cx:pt>
          <cx:pt idx="4079">72</cx:pt>
          <cx:pt idx="4080">63</cx:pt>
          <cx:pt idx="4081">75</cx:pt>
          <cx:pt idx="4082">79</cx:pt>
          <cx:pt idx="4083">85</cx:pt>
          <cx:pt idx="4084">70</cx:pt>
          <cx:pt idx="4085">71</cx:pt>
          <cx:pt idx="4086">63</cx:pt>
          <cx:pt idx="4087">86</cx:pt>
          <cx:pt idx="4088">59</cx:pt>
          <cx:pt idx="4089">63</cx:pt>
          <cx:pt idx="4090">64</cx:pt>
          <cx:pt idx="4091">78</cx:pt>
          <cx:pt idx="4092">72</cx:pt>
          <cx:pt idx="4093">79</cx:pt>
          <cx:pt idx="4094">90</cx:pt>
          <cx:pt idx="4095">73</cx:pt>
          <cx:pt idx="4096">77</cx:pt>
          <cx:pt idx="4097">54</cx:pt>
          <cx:pt idx="4098">78</cx:pt>
          <cx:pt idx="4099">27</cx:pt>
          <cx:pt idx="4100">33</cx:pt>
          <cx:pt idx="4101">58</cx:pt>
          <cx:pt idx="4102">79</cx:pt>
          <cx:pt idx="4103">90</cx:pt>
          <cx:pt idx="4104">58</cx:pt>
          <cx:pt idx="4105">76</cx:pt>
          <cx:pt idx="4106">74</cx:pt>
          <cx:pt idx="4107">64</cx:pt>
          <cx:pt idx="4108">76</cx:pt>
          <cx:pt idx="4109">36</cx:pt>
          <cx:pt idx="4110">70</cx:pt>
          <cx:pt idx="4111">71</cx:pt>
          <cx:pt idx="4112">83</cx:pt>
          <cx:pt idx="4113">72</cx:pt>
          <cx:pt idx="4114">89</cx:pt>
          <cx:pt idx="4115">57</cx:pt>
          <cx:pt idx="4116">73</cx:pt>
          <cx:pt idx="4117">76</cx:pt>
          <cx:pt idx="4118">92</cx:pt>
          <cx:pt idx="4119">59</cx:pt>
          <cx:pt idx="4120">58</cx:pt>
          <cx:pt idx="4121">90</cx:pt>
          <cx:pt idx="4122">88</cx:pt>
          <cx:pt idx="4123">78</cx:pt>
          <cx:pt idx="4124">71</cx:pt>
          <cx:pt idx="4125">77</cx:pt>
          <cx:pt idx="4126">68</cx:pt>
          <cx:pt idx="4127">89</cx:pt>
          <cx:pt idx="4128">51</cx:pt>
          <cx:pt idx="4129">60</cx:pt>
          <cx:pt idx="4130">57</cx:pt>
          <cx:pt idx="4131">89</cx:pt>
          <cx:pt idx="4132">69</cx:pt>
          <cx:pt idx="4133">81</cx:pt>
          <cx:pt idx="4134">72</cx:pt>
          <cx:pt idx="4135">89</cx:pt>
          <cx:pt idx="4136">62</cx:pt>
          <cx:pt idx="4137">90</cx:pt>
          <cx:pt idx="4138">73</cx:pt>
          <cx:pt idx="4139">87</cx:pt>
          <cx:pt idx="4140">79</cx:pt>
          <cx:pt idx="4141">67</cx:pt>
          <cx:pt idx="4142">80</cx:pt>
          <cx:pt idx="4143">77</cx:pt>
          <cx:pt idx="4144">51</cx:pt>
          <cx:pt idx="4145">83</cx:pt>
          <cx:pt idx="4146">68</cx:pt>
          <cx:pt idx="4147">54</cx:pt>
          <cx:pt idx="4148">78</cx:pt>
          <cx:pt idx="4149">51</cx:pt>
          <cx:pt idx="4150">74</cx:pt>
          <cx:pt idx="4151">75</cx:pt>
          <cx:pt idx="4152">37</cx:pt>
          <cx:pt idx="4153">66</cx:pt>
          <cx:pt idx="4154">76</cx:pt>
          <cx:pt idx="4155">54</cx:pt>
          <cx:pt idx="4156">47</cx:pt>
          <cx:pt idx="4157">78</cx:pt>
          <cx:pt idx="4158">36</cx:pt>
          <cx:pt idx="4159">67</cx:pt>
          <cx:pt idx="4160">42</cx:pt>
          <cx:pt idx="4161">73</cx:pt>
          <cx:pt idx="4162">52</cx:pt>
          <cx:pt idx="4163">81</cx:pt>
          <cx:pt idx="4164">70</cx:pt>
          <cx:pt idx="4165">67</cx:pt>
          <cx:pt idx="4166">58</cx:pt>
          <cx:pt idx="4167">27</cx:pt>
          <cx:pt idx="4168">91</cx:pt>
          <cx:pt idx="4169">84</cx:pt>
          <cx:pt idx="4170">59</cx:pt>
          <cx:pt idx="4171">81</cx:pt>
          <cx:pt idx="4172">69</cx:pt>
          <cx:pt idx="4173">87</cx:pt>
          <cx:pt idx="4174">69</cx:pt>
          <cx:pt idx="4175">37</cx:pt>
          <cx:pt idx="4176">66</cx:pt>
          <cx:pt idx="4177">72</cx:pt>
          <cx:pt idx="4178">77</cx:pt>
          <cx:pt idx="4179">60</cx:pt>
          <cx:pt idx="4180">79</cx:pt>
          <cx:pt idx="4181">83</cx:pt>
          <cx:pt idx="4182">72</cx:pt>
          <cx:pt idx="4183">34</cx:pt>
          <cx:pt idx="4184">57</cx:pt>
          <cx:pt idx="4185">72</cx:pt>
          <cx:pt idx="4186">83</cx:pt>
          <cx:pt idx="4187">65</cx:pt>
          <cx:pt idx="4188">76</cx:pt>
          <cx:pt idx="4189">55</cx:pt>
          <cx:pt idx="4190">37</cx:pt>
          <cx:pt idx="4191">63</cx:pt>
          <cx:pt idx="4192">71</cx:pt>
          <cx:pt idx="4193">34</cx:pt>
          <cx:pt idx="4194">68</cx:pt>
          <cx:pt idx="4195">65</cx:pt>
          <cx:pt idx="4196">61</cx:pt>
          <cx:pt idx="4197">72</cx:pt>
          <cx:pt idx="4198">64</cx:pt>
          <cx:pt idx="4199">85</cx:pt>
          <cx:pt idx="4200">69</cx:pt>
          <cx:pt idx="4201">64</cx:pt>
          <cx:pt idx="4202">69</cx:pt>
          <cx:pt idx="4203">42</cx:pt>
          <cx:pt idx="4204">21</cx:pt>
          <cx:pt idx="4205">79</cx:pt>
          <cx:pt idx="4206">76</cx:pt>
          <cx:pt idx="4207">65</cx:pt>
          <cx:pt idx="4208">71</cx:pt>
          <cx:pt idx="4209">44</cx:pt>
          <cx:pt idx="4210">55</cx:pt>
          <cx:pt idx="4211">69</cx:pt>
          <cx:pt idx="4212">57</cx:pt>
          <cx:pt idx="4213">79</cx:pt>
          <cx:pt idx="4214">60</cx:pt>
          <cx:pt idx="4215">58</cx:pt>
          <cx:pt idx="4216">47</cx:pt>
          <cx:pt idx="4217">71</cx:pt>
          <cx:pt idx="4218">73</cx:pt>
          <cx:pt idx="4219">85</cx:pt>
          <cx:pt idx="4220">60</cx:pt>
          <cx:pt idx="4221">59</cx:pt>
          <cx:pt idx="4222">91</cx:pt>
          <cx:pt idx="4223">74</cx:pt>
          <cx:pt idx="4224">50</cx:pt>
          <cx:pt idx="4225">64</cx:pt>
          <cx:pt idx="4226">73</cx:pt>
          <cx:pt idx="4227">83</cx:pt>
          <cx:pt idx="4228">64</cx:pt>
          <cx:pt idx="4229">53</cx:pt>
          <cx:pt idx="4230">67</cx:pt>
          <cx:pt idx="4231">72</cx:pt>
          <cx:pt idx="4232">38</cx:pt>
          <cx:pt idx="4233">74</cx:pt>
          <cx:pt idx="4234">67</cx:pt>
          <cx:pt idx="4235">67</cx:pt>
          <cx:pt idx="4236">70</cx:pt>
          <cx:pt idx="4237">83</cx:pt>
          <cx:pt idx="4238">75</cx:pt>
          <cx:pt idx="4239">73</cx:pt>
          <cx:pt idx="4240">71</cx:pt>
          <cx:pt idx="4241">74</cx:pt>
          <cx:pt idx="4242">68</cx:pt>
          <cx:pt idx="4243">77</cx:pt>
          <cx:pt idx="4244">81</cx:pt>
          <cx:pt idx="4245">66</cx:pt>
          <cx:pt idx="4246">74</cx:pt>
          <cx:pt idx="4247">73</cx:pt>
          <cx:pt idx="4248">71</cx:pt>
          <cx:pt idx="4249">48</cx:pt>
          <cx:pt idx="4250">73</cx:pt>
          <cx:pt idx="4251">57</cx:pt>
          <cx:pt idx="4252">67</cx:pt>
          <cx:pt idx="4253">84</cx:pt>
          <cx:pt idx="4254">66</cx:pt>
          <cx:pt idx="4255">58</cx:pt>
          <cx:pt idx="4256">43</cx:pt>
          <cx:pt idx="4257">72</cx:pt>
          <cx:pt idx="4258">32</cx:pt>
          <cx:pt idx="4259">74</cx:pt>
          <cx:pt idx="4260">83</cx:pt>
          <cx:pt idx="4261">64</cx:pt>
          <cx:pt idx="4262">89</cx:pt>
          <cx:pt idx="4263">56</cx:pt>
          <cx:pt idx="4264">34</cx:pt>
          <cx:pt idx="4265">68</cx:pt>
          <cx:pt idx="4266">77</cx:pt>
          <cx:pt idx="4267">92</cx:pt>
          <cx:pt idx="4268">72</cx:pt>
          <cx:pt idx="4269">75</cx:pt>
          <cx:pt idx="4270">82</cx:pt>
          <cx:pt idx="4271">79</cx:pt>
          <cx:pt idx="4272">47</cx:pt>
          <cx:pt idx="4273">65</cx:pt>
          <cx:pt idx="4274">73</cx:pt>
          <cx:pt idx="4275">68</cx:pt>
          <cx:pt idx="4276">75</cx:pt>
          <cx:pt idx="4277">73</cx:pt>
          <cx:pt idx="4278">56</cx:pt>
          <cx:pt idx="4279">21</cx:pt>
          <cx:pt idx="4280">74</cx:pt>
          <cx:pt idx="4281">91</cx:pt>
          <cx:pt idx="4282">71</cx:pt>
          <cx:pt idx="4283">84</cx:pt>
          <cx:pt idx="4284">67</cx:pt>
          <cx:pt idx="4285">80</cx:pt>
          <cx:pt idx="4286">81</cx:pt>
          <cx:pt idx="4287">67</cx:pt>
          <cx:pt idx="4288">76</cx:pt>
          <cx:pt idx="4289">90</cx:pt>
          <cx:pt idx="4290">65</cx:pt>
          <cx:pt idx="4291">66</cx:pt>
          <cx:pt idx="4292">78</cx:pt>
          <cx:pt idx="4293">44</cx:pt>
          <cx:pt idx="4294">75</cx:pt>
          <cx:pt idx="4295">72</cx:pt>
          <cx:pt idx="4296">78</cx:pt>
          <cx:pt idx="4297">58</cx:pt>
          <cx:pt idx="4298">88</cx:pt>
          <cx:pt idx="4299">64</cx:pt>
          <cx:pt idx="4300">83</cx:pt>
          <cx:pt idx="4301">68</cx:pt>
          <cx:pt idx="4302">60</cx:pt>
          <cx:pt idx="4303">75</cx:pt>
          <cx:pt idx="4304">64</cx:pt>
          <cx:pt idx="4305">73</cx:pt>
          <cx:pt idx="4306">81</cx:pt>
          <cx:pt idx="4307">73</cx:pt>
          <cx:pt idx="4308">51</cx:pt>
          <cx:pt idx="4309">43</cx:pt>
          <cx:pt idx="4310">61</cx:pt>
          <cx:pt idx="4311">67</cx:pt>
          <cx:pt idx="4312">52</cx:pt>
          <cx:pt idx="4313">71</cx:pt>
          <cx:pt idx="4314">19</cx:pt>
          <cx:pt idx="4315">70</cx:pt>
          <cx:pt idx="4316">76</cx:pt>
          <cx:pt idx="4317">88</cx:pt>
          <cx:pt idx="4318">52</cx:pt>
          <cx:pt idx="4319">76</cx:pt>
          <cx:pt idx="4320">74</cx:pt>
          <cx:pt idx="4321">70</cx:pt>
          <cx:pt idx="4322">76</cx:pt>
          <cx:pt idx="4323">76</cx:pt>
          <cx:pt idx="4324">63</cx:pt>
          <cx:pt idx="4325">40</cx:pt>
          <cx:pt idx="4326">52</cx:pt>
          <cx:pt idx="4327">61</cx:pt>
          <cx:pt idx="4328">90</cx:pt>
          <cx:pt idx="4329">75</cx:pt>
          <cx:pt idx="4330">62</cx:pt>
          <cx:pt idx="4331">41</cx:pt>
          <cx:pt idx="4332">74</cx:pt>
          <cx:pt idx="4333">47</cx:pt>
          <cx:pt idx="4334">86</cx:pt>
          <cx:pt idx="4335">66</cx:pt>
          <cx:pt idx="4336">66</cx:pt>
          <cx:pt idx="4337">68</cx:pt>
          <cx:pt idx="4338">48</cx:pt>
          <cx:pt idx="4339">41</cx:pt>
          <cx:pt idx="4340">48</cx:pt>
          <cx:pt idx="4341">86</cx:pt>
          <cx:pt idx="4342">76</cx:pt>
          <cx:pt idx="4343">70</cx:pt>
          <cx:pt idx="4344">75</cx:pt>
          <cx:pt idx="4345">65</cx:pt>
          <cx:pt idx="4346">69</cx:pt>
          <cx:pt idx="4347">53</cx:pt>
          <cx:pt idx="4348">60</cx:pt>
          <cx:pt idx="4349">66</cx:pt>
          <cx:pt idx="4350">82</cx:pt>
          <cx:pt idx="4351">81</cx:pt>
          <cx:pt idx="4352">88</cx:pt>
          <cx:pt idx="4353">80</cx:pt>
          <cx:pt idx="4354">68</cx:pt>
          <cx:pt idx="4355">64</cx:pt>
          <cx:pt idx="4356">45</cx:pt>
          <cx:pt idx="4357">83</cx:pt>
          <cx:pt idx="4358">79</cx:pt>
          <cx:pt idx="4359">62</cx:pt>
          <cx:pt idx="4360">76</cx:pt>
          <cx:pt idx="4361">56</cx:pt>
          <cx:pt idx="4362">79</cx:pt>
          <cx:pt idx="4363">72</cx:pt>
          <cx:pt idx="4364">75</cx:pt>
          <cx:pt idx="4365">63</cx:pt>
          <cx:pt idx="4366">68</cx:pt>
          <cx:pt idx="4367">84</cx:pt>
          <cx:pt idx="4368">84</cx:pt>
          <cx:pt idx="4369">81</cx:pt>
          <cx:pt idx="4370">60</cx:pt>
          <cx:pt idx="4371">64</cx:pt>
          <cx:pt idx="4372">75</cx:pt>
          <cx:pt idx="4373">72</cx:pt>
          <cx:pt idx="4374">69</cx:pt>
          <cx:pt idx="4375">88</cx:pt>
          <cx:pt idx="4376">95</cx:pt>
          <cx:pt idx="4377">78</cx:pt>
          <cx:pt idx="4378">90</cx:pt>
          <cx:pt idx="4379">69</cx:pt>
          <cx:pt idx="4380">43</cx:pt>
          <cx:pt idx="4381">75</cx:pt>
          <cx:pt idx="4382">75</cx:pt>
          <cx:pt idx="4383">84</cx:pt>
          <cx:pt idx="4384">76</cx:pt>
          <cx:pt idx="4385">85</cx:pt>
          <cx:pt idx="4386">37</cx:pt>
          <cx:pt idx="4387">33</cx:pt>
          <cx:pt idx="4388">76</cx:pt>
          <cx:pt idx="4389">79</cx:pt>
          <cx:pt idx="4390">47</cx:pt>
          <cx:pt idx="4391">59</cx:pt>
          <cx:pt idx="4392">79</cx:pt>
          <cx:pt idx="4393">62</cx:pt>
          <cx:pt idx="4394">80</cx:pt>
          <cx:pt idx="4395">44</cx:pt>
          <cx:pt idx="4396">59</cx:pt>
          <cx:pt idx="4397">77</cx:pt>
          <cx:pt idx="4398">81</cx:pt>
          <cx:pt idx="4399">43</cx:pt>
          <cx:pt idx="4400">62</cx:pt>
          <cx:pt idx="4401">76</cx:pt>
          <cx:pt idx="4402">76</cx:pt>
          <cx:pt idx="4403">78</cx:pt>
          <cx:pt idx="4404">64</cx:pt>
          <cx:pt idx="4405">66</cx:pt>
          <cx:pt idx="4406">67</cx:pt>
          <cx:pt idx="4407">55</cx:pt>
          <cx:pt idx="4408">48</cx:pt>
          <cx:pt idx="4409">87</cx:pt>
          <cx:pt idx="4410">73</cx:pt>
          <cx:pt idx="4411">73</cx:pt>
          <cx:pt idx="4412">34</cx:pt>
          <cx:pt idx="4413">68</cx:pt>
          <cx:pt idx="4414">63</cx:pt>
          <cx:pt idx="4415">64</cx:pt>
          <cx:pt idx="4416">71</cx:pt>
          <cx:pt idx="4417">38</cx:pt>
          <cx:pt idx="4418">74</cx:pt>
          <cx:pt idx="4419">31</cx:pt>
          <cx:pt idx="4420">58</cx:pt>
          <cx:pt idx="4421">44</cx:pt>
          <cx:pt idx="4422">48</cx:pt>
          <cx:pt idx="4423">64</cx:pt>
          <cx:pt idx="4424">61</cx:pt>
          <cx:pt idx="4425">65</cx:pt>
          <cx:pt idx="4426">44</cx:pt>
          <cx:pt idx="4427">67</cx:pt>
          <cx:pt idx="4428">82</cx:pt>
          <cx:pt idx="4429">30</cx:pt>
          <cx:pt idx="4430">29</cx:pt>
          <cx:pt idx="4431">25</cx:pt>
          <cx:pt idx="4432">30</cx:pt>
          <cx:pt idx="4433">30</cx:pt>
          <cx:pt idx="4434">66</cx:pt>
          <cx:pt idx="4435">65</cx:pt>
          <cx:pt idx="4436">69</cx:pt>
          <cx:pt idx="4437">69</cx:pt>
          <cx:pt idx="4438">56</cx:pt>
          <cx:pt idx="4439">79</cx:pt>
          <cx:pt idx="4440">62</cx:pt>
          <cx:pt idx="4441">69</cx:pt>
          <cx:pt idx="4442">78</cx:pt>
          <cx:pt idx="4443">83</cx:pt>
          <cx:pt idx="4444">47</cx:pt>
          <cx:pt idx="4445">33</cx:pt>
          <cx:pt idx="4446">68</cx:pt>
          <cx:pt idx="4447">72</cx:pt>
          <cx:pt idx="4448">51</cx:pt>
          <cx:pt idx="4449">80</cx:pt>
          <cx:pt idx="4450">62</cx:pt>
          <cx:pt idx="4451">58</cx:pt>
          <cx:pt idx="4452">63</cx:pt>
          <cx:pt idx="4453">32</cx:pt>
          <cx:pt idx="4454">74</cx:pt>
          <cx:pt idx="4455">68</cx:pt>
          <cx:pt idx="4456">72</cx:pt>
          <cx:pt idx="4457">59</cx:pt>
          <cx:pt idx="4458">69</cx:pt>
          <cx:pt idx="4459">30</cx:pt>
          <cx:pt idx="4460">88</cx:pt>
          <cx:pt idx="4461">65</cx:pt>
          <cx:pt idx="4462">78</cx:pt>
          <cx:pt idx="4463">73</cx:pt>
          <cx:pt idx="4464">72</cx:pt>
          <cx:pt idx="4465">68</cx:pt>
          <cx:pt idx="4466">63</cx:pt>
          <cx:pt idx="4467">69</cx:pt>
          <cx:pt idx="4468">79</cx:pt>
          <cx:pt idx="4469">75</cx:pt>
          <cx:pt idx="4470">67</cx:pt>
          <cx:pt idx="4471">59</cx:pt>
          <cx:pt idx="4472">45</cx:pt>
          <cx:pt idx="4473">53</cx:pt>
          <cx:pt idx="4474">83</cx:pt>
          <cx:pt idx="4475">68</cx:pt>
          <cx:pt idx="4476">58</cx:pt>
          <cx:pt idx="4477">62</cx:pt>
          <cx:pt idx="4478">67</cx:pt>
          <cx:pt idx="4479">84</cx:pt>
          <cx:pt idx="4480">63</cx:pt>
          <cx:pt idx="4481">93</cx:pt>
          <cx:pt idx="4482">38</cx:pt>
          <cx:pt idx="4483">21</cx:pt>
          <cx:pt idx="4484">63</cx:pt>
          <cx:pt idx="4485">77</cx:pt>
          <cx:pt idx="4486">71</cx:pt>
          <cx:pt idx="4487">46</cx:pt>
          <cx:pt idx="4488">65</cx:pt>
          <cx:pt idx="4489">41</cx:pt>
          <cx:pt idx="4490">62</cx:pt>
          <cx:pt idx="4491">81</cx:pt>
          <cx:pt idx="4492">60</cx:pt>
          <cx:pt idx="4493">82</cx:pt>
          <cx:pt idx="4494">78</cx:pt>
          <cx:pt idx="4495">28</cx:pt>
          <cx:pt idx="4496">39</cx:pt>
          <cx:pt idx="4497">81</cx:pt>
          <cx:pt idx="4498">79</cx:pt>
          <cx:pt idx="4499">78</cx:pt>
          <cx:pt idx="4500">72</cx:pt>
          <cx:pt idx="4501">76</cx:pt>
          <cx:pt idx="4502">68</cx:pt>
          <cx:pt idx="4503">72</cx:pt>
          <cx:pt idx="4504">67</cx:pt>
          <cx:pt idx="4505">65</cx:pt>
          <cx:pt idx="4506">45</cx:pt>
          <cx:pt idx="4507">30</cx:pt>
          <cx:pt idx="4508">69</cx:pt>
          <cx:pt idx="4509">75</cx:pt>
          <cx:pt idx="4510">63</cx:pt>
          <cx:pt idx="4511">63</cx:pt>
          <cx:pt idx="4512">67</cx:pt>
          <cx:pt idx="4513">41</cx:pt>
          <cx:pt idx="4514">43</cx:pt>
          <cx:pt idx="4515">63</cx:pt>
          <cx:pt idx="4516">56</cx:pt>
          <cx:pt idx="4517">77</cx:pt>
          <cx:pt idx="4518">91</cx:pt>
          <cx:pt idx="4519">36</cx:pt>
          <cx:pt idx="4520">45</cx:pt>
          <cx:pt idx="4521">38</cx:pt>
          <cx:pt idx="4522">65</cx:pt>
          <cx:pt idx="4523">83</cx:pt>
          <cx:pt idx="4524">63</cx:pt>
          <cx:pt idx="4525">56</cx:pt>
          <cx:pt idx="4526">70</cx:pt>
          <cx:pt idx="4527">78</cx:pt>
          <cx:pt idx="4528">78</cx:pt>
          <cx:pt idx="4529">63</cx:pt>
          <cx:pt idx="4530">74</cx:pt>
          <cx:pt idx="4531">42</cx:pt>
          <cx:pt idx="4532">68</cx:pt>
          <cx:pt idx="4533">82</cx:pt>
          <cx:pt idx="4534">82</cx:pt>
          <cx:pt idx="4535">54</cx:pt>
          <cx:pt idx="4536">85</cx:pt>
          <cx:pt idx="4537">78</cx:pt>
          <cx:pt idx="4538">50</cx:pt>
          <cx:pt idx="4539">78</cx:pt>
          <cx:pt idx="4540">70</cx:pt>
          <cx:pt idx="4541">67</cx:pt>
          <cx:pt idx="4542">63</cx:pt>
          <cx:pt idx="4543">76</cx:pt>
          <cx:pt idx="4544">65</cx:pt>
          <cx:pt idx="4545">71</cx:pt>
          <cx:pt idx="4546">80</cx:pt>
          <cx:pt idx="4547">59</cx:pt>
          <cx:pt idx="4548">83</cx:pt>
          <cx:pt idx="4549">64</cx:pt>
          <cx:pt idx="4550">69</cx:pt>
          <cx:pt idx="4551">55</cx:pt>
          <cx:pt idx="4552">53</cx:pt>
          <cx:pt idx="4553">34</cx:pt>
          <cx:pt idx="4554">57</cx:pt>
          <cx:pt idx="4555">33</cx:pt>
          <cx:pt idx="4556">66</cx:pt>
          <cx:pt idx="4557">51</cx:pt>
          <cx:pt idx="4558">71</cx:pt>
          <cx:pt idx="4559">31</cx:pt>
          <cx:pt idx="4560">38</cx:pt>
          <cx:pt idx="4561">76</cx:pt>
          <cx:pt idx="4562">69</cx:pt>
          <cx:pt idx="4563">73</cx:pt>
          <cx:pt idx="4564">69</cx:pt>
          <cx:pt idx="4565">75</cx:pt>
          <cx:pt idx="4566">43</cx:pt>
          <cx:pt idx="4567">78</cx:pt>
          <cx:pt idx="4568">70</cx:pt>
          <cx:pt idx="4569">87</cx:pt>
          <cx:pt idx="4570">80</cx:pt>
          <cx:pt idx="4571">73</cx:pt>
          <cx:pt idx="4572">60</cx:pt>
          <cx:pt idx="4573">78</cx:pt>
          <cx:pt idx="4574">79</cx:pt>
          <cx:pt idx="4575">69</cx:pt>
          <cx:pt idx="4576">56</cx:pt>
          <cx:pt idx="4577">74</cx:pt>
          <cx:pt idx="4578">84</cx:pt>
          <cx:pt idx="4579">61</cx:pt>
          <cx:pt idx="4580">84</cx:pt>
          <cx:pt idx="4581">80</cx:pt>
          <cx:pt idx="4582">34</cx:pt>
          <cx:pt idx="4583">70</cx:pt>
          <cx:pt idx="4584">55</cx:pt>
          <cx:pt idx="4585">51</cx:pt>
          <cx:pt idx="4586">70</cx:pt>
          <cx:pt idx="4587">49</cx:pt>
          <cx:pt idx="4588">63</cx:pt>
          <cx:pt idx="4589">73</cx:pt>
          <cx:pt idx="4590">43</cx:pt>
          <cx:pt idx="4591">63</cx:pt>
          <cx:pt idx="4592">59</cx:pt>
          <cx:pt idx="4593">83</cx:pt>
          <cx:pt idx="4594">64</cx:pt>
          <cx:pt idx="4595">72</cx:pt>
          <cx:pt idx="4596">73</cx:pt>
          <cx:pt idx="4597">74</cx:pt>
          <cx:pt idx="4598">74</cx:pt>
          <cx:pt idx="4599">65</cx:pt>
          <cx:pt idx="4600">57</cx:pt>
          <cx:pt idx="4601">70</cx:pt>
          <cx:pt idx="4602">74</cx:pt>
          <cx:pt idx="4603">65</cx:pt>
          <cx:pt idx="4604">65</cx:pt>
          <cx:pt idx="4605">36</cx:pt>
          <cx:pt idx="4606">60</cx:pt>
          <cx:pt idx="4607">45</cx:pt>
          <cx:pt idx="4608">52</cx:pt>
          <cx:pt idx="4609">72</cx:pt>
          <cx:pt idx="4610">71</cx:pt>
          <cx:pt idx="4611">46</cx:pt>
          <cx:pt idx="4612">52</cx:pt>
          <cx:pt idx="4613">44</cx:pt>
          <cx:pt idx="4614">72</cx:pt>
          <cx:pt idx="4615">83</cx:pt>
          <cx:pt idx="4616">67</cx:pt>
          <cx:pt idx="4617">48</cx:pt>
          <cx:pt idx="4618">82</cx:pt>
          <cx:pt idx="4619">80</cx:pt>
          <cx:pt idx="4620">63</cx:pt>
          <cx:pt idx="4621">72</cx:pt>
          <cx:pt idx="4622">84</cx:pt>
          <cx:pt idx="4623">47</cx:pt>
          <cx:pt idx="4624">88</cx:pt>
          <cx:pt idx="4625">68</cx:pt>
          <cx:pt idx="4626">54</cx:pt>
          <cx:pt idx="4627">68</cx:pt>
          <cx:pt idx="4628">70</cx:pt>
          <cx:pt idx="4629">62</cx:pt>
          <cx:pt idx="4630">60</cx:pt>
          <cx:pt idx="4631">32</cx:pt>
          <cx:pt idx="4632">39</cx:pt>
          <cx:pt idx="4633">70</cx:pt>
          <cx:pt idx="4634">29</cx:pt>
          <cx:pt idx="4635">79</cx:pt>
          <cx:pt idx="4636">72</cx:pt>
          <cx:pt idx="4637">63</cx:pt>
          <cx:pt idx="4638">77</cx:pt>
          <cx:pt idx="4639">54</cx:pt>
          <cx:pt idx="4640">76</cx:pt>
          <cx:pt idx="4641">50</cx:pt>
          <cx:pt idx="4642">30</cx:pt>
          <cx:pt idx="4643">67</cx:pt>
          <cx:pt idx="4644">51</cx:pt>
          <cx:pt idx="4645">80</cx:pt>
          <cx:pt idx="4646">73</cx:pt>
          <cx:pt idx="4647">65</cx:pt>
          <cx:pt idx="4648">69</cx:pt>
          <cx:pt idx="4649">72</cx:pt>
          <cx:pt idx="4650">60</cx:pt>
          <cx:pt idx="4651">83</cx:pt>
          <cx:pt idx="4652">82</cx:pt>
          <cx:pt idx="4653">65</cx:pt>
          <cx:pt idx="4654">62</cx:pt>
          <cx:pt idx="4655">91</cx:pt>
          <cx:pt idx="4656">70</cx:pt>
          <cx:pt idx="4657">83</cx:pt>
          <cx:pt idx="4658">72</cx:pt>
          <cx:pt idx="4659">82</cx:pt>
          <cx:pt idx="4660">79</cx:pt>
          <cx:pt idx="4661">57</cx:pt>
          <cx:pt idx="4662">90</cx:pt>
          <cx:pt idx="4663">73</cx:pt>
          <cx:pt idx="4664">68</cx:pt>
          <cx:pt idx="4665">65</cx:pt>
          <cx:pt idx="4666">84</cx:pt>
          <cx:pt idx="4667">72</cx:pt>
          <cx:pt idx="4668">52</cx:pt>
          <cx:pt idx="4669">50</cx:pt>
          <cx:pt idx="4670">80</cx:pt>
          <cx:pt idx="4671">67</cx:pt>
          <cx:pt idx="4672">59</cx:pt>
          <cx:pt idx="4673">71</cx:pt>
          <cx:pt idx="4674">78</cx:pt>
          <cx:pt idx="4675">75</cx:pt>
          <cx:pt idx="4676">81</cx:pt>
          <cx:pt idx="4677">77</cx:pt>
          <cx:pt idx="4678">73</cx:pt>
          <cx:pt idx="4679">70</cx:pt>
          <cx:pt idx="4680">46</cx:pt>
          <cx:pt idx="4681">42</cx:pt>
          <cx:pt idx="4682">72</cx:pt>
          <cx:pt idx="4683">78</cx:pt>
          <cx:pt idx="4684">30</cx:pt>
          <cx:pt idx="4685">79</cx:pt>
          <cx:pt idx="4686">62</cx:pt>
          <cx:pt idx="4687">77</cx:pt>
          <cx:pt idx="4688">72</cx:pt>
          <cx:pt idx="4689">67</cx:pt>
          <cx:pt idx="4690">63</cx:pt>
          <cx:pt idx="4691">73</cx:pt>
          <cx:pt idx="4692">76</cx:pt>
          <cx:pt idx="4693">80</cx:pt>
          <cx:pt idx="4694">69</cx:pt>
          <cx:pt idx="4695">78</cx:pt>
          <cx:pt idx="4696">90</cx:pt>
          <cx:pt idx="4697">64</cx:pt>
          <cx:pt idx="4698">85</cx:pt>
          <cx:pt idx="4699">68</cx:pt>
          <cx:pt idx="4700">58</cx:pt>
          <cx:pt idx="4701">61</cx:pt>
          <cx:pt idx="4702">71</cx:pt>
          <cx:pt idx="4703">75</cx:pt>
          <cx:pt idx="4704">59</cx:pt>
          <cx:pt idx="4705">49</cx:pt>
          <cx:pt idx="4706">75</cx:pt>
          <cx:pt idx="4707">65</cx:pt>
          <cx:pt idx="4708">74</cx:pt>
          <cx:pt idx="4709">47</cx:pt>
          <cx:pt idx="4710">68</cx:pt>
          <cx:pt idx="4711">72</cx:pt>
          <cx:pt idx="4712">81</cx:pt>
          <cx:pt idx="4713">70</cx:pt>
          <cx:pt idx="4714">36</cx:pt>
          <cx:pt idx="4715">60</cx:pt>
          <cx:pt idx="4716">82</cx:pt>
          <cx:pt idx="4717">82</cx:pt>
          <cx:pt idx="4718">69</cx:pt>
          <cx:pt idx="4719">83</cx:pt>
          <cx:pt idx="4720">52</cx:pt>
          <cx:pt idx="4721">74</cx:pt>
          <cx:pt idx="4722">41</cx:pt>
          <cx:pt idx="4723">87</cx:pt>
          <cx:pt idx="4724">57</cx:pt>
          <cx:pt idx="4725">90</cx:pt>
          <cx:pt idx="4726">80</cx:pt>
          <cx:pt idx="4727">76</cx:pt>
          <cx:pt idx="4728">75</cx:pt>
          <cx:pt idx="4729">77</cx:pt>
          <cx:pt idx="4730">63</cx:pt>
          <cx:pt idx="4731">73</cx:pt>
          <cx:pt idx="4732">67</cx:pt>
          <cx:pt idx="4733">73</cx:pt>
          <cx:pt idx="4734">45</cx:pt>
          <cx:pt idx="4735">66</cx:pt>
          <cx:pt idx="4736">63</cx:pt>
          <cx:pt idx="4737">81</cx:pt>
          <cx:pt idx="4738">93</cx:pt>
          <cx:pt idx="4739">65</cx:pt>
          <cx:pt idx="4740">82</cx:pt>
          <cx:pt idx="4741">75</cx:pt>
          <cx:pt idx="4742">76</cx:pt>
          <cx:pt idx="4743">38</cx:pt>
          <cx:pt idx="4744">73</cx:pt>
          <cx:pt idx="4745">55</cx:pt>
          <cx:pt idx="4746">68</cx:pt>
          <cx:pt idx="4747">69</cx:pt>
          <cx:pt idx="4748">70</cx:pt>
          <cx:pt idx="4749">75</cx:pt>
          <cx:pt idx="4750">77</cx:pt>
          <cx:pt idx="4751">55</cx:pt>
          <cx:pt idx="4752">72</cx:pt>
          <cx:pt idx="4753">83</cx:pt>
          <cx:pt idx="4754">39</cx:pt>
          <cx:pt idx="4755">82</cx:pt>
          <cx:pt idx="4756">73</cx:pt>
          <cx:pt idx="4757">44</cx:pt>
          <cx:pt idx="4758">75</cx:pt>
          <cx:pt idx="4759">73</cx:pt>
          <cx:pt idx="4760">60</cx:pt>
          <cx:pt idx="4761">76</cx:pt>
          <cx:pt idx="4762">61</cx:pt>
          <cx:pt idx="4763">61</cx:pt>
          <cx:pt idx="4764">69</cx:pt>
          <cx:pt idx="4765">64</cx:pt>
          <cx:pt idx="4766">57</cx:pt>
          <cx:pt idx="4767">63</cx:pt>
          <cx:pt idx="4768">80</cx:pt>
          <cx:pt idx="4769">53</cx:pt>
          <cx:pt idx="4770">50</cx:pt>
          <cx:pt idx="4771">55</cx:pt>
          <cx:pt idx="4772">86</cx:pt>
          <cx:pt idx="4773">80</cx:pt>
          <cx:pt idx="4774">63</cx:pt>
          <cx:pt idx="4775">90</cx:pt>
          <cx:pt idx="4776">68</cx:pt>
          <cx:pt idx="4777">66</cx:pt>
          <cx:pt idx="4778">57</cx:pt>
          <cx:pt idx="4779">60</cx:pt>
          <cx:pt idx="4780">46</cx:pt>
          <cx:pt idx="4781">72</cx:pt>
          <cx:pt idx="4782">88</cx:pt>
          <cx:pt idx="4783">67</cx:pt>
          <cx:pt idx="4784">65</cx:pt>
          <cx:pt idx="4785">71</cx:pt>
          <cx:pt idx="4786">73</cx:pt>
          <cx:pt idx="4787">60</cx:pt>
          <cx:pt idx="4788">65</cx:pt>
          <cx:pt idx="4789">69</cx:pt>
          <cx:pt idx="4790">68</cx:pt>
          <cx:pt idx="4791">76</cx:pt>
          <cx:pt idx="4792">64</cx:pt>
          <cx:pt idx="4793">56</cx:pt>
          <cx:pt idx="4794">71</cx:pt>
          <cx:pt idx="4795">42</cx:pt>
          <cx:pt idx="4796">48</cx:pt>
          <cx:pt idx="4797">48</cx:pt>
          <cx:pt idx="4798">80</cx:pt>
          <cx:pt idx="4799">76</cx:pt>
          <cx:pt idx="4800">81</cx:pt>
          <cx:pt idx="4801">82</cx:pt>
          <cx:pt idx="4802">77</cx:pt>
          <cx:pt idx="4803">64</cx:pt>
          <cx:pt idx="4804">81</cx:pt>
          <cx:pt idx="4805">72</cx:pt>
          <cx:pt idx="4806">45</cx:pt>
          <cx:pt idx="4807">63</cx:pt>
          <cx:pt idx="4808">73</cx:pt>
          <cx:pt idx="4809">62</cx:pt>
          <cx:pt idx="4810">67</cx:pt>
          <cx:pt idx="4811">84</cx:pt>
          <cx:pt idx="4812">78</cx:pt>
          <cx:pt idx="4813">75</cx:pt>
          <cx:pt idx="4814">93</cx:pt>
          <cx:pt idx="4815">38</cx:pt>
          <cx:pt idx="4816">21</cx:pt>
          <cx:pt idx="4817">63</cx:pt>
          <cx:pt idx="4818">77</cx:pt>
          <cx:pt idx="4819">71</cx:pt>
          <cx:pt idx="4820">46</cx:pt>
          <cx:pt idx="4821">65</cx:pt>
          <cx:pt idx="4822">41</cx:pt>
          <cx:pt idx="4823">62</cx:pt>
          <cx:pt idx="4824">81</cx:pt>
          <cx:pt idx="4825">60</cx:pt>
          <cx:pt idx="4826">82</cx:pt>
          <cx:pt idx="4827">71</cx:pt>
          <cx:pt idx="4828">74</cx:pt>
          <cx:pt idx="4829">78</cx:pt>
          <cx:pt idx="4830">38</cx:pt>
          <cx:pt idx="4831">28</cx:pt>
          <cx:pt idx="4832">39</cx:pt>
          <cx:pt idx="4833">81</cx:pt>
          <cx:pt idx="4834">79</cx:pt>
          <cx:pt idx="4835">32</cx:pt>
          <cx:pt idx="4836">64</cx:pt>
          <cx:pt idx="4837">60</cx:pt>
          <cx:pt idx="4838">59</cx:pt>
          <cx:pt idx="4839">78</cx:pt>
          <cx:pt idx="4840">72</cx:pt>
          <cx:pt idx="4841">76</cx:pt>
          <cx:pt idx="4842">68</cx:pt>
          <cx:pt idx="4843">72</cx:pt>
          <cx:pt idx="4844">67</cx:pt>
          <cx:pt idx="4845">76</cx:pt>
          <cx:pt idx="4846">71</cx:pt>
          <cx:pt idx="4847">62</cx:pt>
          <cx:pt idx="4848">95</cx:pt>
          <cx:pt idx="4849">72</cx:pt>
          <cx:pt idx="4850">54</cx:pt>
          <cx:pt idx="4851">74</cx:pt>
          <cx:pt idx="4852">73</cx:pt>
          <cx:pt idx="4853">67</cx:pt>
          <cx:pt idx="4854">79</cx:pt>
          <cx:pt idx="4855">61</cx:pt>
          <cx:pt idx="4856">73</cx:pt>
          <cx:pt idx="4857">75</cx:pt>
          <cx:pt idx="4858">67</cx:pt>
          <cx:pt idx="4859">70</cx:pt>
          <cx:pt idx="4860">66</cx:pt>
          <cx:pt idx="4861">72</cx:pt>
          <cx:pt idx="4862">78</cx:pt>
          <cx:pt idx="4863">63</cx:pt>
          <cx:pt idx="4864">64</cx:pt>
          <cx:pt idx="4865">73</cx:pt>
          <cx:pt idx="4866">72</cx:pt>
          <cx:pt idx="4867">61</cx:pt>
          <cx:pt idx="4868">79</cx:pt>
          <cx:pt idx="4869">86</cx:pt>
          <cx:pt idx="4870">56</cx:pt>
          <cx:pt idx="4871">75</cx:pt>
          <cx:pt idx="4872">55</cx:pt>
          <cx:pt idx="4873">80</cx:pt>
          <cx:pt idx="4874">54</cx:pt>
          <cx:pt idx="4875">85</cx:pt>
          <cx:pt idx="4876">68</cx:pt>
          <cx:pt idx="4877">83</cx:pt>
          <cx:pt idx="4878">69</cx:pt>
          <cx:pt idx="4879">28</cx:pt>
          <cx:pt idx="4880">79</cx:pt>
          <cx:pt idx="4881">88</cx:pt>
          <cx:pt idx="4882">80</cx:pt>
          <cx:pt idx="4883">55</cx:pt>
          <cx:pt idx="4884">64</cx:pt>
          <cx:pt idx="4885">83</cx:pt>
          <cx:pt idx="4886">62</cx:pt>
          <cx:pt idx="4887">39</cx:pt>
          <cx:pt idx="4888">50</cx:pt>
          <cx:pt idx="4889">86</cx:pt>
          <cx:pt idx="4890">88</cx:pt>
          <cx:pt idx="4891">77</cx:pt>
          <cx:pt idx="4892">90</cx:pt>
          <cx:pt idx="4893">54</cx:pt>
          <cx:pt idx="4894">76</cx:pt>
          <cx:pt idx="4895">71</cx:pt>
          <cx:pt idx="4896">78</cx:pt>
          <cx:pt idx="4897">80</cx:pt>
          <cx:pt idx="4898">22</cx:pt>
          <cx:pt idx="4899">72</cx:pt>
          <cx:pt idx="4900">85</cx:pt>
          <cx:pt idx="4901">58</cx:pt>
          <cx:pt idx="4902">74</cx:pt>
          <cx:pt idx="4903">37</cx:pt>
          <cx:pt idx="4904">79</cx:pt>
          <cx:pt idx="4905">75</cx:pt>
          <cx:pt idx="4906">45</cx:pt>
          <cx:pt idx="4907">62</cx:pt>
          <cx:pt idx="4908">84</cx:pt>
          <cx:pt idx="4909">53</cx:pt>
          <cx:pt idx="4910">72</cx:pt>
          <cx:pt idx="4911">75</cx:pt>
          <cx:pt idx="4912">58</cx:pt>
          <cx:pt idx="4913">81</cx:pt>
          <cx:pt idx="4914">61</cx:pt>
          <cx:pt idx="4915">69</cx:pt>
          <cx:pt idx="4916">81</cx:pt>
          <cx:pt idx="4917">57</cx:pt>
          <cx:pt idx="4918">59</cx:pt>
          <cx:pt idx="4919">75</cx:pt>
          <cx:pt idx="4920">86</cx:pt>
          <cx:pt idx="4921">75</cx:pt>
          <cx:pt idx="4922">71</cx:pt>
          <cx:pt idx="4923">73</cx:pt>
          <cx:pt idx="4924">87</cx:pt>
          <cx:pt idx="4925">59</cx:pt>
          <cx:pt idx="4926">73</cx:pt>
          <cx:pt idx="4927">59</cx:pt>
          <cx:pt idx="4928">62</cx:pt>
          <cx:pt idx="4929">72</cx:pt>
          <cx:pt idx="4930">80</cx:pt>
          <cx:pt idx="4931">68</cx:pt>
          <cx:pt idx="4932">51</cx:pt>
          <cx:pt idx="4933">36</cx:pt>
          <cx:pt idx="4934">54</cx:pt>
          <cx:pt idx="4935">66</cx:pt>
          <cx:pt idx="4936">77</cx:pt>
          <cx:pt idx="4937">38</cx:pt>
          <cx:pt idx="4938">72</cx:pt>
          <cx:pt idx="4939">56</cx:pt>
          <cx:pt idx="4940">66</cx:pt>
          <cx:pt idx="4941">90</cx:pt>
          <cx:pt idx="4942">91</cx:pt>
          <cx:pt idx="4943">37</cx:pt>
          <cx:pt idx="4944">68</cx:pt>
          <cx:pt idx="4945">76</cx:pt>
          <cx:pt idx="4946">66</cx:pt>
          <cx:pt idx="4947">35</cx:pt>
          <cx:pt idx="4948">53</cx:pt>
          <cx:pt idx="4949">60</cx:pt>
          <cx:pt idx="4950">72</cx:pt>
          <cx:pt idx="4951">80</cx:pt>
          <cx:pt idx="4952">68</cx:pt>
          <cx:pt idx="4953">76</cx:pt>
          <cx:pt idx="4954">74</cx:pt>
          <cx:pt idx="4955">75</cx:pt>
          <cx:pt idx="4956">55</cx:pt>
          <cx:pt idx="4957">67</cx:pt>
          <cx:pt idx="4958">65</cx:pt>
          <cx:pt idx="4959">68</cx:pt>
          <cx:pt idx="4960">63</cx:pt>
          <cx:pt idx="4961">68</cx:pt>
          <cx:pt idx="4962">90</cx:pt>
          <cx:pt idx="4963">56</cx:pt>
          <cx:pt idx="4964">70</cx:pt>
          <cx:pt idx="4965">52</cx:pt>
          <cx:pt idx="4966">74</cx:pt>
          <cx:pt idx="4967">74</cx:pt>
          <cx:pt idx="4968">74</cx:pt>
          <cx:pt idx="4969">73</cx:pt>
          <cx:pt idx="4970">55</cx:pt>
          <cx:pt idx="4971">70</cx:pt>
          <cx:pt idx="4972">76</cx:pt>
          <cx:pt idx="4973">70</cx:pt>
          <cx:pt idx="4974">59</cx:pt>
          <cx:pt idx="4975">69</cx:pt>
          <cx:pt idx="4976">82</cx:pt>
          <cx:pt idx="4977">74</cx:pt>
          <cx:pt idx="4978">63</cx:pt>
          <cx:pt idx="4979">74</cx:pt>
          <cx:pt idx="4980">65</cx:pt>
          <cx:pt idx="4981">75</cx:pt>
          <cx:pt idx="4982">71</cx:pt>
          <cx:pt idx="4983">76</cx:pt>
          <cx:pt idx="4984">61</cx:pt>
          <cx:pt idx="4985">58</cx:pt>
          <cx:pt idx="4986">79</cx:pt>
          <cx:pt idx="4987">48</cx:pt>
          <cx:pt idx="4988">60</cx:pt>
          <cx:pt idx="4989">59</cx:pt>
          <cx:pt idx="4990">66</cx:pt>
          <cx:pt idx="4991">63</cx:pt>
          <cx:pt idx="4992">73</cx:pt>
          <cx:pt idx="4993">68</cx:pt>
          <cx:pt idx="4994">50</cx:pt>
          <cx:pt idx="4995">74</cx:pt>
          <cx:pt idx="4996">55</cx:pt>
          <cx:pt idx="4997">56</cx:pt>
          <cx:pt idx="4998">77</cx:pt>
          <cx:pt idx="4999">38</cx:pt>
          <cx:pt idx="5000">74</cx:pt>
          <cx:pt idx="5001">53</cx:pt>
          <cx:pt idx="5002">70</cx:pt>
          <cx:pt idx="5003">70</cx:pt>
          <cx:pt idx="5004">76</cx:pt>
          <cx:pt idx="5005">70</cx:pt>
          <cx:pt idx="5006">68</cx:pt>
          <cx:pt idx="5007">77</cx:pt>
          <cx:pt idx="5008">68</cx:pt>
          <cx:pt idx="5009">69</cx:pt>
          <cx:pt idx="5010">78</cx:pt>
          <cx:pt idx="5011">76</cx:pt>
          <cx:pt idx="5012">67</cx:pt>
          <cx:pt idx="5013">84</cx:pt>
          <cx:pt idx="5014">49</cx:pt>
          <cx:pt idx="5015">60</cx:pt>
          <cx:pt idx="5016">45</cx:pt>
          <cx:pt idx="5017">81</cx:pt>
          <cx:pt idx="5018">45</cx:pt>
          <cx:pt idx="5019">90</cx:pt>
          <cx:pt idx="5020">63</cx:pt>
          <cx:pt idx="5021">72</cx:pt>
          <cx:pt idx="5022">57</cx:pt>
          <cx:pt idx="5023">53</cx:pt>
          <cx:pt idx="5024">63</cx:pt>
          <cx:pt idx="5025">30</cx:pt>
          <cx:pt idx="5026">76</cx:pt>
          <cx:pt idx="5027">35</cx:pt>
          <cx:pt idx="5028">75</cx:pt>
          <cx:pt idx="5029">79</cx:pt>
          <cx:pt idx="5030">71</cx:pt>
          <cx:pt idx="5031">64</cx:pt>
          <cx:pt idx="5032">70</cx:pt>
          <cx:pt idx="5033">58</cx:pt>
          <cx:pt idx="5034">67</cx:pt>
          <cx:pt idx="5035">79</cx:pt>
          <cx:pt idx="5036">82</cx:pt>
          <cx:pt idx="5037">73</cx:pt>
          <cx:pt idx="5038">78</cx:pt>
          <cx:pt idx="5039">58</cx:pt>
          <cx:pt idx="5040">69</cx:pt>
          <cx:pt idx="5041">60</cx:pt>
          <cx:pt idx="5042">63</cx:pt>
          <cx:pt idx="5043">90</cx:pt>
          <cx:pt idx="5044">61</cx:pt>
          <cx:pt idx="5045">77</cx:pt>
          <cx:pt idx="5046">81</cx:pt>
          <cx:pt idx="5047">67</cx:pt>
          <cx:pt idx="5048">50</cx:pt>
          <cx:pt idx="5049">77</cx:pt>
          <cx:pt idx="5050">72</cx:pt>
          <cx:pt idx="5051">65</cx:pt>
          <cx:pt idx="5052">57</cx:pt>
          <cx:pt idx="5053">79</cx:pt>
          <cx:pt idx="5054">59</cx:pt>
          <cx:pt idx="5055">74</cx:pt>
          <cx:pt idx="5056">56</cx:pt>
          <cx:pt idx="5057">75</cx:pt>
          <cx:pt idx="5058">90</cx:pt>
          <cx:pt idx="5059">59</cx:pt>
          <cx:pt idx="5060">64</cx:pt>
          <cx:pt idx="5061">33</cx:pt>
          <cx:pt idx="5062">70</cx:pt>
          <cx:pt idx="5063">86</cx:pt>
          <cx:pt idx="5064">81</cx:pt>
          <cx:pt idx="5065">86</cx:pt>
          <cx:pt idx="5066">76</cx:pt>
          <cx:pt idx="5067">73</cx:pt>
          <cx:pt idx="5068">78</cx:pt>
          <cx:pt idx="5069">87</cx:pt>
          <cx:pt idx="5070">36</cx:pt>
          <cx:pt idx="5071">53</cx:pt>
          <cx:pt idx="5072">80</cx:pt>
          <cx:pt idx="5073">72</cx:pt>
          <cx:pt idx="5074">71</cx:pt>
          <cx:pt idx="5075">70</cx:pt>
          <cx:pt idx="5076">70</cx:pt>
          <cx:pt idx="5077">36</cx:pt>
          <cx:pt idx="5078">76</cx:pt>
          <cx:pt idx="5079">85</cx:pt>
          <cx:pt idx="5080">72</cx:pt>
          <cx:pt idx="5081">73</cx:pt>
          <cx:pt idx="5082">67</cx:pt>
          <cx:pt idx="5083">62</cx:pt>
          <cx:pt idx="5084">84</cx:pt>
          <cx:pt idx="5085">39</cx:pt>
          <cx:pt idx="5086">91</cx:pt>
          <cx:pt idx="5087">73</cx:pt>
          <cx:pt idx="5088">70</cx:pt>
          <cx:pt idx="5089">65</cx:pt>
          <cx:pt idx="5090">39</cx:pt>
          <cx:pt idx="5091">42</cx:pt>
          <cx:pt idx="5092">52</cx:pt>
          <cx:pt idx="5093">58</cx:pt>
          <cx:pt idx="5094">50</cx:pt>
          <cx:pt idx="5095">61</cx:pt>
          <cx:pt idx="5096">82</cx:pt>
          <cx:pt idx="5097">63</cx:pt>
          <cx:pt idx="5098">76</cx:pt>
          <cx:pt idx="5099">43</cx:pt>
          <cx:pt idx="5100">49</cx:pt>
          <cx:pt idx="5101">75</cx:pt>
          <cx:pt idx="5102">72</cx:pt>
          <cx:pt idx="5103">78</cx:pt>
          <cx:pt idx="5104">80</cx:pt>
          <cx:pt idx="5105">73</cx:pt>
          <cx:pt idx="5106">57</cx:pt>
          <cx:pt idx="5107">45</cx:pt>
          <cx:pt idx="5108">78</cx:pt>
          <cx:pt idx="5109">75</cx:pt>
          <cx:pt idx="5110">69</cx:pt>
          <cx:pt idx="5111">71</cx:pt>
          <cx:pt idx="5112">65</cx:pt>
          <cx:pt idx="5113">71</cx:pt>
          <cx:pt idx="5114">72</cx:pt>
          <cx:pt idx="5115">73</cx:pt>
          <cx:pt idx="5116">59</cx:pt>
          <cx:pt idx="5117">44</cx:pt>
          <cx:pt idx="5118">66</cx:pt>
          <cx:pt idx="5119">59</cx:pt>
          <cx:pt idx="5120">77</cx:pt>
          <cx:pt idx="5121">61</cx:pt>
          <cx:pt idx="5122">78</cx:pt>
          <cx:pt idx="5123">79</cx:pt>
          <cx:pt idx="5124">70</cx:pt>
          <cx:pt idx="5125">78</cx:pt>
          <cx:pt idx="5126">69</cx:pt>
          <cx:pt idx="5127">63</cx:pt>
          <cx:pt idx="5128">68</cx:pt>
          <cx:pt idx="5129">59</cx:pt>
          <cx:pt idx="5130">34</cx:pt>
          <cx:pt idx="5131">59</cx:pt>
          <cx:pt idx="5132">54</cx:pt>
          <cx:pt idx="5133">83</cx:pt>
          <cx:pt idx="5134">61</cx:pt>
          <cx:pt idx="5135">21</cx:pt>
          <cx:pt idx="5136">35</cx:pt>
          <cx:pt idx="5137">59</cx:pt>
          <cx:pt idx="5138">69</cx:pt>
          <cx:pt idx="5139">37</cx:pt>
          <cx:pt idx="5140">61</cx:pt>
          <cx:pt idx="5141">69</cx:pt>
          <cx:pt idx="5142">65</cx:pt>
          <cx:pt idx="5143">37</cx:pt>
          <cx:pt idx="5144">62</cx:pt>
          <cx:pt idx="5145">83</cx:pt>
          <cx:pt idx="5146">71</cx:pt>
          <cx:pt idx="5147">79</cx:pt>
          <cx:pt idx="5148">83</cx:pt>
          <cx:pt idx="5149">57</cx:pt>
          <cx:pt idx="5150">57</cx:pt>
          <cx:pt idx="5151">32</cx:pt>
          <cx:pt idx="5152">81</cx:pt>
          <cx:pt idx="5153">60</cx:pt>
          <cx:pt idx="5154">82</cx:pt>
          <cx:pt idx="5155">72</cx:pt>
          <cx:pt idx="5156">61</cx:pt>
          <cx:pt idx="5157">69</cx:pt>
          <cx:pt idx="5158">82</cx:pt>
          <cx:pt idx="5159">79</cx:pt>
          <cx:pt idx="5160">65</cx:pt>
          <cx:pt idx="5161">66</cx:pt>
          <cx:pt idx="5162">64</cx:pt>
          <cx:pt idx="5163">72</cx:pt>
          <cx:pt idx="5164">91</cx:pt>
          <cx:pt idx="5165">79</cx:pt>
          <cx:pt idx="5166">73</cx:pt>
          <cx:pt idx="5167">67</cx:pt>
          <cx:pt idx="5168">67</cx:pt>
          <cx:pt idx="5169">71</cx:pt>
          <cx:pt idx="5170">88</cx:pt>
          <cx:pt idx="5171">59</cx:pt>
          <cx:pt idx="5172">58</cx:pt>
          <cx:pt idx="5173">83</cx:pt>
          <cx:pt idx="5174">74</cx:pt>
          <cx:pt idx="5175">79</cx:pt>
          <cx:pt idx="5176">73</cx:pt>
          <cx:pt idx="5177">76</cx:pt>
          <cx:pt idx="5178">77</cx:pt>
          <cx:pt idx="5179">45</cx:pt>
          <cx:pt idx="5180">33</cx:pt>
          <cx:pt idx="5181">86</cx:pt>
          <cx:pt idx="5182">66</cx:pt>
          <cx:pt idx="5183">76</cx:pt>
          <cx:pt idx="5184">80</cx:pt>
          <cx:pt idx="5185">79</cx:pt>
          <cx:pt idx="5186">77</cx:pt>
          <cx:pt idx="5187">72</cx:pt>
          <cx:pt idx="5188">93</cx:pt>
          <cx:pt idx="5189">84</cx:pt>
          <cx:pt idx="5190">58</cx:pt>
          <cx:pt idx="5191">80</cx:pt>
          <cx:pt idx="5192">61</cx:pt>
          <cx:pt idx="5193">78</cx:pt>
          <cx:pt idx="5194">76</cx:pt>
          <cx:pt idx="5195">34</cx:pt>
          <cx:pt idx="5196">61</cx:pt>
          <cx:pt idx="5197">57</cx:pt>
          <cx:pt idx="5198">73</cx:pt>
          <cx:pt idx="5199">83</cx:pt>
          <cx:pt idx="5200">65</cx:pt>
          <cx:pt idx="5201">74</cx:pt>
          <cx:pt idx="5202">58</cx:pt>
          <cx:pt idx="5203">46</cx:pt>
          <cx:pt idx="5204">59</cx:pt>
          <cx:pt idx="5205">83</cx:pt>
          <cx:pt idx="5206">58</cx:pt>
          <cx:pt idx="5207">78</cx:pt>
          <cx:pt idx="5208">34</cx:pt>
          <cx:pt idx="5209">82</cx:pt>
          <cx:pt idx="5210">70</cx:pt>
          <cx:pt idx="5211">42</cx:pt>
          <cx:pt idx="5212">78</cx:pt>
          <cx:pt idx="5213">83</cx:pt>
          <cx:pt idx="5214">39</cx:pt>
          <cx:pt idx="5215">90</cx:pt>
          <cx:pt idx="5216">29</cx:pt>
          <cx:pt idx="5217">72</cx:pt>
          <cx:pt idx="5218">68</cx:pt>
          <cx:pt idx="5219">68</cx:pt>
          <cx:pt idx="5220">55</cx:pt>
          <cx:pt idx="5221">79</cx:pt>
          <cx:pt idx="5222">64</cx:pt>
          <cx:pt idx="5223">51</cx:pt>
          <cx:pt idx="5224">76</cx:pt>
          <cx:pt idx="5225">52</cx:pt>
          <cx:pt idx="5226">69</cx:pt>
          <cx:pt idx="5227">77</cx:pt>
          <cx:pt idx="5228">55</cx:pt>
          <cx:pt idx="5229">76</cx:pt>
          <cx:pt idx="5230">34</cx:pt>
          <cx:pt idx="5231">22</cx:pt>
          <cx:pt idx="5232">68</cx:pt>
          <cx:pt idx="5233">62</cx:pt>
          <cx:pt idx="5234">67</cx:pt>
          <cx:pt idx="5235">32</cx:pt>
          <cx:pt idx="5236">43</cx:pt>
          <cx:pt idx="5237">70</cx:pt>
          <cx:pt idx="5238">56</cx:pt>
          <cx:pt idx="5239">55</cx:pt>
          <cx:pt idx="5240">62</cx:pt>
          <cx:pt idx="5241">80</cx:pt>
          <cx:pt idx="5242">19</cx:pt>
          <cx:pt idx="5243">61</cx:pt>
          <cx:pt idx="5244">61</cx:pt>
          <cx:pt idx="5245">67</cx:pt>
          <cx:pt idx="5246">74</cx:pt>
          <cx:pt idx="5247">59</cx:pt>
          <cx:pt idx="5248">44</cx:pt>
          <cx:pt idx="5249">74</cx:pt>
          <cx:pt idx="5250">69</cx:pt>
          <cx:pt idx="5251">88</cx:pt>
          <cx:pt idx="5252">67</cx:pt>
          <cx:pt idx="5253">44</cx:pt>
          <cx:pt idx="5254">76</cx:pt>
          <cx:pt idx="5255">69</cx:pt>
          <cx:pt idx="5256">66</cx:pt>
          <cx:pt idx="5257">87</cx:pt>
          <cx:pt idx="5258">61</cx:pt>
          <cx:pt idx="5259">89</cx:pt>
          <cx:pt idx="5260">45</cx:pt>
          <cx:pt idx="5261">70</cx:pt>
          <cx:pt idx="5262">62</cx:pt>
          <cx:pt idx="5263">72</cx:pt>
          <cx:pt idx="5264">33</cx:pt>
          <cx:pt idx="5265">89</cx:pt>
          <cx:pt idx="5266">68</cx:pt>
          <cx:pt idx="5267">65</cx:pt>
          <cx:pt idx="5268">90</cx:pt>
          <cx:pt idx="5269">57</cx:pt>
          <cx:pt idx="5270">71</cx:pt>
          <cx:pt idx="5271">52</cx:pt>
          <cx:pt idx="5272">67</cx:pt>
          <cx:pt idx="5273">66</cx:pt>
          <cx:pt idx="5274">67</cx:pt>
          <cx:pt idx="5275">61</cx:pt>
          <cx:pt idx="5276">84</cx:pt>
          <cx:pt idx="5277">84</cx:pt>
          <cx:pt idx="5278">81</cx:pt>
          <cx:pt idx="5279">41</cx:pt>
          <cx:pt idx="5280">87</cx:pt>
          <cx:pt idx="5281">72</cx:pt>
          <cx:pt idx="5282">83</cx:pt>
          <cx:pt idx="5283">85</cx:pt>
          <cx:pt idx="5284">76</cx:pt>
          <cx:pt idx="5285">53</cx:pt>
          <cx:pt idx="5286">87</cx:pt>
          <cx:pt idx="5287">64</cx:pt>
          <cx:pt idx="5288">74</cx:pt>
          <cx:pt idx="5289">44</cx:pt>
          <cx:pt idx="5290">27</cx:pt>
          <cx:pt idx="5291">85</cx:pt>
          <cx:pt idx="5292">64</cx:pt>
          <cx:pt idx="5293">71</cx:pt>
          <cx:pt idx="5294">65</cx:pt>
          <cx:pt idx="5295">70</cx:pt>
          <cx:pt idx="5296">70</cx:pt>
          <cx:pt idx="5297">42</cx:pt>
          <cx:pt idx="5298">52</cx:pt>
          <cx:pt idx="5299">75</cx:pt>
          <cx:pt idx="5300">35</cx:pt>
          <cx:pt idx="5301">50</cx:pt>
          <cx:pt idx="5302">39</cx:pt>
          <cx:pt idx="5303">45</cx:pt>
          <cx:pt idx="5304">33</cx:pt>
          <cx:pt idx="5305">47</cx:pt>
          <cx:pt idx="5306">45</cx:pt>
          <cx:pt idx="5307">80</cx:pt>
          <cx:pt idx="5308">70</cx:pt>
          <cx:pt idx="5309">86</cx:pt>
          <cx:pt idx="5310">72</cx:pt>
          <cx:pt idx="5311">59</cx:pt>
          <cx:pt idx="5312">62</cx:pt>
          <cx:pt idx="5313">55</cx:pt>
          <cx:pt idx="5314">71</cx:pt>
          <cx:pt idx="5315">79</cx:pt>
          <cx:pt idx="5316">47</cx:pt>
          <cx:pt idx="5317">71</cx:pt>
          <cx:pt idx="5318">61</cx:pt>
          <cx:pt idx="5319">56</cx:pt>
          <cx:pt idx="5320">58</cx:pt>
          <cx:pt idx="5321">70</cx:pt>
          <cx:pt idx="5322">66</cx:pt>
          <cx:pt idx="5323">51</cx:pt>
          <cx:pt idx="5324">62</cx:pt>
          <cx:pt idx="5325">22</cx:pt>
          <cx:pt idx="5326">48</cx:pt>
          <cx:pt idx="5327">31</cx:pt>
          <cx:pt idx="5328">43</cx:pt>
          <cx:pt idx="5329">73</cx:pt>
          <cx:pt idx="5330">68</cx:pt>
          <cx:pt idx="5331">41</cx:pt>
          <cx:pt idx="5332">71</cx:pt>
          <cx:pt idx="5333">53</cx:pt>
          <cx:pt idx="5334">63</cx:pt>
          <cx:pt idx="5335">39</cx:pt>
          <cx:pt idx="5336">78</cx:pt>
          <cx:pt idx="5337">77</cx:pt>
          <cx:pt idx="5338">75</cx:pt>
          <cx:pt idx="5339">64</cx:pt>
          <cx:pt idx="5340">40</cx:pt>
          <cx:pt idx="5341">28</cx:pt>
          <cx:pt idx="5342">71</cx:pt>
          <cx:pt idx="5343">58</cx:pt>
          <cx:pt idx="5344">74</cx:pt>
          <cx:pt idx="5345">66</cx:pt>
          <cx:pt idx="5346">80</cx:pt>
          <cx:pt idx="5347">65</cx:pt>
          <cx:pt idx="5348">63</cx:pt>
          <cx:pt idx="5349">61</cx:pt>
          <cx:pt idx="5350">28</cx:pt>
          <cx:pt idx="5351">76</cx:pt>
          <cx:pt idx="5352">57</cx:pt>
          <cx:pt idx="5353">71</cx:pt>
          <cx:pt idx="5354">46</cx:pt>
          <cx:pt idx="5355">69</cx:pt>
          <cx:pt idx="5356">69</cx:pt>
          <cx:pt idx="5357">73</cx:pt>
          <cx:pt idx="5358">25</cx:pt>
          <cx:pt idx="5359">71</cx:pt>
          <cx:pt idx="5360">66</cx:pt>
          <cx:pt idx="5361">61</cx:pt>
          <cx:pt idx="5362">40</cx:pt>
          <cx:pt idx="5363">21</cx:pt>
          <cx:pt idx="5364">60</cx:pt>
          <cx:pt idx="5365">29</cx:pt>
          <cx:pt idx="5366">83</cx:pt>
          <cx:pt idx="5367">71</cx:pt>
          <cx:pt idx="5368">82</cx:pt>
          <cx:pt idx="5369">37</cx:pt>
          <cx:pt idx="5370">57</cx:pt>
          <cx:pt idx="5371">47</cx:pt>
          <cx:pt idx="5372">58</cx:pt>
          <cx:pt idx="5373">81</cx:pt>
          <cx:pt idx="5374">32</cx:pt>
          <cx:pt idx="5375">74</cx:pt>
          <cx:pt idx="5376">62</cx:pt>
          <cx:pt idx="5377">73</cx:pt>
          <cx:pt idx="5378">64</cx:pt>
          <cx:pt idx="5379">71</cx:pt>
          <cx:pt idx="5380">74</cx:pt>
          <cx:pt idx="5381">61</cx:pt>
          <cx:pt idx="5382">70</cx:pt>
          <cx:pt idx="5383">73</cx:pt>
          <cx:pt idx="5384">39</cx:pt>
          <cx:pt idx="5385">71</cx:pt>
          <cx:pt idx="5386">47</cx:pt>
          <cx:pt idx="5387">67</cx:pt>
          <cx:pt idx="5388">66</cx:pt>
          <cx:pt idx="5389">62</cx:pt>
          <cx:pt idx="5390">75</cx:pt>
          <cx:pt idx="5391">62</cx:pt>
          <cx:pt idx="5392">72</cx:pt>
          <cx:pt idx="5393">61</cx:pt>
          <cx:pt idx="5394">51</cx:pt>
          <cx:pt idx="5395">72</cx:pt>
          <cx:pt idx="5396">71</cx:pt>
          <cx:pt idx="5397">45</cx:pt>
          <cx:pt idx="5398">38</cx:pt>
          <cx:pt idx="5399">32</cx:pt>
          <cx:pt idx="5400">59</cx:pt>
          <cx:pt idx="5401">51</cx:pt>
          <cx:pt idx="5402">63</cx:pt>
          <cx:pt idx="5403">83</cx:pt>
          <cx:pt idx="5404">83</cx:pt>
          <cx:pt idx="5405">62</cx:pt>
          <cx:pt idx="5406">65</cx:pt>
          <cx:pt idx="5407">58</cx:pt>
          <cx:pt idx="5408">80</cx:pt>
          <cx:pt idx="5409">66</cx:pt>
          <cx:pt idx="5410">68</cx:pt>
          <cx:pt idx="5411">84</cx:pt>
          <cx:pt idx="5412">83</cx:pt>
          <cx:pt idx="5413">61</cx:pt>
          <cx:pt idx="5414">59</cx:pt>
          <cx:pt idx="5415">71</cx:pt>
          <cx:pt idx="5416">57</cx:pt>
          <cx:pt idx="5417">66</cx:pt>
          <cx:pt idx="5418">64</cx:pt>
          <cx:pt idx="5419">78</cx:pt>
          <cx:pt idx="5420">65</cx:pt>
          <cx:pt idx="5421">68</cx:pt>
          <cx:pt idx="5422">70</cx:pt>
          <cx:pt idx="5423">74</cx:pt>
          <cx:pt idx="5424">64</cx:pt>
          <cx:pt idx="5425">65</cx:pt>
          <cx:pt idx="5426">64</cx:pt>
          <cx:pt idx="5427">47</cx:pt>
          <cx:pt idx="5428">61</cx:pt>
          <cx:pt idx="5429">73</cx:pt>
          <cx:pt idx="5430">92</cx:pt>
          <cx:pt idx="5431">71</cx:pt>
          <cx:pt idx="5432">60</cx:pt>
          <cx:pt idx="5433">74</cx:pt>
          <cx:pt idx="5434">34</cx:pt>
          <cx:pt idx="5435">33</cx:pt>
          <cx:pt idx="5436">77</cx:pt>
          <cx:pt idx="5437">44</cx:pt>
          <cx:pt idx="5438">75</cx:pt>
          <cx:pt idx="5439">69</cx:pt>
          <cx:pt idx="5440">92</cx:pt>
          <cx:pt idx="5441">25</cx:pt>
          <cx:pt idx="5442">74</cx:pt>
          <cx:pt idx="5443">54</cx:pt>
          <cx:pt idx="5444">91</cx:pt>
          <cx:pt idx="5445">31</cx:pt>
          <cx:pt idx="5446">82</cx:pt>
          <cx:pt idx="5447">73</cx:pt>
          <cx:pt idx="5448">77</cx:pt>
          <cx:pt idx="5449">66</cx:pt>
          <cx:pt idx="5450">71</cx:pt>
          <cx:pt idx="5451">75</cx:pt>
          <cx:pt idx="5452">75</cx:pt>
          <cx:pt idx="5453">72</cx:pt>
          <cx:pt idx="5454">48</cx:pt>
          <cx:pt idx="5455">57</cx:pt>
          <cx:pt idx="5456">74</cx:pt>
          <cx:pt idx="5457">86</cx:pt>
          <cx:pt idx="5458">49</cx:pt>
          <cx:pt idx="5459">41</cx:pt>
          <cx:pt idx="5460">76</cx:pt>
          <cx:pt idx="5461">60</cx:pt>
          <cx:pt idx="5462">58</cx:pt>
          <cx:pt idx="5463">81</cx:pt>
          <cx:pt idx="5464">81</cx:pt>
          <cx:pt idx="5465">34</cx:pt>
          <cx:pt idx="5466">33</cx:pt>
          <cx:pt idx="5467">64</cx:pt>
          <cx:pt idx="5468">14</cx:pt>
          <cx:pt idx="5469">70</cx:pt>
          <cx:pt idx="5470">58</cx:pt>
          <cx:pt idx="5471">59</cx:pt>
          <cx:pt idx="5472">70</cx:pt>
          <cx:pt idx="5473">77</cx:pt>
          <cx:pt idx="5474">73</cx:pt>
          <cx:pt idx="5475">66</cx:pt>
          <cx:pt idx="5476">70</cx:pt>
          <cx:pt idx="5477">51</cx:pt>
          <cx:pt idx="5478">67</cx:pt>
          <cx:pt idx="5479">44</cx:pt>
          <cx:pt idx="5480">60</cx:pt>
          <cx:pt idx="5481">48</cx:pt>
          <cx:pt idx="5482">78</cx:pt>
          <cx:pt idx="5483">72</cx:pt>
          <cx:pt idx="5484">71</cx:pt>
          <cx:pt idx="5485">68</cx:pt>
          <cx:pt idx="5486">58</cx:pt>
          <cx:pt idx="5487">73</cx:pt>
          <cx:pt idx="5488">71</cx:pt>
          <cx:pt idx="5489">76</cx:pt>
          <cx:pt idx="5490">78</cx:pt>
          <cx:pt idx="5491">67</cx:pt>
          <cx:pt idx="5492">77</cx:pt>
          <cx:pt idx="5493">55</cx:pt>
          <cx:pt idx="5494">41</cx:pt>
          <cx:pt idx="5495">56</cx:pt>
          <cx:pt idx="5496">78</cx:pt>
          <cx:pt idx="5497">32</cx:pt>
          <cx:pt idx="5498">57</cx:pt>
          <cx:pt idx="5499">63</cx:pt>
          <cx:pt idx="5500">77</cx:pt>
          <cx:pt idx="5501">66</cx:pt>
          <cx:pt idx="5502">44</cx:pt>
          <cx:pt idx="5503">29</cx:pt>
          <cx:pt idx="5504">52</cx:pt>
          <cx:pt idx="5505">68</cx:pt>
          <cx:pt idx="5506">65</cx:pt>
          <cx:pt idx="5507">58</cx:pt>
          <cx:pt idx="5508">67</cx:pt>
          <cx:pt idx="5509">72</cx:pt>
          <cx:pt idx="5510">90</cx:pt>
          <cx:pt idx="5511">68</cx:pt>
          <cx:pt idx="5512">70</cx:pt>
          <cx:pt idx="5513">58</cx:pt>
          <cx:pt idx="5514">33</cx:pt>
          <cx:pt idx="5515">75</cx:pt>
          <cx:pt idx="5516">73</cx:pt>
          <cx:pt idx="5517">70</cx:pt>
          <cx:pt idx="5518">80</cx:pt>
          <cx:pt idx="5519">72</cx:pt>
          <cx:pt idx="5520">58</cx:pt>
          <cx:pt idx="5521">62</cx:pt>
          <cx:pt idx="5522">71</cx:pt>
          <cx:pt idx="5523">70</cx:pt>
          <cx:pt idx="5524">35</cx:pt>
          <cx:pt idx="5525">34</cx:pt>
          <cx:pt idx="5526">68</cx:pt>
          <cx:pt idx="5527">65</cx:pt>
          <cx:pt idx="5528">59</cx:pt>
          <cx:pt idx="5529">73</cx:pt>
          <cx:pt idx="5530">60</cx:pt>
          <cx:pt idx="5531">61</cx:pt>
          <cx:pt idx="5532">62</cx:pt>
          <cx:pt idx="5533">53</cx:pt>
          <cx:pt idx="5534">77</cx:pt>
          <cx:pt idx="5535">70</cx:pt>
          <cx:pt idx="5536">67</cx:pt>
          <cx:pt idx="5537">58</cx:pt>
          <cx:pt idx="5538">76</cx:pt>
          <cx:pt idx="5539">64</cx:pt>
          <cx:pt idx="5540">79</cx:pt>
          <cx:pt idx="5541">40</cx:pt>
          <cx:pt idx="5542">21</cx:pt>
          <cx:pt idx="5543">78</cx:pt>
          <cx:pt idx="5544">67</cx:pt>
          <cx:pt idx="5545">60</cx:pt>
          <cx:pt idx="5546">76</cx:pt>
          <cx:pt idx="5547">51</cx:pt>
          <cx:pt idx="5548">63</cx:pt>
          <cx:pt idx="5549">63</cx:pt>
          <cx:pt idx="5550">78</cx:pt>
          <cx:pt idx="5551">74</cx:pt>
          <cx:pt idx="5552">76</cx:pt>
          <cx:pt idx="5553">69</cx:pt>
          <cx:pt idx="5554">71</cx:pt>
          <cx:pt idx="5555">77</cx:pt>
          <cx:pt idx="5556">34</cx:pt>
          <cx:pt idx="5557">84</cx:pt>
          <cx:pt idx="5558">63</cx:pt>
          <cx:pt idx="5559">66</cx:pt>
          <cx:pt idx="5560">39</cx:pt>
          <cx:pt idx="5561">76</cx:pt>
          <cx:pt idx="5562">83</cx:pt>
          <cx:pt idx="5563">72</cx:pt>
          <cx:pt idx="5564">64</cx:pt>
          <cx:pt idx="5565">68</cx:pt>
          <cx:pt idx="5566">72</cx:pt>
          <cx:pt idx="5567">48</cx:pt>
          <cx:pt idx="5568">68</cx:pt>
          <cx:pt idx="5569">68</cx:pt>
          <cx:pt idx="5570">70</cx:pt>
          <cx:pt idx="5571">49</cx:pt>
          <cx:pt idx="5572">69</cx:pt>
          <cx:pt idx="5573">78</cx:pt>
          <cx:pt idx="5574">78</cx:pt>
          <cx:pt idx="5575">69</cx:pt>
          <cx:pt idx="5576">83</cx:pt>
          <cx:pt idx="5577">79</cx:pt>
          <cx:pt idx="5578">69</cx:pt>
          <cx:pt idx="5579">78</cx:pt>
          <cx:pt idx="5580">67</cx:pt>
          <cx:pt idx="5581">56</cx:pt>
          <cx:pt idx="5582">72</cx:pt>
          <cx:pt idx="5583">85</cx:pt>
          <cx:pt idx="5584">53</cx:pt>
          <cx:pt idx="5585">72</cx:pt>
          <cx:pt idx="5586">72</cx:pt>
          <cx:pt idx="5587">67</cx:pt>
          <cx:pt idx="5588">72</cx:pt>
          <cx:pt idx="5589">51</cx:pt>
          <cx:pt idx="5590">82</cx:pt>
          <cx:pt idx="5591">61</cx:pt>
          <cx:pt idx="5592">72</cx:pt>
          <cx:pt idx="5593">62</cx:pt>
          <cx:pt idx="5594">84</cx:pt>
          <cx:pt idx="5595">69</cx:pt>
          <cx:pt idx="5596">42</cx:pt>
          <cx:pt idx="5597">67</cx:pt>
          <cx:pt idx="5598">44</cx:pt>
          <cx:pt idx="5599">90</cx:pt>
          <cx:pt idx="5600">40</cx:pt>
          <cx:pt idx="5601">61</cx:pt>
          <cx:pt idx="5602">58</cx:pt>
          <cx:pt idx="5603">90</cx:pt>
          <cx:pt idx="5604">47</cx:pt>
          <cx:pt idx="5605">74</cx:pt>
          <cx:pt idx="5606">63</cx:pt>
          <cx:pt idx="5607">63</cx:pt>
          <cx:pt idx="5608">69</cx:pt>
          <cx:pt idx="5609">81</cx:pt>
          <cx:pt idx="5610">73</cx:pt>
          <cx:pt idx="5611">75</cx:pt>
          <cx:pt idx="5612">56</cx:pt>
          <cx:pt idx="5613">30</cx:pt>
          <cx:pt idx="5614">71</cx:pt>
          <cx:pt idx="5615">77</cx:pt>
          <cx:pt idx="5616">81</cx:pt>
          <cx:pt idx="5617">53</cx:pt>
          <cx:pt idx="5618">71</cx:pt>
          <cx:pt idx="5619">76</cx:pt>
          <cx:pt idx="5620">46</cx:pt>
          <cx:pt idx="5621">57</cx:pt>
          <cx:pt idx="5622">79</cx:pt>
          <cx:pt idx="5623">72</cx:pt>
          <cx:pt idx="5624">65</cx:pt>
          <cx:pt idx="5625">62</cx:pt>
          <cx:pt idx="5626">67</cx:pt>
          <cx:pt idx="5627">68</cx:pt>
          <cx:pt idx="5628">76</cx:pt>
          <cx:pt idx="5629">77</cx:pt>
          <cx:pt idx="5630">40</cx:pt>
          <cx:pt idx="5631">76</cx:pt>
          <cx:pt idx="5632">85</cx:pt>
          <cx:pt idx="5633">44</cx:pt>
          <cx:pt idx="5634">44</cx:pt>
          <cx:pt idx="5635">74</cx:pt>
          <cx:pt idx="5636">54</cx:pt>
          <cx:pt idx="5637">77</cx:pt>
          <cx:pt idx="5638">51</cx:pt>
          <cx:pt idx="5639">67</cx:pt>
          <cx:pt idx="5640">87</cx:pt>
          <cx:pt idx="5641">75</cx:pt>
          <cx:pt idx="5642">70</cx:pt>
          <cx:pt idx="5643">46</cx:pt>
          <cx:pt idx="5644">75</cx:pt>
          <cx:pt idx="5645">68</cx:pt>
          <cx:pt idx="5646">85</cx:pt>
          <cx:pt idx="5647">61</cx:pt>
          <cx:pt idx="5648">84</cx:pt>
          <cx:pt idx="5649">76</cx:pt>
          <cx:pt idx="5650">43</cx:pt>
          <cx:pt idx="5651">68</cx:pt>
          <cx:pt idx="5652">70</cx:pt>
          <cx:pt idx="5653">61</cx:pt>
          <cx:pt idx="5654">68</cx:pt>
          <cx:pt idx="5655">40</cx:pt>
          <cx:pt idx="5656">42</cx:pt>
          <cx:pt idx="5657">67</cx:pt>
          <cx:pt idx="5658">79</cx:pt>
          <cx:pt idx="5659">46</cx:pt>
          <cx:pt idx="5660">82</cx:pt>
          <cx:pt idx="5661">67</cx:pt>
          <cx:pt idx="5662">63</cx:pt>
          <cx:pt idx="5663">61</cx:pt>
          <cx:pt idx="5664">83</cx:pt>
          <cx:pt idx="5665">71</cx:pt>
          <cx:pt idx="5666">37</cx:pt>
          <cx:pt idx="5667">77</cx:pt>
          <cx:pt idx="5668">81</cx:pt>
          <cx:pt idx="5669">77</cx:pt>
          <cx:pt idx="5670">78</cx:pt>
          <cx:pt idx="5671">36</cx:pt>
          <cx:pt idx="5672">67</cx:pt>
          <cx:pt idx="5673">30</cx:pt>
          <cx:pt idx="5674">73</cx:pt>
          <cx:pt idx="5675">66</cx:pt>
          <cx:pt idx="5676">77</cx:pt>
          <cx:pt idx="5677">73</cx:pt>
          <cx:pt idx="5678">73</cx:pt>
          <cx:pt idx="5679">74</cx:pt>
          <cx:pt idx="5680">88</cx:pt>
          <cx:pt idx="5681">34</cx:pt>
          <cx:pt idx="5682">71</cx:pt>
          <cx:pt idx="5683">72</cx:pt>
          <cx:pt idx="5684">77</cx:pt>
          <cx:pt idx="5685">68</cx:pt>
          <cx:pt idx="5686">77</cx:pt>
          <cx:pt idx="5687">48</cx:pt>
          <cx:pt idx="5688">72</cx:pt>
          <cx:pt idx="5689">45</cx:pt>
          <cx:pt idx="5690">72</cx:pt>
          <cx:pt idx="5691">46</cx:pt>
          <cx:pt idx="5692">54</cx:pt>
          <cx:pt idx="5693">68</cx:pt>
          <cx:pt idx="5694">75</cx:pt>
          <cx:pt idx="5695">52</cx:pt>
          <cx:pt idx="5696">78</cx:pt>
          <cx:pt idx="5697">69</cx:pt>
          <cx:pt idx="5698">78</cx:pt>
          <cx:pt idx="5699">67</cx:pt>
          <cx:pt idx="5700">79</cx:pt>
          <cx:pt idx="5701">33</cx:pt>
          <cx:pt idx="5702">72</cx:pt>
          <cx:pt idx="5703">78</cx:pt>
          <cx:pt idx="5704">72</cx:pt>
          <cx:pt idx="5705">70</cx:pt>
          <cx:pt idx="5706">33</cx:pt>
          <cx:pt idx="5707">68</cx:pt>
          <cx:pt idx="5708">71</cx:pt>
          <cx:pt idx="5709">61</cx:pt>
          <cx:pt idx="5710">39</cx:pt>
          <cx:pt idx="5711">71</cx:pt>
          <cx:pt idx="5712">47</cx:pt>
          <cx:pt idx="5713">67</cx:pt>
          <cx:pt idx="5714">66</cx:pt>
          <cx:pt idx="5715">62</cx:pt>
          <cx:pt idx="5716">62</cx:pt>
          <cx:pt idx="5717">72</cx:pt>
          <cx:pt idx="5718">61</cx:pt>
          <cx:pt idx="5719">51</cx:pt>
          <cx:pt idx="5720">72</cx:pt>
          <cx:pt idx="5721">71</cx:pt>
          <cx:pt idx="5722">45</cx:pt>
          <cx:pt idx="5723">38</cx:pt>
          <cx:pt idx="5724">32</cx:pt>
          <cx:pt idx="5725">59</cx:pt>
          <cx:pt idx="5726">51</cx:pt>
          <cx:pt idx="5727">63</cx:pt>
          <cx:pt idx="5728">81</cx:pt>
          <cx:pt idx="5729">83</cx:pt>
          <cx:pt idx="5730">73</cx:pt>
          <cx:pt idx="5731">83</cx:pt>
          <cx:pt idx="5732">62</cx:pt>
          <cx:pt idx="5733">65</cx:pt>
          <cx:pt idx="5734">58</cx:pt>
          <cx:pt idx="5735">41</cx:pt>
          <cx:pt idx="5736">92</cx:pt>
          <cx:pt idx="5737">94</cx:pt>
          <cx:pt idx="5738">58</cx:pt>
          <cx:pt idx="5739">73</cx:pt>
          <cx:pt idx="5740">82</cx:pt>
          <cx:pt idx="5741">65</cx:pt>
          <cx:pt idx="5742">80</cx:pt>
          <cx:pt idx="5743">66</cx:pt>
          <cx:pt idx="5744">68</cx:pt>
          <cx:pt idx="5745">68</cx:pt>
          <cx:pt idx="5746">55</cx:pt>
          <cx:pt idx="5747">62</cx:pt>
          <cx:pt idx="5748">84</cx:pt>
          <cx:pt idx="5749">78</cx:pt>
          <cx:pt idx="5750">61</cx:pt>
          <cx:pt idx="5751">28</cx:pt>
          <cx:pt idx="5752">46</cx:pt>
          <cx:pt idx="5753">68</cx:pt>
          <cx:pt idx="5754">75</cx:pt>
          <cx:pt idx="5755">80</cx:pt>
          <cx:pt idx="5756">77</cx:pt>
          <cx:pt idx="5757">71</cx:pt>
          <cx:pt idx="5758">57</cx:pt>
          <cx:pt idx="5759">62</cx:pt>
          <cx:pt idx="5760">67</cx:pt>
          <cx:pt idx="5761">75</cx:pt>
          <cx:pt idx="5762">77</cx:pt>
          <cx:pt idx="5763">31</cx:pt>
          <cx:pt idx="5764">50</cx:pt>
          <cx:pt idx="5765">82</cx:pt>
          <cx:pt idx="5766">73</cx:pt>
          <cx:pt idx="5767">68</cx:pt>
          <cx:pt idx="5768">42</cx:pt>
          <cx:pt idx="5769">80</cx:pt>
          <cx:pt idx="5770">61</cx:pt>
          <cx:pt idx="5771">71</cx:pt>
          <cx:pt idx="5772">56</cx:pt>
          <cx:pt idx="5773">34</cx:pt>
          <cx:pt idx="5774">70</cx:pt>
          <cx:pt idx="5775">81</cx:pt>
          <cx:pt idx="5776">77</cx:pt>
          <cx:pt idx="5777">87</cx:pt>
          <cx:pt idx="5778">81</cx:pt>
          <cx:pt idx="5779">81</cx:pt>
          <cx:pt idx="5780">64</cx:pt>
          <cx:pt idx="5781">78</cx:pt>
          <cx:pt idx="5782">58</cx:pt>
          <cx:pt idx="5783">72</cx:pt>
          <cx:pt idx="5784">87</cx:pt>
          <cx:pt idx="5785">82</cx:pt>
          <cx:pt idx="5786">86</cx:pt>
          <cx:pt idx="5787">77</cx:pt>
          <cx:pt idx="5788">74</cx:pt>
          <cx:pt idx="5789">91</cx:pt>
          <cx:pt idx="5790">70</cx:pt>
          <cx:pt idx="5791">68</cx:pt>
          <cx:pt idx="5792">75</cx:pt>
          <cx:pt idx="5793">79</cx:pt>
          <cx:pt idx="5794">61</cx:pt>
          <cx:pt idx="5795">69</cx:pt>
          <cx:pt idx="5796">70</cx:pt>
          <cx:pt idx="5797">88</cx:pt>
          <cx:pt idx="5798">65</cx:pt>
          <cx:pt idx="5799">68</cx:pt>
          <cx:pt idx="5800">51</cx:pt>
          <cx:pt idx="5801">81</cx:pt>
          <cx:pt idx="5802">57</cx:pt>
          <cx:pt idx="5803">78</cx:pt>
          <cx:pt idx="5804">72</cx:pt>
          <cx:pt idx="5805">71</cx:pt>
          <cx:pt idx="5806">72</cx:pt>
          <cx:pt idx="5807">64</cx:pt>
          <cx:pt idx="5808">90</cx:pt>
          <cx:pt idx="5809">62</cx:pt>
          <cx:pt idx="5810">78</cx:pt>
          <cx:pt idx="5811">56</cx:pt>
          <cx:pt idx="5812">66</cx:pt>
          <cx:pt idx="5813">92</cx:pt>
          <cx:pt idx="5814">65</cx:pt>
          <cx:pt idx="5815">72</cx:pt>
          <cx:pt idx="5816">74</cx:pt>
          <cx:pt idx="5817">83</cx:pt>
          <cx:pt idx="5818">77</cx:pt>
          <cx:pt idx="5819">60</cx:pt>
          <cx:pt idx="5820">70</cx:pt>
          <cx:pt idx="5821">74</cx:pt>
          <cx:pt idx="5822">78</cx:pt>
          <cx:pt idx="5823">73</cx:pt>
          <cx:pt idx="5824">78</cx:pt>
          <cx:pt idx="5825">57</cx:pt>
          <cx:pt idx="5826">76</cx:pt>
          <cx:pt idx="5827">21</cx:pt>
          <cx:pt idx="5828">70</cx:pt>
          <cx:pt idx="5829">64</cx:pt>
          <cx:pt idx="5830">63</cx:pt>
          <cx:pt idx="5831">74</cx:pt>
          <cx:pt idx="5832">60</cx:pt>
          <cx:pt idx="5833">66</cx:pt>
          <cx:pt idx="5834">73</cx:pt>
          <cx:pt idx="5835">81</cx:pt>
          <cx:pt idx="5836">78</cx:pt>
          <cx:pt idx="5837">68</cx:pt>
          <cx:pt idx="5838">63</cx:pt>
          <cx:pt idx="5839">73</cx:pt>
          <cx:pt idx="5840">65</cx:pt>
          <cx:pt idx="5841">66</cx:pt>
          <cx:pt idx="5842">81</cx:pt>
          <cx:pt idx="5843">52</cx:pt>
          <cx:pt idx="5844">61</cx:pt>
          <cx:pt idx="5845">46</cx:pt>
          <cx:pt idx="5846">39</cx:pt>
          <cx:pt idx="5847">77</cx:pt>
          <cx:pt idx="5848">54</cx:pt>
          <cx:pt idx="5849">71</cx:pt>
          <cx:pt idx="5850">85</cx:pt>
          <cx:pt idx="5851">71</cx:pt>
          <cx:pt idx="5852">71</cx:pt>
          <cx:pt idx="5853">83</cx:pt>
          <cx:pt idx="5854">77</cx:pt>
          <cx:pt idx="5855">66</cx:pt>
          <cx:pt idx="5856">61</cx:pt>
          <cx:pt idx="5857">81</cx:pt>
          <cx:pt idx="5858">79</cx:pt>
          <cx:pt idx="5859">79</cx:pt>
          <cx:pt idx="5860">71</cx:pt>
          <cx:pt idx="5861">64</cx:pt>
          <cx:pt idx="5862">43</cx:pt>
          <cx:pt idx="5863">85</cx:pt>
          <cx:pt idx="5864">82</cx:pt>
          <cx:pt idx="5865">55</cx:pt>
          <cx:pt idx="5866">60</cx:pt>
          <cx:pt idx="5867">33</cx:pt>
          <cx:pt idx="5868">50</cx:pt>
          <cx:pt idx="5869">37</cx:pt>
          <cx:pt idx="5870">82</cx:pt>
          <cx:pt idx="5871">69</cx:pt>
          <cx:pt idx="5872">84</cx:pt>
          <cx:pt idx="5873">60</cx:pt>
          <cx:pt idx="5874">71</cx:pt>
          <cx:pt idx="5875">69</cx:pt>
          <cx:pt idx="5876">82</cx:pt>
          <cx:pt idx="5877">69</cx:pt>
          <cx:pt idx="5878">36</cx:pt>
          <cx:pt idx="5879">68</cx:pt>
          <cx:pt idx="5880">45</cx:pt>
          <cx:pt idx="5881">76</cx:pt>
          <cx:pt idx="5882">68</cx:pt>
          <cx:pt idx="5883">75</cx:pt>
          <cx:pt idx="5884">40</cx:pt>
          <cx:pt idx="5885">63</cx:pt>
          <cx:pt idx="5886">82</cx:pt>
          <cx:pt idx="5887">42</cx:pt>
          <cx:pt idx="5888">73</cx:pt>
          <cx:pt idx="5889">64</cx:pt>
          <cx:pt idx="5890">63</cx:pt>
          <cx:pt idx="5891">66</cx:pt>
          <cx:pt idx="5892">73</cx:pt>
          <cx:pt idx="5893">78</cx:pt>
          <cx:pt idx="5894">87</cx:pt>
          <cx:pt idx="5895">71</cx:pt>
          <cx:pt idx="5896">65</cx:pt>
          <cx:pt idx="5897">66</cx:pt>
          <cx:pt idx="5898">58</cx:pt>
          <cx:pt idx="5899">75</cx:pt>
          <cx:pt idx="5900">32</cx:pt>
          <cx:pt idx="5901">48</cx:pt>
          <cx:pt idx="5902">80</cx:pt>
          <cx:pt idx="5903">71</cx:pt>
          <cx:pt idx="5904">49</cx:pt>
          <cx:pt idx="5905">67</cx:pt>
          <cx:pt idx="5906">82</cx:pt>
          <cx:pt idx="5907">40</cx:pt>
          <cx:pt idx="5908">67</cx:pt>
          <cx:pt idx="5909">78</cx:pt>
          <cx:pt idx="5910">76</cx:pt>
          <cx:pt idx="5911">69</cx:pt>
          <cx:pt idx="5912">78</cx:pt>
          <cx:pt idx="5913">37</cx:pt>
          <cx:pt idx="5914">63</cx:pt>
          <cx:pt idx="5915">54</cx:pt>
          <cx:pt idx="5916">77</cx:pt>
          <cx:pt idx="5917">55</cx:pt>
          <cx:pt idx="5918">76</cx:pt>
          <cx:pt idx="5919">73</cx:pt>
          <cx:pt idx="5920">59</cx:pt>
          <cx:pt idx="5921">77</cx:pt>
          <cx:pt idx="5922">71</cx:pt>
          <cx:pt idx="5923">79</cx:pt>
          <cx:pt idx="5924">78</cx:pt>
          <cx:pt idx="5925">55</cx:pt>
          <cx:pt idx="5926">79</cx:pt>
          <cx:pt idx="5927">33</cx:pt>
          <cx:pt idx="5928">62</cx:pt>
          <cx:pt idx="5929">70</cx:pt>
          <cx:pt idx="5930">70</cx:pt>
          <cx:pt idx="5931">75</cx:pt>
          <cx:pt idx="5932">79</cx:pt>
          <cx:pt idx="5933">45</cx:pt>
          <cx:pt idx="5934">81</cx:pt>
          <cx:pt idx="5935">57</cx:pt>
          <cx:pt idx="5936">78</cx:pt>
          <cx:pt idx="5937">68</cx:pt>
          <cx:pt idx="5938">64</cx:pt>
          <cx:pt idx="5939">84</cx:pt>
          <cx:pt idx="5940">41</cx:pt>
          <cx:pt idx="5941">72</cx:pt>
          <cx:pt idx="5942">48</cx:pt>
          <cx:pt idx="5943">84</cx:pt>
          <cx:pt idx="5944">88</cx:pt>
          <cx:pt idx="5945">66</cx:pt>
          <cx:pt idx="5946">65</cx:pt>
          <cx:pt idx="5947">57</cx:pt>
          <cx:pt idx="5948">74</cx:pt>
          <cx:pt idx="5949">78</cx:pt>
          <cx:pt idx="5950">39</cx:pt>
          <cx:pt idx="5951">64</cx:pt>
          <cx:pt idx="5952">73</cx:pt>
          <cx:pt idx="5953">74</cx:pt>
          <cx:pt idx="5954">31</cx:pt>
          <cx:pt idx="5955">78</cx:pt>
          <cx:pt idx="5956">84</cx:pt>
          <cx:pt idx="5957">48</cx:pt>
          <cx:pt idx="5958">48</cx:pt>
          <cx:pt idx="5959">33</cx:pt>
          <cx:pt idx="5960">49</cx:pt>
          <cx:pt idx="5961">87</cx:pt>
          <cx:pt idx="5962">73</cx:pt>
          <cx:pt idx="5963">66</cx:pt>
          <cx:pt idx="5964">38</cx:pt>
          <cx:pt idx="5965">52</cx:pt>
          <cx:pt idx="5966">69</cx:pt>
          <cx:pt idx="5967">60</cx:pt>
          <cx:pt idx="5968">54</cx:pt>
          <cx:pt idx="5969">56</cx:pt>
          <cx:pt idx="5970">89</cx:pt>
          <cx:pt idx="5971">41</cx:pt>
          <cx:pt idx="5972">39</cx:pt>
          <cx:pt idx="5973">78</cx:pt>
          <cx:pt idx="5974">53</cx:pt>
          <cx:pt idx="5975">80</cx:pt>
          <cx:pt idx="5976">75</cx:pt>
          <cx:pt idx="5977">55</cx:pt>
          <cx:pt idx="5978">59</cx:pt>
          <cx:pt idx="5979">31</cx:pt>
          <cx:pt idx="5980">49</cx:pt>
          <cx:pt idx="5981">62</cx:pt>
          <cx:pt idx="5982">72</cx:pt>
          <cx:pt idx="5983">71</cx:pt>
          <cx:pt idx="5984">62</cx:pt>
          <cx:pt idx="5985">81</cx:pt>
          <cx:pt idx="5986">50</cx:pt>
          <cx:pt idx="5987">91</cx:pt>
          <cx:pt idx="5988">73</cx:pt>
          <cx:pt idx="5989">82</cx:pt>
          <cx:pt idx="5990">84</cx:pt>
          <cx:pt idx="5991">76</cx:pt>
          <cx:pt idx="5992">85</cx:pt>
          <cx:pt idx="5993">65</cx:pt>
          <cx:pt idx="5994">72</cx:pt>
          <cx:pt idx="5995">78</cx:pt>
          <cx:pt idx="5996">82</cx:pt>
          <cx:pt idx="5997">80</cx:pt>
          <cx:pt idx="5998">80</cx:pt>
          <cx:pt idx="5999">46</cx:pt>
          <cx:pt idx="6000">68</cx:pt>
          <cx:pt idx="6001">67</cx:pt>
          <cx:pt idx="6002">32</cx:pt>
          <cx:pt idx="6003">59</cx:pt>
          <cx:pt idx="6004">75</cx:pt>
          <cx:pt idx="6005">70</cx:pt>
          <cx:pt idx="6006">78</cx:pt>
          <cx:pt idx="6007">60</cx:pt>
          <cx:pt idx="6008">59</cx:pt>
          <cx:pt idx="6009">58</cx:pt>
          <cx:pt idx="6010">73</cx:pt>
          <cx:pt idx="6011">72</cx:pt>
          <cx:pt idx="6012">57</cx:pt>
          <cx:pt idx="6013">75</cx:pt>
          <cx:pt idx="6014">76</cx:pt>
          <cx:pt idx="6015">76</cx:pt>
          <cx:pt idx="6016">47</cx:pt>
          <cx:pt idx="6017">43</cx:pt>
          <cx:pt idx="6018">78</cx:pt>
          <cx:pt idx="6019">90</cx:pt>
          <cx:pt idx="6020">66</cx:pt>
          <cx:pt idx="6021">52</cx:pt>
          <cx:pt idx="6022">54</cx:pt>
          <cx:pt idx="6023">85</cx:pt>
          <cx:pt idx="6024">58</cx:pt>
          <cx:pt idx="6025">80</cx:pt>
          <cx:pt idx="6026">81</cx:pt>
          <cx:pt idx="6027">59</cx:pt>
          <cx:pt idx="6028">74</cx:pt>
          <cx:pt idx="6029">70</cx:pt>
          <cx:pt idx="6030">60</cx:pt>
          <cx:pt idx="6031">90</cx:pt>
          <cx:pt idx="6032">75</cx:pt>
          <cx:pt idx="6033">73</cx:pt>
          <cx:pt idx="6034">51</cx:pt>
          <cx:pt idx="6035">80</cx:pt>
          <cx:pt idx="6036">83</cx:pt>
          <cx:pt idx="6037">79</cx:pt>
          <cx:pt idx="6038">67</cx:pt>
          <cx:pt idx="6039">68</cx:pt>
          <cx:pt idx="6040">86</cx:pt>
          <cx:pt idx="6041">35</cx:pt>
          <cx:pt idx="6042">45</cx:pt>
          <cx:pt idx="6043">68</cx:pt>
          <cx:pt idx="6044">72</cx:pt>
          <cx:pt idx="6045">68</cx:pt>
          <cx:pt idx="6046">65</cx:pt>
          <cx:pt idx="6047">68</cx:pt>
          <cx:pt idx="6048">31</cx:pt>
          <cx:pt idx="6049">73</cx:pt>
          <cx:pt idx="6050">79</cx:pt>
          <cx:pt idx="6051">40</cx:pt>
          <cx:pt idx="6052">81</cx:pt>
          <cx:pt idx="6053">66</cx:pt>
          <cx:pt idx="6054">60</cx:pt>
          <cx:pt idx="6055">61</cx:pt>
          <cx:pt idx="6056">82</cx:pt>
          <cx:pt idx="6057">63</cx:pt>
          <cx:pt idx="6058">47</cx:pt>
          <cx:pt idx="6059">59</cx:pt>
          <cx:pt idx="6060">66</cx:pt>
          <cx:pt idx="6061">69</cx:pt>
          <cx:pt idx="6062">82</cx:pt>
          <cx:pt idx="6063">71</cx:pt>
          <cx:pt idx="6064">33</cx:pt>
          <cx:pt idx="6065">79</cx:pt>
          <cx:pt idx="6066">74</cx:pt>
          <cx:pt idx="6067">45</cx:pt>
          <cx:pt idx="6068">61</cx:pt>
          <cx:pt idx="6069">28</cx:pt>
          <cx:pt idx="6070">80</cx:pt>
          <cx:pt idx="6071">67</cx:pt>
          <cx:pt idx="6072">58</cx:pt>
          <cx:pt idx="6073">43</cx:pt>
          <cx:pt idx="6074">57</cx:pt>
          <cx:pt idx="6075">75</cx:pt>
          <cx:pt idx="6076">30</cx:pt>
          <cx:pt idx="6077">72</cx:pt>
          <cx:pt idx="6078">69</cx:pt>
          <cx:pt idx="6079">81</cx:pt>
          <cx:pt idx="6080">79</cx:pt>
          <cx:pt idx="6081">70</cx:pt>
          <cx:pt idx="6082">75</cx:pt>
          <cx:pt idx="6083">70</cx:pt>
          <cx:pt idx="6084">55</cx:pt>
          <cx:pt idx="6085">73</cx:pt>
          <cx:pt idx="6086">70</cx:pt>
          <cx:pt idx="6087">56</cx:pt>
          <cx:pt idx="6088">58</cx:pt>
          <cx:pt idx="6089">71</cx:pt>
          <cx:pt idx="6090">62</cx:pt>
          <cx:pt idx="6091">73</cx:pt>
          <cx:pt idx="6092">73</cx:pt>
          <cx:pt idx="6093">40</cx:pt>
          <cx:pt idx="6094">51</cx:pt>
          <cx:pt idx="6095">76</cx:pt>
          <cx:pt idx="6096">70</cx:pt>
          <cx:pt idx="6097">73</cx:pt>
          <cx:pt idx="6098">66</cx:pt>
          <cx:pt idx="6099">78</cx:pt>
          <cx:pt idx="6100">67</cx:pt>
          <cx:pt idx="6101">48</cx:pt>
          <cx:pt idx="6102">64</cx:pt>
          <cx:pt idx="6103">73</cx:pt>
          <cx:pt idx="6104">48</cx:pt>
          <cx:pt idx="6105">75</cx:pt>
          <cx:pt idx="6106">73</cx:pt>
          <cx:pt idx="6107">73</cx:pt>
          <cx:pt idx="6108">31</cx:pt>
          <cx:pt idx="6109">72</cx:pt>
          <cx:pt idx="6110">65</cx:pt>
          <cx:pt idx="6111">54</cx:pt>
          <cx:pt idx="6112">71</cx:pt>
          <cx:pt idx="6113">68</cx:pt>
          <cx:pt idx="6114">76</cx:pt>
          <cx:pt idx="6115">71</cx:pt>
          <cx:pt idx="6116">65</cx:pt>
          <cx:pt idx="6117">89</cx:pt>
          <cx:pt idx="6118">73</cx:pt>
          <cx:pt idx="6119">65</cx:pt>
          <cx:pt idx="6120">77</cx:pt>
          <cx:pt idx="6121">77</cx:pt>
          <cx:pt idx="6122">62</cx:pt>
          <cx:pt idx="6123">72</cx:pt>
          <cx:pt idx="6124">62</cx:pt>
          <cx:pt idx="6125">85</cx:pt>
          <cx:pt idx="6126">74</cx:pt>
          <cx:pt idx="6127">70</cx:pt>
          <cx:pt idx="6128">74</cx:pt>
          <cx:pt idx="6129">73</cx:pt>
          <cx:pt idx="6130">69</cx:pt>
          <cx:pt idx="6131">34</cx:pt>
          <cx:pt idx="6132">77</cx:pt>
          <cx:pt idx="6133">65</cx:pt>
          <cx:pt idx="6134">70</cx:pt>
          <cx:pt idx="6135">75</cx:pt>
          <cx:pt idx="6136">75</cx:pt>
          <cx:pt idx="6137">70</cx:pt>
          <cx:pt idx="6138">43</cx:pt>
          <cx:pt idx="6139">56</cx:pt>
          <cx:pt idx="6140">76</cx:pt>
          <cx:pt idx="6141">43</cx:pt>
          <cx:pt idx="6142">77</cx:pt>
          <cx:pt idx="6143">24</cx:pt>
          <cx:pt idx="6144">90</cx:pt>
          <cx:pt idx="6145">47</cx:pt>
          <cx:pt idx="6146">72</cx:pt>
          <cx:pt idx="6147">64</cx:pt>
          <cx:pt idx="6148">54</cx:pt>
          <cx:pt idx="6149">83</cx:pt>
          <cx:pt idx="6150">73</cx:pt>
          <cx:pt idx="6151">68</cx:pt>
          <cx:pt idx="6152">55</cx:pt>
          <cx:pt idx="6153">79</cx:pt>
          <cx:pt idx="6154">74</cx:pt>
          <cx:pt idx="6155">62</cx:pt>
          <cx:pt idx="6156">52</cx:pt>
          <cx:pt idx="6157">73</cx:pt>
          <cx:pt idx="6158">67</cx:pt>
          <cx:pt idx="6159">81</cx:pt>
          <cx:pt idx="6160">84</cx:pt>
          <cx:pt idx="6161">71</cx:pt>
          <cx:pt idx="6162">72</cx:pt>
          <cx:pt idx="6163">56</cx:pt>
          <cx:pt idx="6164">69</cx:pt>
          <cx:pt idx="6165">70</cx:pt>
          <cx:pt idx="6166">66</cx:pt>
          <cx:pt idx="6167">83</cx:pt>
          <cx:pt idx="6168">59</cx:pt>
          <cx:pt idx="6169">41</cx:pt>
          <cx:pt idx="6170">78</cx:pt>
          <cx:pt idx="6171">54</cx:pt>
          <cx:pt idx="6172">57</cx:pt>
          <cx:pt idx="6173">35</cx:pt>
          <cx:pt idx="6174">55</cx:pt>
          <cx:pt idx="6175">61</cx:pt>
          <cx:pt idx="6176">71</cx:pt>
          <cx:pt idx="6177">59</cx:pt>
          <cx:pt idx="6178">69</cx:pt>
          <cx:pt idx="6179">71</cx:pt>
          <cx:pt idx="6180">38</cx:pt>
          <cx:pt idx="6181">92</cx:pt>
          <cx:pt idx="6182">71</cx:pt>
          <cx:pt idx="6183">67</cx:pt>
          <cx:pt idx="6184">74</cx:pt>
          <cx:pt idx="6185">57</cx:pt>
          <cx:pt idx="6186">33</cx:pt>
          <cx:pt idx="6187">31</cx:pt>
          <cx:pt idx="6188">56</cx:pt>
          <cx:pt idx="6189">69</cx:pt>
          <cx:pt idx="6190">74</cx:pt>
          <cx:pt idx="6191">73</cx:pt>
          <cx:pt idx="6192">62</cx:pt>
          <cx:pt idx="6193">58</cx:pt>
          <cx:pt idx="6194">84</cx:pt>
          <cx:pt idx="6195">90</cx:pt>
          <cx:pt idx="6196">32</cx:pt>
          <cx:pt idx="6197">71</cx:pt>
          <cx:pt idx="6198">76</cx:pt>
          <cx:pt idx="6199">56</cx:pt>
          <cx:pt idx="6200">31</cx:pt>
          <cx:pt idx="6201">76</cx:pt>
          <cx:pt idx="6202">60</cx:pt>
          <cx:pt idx="6203">42</cx:pt>
          <cx:pt idx="6204">56</cx:pt>
          <cx:pt idx="6205">45</cx:pt>
          <cx:pt idx="6206">61</cx:pt>
          <cx:pt idx="6207">51</cx:pt>
          <cx:pt idx="6208">63</cx:pt>
          <cx:pt idx="6209">72</cx:pt>
          <cx:pt idx="6210">74</cx:pt>
          <cx:pt idx="6211">31</cx:pt>
          <cx:pt idx="6212">45</cx:pt>
          <cx:pt idx="6213">58</cx:pt>
          <cx:pt idx="6214">62</cx:pt>
          <cx:pt idx="6215">79</cx:pt>
          <cx:pt idx="6216">78</cx:pt>
          <cx:pt idx="6217">56</cx:pt>
          <cx:pt idx="6218">82</cx:pt>
          <cx:pt idx="6219">57</cx:pt>
          <cx:pt idx="6220">72</cx:pt>
          <cx:pt idx="6221">75</cx:pt>
          <cx:pt idx="6222">73</cx:pt>
          <cx:pt idx="6223">62</cx:pt>
          <cx:pt idx="6224">70</cx:pt>
          <cx:pt idx="6225">67</cx:pt>
          <cx:pt idx="6226">72</cx:pt>
          <cx:pt idx="6227">32</cx:pt>
          <cx:pt idx="6228">32</cx:pt>
          <cx:pt idx="6229">71</cx:pt>
          <cx:pt idx="6230">64</cx:pt>
          <cx:pt idx="6231">61</cx:pt>
          <cx:pt idx="6232">42</cx:pt>
          <cx:pt idx="6233">77</cx:pt>
          <cx:pt idx="6234">73</cx:pt>
          <cx:pt idx="6235">83</cx:pt>
          <cx:pt idx="6236">78</cx:pt>
          <cx:pt idx="6237">72</cx:pt>
          <cx:pt idx="6238">80</cx:pt>
          <cx:pt idx="6239">69</cx:pt>
          <cx:pt idx="6240">64</cx:pt>
          <cx:pt idx="6241">66</cx:pt>
          <cx:pt idx="6242">53</cx:pt>
          <cx:pt idx="6243">78</cx:pt>
          <cx:pt idx="6244">91</cx:pt>
          <cx:pt idx="6245">78</cx:pt>
          <cx:pt idx="6246">30</cx:pt>
          <cx:pt idx="6247">69</cx:pt>
          <cx:pt idx="6248">71</cx:pt>
          <cx:pt idx="6249">73</cx:pt>
          <cx:pt idx="6250">46</cx:pt>
          <cx:pt idx="6251">65</cx:pt>
          <cx:pt idx="6252">93</cx:pt>
          <cx:pt idx="6253">74</cx:pt>
          <cx:pt idx="6254">75</cx:pt>
          <cx:pt idx="6255">75</cx:pt>
          <cx:pt idx="6256">59</cx:pt>
          <cx:pt idx="6257">36</cx:pt>
          <cx:pt idx="6258">60</cx:pt>
          <cx:pt idx="6259">36</cx:pt>
          <cx:pt idx="6260">76</cx:pt>
          <cx:pt idx="6261">65</cx:pt>
          <cx:pt idx="6262">62</cx:pt>
          <cx:pt idx="6263">73</cx:pt>
          <cx:pt idx="6264">33</cx:pt>
          <cx:pt idx="6265">73</cx:pt>
          <cx:pt idx="6266">30</cx:pt>
          <cx:pt idx="6267">76</cx:pt>
          <cx:pt idx="6268">34</cx:pt>
          <cx:pt idx="6269">33</cx:pt>
          <cx:pt idx="6270">76</cx:pt>
          <cx:pt idx="6271">64</cx:pt>
          <cx:pt idx="6272">67</cx:pt>
          <cx:pt idx="6273">71</cx:pt>
          <cx:pt idx="6274">80</cx:pt>
          <cx:pt idx="6275">68</cx:pt>
          <cx:pt idx="6276">64</cx:pt>
          <cx:pt idx="6277">43</cx:pt>
          <cx:pt idx="6278">30</cx:pt>
          <cx:pt idx="6279">77</cx:pt>
          <cx:pt idx="6280">54</cx:pt>
          <cx:pt idx="6281">67</cx:pt>
          <cx:pt idx="6282">76</cx:pt>
          <cx:pt idx="6283">47</cx:pt>
          <cx:pt idx="6284">71</cx:pt>
          <cx:pt idx="6285">71</cx:pt>
          <cx:pt idx="6286">68</cx:pt>
          <cx:pt idx="6287">31</cx:pt>
          <cx:pt idx="6288">56</cx:pt>
          <cx:pt idx="6289">71</cx:pt>
          <cx:pt idx="6290">47</cx:pt>
          <cx:pt idx="6291">74</cx:pt>
          <cx:pt idx="6292">63</cx:pt>
          <cx:pt idx="6293">75</cx:pt>
          <cx:pt idx="6294">68</cx:pt>
          <cx:pt idx="6295">68</cx:pt>
          <cx:pt idx="6296">71</cx:pt>
          <cx:pt idx="6297">72</cx:pt>
          <cx:pt idx="6298">58</cx:pt>
          <cx:pt idx="6299">63</cx:pt>
          <cx:pt idx="6300">58</cx:pt>
          <cx:pt idx="6301">73</cx:pt>
          <cx:pt idx="6302">72</cx:pt>
          <cx:pt idx="6303">36</cx:pt>
          <cx:pt idx="6304">71</cx:pt>
          <cx:pt idx="6305">80</cx:pt>
          <cx:pt idx="6306">68</cx:pt>
          <cx:pt idx="6307">72</cx:pt>
          <cx:pt idx="6308">65</cx:pt>
          <cx:pt idx="6309">43</cx:pt>
          <cx:pt idx="6310">59</cx:pt>
          <cx:pt idx="6311">58</cx:pt>
          <cx:pt idx="6312">73</cx:pt>
          <cx:pt idx="6313">63</cx:pt>
          <cx:pt idx="6314">70</cx:pt>
          <cx:pt idx="6315">56</cx:pt>
          <cx:pt idx="6316">48</cx:pt>
          <cx:pt idx="6317">62</cx:pt>
          <cx:pt idx="6318">72</cx:pt>
          <cx:pt idx="6319">44</cx:pt>
          <cx:pt idx="6320">46</cx:pt>
          <cx:pt idx="6321">82</cx:pt>
          <cx:pt idx="6322">74</cx:pt>
          <cx:pt idx="6323">65</cx:pt>
          <cx:pt idx="6324">53</cx:pt>
          <cx:pt idx="6325">62</cx:pt>
          <cx:pt idx="6326">31</cx:pt>
          <cx:pt idx="6327">66</cx:pt>
          <cx:pt idx="6328">74</cx:pt>
          <cx:pt idx="6329">46</cx:pt>
          <cx:pt idx="6330">61</cx:pt>
          <cx:pt idx="6331">49</cx:pt>
          <cx:pt idx="6332">45</cx:pt>
          <cx:pt idx="6333">70</cx:pt>
          <cx:pt idx="6334">63</cx:pt>
          <cx:pt idx="6335">45</cx:pt>
          <cx:pt idx="6336">69</cx:pt>
          <cx:pt idx="6337">70</cx:pt>
          <cx:pt idx="6338">85</cx:pt>
          <cx:pt idx="6339">30</cx:pt>
          <cx:pt idx="6340">76</cx:pt>
          <cx:pt idx="6341">73</cx:pt>
          <cx:pt idx="6342">76</cx:pt>
          <cx:pt idx="6343">81</cx:pt>
          <cx:pt idx="6344">76</cx:pt>
          <cx:pt idx="6345">39</cx:pt>
          <cx:pt idx="6346">45</cx:pt>
          <cx:pt idx="6347">68</cx:pt>
          <cx:pt idx="6348">63</cx:pt>
          <cx:pt idx="6349">75</cx:pt>
          <cx:pt idx="6350">83</cx:pt>
          <cx:pt idx="6351">78</cx:pt>
          <cx:pt idx="6352">60</cx:pt>
          <cx:pt idx="6353">70</cx:pt>
          <cx:pt idx="6354">52</cx:pt>
          <cx:pt idx="6355">43</cx:pt>
          <cx:pt idx="6356">74</cx:pt>
          <cx:pt idx="6357">35</cx:pt>
          <cx:pt idx="6358">51</cx:pt>
          <cx:pt idx="6359">57</cx:pt>
          <cx:pt idx="6360">44</cx:pt>
          <cx:pt idx="6361">64</cx:pt>
          <cx:pt idx="6362">66</cx:pt>
          <cx:pt idx="6363">62</cx:pt>
          <cx:pt idx="6364">62</cx:pt>
          <cx:pt idx="6365">67</cx:pt>
          <cx:pt idx="6366">58</cx:pt>
          <cx:pt idx="6367">65</cx:pt>
          <cx:pt idx="6368">70</cx:pt>
          <cx:pt idx="6369">69</cx:pt>
          <cx:pt idx="6370">41</cx:pt>
          <cx:pt idx="6371">58</cx:pt>
          <cx:pt idx="6372">44</cx:pt>
          <cx:pt idx="6373">60</cx:pt>
          <cx:pt idx="6374">36</cx:pt>
          <cx:pt idx="6375">61</cx:pt>
          <cx:pt idx="6376">74</cx:pt>
          <cx:pt idx="6377">81</cx:pt>
          <cx:pt idx="6378">42</cx:pt>
          <cx:pt idx="6379">44</cx:pt>
          <cx:pt idx="6380">56</cx:pt>
          <cx:pt idx="6381">62</cx:pt>
          <cx:pt idx="6382">62</cx:pt>
          <cx:pt idx="6383">74</cx:pt>
          <cx:pt idx="6384">57</cx:pt>
          <cx:pt idx="6385">82</cx:pt>
          <cx:pt idx="6386">77</cx:pt>
          <cx:pt idx="6387">58</cx:pt>
          <cx:pt idx="6388">78</cx:pt>
          <cx:pt idx="6389">60</cx:pt>
          <cx:pt idx="6390">61</cx:pt>
          <cx:pt idx="6391">67</cx:pt>
          <cx:pt idx="6392">61</cx:pt>
          <cx:pt idx="6393">65</cx:pt>
          <cx:pt idx="6394">62</cx:pt>
          <cx:pt idx="6395">79</cx:pt>
          <cx:pt idx="6396">75</cx:pt>
          <cx:pt idx="6397">69</cx:pt>
          <cx:pt idx="6398">59</cx:pt>
          <cx:pt idx="6399">72</cx:pt>
          <cx:pt idx="6400">72</cx:pt>
          <cx:pt idx="6401">74</cx:pt>
          <cx:pt idx="6402">78</cx:pt>
          <cx:pt idx="6403">66</cx:pt>
          <cx:pt idx="6404">67</cx:pt>
          <cx:pt idx="6405">77</cx:pt>
          <cx:pt idx="6406">71</cx:pt>
          <cx:pt idx="6407">90</cx:pt>
          <cx:pt idx="6408">88</cx:pt>
          <cx:pt idx="6409">77</cx:pt>
          <cx:pt idx="6410">56</cx:pt>
          <cx:pt idx="6411">68</cx:pt>
          <cx:pt idx="6412">79</cx:pt>
          <cx:pt idx="6413">68</cx:pt>
          <cx:pt idx="6414">84</cx:pt>
          <cx:pt idx="6415">75</cx:pt>
          <cx:pt idx="6416">69</cx:pt>
          <cx:pt idx="6417">67</cx:pt>
          <cx:pt idx="6418">47</cx:pt>
          <cx:pt idx="6419">61</cx:pt>
          <cx:pt idx="6420">53</cx:pt>
          <cx:pt idx="6421">90</cx:pt>
          <cx:pt idx="6422">45</cx:pt>
          <cx:pt idx="6423">71</cx:pt>
          <cx:pt idx="6424">78</cx:pt>
          <cx:pt idx="6425">79</cx:pt>
          <cx:pt idx="6426">82</cx:pt>
          <cx:pt idx="6427">47</cx:pt>
          <cx:pt idx="6428">53</cx:pt>
          <cx:pt idx="6429">61</cx:pt>
          <cx:pt idx="6430">73</cx:pt>
          <cx:pt idx="6431">73</cx:pt>
          <cx:pt idx="6432">67</cx:pt>
          <cx:pt idx="6433">57</cx:pt>
          <cx:pt idx="6434">72</cx:pt>
          <cx:pt idx="6435">66</cx:pt>
          <cx:pt idx="6436">67</cx:pt>
          <cx:pt idx="6437">63</cx:pt>
          <cx:pt idx="6438">57</cx:pt>
          <cx:pt idx="6439">74</cx:pt>
          <cx:pt idx="6440">60</cx:pt>
          <cx:pt idx="6441">77</cx:pt>
          <cx:pt idx="6442">54</cx:pt>
          <cx:pt idx="6443">75</cx:pt>
          <cx:pt idx="6444">67</cx:pt>
          <cx:pt idx="6445">72</cx:pt>
          <cx:pt idx="6446">91</cx:pt>
          <cx:pt idx="6447">71</cx:pt>
          <cx:pt idx="6448">71</cx:pt>
          <cx:pt idx="6449">50</cx:pt>
          <cx:pt idx="6450">27</cx:pt>
          <cx:pt idx="6451">72</cx:pt>
          <cx:pt idx="6452">63</cx:pt>
          <cx:pt idx="6453">62</cx:pt>
          <cx:pt idx="6454">57</cx:pt>
          <cx:pt idx="6455">70</cx:pt>
          <cx:pt idx="6456">72</cx:pt>
          <cx:pt idx="6457">71</cx:pt>
          <cx:pt idx="6458">82</cx:pt>
          <cx:pt idx="6459">82</cx:pt>
          <cx:pt idx="6460">74</cx:pt>
          <cx:pt idx="6461">70</cx:pt>
          <cx:pt idx="6462">69</cx:pt>
          <cx:pt idx="6463">34</cx:pt>
          <cx:pt idx="6464">82</cx:pt>
          <cx:pt idx="6465">82</cx:pt>
          <cx:pt idx="6466">77</cx:pt>
          <cx:pt idx="6467">77</cx:pt>
          <cx:pt idx="6468">74</cx:pt>
          <cx:pt idx="6469">74</cx:pt>
          <cx:pt idx="6470">66</cx:pt>
          <cx:pt idx="6471">71</cx:pt>
          <cx:pt idx="6472">66</cx:pt>
          <cx:pt idx="6473">73</cx:pt>
          <cx:pt idx="6474">57</cx:pt>
          <cx:pt idx="6475">87</cx:pt>
          <cx:pt idx="6476">57</cx:pt>
          <cx:pt idx="6477">74</cx:pt>
          <cx:pt idx="6478">85</cx:pt>
          <cx:pt idx="6479">68</cx:pt>
          <cx:pt idx="6480">79</cx:pt>
          <cx:pt idx="6481">69</cx:pt>
          <cx:pt idx="6482">77</cx:pt>
          <cx:pt idx="6483">72</cx:pt>
          <cx:pt idx="6484">70</cx:pt>
          <cx:pt idx="6485">80</cx:pt>
          <cx:pt idx="6486">83</cx:pt>
          <cx:pt idx="6487">63</cx:pt>
          <cx:pt idx="6488">73</cx:pt>
          <cx:pt idx="6489">85</cx:pt>
          <cx:pt idx="6490">74</cx:pt>
          <cx:pt idx="6491">92</cx:pt>
          <cx:pt idx="6492">31</cx:pt>
          <cx:pt idx="6493">36</cx:pt>
          <cx:pt idx="6494">59</cx:pt>
          <cx:pt idx="6495">76</cx:pt>
          <cx:pt idx="6496">71</cx:pt>
          <cx:pt idx="6497">75</cx:pt>
          <cx:pt idx="6498">67</cx:pt>
          <cx:pt idx="6499">68</cx:pt>
          <cx:pt idx="6500">29</cx:pt>
          <cx:pt idx="6501">57</cx:pt>
          <cx:pt idx="6502">34</cx:pt>
          <cx:pt idx="6503">39</cx:pt>
          <cx:pt idx="6504">78</cx:pt>
          <cx:pt idx="6505">72</cx:pt>
          <cx:pt idx="6506">81</cx:pt>
          <cx:pt idx="6507">78</cx:pt>
          <cx:pt idx="6508">72</cx:pt>
          <cx:pt idx="6509">71</cx:pt>
          <cx:pt idx="6510">47</cx:pt>
          <cx:pt idx="6511">67</cx:pt>
          <cx:pt idx="6512">45</cx:pt>
          <cx:pt idx="6513">65</cx:pt>
          <cx:pt idx="6514">70</cx:pt>
          <cx:pt idx="6515">73</cx:pt>
          <cx:pt idx="6516">68</cx:pt>
          <cx:pt idx="6517">66</cx:pt>
          <cx:pt idx="6518">77</cx:pt>
          <cx:pt idx="6519">54</cx:pt>
          <cx:pt idx="6520">46</cx:pt>
          <cx:pt idx="6521">73</cx:pt>
          <cx:pt idx="6522">78</cx:pt>
          <cx:pt idx="6523">89</cx:pt>
          <cx:pt idx="6524">55</cx:pt>
          <cx:pt idx="6525">84</cx:pt>
          <cx:pt idx="6526">76</cx:pt>
          <cx:pt idx="6527">71</cx:pt>
          <cx:pt idx="6528">42</cx:pt>
          <cx:pt idx="6529">70</cx:pt>
          <cx:pt idx="6530">74</cx:pt>
          <cx:pt idx="6531">70</cx:pt>
          <cx:pt idx="6532">82</cx:pt>
          <cx:pt idx="6533">77</cx:pt>
          <cx:pt idx="6534">62</cx:pt>
          <cx:pt idx="6535">61</cx:pt>
          <cx:pt idx="6536">55</cx:pt>
          <cx:pt idx="6537">70</cx:pt>
          <cx:pt idx="6538">78</cx:pt>
          <cx:pt idx="6539">41</cx:pt>
          <cx:pt idx="6540">64</cx:pt>
          <cx:pt idx="6541">61</cx:pt>
          <cx:pt idx="6542">71</cx:pt>
          <cx:pt idx="6543">59</cx:pt>
          <cx:pt idx="6544">68</cx:pt>
          <cx:pt idx="6545">53</cx:pt>
          <cx:pt idx="6546">73</cx:pt>
          <cx:pt idx="6547">72</cx:pt>
          <cx:pt idx="6548">70</cx:pt>
          <cx:pt idx="6549">57</cx:pt>
          <cx:pt idx="6550">72</cx:pt>
          <cx:pt idx="6551">60</cx:pt>
          <cx:pt idx="6552">58</cx:pt>
          <cx:pt idx="6553">35</cx:pt>
          <cx:pt idx="6554">63</cx:pt>
          <cx:pt idx="6555">66</cx:pt>
          <cx:pt idx="6556">64</cx:pt>
          <cx:pt idx="6557">68</cx:pt>
          <cx:pt idx="6558">84</cx:pt>
          <cx:pt idx="6559">58</cx:pt>
          <cx:pt idx="6560">92</cx:pt>
          <cx:pt idx="6561">78</cx:pt>
          <cx:pt idx="6562">69</cx:pt>
          <cx:pt idx="6563">61</cx:pt>
          <cx:pt idx="6564">65</cx:pt>
          <cx:pt idx="6565">84</cx:pt>
          <cx:pt idx="6566">34</cx:pt>
          <cx:pt idx="6567">70</cx:pt>
          <cx:pt idx="6568">81</cx:pt>
          <cx:pt idx="6569">75</cx:pt>
          <cx:pt idx="6570">71</cx:pt>
          <cx:pt idx="6571">53</cx:pt>
          <cx:pt idx="6572">75</cx:pt>
          <cx:pt idx="6573">62</cx:pt>
          <cx:pt idx="6574">60</cx:pt>
          <cx:pt idx="6575">70</cx:pt>
          <cx:pt idx="6576">75</cx:pt>
          <cx:pt idx="6577">83</cx:pt>
          <cx:pt idx="6578">74</cx:pt>
          <cx:pt idx="6579">75</cx:pt>
          <cx:pt idx="6580">73</cx:pt>
          <cx:pt idx="6581">43</cx:pt>
          <cx:pt idx="6582">73</cx:pt>
          <cx:pt idx="6583">64</cx:pt>
          <cx:pt idx="6584">74</cx:pt>
          <cx:pt idx="6585">62</cx:pt>
          <cx:pt idx="6586">71</cx:pt>
          <cx:pt idx="6587">84</cx:pt>
          <cx:pt idx="6588">62</cx:pt>
          <cx:pt idx="6589">23</cx:pt>
          <cx:pt idx="6590">35</cx:pt>
          <cx:pt idx="6591">42</cx:pt>
          <cx:pt idx="6592">68</cx:pt>
          <cx:pt idx="6593">47</cx:pt>
          <cx:pt idx="6594">77</cx:pt>
          <cx:pt idx="6595">68</cx:pt>
          <cx:pt idx="6596">63</cx:pt>
          <cx:pt idx="6597">77</cx:pt>
          <cx:pt idx="6598">38</cx:pt>
          <cx:pt idx="6599">89</cx:pt>
          <cx:pt idx="6600">84</cx:pt>
          <cx:pt idx="6601">84</cx:pt>
          <cx:pt idx="6602">70</cx:pt>
          <cx:pt idx="6603">37</cx:pt>
          <cx:pt idx="6604">81</cx:pt>
          <cx:pt idx="6605">72</cx:pt>
          <cx:pt idx="6606">64</cx:pt>
          <cx:pt idx="6607">71</cx:pt>
          <cx:pt idx="6608">81</cx:pt>
          <cx:pt idx="6609">34</cx:pt>
          <cx:pt idx="6610">34</cx:pt>
          <cx:pt idx="6611">55</cx:pt>
          <cx:pt idx="6612">17</cx:pt>
          <cx:pt idx="6613">85</cx:pt>
          <cx:pt idx="6614">70</cx:pt>
          <cx:pt idx="6615">54</cx:pt>
          <cx:pt idx="6616">72</cx:pt>
          <cx:pt idx="6617">46</cx:pt>
          <cx:pt idx="6618">35</cx:pt>
          <cx:pt idx="6619">58</cx:pt>
          <cx:pt idx="6620">68</cx:pt>
          <cx:pt idx="6621">71</cx:pt>
          <cx:pt idx="6622">71</cx:pt>
          <cx:pt idx="6623">58</cx:pt>
          <cx:pt idx="6624">49</cx:pt>
          <cx:pt idx="6625">45</cx:pt>
          <cx:pt idx="6626">70</cx:pt>
          <cx:pt idx="6627">63</cx:pt>
          <cx:pt idx="6628">45</cx:pt>
          <cx:pt idx="6629">69</cx:pt>
          <cx:pt idx="6630">51</cx:pt>
          <cx:pt idx="6631">70</cx:pt>
          <cx:pt idx="6632">85</cx:pt>
          <cx:pt idx="6633">30</cx:pt>
          <cx:pt idx="6634">76</cx:pt>
          <cx:pt idx="6635">73</cx:pt>
          <cx:pt idx="6636">76</cx:pt>
          <cx:pt idx="6637">76</cx:pt>
          <cx:pt idx="6638">50</cx:pt>
          <cx:pt idx="6639">40</cx:pt>
          <cx:pt idx="6640">73</cx:pt>
          <cx:pt idx="6641">80</cx:pt>
          <cx:pt idx="6642">51</cx:pt>
          <cx:pt idx="6643">39</cx:pt>
          <cx:pt idx="6644">45</cx:pt>
          <cx:pt idx="6645">68</cx:pt>
          <cx:pt idx="6646">63</cx:pt>
          <cx:pt idx="6647">75</cx:pt>
          <cx:pt idx="6648">57</cx:pt>
          <cx:pt idx="6649">83</cx:pt>
          <cx:pt idx="6650">83</cx:pt>
          <cx:pt idx="6651">60</cx:pt>
          <cx:pt idx="6652">70</cx:pt>
          <cx:pt idx="6653">52</cx:pt>
          <cx:pt idx="6654">45</cx:pt>
          <cx:pt idx="6655">53</cx:pt>
          <cx:pt idx="6656">75</cx:pt>
          <cx:pt idx="6657">56</cx:pt>
          <cx:pt idx="6658">73</cx:pt>
          <cx:pt idx="6659">91</cx:pt>
          <cx:pt idx="6660">72</cx:pt>
          <cx:pt idx="6661">75</cx:pt>
          <cx:pt idx="6662">83</cx:pt>
          <cx:pt idx="6663">78</cx:pt>
          <cx:pt idx="6664">69</cx:pt>
          <cx:pt idx="6665">66</cx:pt>
          <cx:pt idx="6666">80</cx:pt>
          <cx:pt idx="6667">65</cx:pt>
          <cx:pt idx="6668">75</cx:pt>
          <cx:pt idx="6669">81</cx:pt>
          <cx:pt idx="6670">74</cx:pt>
          <cx:pt idx="6671">72</cx:pt>
          <cx:pt idx="6672">82</cx:pt>
          <cx:pt idx="6673">55</cx:pt>
          <cx:pt idx="6674">77</cx:pt>
          <cx:pt idx="6675">78</cx:pt>
          <cx:pt idx="6676">36</cx:pt>
          <cx:pt idx="6677">67</cx:pt>
          <cx:pt idx="6678">73</cx:pt>
          <cx:pt idx="6679">78</cx:pt>
          <cx:pt idx="6680">54</cx:pt>
          <cx:pt idx="6681">79</cx:pt>
          <cx:pt idx="6682">65</cx:pt>
          <cx:pt idx="6683">62</cx:pt>
          <cx:pt idx="6684">72</cx:pt>
          <cx:pt idx="6685">39</cx:pt>
          <cx:pt idx="6686">59</cx:pt>
          <cx:pt idx="6687">70</cx:pt>
          <cx:pt idx="6688">32</cx:pt>
          <cx:pt idx="6689">58</cx:pt>
          <cx:pt idx="6690">73</cx:pt>
          <cx:pt idx="6691">35</cx:pt>
          <cx:pt idx="6692">70</cx:pt>
          <cx:pt idx="6693">68</cx:pt>
          <cx:pt idx="6694">36</cx:pt>
          <cx:pt idx="6695">54</cx:pt>
          <cx:pt idx="6696">85</cx:pt>
          <cx:pt idx="6697">75</cx:pt>
          <cx:pt idx="6698">71</cx:pt>
          <cx:pt idx="6699">77</cx:pt>
          <cx:pt idx="6700">53</cx:pt>
          <cx:pt idx="6701">40</cx:pt>
          <cx:pt idx="6702">77</cx:pt>
          <cx:pt idx="6703">65</cx:pt>
          <cx:pt idx="6704">40</cx:pt>
          <cx:pt idx="6705">75</cx:pt>
          <cx:pt idx="6706">74</cx:pt>
          <cx:pt idx="6707">69</cx:pt>
          <cx:pt idx="6708">82</cx:pt>
          <cx:pt idx="6709">70</cx:pt>
          <cx:pt idx="6710">85</cx:pt>
          <cx:pt idx="6711">57</cx:pt>
          <cx:pt idx="6712">77</cx:pt>
          <cx:pt idx="6713">66</cx:pt>
          <cx:pt idx="6714">80</cx:pt>
          <cx:pt idx="6715">62</cx:pt>
          <cx:pt idx="6716">77</cx:pt>
          <cx:pt idx="6717">44</cx:pt>
          <cx:pt idx="6718">76</cx:pt>
          <cx:pt idx="6719">69</cx:pt>
          <cx:pt idx="6720">74</cx:pt>
          <cx:pt idx="6721">34</cx:pt>
          <cx:pt idx="6722">38</cx:pt>
          <cx:pt idx="6723">74</cx:pt>
          <cx:pt idx="6724">85</cx:pt>
          <cx:pt idx="6725">86</cx:pt>
          <cx:pt idx="6726">73</cx:pt>
          <cx:pt idx="6727">58</cx:pt>
          <cx:pt idx="6728">61</cx:pt>
          <cx:pt idx="6729">77</cx:pt>
          <cx:pt idx="6730">70</cx:pt>
          <cx:pt idx="6731">46</cx:pt>
          <cx:pt idx="6732">84</cx:pt>
          <cx:pt idx="6733">82</cx:pt>
          <cx:pt idx="6734">81</cx:pt>
          <cx:pt idx="6735">64</cx:pt>
          <cx:pt idx="6736">79</cx:pt>
          <cx:pt idx="6737">78</cx:pt>
          <cx:pt idx="6738">59</cx:pt>
          <cx:pt idx="6739">65</cx:pt>
          <cx:pt idx="6740">50</cx:pt>
          <cx:pt idx="6741">77</cx:pt>
          <cx:pt idx="6742">65</cx:pt>
          <cx:pt idx="6743">74</cx:pt>
          <cx:pt idx="6744">68</cx:pt>
          <cx:pt idx="6745">64</cx:pt>
          <cx:pt idx="6746">66</cx:pt>
          <cx:pt idx="6747">44</cx:pt>
          <cx:pt idx="6748">68</cx:pt>
          <cx:pt idx="6749">77</cx:pt>
          <cx:pt idx="6750">79</cx:pt>
          <cx:pt idx="6751">44</cx:pt>
          <cx:pt idx="6752">92</cx:pt>
          <cx:pt idx="6753">68</cx:pt>
          <cx:pt idx="6754">67</cx:pt>
          <cx:pt idx="6755">90</cx:pt>
          <cx:pt idx="6756">84</cx:pt>
          <cx:pt idx="6757">62</cx:pt>
          <cx:pt idx="6758">75</cx:pt>
          <cx:pt idx="6759">73</cx:pt>
          <cx:pt idx="6760">80</cx:pt>
          <cx:pt idx="6761">80</cx:pt>
          <cx:pt idx="6762">67</cx:pt>
          <cx:pt idx="6763">58</cx:pt>
          <cx:pt idx="6764">75</cx:pt>
          <cx:pt idx="6765">50</cx:pt>
          <cx:pt idx="6766">69</cx:pt>
          <cx:pt idx="6767">42</cx:pt>
          <cx:pt idx="6768">67</cx:pt>
          <cx:pt idx="6769">59</cx:pt>
          <cx:pt idx="6770">57</cx:pt>
          <cx:pt idx="6771">70</cx:pt>
          <cx:pt idx="6772">72</cx:pt>
          <cx:pt idx="6773">77</cx:pt>
          <cx:pt idx="6774">85</cx:pt>
          <cx:pt idx="6775">74</cx:pt>
          <cx:pt idx="6776">56</cx:pt>
          <cx:pt idx="6777">92</cx:pt>
          <cx:pt idx="6778">93</cx:pt>
          <cx:pt idx="6779">83</cx:pt>
          <cx:pt idx="6780">52</cx:pt>
          <cx:pt idx="6781">70</cx:pt>
          <cx:pt idx="6782">92</cx:pt>
          <cx:pt idx="6783">50</cx:pt>
          <cx:pt idx="6784">35</cx:pt>
          <cx:pt idx="6785">48</cx:pt>
          <cx:pt idx="6786">51</cx:pt>
          <cx:pt idx="6787">34</cx:pt>
          <cx:pt idx="6788">69</cx:pt>
          <cx:pt idx="6789">64</cx:pt>
          <cx:pt idx="6790">59</cx:pt>
          <cx:pt idx="6791">48</cx:pt>
          <cx:pt idx="6792">47</cx:pt>
          <cx:pt idx="6793">85</cx:pt>
          <cx:pt idx="6794">60</cx:pt>
          <cx:pt idx="6795">67</cx:pt>
          <cx:pt idx="6796">45</cx:pt>
          <cx:pt idx="6797">86</cx:pt>
          <cx:pt idx="6798">71</cx:pt>
          <cx:pt idx="6799">59</cx:pt>
          <cx:pt idx="6800">58</cx:pt>
          <cx:pt idx="6801">78</cx:pt>
          <cx:pt idx="6802">64</cx:pt>
          <cx:pt idx="6803">80</cx:pt>
          <cx:pt idx="6804">87</cx:pt>
          <cx:pt idx="6805">73</cx:pt>
          <cx:pt idx="6806">50</cx:pt>
          <cx:pt idx="6807">66</cx:pt>
          <cx:pt idx="6808">72</cx:pt>
          <cx:pt idx="6809">71</cx:pt>
          <cx:pt idx="6810">76</cx:pt>
          <cx:pt idx="6811">71</cx:pt>
          <cx:pt idx="6812">39</cx:pt>
          <cx:pt idx="6813">77</cx:pt>
          <cx:pt idx="6814">45</cx:pt>
          <cx:pt idx="6815">68</cx:pt>
          <cx:pt idx="6816">56</cx:pt>
          <cx:pt idx="6817">67</cx:pt>
          <cx:pt idx="6818">79</cx:pt>
          <cx:pt idx="6819">64</cx:pt>
          <cx:pt idx="6820">83</cx:pt>
          <cx:pt idx="6821">58</cx:pt>
          <cx:pt idx="6822">73</cx:pt>
          <cx:pt idx="6823">44</cx:pt>
          <cx:pt idx="6824">35</cx:pt>
          <cx:pt idx="6825">74</cx:pt>
          <cx:pt idx="6826">82</cx:pt>
          <cx:pt idx="6827">86</cx:pt>
          <cx:pt idx="6828">64</cx:pt>
          <cx:pt idx="6829">68</cx:pt>
          <cx:pt idx="6830">74</cx:pt>
          <cx:pt idx="6831">52</cx:pt>
          <cx:pt idx="6832">69</cx:pt>
          <cx:pt idx="6833">76</cx:pt>
          <cx:pt idx="6834">72</cx:pt>
          <cx:pt idx="6835">69</cx:pt>
          <cx:pt idx="6836">61</cx:pt>
          <cx:pt idx="6837">71</cx:pt>
          <cx:pt idx="6838">73</cx:pt>
          <cx:pt idx="6839">70</cx:pt>
          <cx:pt idx="6840">75</cx:pt>
          <cx:pt idx="6841">45</cx:pt>
          <cx:pt idx="6842">39</cx:pt>
          <cx:pt idx="6843">77</cx:pt>
          <cx:pt idx="6844">72</cx:pt>
          <cx:pt idx="6845">59</cx:pt>
          <cx:pt idx="6846">62</cx:pt>
          <cx:pt idx="6847">68</cx:pt>
          <cx:pt idx="6848">69</cx:pt>
          <cx:pt idx="6849">83</cx:pt>
          <cx:pt idx="6850">70</cx:pt>
          <cx:pt idx="6851">68</cx:pt>
          <cx:pt idx="6852">72</cx:pt>
          <cx:pt idx="6853">75</cx:pt>
          <cx:pt idx="6854">78</cx:pt>
          <cx:pt idx="6855">67</cx:pt>
          <cx:pt idx="6856">39</cx:pt>
          <cx:pt idx="6857">72</cx:pt>
          <cx:pt idx="6858">56</cx:pt>
          <cx:pt idx="6859">66</cx:pt>
          <cx:pt idx="6860">81</cx:pt>
          <cx:pt idx="6861">75</cx:pt>
          <cx:pt idx="6862">61</cx:pt>
          <cx:pt idx="6863">84</cx:pt>
          <cx:pt idx="6864">29</cx:pt>
          <cx:pt idx="6865">35</cx:pt>
          <cx:pt idx="6866">48</cx:pt>
          <cx:pt idx="6867">72</cx:pt>
          <cx:pt idx="6868">61</cx:pt>
          <cx:pt idx="6869">73</cx:pt>
          <cx:pt idx="6870">76</cx:pt>
          <cx:pt idx="6871">84</cx:pt>
          <cx:pt idx="6872">69</cx:pt>
          <cx:pt idx="6873">84</cx:pt>
          <cx:pt idx="6874">59</cx:pt>
          <cx:pt idx="6875">40</cx:pt>
          <cx:pt idx="6876">76</cx:pt>
          <cx:pt idx="6877">89</cx:pt>
          <cx:pt idx="6878">75</cx:pt>
          <cx:pt idx="6879">74</cx:pt>
          <cx:pt idx="6880">72</cx:pt>
          <cx:pt idx="6881">56</cx:pt>
          <cx:pt idx="6882">34</cx:pt>
          <cx:pt idx="6883">72</cx:pt>
          <cx:pt idx="6884">66</cx:pt>
          <cx:pt idx="6885">71</cx:pt>
          <cx:pt idx="6886">37</cx:pt>
          <cx:pt idx="6887">67</cx:pt>
          <cx:pt idx="6888">57</cx:pt>
          <cx:pt idx="6889">65</cx:pt>
          <cx:pt idx="6890">44</cx:pt>
          <cx:pt idx="6891">78</cx:pt>
          <cx:pt idx="6892">70</cx:pt>
          <cx:pt idx="6893">85</cx:pt>
          <cx:pt idx="6894">72</cx:pt>
          <cx:pt idx="6895">78</cx:pt>
          <cx:pt idx="6896">85</cx:pt>
          <cx:pt idx="6897">59</cx:pt>
          <cx:pt idx="6898">34</cx:pt>
          <cx:pt idx="6899">61</cx:pt>
          <cx:pt idx="6900">61</cx:pt>
          <cx:pt idx="6901">67</cx:pt>
          <cx:pt idx="6902">40</cx:pt>
          <cx:pt idx="6903">76</cx:pt>
          <cx:pt idx="6904">62</cx:pt>
          <cx:pt idx="6905">71</cx:pt>
          <cx:pt idx="6906">37</cx:pt>
          <cx:pt idx="6907">75</cx:pt>
          <cx:pt idx="6908">50</cx:pt>
          <cx:pt idx="6909">36</cx:pt>
          <cx:pt idx="6910">83</cx:pt>
          <cx:pt idx="6911">59</cx:pt>
          <cx:pt idx="6912">78</cx:pt>
          <cx:pt idx="6913">59</cx:pt>
          <cx:pt idx="6914">56</cx:pt>
          <cx:pt idx="6915">61</cx:pt>
          <cx:pt idx="6916">48</cx:pt>
          <cx:pt idx="6917">69</cx:pt>
          <cx:pt idx="6918">65</cx:pt>
          <cx:pt idx="6919">69</cx:pt>
          <cx:pt idx="6920">49</cx:pt>
          <cx:pt idx="6921">56</cx:pt>
          <cx:pt idx="6922">85</cx:pt>
          <cx:pt idx="6923">67</cx:pt>
          <cx:pt idx="6924">51</cx:pt>
          <cx:pt idx="6925">73</cx:pt>
          <cx:pt idx="6926">42</cx:pt>
          <cx:pt idx="6927">73</cx:pt>
          <cx:pt idx="6928">29</cx:pt>
          <cx:pt idx="6929">71</cx:pt>
          <cx:pt idx="6930">80</cx:pt>
          <cx:pt idx="6931">36</cx:pt>
          <cx:pt idx="6932">83</cx:pt>
          <cx:pt idx="6933">56</cx:pt>
          <cx:pt idx="6934">73</cx:pt>
          <cx:pt idx="6935">78</cx:pt>
          <cx:pt idx="6936">73</cx:pt>
          <cx:pt idx="6937">85</cx:pt>
          <cx:pt idx="6938">84</cx:pt>
          <cx:pt idx="6939">83</cx:pt>
          <cx:pt idx="6940">62</cx:pt>
          <cx:pt idx="6941">64</cx:pt>
          <cx:pt idx="6942">60</cx:pt>
          <cx:pt idx="6943">72</cx:pt>
          <cx:pt idx="6944">54</cx:pt>
          <cx:pt idx="6945">75</cx:pt>
          <cx:pt idx="6946">72</cx:pt>
          <cx:pt idx="6947">82</cx:pt>
          <cx:pt idx="6948">79</cx:pt>
          <cx:pt idx="6949">73</cx:pt>
          <cx:pt idx="6950">59</cx:pt>
          <cx:pt idx="6951">66</cx:pt>
          <cx:pt idx="6952">91</cx:pt>
          <cx:pt idx="6953">75</cx:pt>
          <cx:pt idx="6954">70</cx:pt>
          <cx:pt idx="6955">56</cx:pt>
          <cx:pt idx="6956">73</cx:pt>
          <cx:pt idx="6957">57</cx:pt>
          <cx:pt idx="6958">78</cx:pt>
          <cx:pt idx="6959">62</cx:pt>
          <cx:pt idx="6960">78</cx:pt>
          <cx:pt idx="6961">58</cx:pt>
          <cx:pt idx="6962">58</cx:pt>
          <cx:pt idx="6963">70</cx:pt>
          <cx:pt idx="6964">44</cx:pt>
          <cx:pt idx="6965">42</cx:pt>
          <cx:pt idx="6966">44</cx:pt>
          <cx:pt idx="6967">74</cx:pt>
          <cx:pt idx="6968">66</cx:pt>
          <cx:pt idx="6969">74</cx:pt>
          <cx:pt idx="6970">70</cx:pt>
          <cx:pt idx="6971">64</cx:pt>
          <cx:pt idx="6972">67</cx:pt>
          <cx:pt idx="6973">70</cx:pt>
          <cx:pt idx="6974">76</cx:pt>
          <cx:pt idx="6975">52</cx:pt>
          <cx:pt idx="6976">61</cx:pt>
          <cx:pt idx="6977">42</cx:pt>
          <cx:pt idx="6978">57</cx:pt>
          <cx:pt idx="6979">52</cx:pt>
          <cx:pt idx="6980">82</cx:pt>
          <cx:pt idx="6981">67</cx:pt>
          <cx:pt idx="6982">76</cx:pt>
          <cx:pt idx="6983">85</cx:pt>
          <cx:pt idx="6984">68</cx:pt>
          <cx:pt idx="6985">45</cx:pt>
          <cx:pt idx="6986">62</cx:pt>
          <cx:pt idx="6987">75</cx:pt>
          <cx:pt idx="6988">60</cx:pt>
          <cx:pt idx="6989">76</cx:pt>
          <cx:pt idx="6990">72</cx:pt>
          <cx:pt idx="6991">55</cx:pt>
          <cx:pt idx="6992">86</cx:pt>
          <cx:pt idx="6993">25</cx:pt>
          <cx:pt idx="6994">78</cx:pt>
          <cx:pt idx="6995">67</cx:pt>
          <cx:pt idx="6996">79</cx:pt>
          <cx:pt idx="6997">87</cx:pt>
          <cx:pt idx="6998">44</cx:pt>
          <cx:pt idx="6999">71</cx:pt>
          <cx:pt idx="7000">36</cx:pt>
          <cx:pt idx="7001">73</cx:pt>
          <cx:pt idx="7002">60</cx:pt>
          <cx:pt idx="7003">69</cx:pt>
          <cx:pt idx="7004">31</cx:pt>
          <cx:pt idx="7005">57</cx:pt>
          <cx:pt idx="7006">76</cx:pt>
          <cx:pt idx="7007">80</cx:pt>
          <cx:pt idx="7008">63</cx:pt>
          <cx:pt idx="7009">72</cx:pt>
          <cx:pt idx="7010">40</cx:pt>
          <cx:pt idx="7011">92</cx:pt>
          <cx:pt idx="7012">65</cx:pt>
          <cx:pt idx="7013">82</cx:pt>
          <cx:pt idx="7014">65</cx:pt>
          <cx:pt idx="7015">76</cx:pt>
          <cx:pt idx="7016">50</cx:pt>
          <cx:pt idx="7017">39</cx:pt>
          <cx:pt idx="7018">71</cx:pt>
          <cx:pt idx="7019">71</cx:pt>
          <cx:pt idx="7020">39</cx:pt>
          <cx:pt idx="7021">77</cx:pt>
          <cx:pt idx="7022">49</cx:pt>
          <cx:pt idx="7023">84</cx:pt>
          <cx:pt idx="7024">48</cx:pt>
          <cx:pt idx="7025">65</cx:pt>
          <cx:pt idx="7026">79</cx:pt>
          <cx:pt idx="7027">62</cx:pt>
          <cx:pt idx="7028">31</cx:pt>
          <cx:pt idx="7029">90</cx:pt>
          <cx:pt idx="7030">62</cx:pt>
          <cx:pt idx="7031">59</cx:pt>
          <cx:pt idx="7032">75</cx:pt>
          <cx:pt idx="7033">56</cx:pt>
          <cx:pt idx="7034">73</cx:pt>
          <cx:pt idx="7035">73</cx:pt>
          <cx:pt idx="7036">74</cx:pt>
          <cx:pt idx="7037">80</cx:pt>
          <cx:pt idx="7038">75</cx:pt>
          <cx:pt idx="7039">79</cx:pt>
          <cx:pt idx="7040">71</cx:pt>
          <cx:pt idx="7041">76</cx:pt>
          <cx:pt idx="7042">56</cx:pt>
          <cx:pt idx="7043">78</cx:pt>
          <cx:pt idx="7044">57</cx:pt>
          <cx:pt idx="7045">76</cx:pt>
          <cx:pt idx="7046">55</cx:pt>
          <cx:pt idx="7047">59</cx:pt>
          <cx:pt idx="7048">57</cx:pt>
          <cx:pt idx="7049">89</cx:pt>
          <cx:pt idx="7050">64</cx:pt>
          <cx:pt idx="7051">43</cx:pt>
          <cx:pt idx="7052">44</cx:pt>
          <cx:pt idx="7053">64</cx:pt>
          <cx:pt idx="7054">81</cx:pt>
          <cx:pt idx="7055">63</cx:pt>
          <cx:pt idx="7056">69</cx:pt>
          <cx:pt idx="7057">76</cx:pt>
          <cx:pt idx="7058">71</cx:pt>
          <cx:pt idx="7059">57</cx:pt>
          <cx:pt idx="7060">56</cx:pt>
          <cx:pt idx="7061">49</cx:pt>
          <cx:pt idx="7062">64</cx:pt>
          <cx:pt idx="7063">75</cx:pt>
          <cx:pt idx="7064">85</cx:pt>
          <cx:pt idx="7065">76</cx:pt>
          <cx:pt idx="7066">77</cx:pt>
          <cx:pt idx="7067">67</cx:pt>
          <cx:pt idx="7068">53</cx:pt>
          <cx:pt idx="7069">67</cx:pt>
          <cx:pt idx="7070">81</cx:pt>
          <cx:pt idx="7071">52</cx:pt>
          <cx:pt idx="7072">57</cx:pt>
          <cx:pt idx="7073">74</cx:pt>
          <cx:pt idx="7074">39</cx:pt>
          <cx:pt idx="7075">67</cx:pt>
          <cx:pt idx="7076">63</cx:pt>
          <cx:pt idx="7077">68</cx:pt>
          <cx:pt idx="7078">40</cx:pt>
          <cx:pt idx="7079">75</cx:pt>
          <cx:pt idx="7080">71</cx:pt>
          <cx:pt idx="7081">74</cx:pt>
          <cx:pt idx="7082">78</cx:pt>
          <cx:pt idx="7083">57</cx:pt>
          <cx:pt idx="7084">69</cx:pt>
          <cx:pt idx="7085">81</cx:pt>
          <cx:pt idx="7086">58</cx:pt>
          <cx:pt idx="7087">90</cx:pt>
          <cx:pt idx="7088">71</cx:pt>
          <cx:pt idx="7089">55</cx:pt>
          <cx:pt idx="7090">73</cx:pt>
          <cx:pt idx="7091">56</cx:pt>
          <cx:pt idx="7092">46</cx:pt>
          <cx:pt idx="7093">53</cx:pt>
          <cx:pt idx="7094">77</cx:pt>
          <cx:pt idx="7095">65</cx:pt>
          <cx:pt idx="7096">79</cx:pt>
          <cx:pt idx="7097">64</cx:pt>
          <cx:pt idx="7098">58</cx:pt>
          <cx:pt idx="7099">86</cx:pt>
          <cx:pt idx="7100">65</cx:pt>
          <cx:pt idx="7101">71</cx:pt>
          <cx:pt idx="7102">53</cx:pt>
          <cx:pt idx="7103">90</cx:pt>
          <cx:pt idx="7104">65</cx:pt>
          <cx:pt idx="7105">62</cx:pt>
          <cx:pt idx="7106">58</cx:pt>
          <cx:pt idx="7107">37</cx:pt>
          <cx:pt idx="7108">88</cx:pt>
          <cx:pt idx="7109">55</cx:pt>
          <cx:pt idx="7110">72</cx:pt>
          <cx:pt idx="7111">54</cx:pt>
          <cx:pt idx="7112">54</cx:pt>
          <cx:pt idx="7113">61</cx:pt>
          <cx:pt idx="7114">59</cx:pt>
          <cx:pt idx="7115">50</cx:pt>
          <cx:pt idx="7116">58</cx:pt>
          <cx:pt idx="7117">55</cx:pt>
          <cx:pt idx="7118">74</cx:pt>
          <cx:pt idx="7119">69</cx:pt>
          <cx:pt idx="7120">56</cx:pt>
          <cx:pt idx="7121">54</cx:pt>
          <cx:pt idx="7122">61</cx:pt>
          <cx:pt idx="7123">75</cx:pt>
          <cx:pt idx="7124">42</cx:pt>
          <cx:pt idx="7125">70</cx:pt>
          <cx:pt idx="7126">71</cx:pt>
          <cx:pt idx="7127">39</cx:pt>
          <cx:pt idx="7128">59</cx:pt>
          <cx:pt idx="7129">61</cx:pt>
          <cx:pt idx="7130">67</cx:pt>
          <cx:pt idx="7131">88</cx:pt>
          <cx:pt idx="7132">50</cx:pt>
          <cx:pt idx="7133">68</cx:pt>
          <cx:pt idx="7134">77</cx:pt>
          <cx:pt idx="7135">69</cx:pt>
          <cx:pt idx="7136">67</cx:pt>
          <cx:pt idx="7137">67</cx:pt>
          <cx:pt idx="7138">64</cx:pt>
          <cx:pt idx="7139">33</cx:pt>
          <cx:pt idx="7140">67</cx:pt>
          <cx:pt idx="7141">37</cx:pt>
          <cx:pt idx="7142">40</cx:pt>
          <cx:pt idx="7143">91</cx:pt>
          <cx:pt idx="7144">56</cx:pt>
          <cx:pt idx="7145">42</cx:pt>
          <cx:pt idx="7146">58</cx:pt>
          <cx:pt idx="7147">75</cx:pt>
          <cx:pt idx="7148">60</cx:pt>
          <cx:pt idx="7149">79</cx:pt>
          <cx:pt idx="7150">57</cx:pt>
          <cx:pt idx="7151">72</cx:pt>
          <cx:pt idx="7152">57</cx:pt>
          <cx:pt idx="7153">75</cx:pt>
          <cx:pt idx="7154">30</cx:pt>
          <cx:pt idx="7155">51</cx:pt>
          <cx:pt idx="7156">62</cx:pt>
          <cx:pt idx="7157">83</cx:pt>
          <cx:pt idx="7158">68</cx:pt>
          <cx:pt idx="7159">69</cx:pt>
          <cx:pt idx="7160">72</cx:pt>
          <cx:pt idx="7161">68</cx:pt>
          <cx:pt idx="7162">64</cx:pt>
          <cx:pt idx="7163">57</cx:pt>
          <cx:pt idx="7164">36</cx:pt>
          <cx:pt idx="7165">72</cx:pt>
          <cx:pt idx="7166">62</cx:pt>
          <cx:pt idx="7167">71</cx:pt>
          <cx:pt idx="7168">91</cx:pt>
          <cx:pt idx="7169">49</cx:pt>
          <cx:pt idx="7170">48</cx:pt>
          <cx:pt idx="7171">49</cx:pt>
          <cx:pt idx="7172">71</cx:pt>
          <cx:pt idx="7173">73</cx:pt>
          <cx:pt idx="7174">51</cx:pt>
          <cx:pt idx="7175">34</cx:pt>
          <cx:pt idx="7176">53</cx:pt>
          <cx:pt idx="7177">55</cx:pt>
          <cx:pt idx="7178">72</cx:pt>
          <cx:pt idx="7179">66</cx:pt>
          <cx:pt idx="7180">87</cx:pt>
          <cx:pt idx="7181">46</cx:pt>
          <cx:pt idx="7182">62</cx:pt>
          <cx:pt idx="7183">74</cx:pt>
          <cx:pt idx="7184">50</cx:pt>
          <cx:pt idx="7185">83</cx:pt>
          <cx:pt idx="7186">76</cx:pt>
          <cx:pt idx="7187">38</cx:pt>
          <cx:pt idx="7188">58</cx:pt>
          <cx:pt idx="7189">90</cx:pt>
          <cx:pt idx="7190">68</cx:pt>
          <cx:pt idx="7191">34</cx:pt>
          <cx:pt idx="7192">58</cx:pt>
          <cx:pt idx="7193">34</cx:pt>
          <cx:pt idx="7194">68</cx:pt>
          <cx:pt idx="7195">65</cx:pt>
          <cx:pt idx="7196">68</cx:pt>
          <cx:pt idx="7197">85</cx:pt>
          <cx:pt idx="7198">60</cx:pt>
          <cx:pt idx="7199">68</cx:pt>
          <cx:pt idx="7200">48</cx:pt>
          <cx:pt idx="7201">73</cx:pt>
          <cx:pt idx="7202">68</cx:pt>
          <cx:pt idx="7203">83</cx:pt>
          <cx:pt idx="7204">71</cx:pt>
          <cx:pt idx="7205">73</cx:pt>
          <cx:pt idx="7206">71</cx:pt>
          <cx:pt idx="7207">85</cx:pt>
          <cx:pt idx="7208">61</cx:pt>
          <cx:pt idx="7209">80</cx:pt>
          <cx:pt idx="7210">57</cx:pt>
          <cx:pt idx="7211">73</cx:pt>
          <cx:pt idx="7212">81</cx:pt>
          <cx:pt idx="7213">52</cx:pt>
          <cx:pt idx="7214">69</cx:pt>
          <cx:pt idx="7215">68</cx:pt>
          <cx:pt idx="7216">94</cx:pt>
          <cx:pt idx="7217">64</cx:pt>
          <cx:pt idx="7218">81</cx:pt>
          <cx:pt idx="7219">49</cx:pt>
          <cx:pt idx="7220">53</cx:pt>
          <cx:pt idx="7221">61</cx:pt>
          <cx:pt idx="7222">62</cx:pt>
          <cx:pt idx="7223">79</cx:pt>
          <cx:pt idx="7224">59</cx:pt>
          <cx:pt idx="7225">71</cx:pt>
          <cx:pt idx="7226">76</cx:pt>
          <cx:pt idx="7227">31</cx:pt>
          <cx:pt idx="7228">64</cx:pt>
          <cx:pt idx="7229">72</cx:pt>
          <cx:pt idx="7230">71</cx:pt>
          <cx:pt idx="7231">42</cx:pt>
          <cx:pt idx="7232">67</cx:pt>
          <cx:pt idx="7233">75</cx:pt>
          <cx:pt idx="7234">77</cx:pt>
          <cx:pt idx="7235">86</cx:pt>
          <cx:pt idx="7236">71</cx:pt>
          <cx:pt idx="7237">31</cx:pt>
          <cx:pt idx="7238">80</cx:pt>
          <cx:pt idx="7239">79</cx:pt>
          <cx:pt idx="7240">68</cx:pt>
          <cx:pt idx="7241">58</cx:pt>
          <cx:pt idx="7242">69</cx:pt>
          <cx:pt idx="7243">77</cx:pt>
          <cx:pt idx="7244">85</cx:pt>
          <cx:pt idx="7245">68</cx:pt>
          <cx:pt idx="7246">33</cx:pt>
          <cx:pt idx="7247">29</cx:pt>
          <cx:pt idx="7248">53</cx:pt>
          <cx:pt idx="7249">43</cx:pt>
          <cx:pt idx="7250">51</cx:pt>
          <cx:pt idx="7251">61</cx:pt>
          <cx:pt idx="7252">31</cx:pt>
          <cx:pt idx="7253">62</cx:pt>
          <cx:pt idx="7254">72</cx:pt>
          <cx:pt idx="7255">73</cx:pt>
          <cx:pt idx="7256">51</cx:pt>
          <cx:pt idx="7257">74</cx:pt>
          <cx:pt idx="7258">58</cx:pt>
          <cx:pt idx="7259">43</cx:pt>
          <cx:pt idx="7260">27</cx:pt>
          <cx:pt idx="7261">41</cx:pt>
          <cx:pt idx="7262">35</cx:pt>
          <cx:pt idx="7263">51</cx:pt>
          <cx:pt idx="7264">55</cx:pt>
          <cx:pt idx="7265">62</cx:pt>
          <cx:pt idx="7266">66</cx:pt>
          <cx:pt idx="7267">58</cx:pt>
          <cx:pt idx="7268">41</cx:pt>
          <cx:pt idx="7269">75</cx:pt>
          <cx:pt idx="7270">65</cx:pt>
          <cx:pt idx="7271">70</cx:pt>
          <cx:pt idx="7272">64</cx:pt>
          <cx:pt idx="7273">32</cx:pt>
          <cx:pt idx="7274">76</cx:pt>
          <cx:pt idx="7275">64</cx:pt>
          <cx:pt idx="7276">69</cx:pt>
          <cx:pt idx="7277">61</cx:pt>
          <cx:pt idx="7278">78</cx:pt>
          <cx:pt idx="7279">33</cx:pt>
          <cx:pt idx="7280">73</cx:pt>
          <cx:pt idx="7281">44</cx:pt>
          <cx:pt idx="7282">63</cx:pt>
          <cx:pt idx="7283">86</cx:pt>
          <cx:pt idx="7284">52</cx:pt>
          <cx:pt idx="7285">70</cx:pt>
          <cx:pt idx="7286">60</cx:pt>
          <cx:pt idx="7287">67</cx:pt>
          <cx:pt idx="7288">57</cx:pt>
          <cx:pt idx="7289">43</cx:pt>
          <cx:pt idx="7290">61</cx:pt>
          <cx:pt idx="7291">65</cx:pt>
          <cx:pt idx="7292">52</cx:pt>
          <cx:pt idx="7293">59</cx:pt>
          <cx:pt idx="7294">68</cx:pt>
          <cx:pt idx="7295">53</cx:pt>
          <cx:pt idx="7296">60</cx:pt>
          <cx:pt idx="7297">18</cx:pt>
          <cx:pt idx="7298">62</cx:pt>
          <cx:pt idx="7299">65</cx:pt>
          <cx:pt idx="7300">75</cx:pt>
          <cx:pt idx="7301">68</cx:pt>
          <cx:pt idx="7302">70</cx:pt>
          <cx:pt idx="7303">56</cx:pt>
          <cx:pt idx="7304">72</cx:pt>
          <cx:pt idx="7305">61</cx:pt>
          <cx:pt idx="7306">36</cx:pt>
          <cx:pt idx="7307">64</cx:pt>
          <cx:pt idx="7308">48</cx:pt>
          <cx:pt idx="7309">81</cx:pt>
          <cx:pt idx="7310">50</cx:pt>
          <cx:pt idx="7311">60</cx:pt>
          <cx:pt idx="7312">84</cx:pt>
          <cx:pt idx="7313">67</cx:pt>
          <cx:pt idx="7314">75</cx:pt>
          <cx:pt idx="7315">43</cx:pt>
          <cx:pt idx="7316">53</cx:pt>
          <cx:pt idx="7317">60</cx:pt>
          <cx:pt idx="7318">71</cx:pt>
          <cx:pt idx="7319">81</cx:pt>
          <cx:pt idx="7320">68</cx:pt>
          <cx:pt idx="7321">73</cx:pt>
          <cx:pt idx="7322">87</cx:pt>
          <cx:pt idx="7323">42</cx:pt>
          <cx:pt idx="7324">87</cx:pt>
          <cx:pt idx="7325">44</cx:pt>
          <cx:pt idx="7326">77</cx:pt>
          <cx:pt idx="7327">82</cx:pt>
          <cx:pt idx="7328">41</cx:pt>
          <cx:pt idx="7329">52</cx:pt>
          <cx:pt idx="7330">72</cx:pt>
          <cx:pt idx="7331">72</cx:pt>
          <cx:pt idx="7332">46</cx:pt>
          <cx:pt idx="7333">53</cx:pt>
          <cx:pt idx="7334">56</cx:pt>
          <cx:pt idx="7335">64</cx:pt>
          <cx:pt idx="7336">63</cx:pt>
          <cx:pt idx="7337">70</cx:pt>
          <cx:pt idx="7338">61</cx:pt>
          <cx:pt idx="7339">48</cx:pt>
          <cx:pt idx="7340">41</cx:pt>
          <cx:pt idx="7341">67</cx:pt>
          <cx:pt idx="7342">66</cx:pt>
          <cx:pt idx="7343">68</cx:pt>
          <cx:pt idx="7344">47</cx:pt>
          <cx:pt idx="7345">69</cx:pt>
          <cx:pt idx="7346">27</cx:pt>
          <cx:pt idx="7347">55</cx:pt>
          <cx:pt idx="7348">55</cx:pt>
          <cx:pt idx="7349">72</cx:pt>
          <cx:pt idx="7350">50</cx:pt>
          <cx:pt idx="7351">69</cx:pt>
          <cx:pt idx="7352">71</cx:pt>
          <cx:pt idx="7353">44</cx:pt>
          <cx:pt idx="7354">64</cx:pt>
          <cx:pt idx="7355">71</cx:pt>
          <cx:pt idx="7356">41</cx:pt>
          <cx:pt idx="7357">68</cx:pt>
          <cx:pt idx="7358">74</cx:pt>
          <cx:pt idx="7359">75</cx:pt>
          <cx:pt idx="7360">75</cx:pt>
          <cx:pt idx="7361">70</cx:pt>
          <cx:pt idx="7362">75</cx:pt>
          <cx:pt idx="7363">39</cx:pt>
          <cx:pt idx="7364">75</cx:pt>
          <cx:pt idx="7365">49</cx:pt>
          <cx:pt idx="7366">71</cx:pt>
          <cx:pt idx="7367">64</cx:pt>
          <cx:pt idx="7368">84</cx:pt>
          <cx:pt idx="7369">68</cx:pt>
          <cx:pt idx="7370">53</cx:pt>
          <cx:pt idx="7371">48</cx:pt>
          <cx:pt idx="7372">51</cx:pt>
          <cx:pt idx="7373">66</cx:pt>
          <cx:pt idx="7374">56</cx:pt>
          <cx:pt idx="7375">67</cx:pt>
          <cx:pt idx="7376">79</cx:pt>
          <cx:pt idx="7377">63</cx:pt>
          <cx:pt idx="7378">51</cx:pt>
          <cx:pt idx="7379">88</cx:pt>
          <cx:pt idx="7380">72</cx:pt>
          <cx:pt idx="7381">67</cx:pt>
          <cx:pt idx="7382">33</cx:pt>
          <cx:pt idx="7383">64</cx:pt>
          <cx:pt idx="7384">72</cx:pt>
          <cx:pt idx="7385">63</cx:pt>
          <cx:pt idx="7386">73</cx:pt>
          <cx:pt idx="7387">54</cx:pt>
          <cx:pt idx="7388">65</cx:pt>
          <cx:pt idx="7389">61</cx:pt>
          <cx:pt idx="7390">66</cx:pt>
          <cx:pt idx="7391">38</cx:pt>
          <cx:pt idx="7392">63</cx:pt>
          <cx:pt idx="7393">68</cx:pt>
          <cx:pt idx="7394">70</cx:pt>
          <cx:pt idx="7395">74</cx:pt>
          <cx:pt idx="7396">69</cx:pt>
          <cx:pt idx="7397">55</cx:pt>
          <cx:pt idx="7398">72</cx:pt>
          <cx:pt idx="7399">43</cx:pt>
          <cx:pt idx="7400">66</cx:pt>
          <cx:pt idx="7401">59</cx:pt>
          <cx:pt idx="7402">42</cx:pt>
          <cx:pt idx="7403">88</cx:pt>
          <cx:pt idx="7404">64</cx:pt>
          <cx:pt idx="7405">72</cx:pt>
          <cx:pt idx="7406">72</cx:pt>
          <cx:pt idx="7407">75</cx:pt>
          <cx:pt idx="7408">46</cx:pt>
          <cx:pt idx="7409">61</cx:pt>
          <cx:pt idx="7410">47</cx:pt>
          <cx:pt idx="7411">73</cx:pt>
          <cx:pt idx="7412">75</cx:pt>
          <cx:pt idx="7413">85</cx:pt>
          <cx:pt idx="7414">73</cx:pt>
          <cx:pt idx="7415">72</cx:pt>
          <cx:pt idx="7416">76</cx:pt>
          <cx:pt idx="7417">81</cx:pt>
          <cx:pt idx="7418">79</cx:pt>
          <cx:pt idx="7419">65</cx:pt>
          <cx:pt idx="7420">40</cx:pt>
          <cx:pt idx="7421">72</cx:pt>
          <cx:pt idx="7422">46</cx:pt>
          <cx:pt idx="7423">60</cx:pt>
          <cx:pt idx="7424">64</cx:pt>
          <cx:pt idx="7425">66</cx:pt>
          <cx:pt idx="7426">69</cx:pt>
          <cx:pt idx="7427">68</cx:pt>
          <cx:pt idx="7428">67</cx:pt>
          <cx:pt idx="7429">73</cx:pt>
          <cx:pt idx="7430">66</cx:pt>
          <cx:pt idx="7431">42</cx:pt>
          <cx:pt idx="7432">69</cx:pt>
          <cx:pt idx="7433">60</cx:pt>
          <cx:pt idx="7434">68</cx:pt>
          <cx:pt idx="7435">58</cx:pt>
          <cx:pt idx="7436">71</cx:pt>
          <cx:pt idx="7437">64</cx:pt>
          <cx:pt idx="7438">68</cx:pt>
          <cx:pt idx="7439">41</cx:pt>
          <cx:pt idx="7440">85</cx:pt>
          <cx:pt idx="7441">68</cx:pt>
          <cx:pt idx="7442">64</cx:pt>
          <cx:pt idx="7443">74</cx:pt>
          <cx:pt idx="7444">58</cx:pt>
          <cx:pt idx="7445">78</cx:pt>
          <cx:pt idx="7446">58</cx:pt>
          <cx:pt idx="7447">84</cx:pt>
          <cx:pt idx="7448">73</cx:pt>
          <cx:pt idx="7449">48</cx:pt>
          <cx:pt idx="7450">50</cx:pt>
          <cx:pt idx="7451">56</cx:pt>
          <cx:pt idx="7452">45</cx:pt>
          <cx:pt idx="7453">46</cx:pt>
          <cx:pt idx="7454">81</cx:pt>
          <cx:pt idx="7455">64</cx:pt>
          <cx:pt idx="7456">87</cx:pt>
          <cx:pt idx="7457">46</cx:pt>
          <cx:pt idx="7458">74</cx:pt>
          <cx:pt idx="7459">70</cx:pt>
          <cx:pt idx="7460">90</cx:pt>
          <cx:pt idx="7461">30</cx:pt>
          <cx:pt idx="7462">66</cx:pt>
          <cx:pt idx="7463">40</cx:pt>
          <cx:pt idx="7464">53</cx:pt>
          <cx:pt idx="7465">63</cx:pt>
          <cx:pt idx="7466">72</cx:pt>
          <cx:pt idx="7467">73</cx:pt>
          <cx:pt idx="7468">78</cx:pt>
          <cx:pt idx="7469">74</cx:pt>
          <cx:pt idx="7470">77</cx:pt>
          <cx:pt idx="7471">37</cx:pt>
          <cx:pt idx="7472">76</cx:pt>
          <cx:pt idx="7473">66</cx:pt>
          <cx:pt idx="7474">67</cx:pt>
          <cx:pt idx="7475">75</cx:pt>
          <cx:pt idx="7476">76</cx:pt>
          <cx:pt idx="7477">43</cx:pt>
          <cx:pt idx="7478">72</cx:pt>
          <cx:pt idx="7479">77</cx:pt>
          <cx:pt idx="7480">66</cx:pt>
          <cx:pt idx="7481">53</cx:pt>
          <cx:pt idx="7482">76</cx:pt>
          <cx:pt idx="7483">67</cx:pt>
          <cx:pt idx="7484">68</cx:pt>
          <cx:pt idx="7485">64</cx:pt>
          <cx:pt idx="7486">51</cx:pt>
          <cx:pt idx="7487">74</cx:pt>
          <cx:pt idx="7488">69</cx:pt>
          <cx:pt idx="7489">67</cx:pt>
          <cx:pt idx="7490">58</cx:pt>
          <cx:pt idx="7491">57</cx:pt>
          <cx:pt idx="7492">72</cx:pt>
          <cx:pt idx="7493">72</cx:pt>
          <cx:pt idx="7494">71</cx:pt>
          <cx:pt idx="7495">82</cx:pt>
          <cx:pt idx="7496">63</cx:pt>
          <cx:pt idx="7497">60</cx:pt>
          <cx:pt idx="7498">64</cx:pt>
          <cx:pt idx="7499">80</cx:pt>
          <cx:pt idx="7500">63</cx:pt>
          <cx:pt idx="7501">61</cx:pt>
          <cx:pt idx="7502">84</cx:pt>
          <cx:pt idx="7503">67</cx:pt>
          <cx:pt idx="7504">33</cx:pt>
          <cx:pt idx="7505">72</cx:pt>
          <cx:pt idx="7506">66</cx:pt>
          <cx:pt idx="7507">70</cx:pt>
          <cx:pt idx="7508">71</cx:pt>
          <cx:pt idx="7509">67</cx:pt>
          <cx:pt idx="7510">47</cx:pt>
          <cx:pt idx="7511">36</cx:pt>
          <cx:pt idx="7512">62</cx:pt>
          <cx:pt idx="7513">62</cx:pt>
          <cx:pt idx="7514">45</cx:pt>
          <cx:pt idx="7515">71</cx:pt>
          <cx:pt idx="7516">89</cx:pt>
          <cx:pt idx="7517">76</cx:pt>
          <cx:pt idx="7518">49</cx:pt>
          <cx:pt idx="7519">80</cx:pt>
          <cx:pt idx="7520">62</cx:pt>
          <cx:pt idx="7521">63</cx:pt>
          <cx:pt idx="7522">76</cx:pt>
          <cx:pt idx="7523">59</cx:pt>
          <cx:pt idx="7524">73</cx:pt>
          <cx:pt idx="7525">39</cx:pt>
          <cx:pt idx="7526">76</cx:pt>
          <cx:pt idx="7527">79</cx:pt>
          <cx:pt idx="7528">68</cx:pt>
          <cx:pt idx="7529">44</cx:pt>
          <cx:pt idx="7530">39</cx:pt>
          <cx:pt idx="7531">92</cx:pt>
          <cx:pt idx="7532">68</cx:pt>
          <cx:pt idx="7533">45</cx:pt>
          <cx:pt idx="7534">76</cx:pt>
          <cx:pt idx="7535">62</cx:pt>
          <cx:pt idx="7536">83</cx:pt>
          <cx:pt idx="7537">59</cx:pt>
          <cx:pt idx="7538">55</cx:pt>
          <cx:pt idx="7539">68</cx:pt>
          <cx:pt idx="7540">78</cx:pt>
          <cx:pt idx="7541">71</cx:pt>
          <cx:pt idx="7542">71</cx:pt>
          <cx:pt idx="7543">72</cx:pt>
          <cx:pt idx="7544">75</cx:pt>
          <cx:pt idx="7545">93</cx:pt>
          <cx:pt idx="7546">81</cx:pt>
          <cx:pt idx="7547">68</cx:pt>
          <cx:pt idx="7548">59</cx:pt>
          <cx:pt idx="7549">58</cx:pt>
          <cx:pt idx="7550">59</cx:pt>
          <cx:pt idx="7551">63</cx:pt>
          <cx:pt idx="7552">46</cx:pt>
          <cx:pt idx="7553">83</cx:pt>
          <cx:pt idx="7554">66</cx:pt>
          <cx:pt idx="7555">78</cx:pt>
          <cx:pt idx="7556">64</cx:pt>
          <cx:pt idx="7557">68</cx:pt>
          <cx:pt idx="7558">68</cx:pt>
          <cx:pt idx="7559">87</cx:pt>
          <cx:pt idx="7560">59</cx:pt>
          <cx:pt idx="7561">89</cx:pt>
          <cx:pt idx="7562">61</cx:pt>
          <cx:pt idx="7563">38</cx:pt>
          <cx:pt idx="7564">37</cx:pt>
          <cx:pt idx="7565">60</cx:pt>
          <cx:pt idx="7566">83</cx:pt>
          <cx:pt idx="7567">71</cx:pt>
          <cx:pt idx="7568">64</cx:pt>
          <cx:pt idx="7569">58</cx:pt>
          <cx:pt idx="7570">51</cx:pt>
          <cx:pt idx="7571">59</cx:pt>
          <cx:pt idx="7572">76</cx:pt>
          <cx:pt idx="7573">70</cx:pt>
          <cx:pt idx="7574">46</cx:pt>
          <cx:pt idx="7575">36</cx:pt>
          <cx:pt idx="7576">81</cx:pt>
          <cx:pt idx="7577">71</cx:pt>
          <cx:pt idx="7578">70</cx:pt>
          <cx:pt idx="7579">44</cx:pt>
          <cx:pt idx="7580">71</cx:pt>
          <cx:pt idx="7581">62</cx:pt>
          <cx:pt idx="7582">75</cx:pt>
          <cx:pt idx="7583">70</cx:pt>
          <cx:pt idx="7584">64</cx:pt>
          <cx:pt idx="7585">38</cx:pt>
          <cx:pt idx="7586">49</cx:pt>
          <cx:pt idx="7587">86</cx:pt>
          <cx:pt idx="7588">70</cx:pt>
          <cx:pt idx="7589">70</cx:pt>
          <cx:pt idx="7590">66</cx:pt>
          <cx:pt idx="7591">72</cx:pt>
          <cx:pt idx="7592">84</cx:pt>
          <cx:pt idx="7593">65</cx:pt>
          <cx:pt idx="7594">71</cx:pt>
          <cx:pt idx="7595">65</cx:pt>
          <cx:pt idx="7596">63</cx:pt>
          <cx:pt idx="7597">45</cx:pt>
          <cx:pt idx="7598">58</cx:pt>
          <cx:pt idx="7599">83</cx:pt>
          <cx:pt idx="7600">71</cx:pt>
          <cx:pt idx="7601">72</cx:pt>
          <cx:pt idx="7602">72</cx:pt>
          <cx:pt idx="7603">73</cx:pt>
          <cx:pt idx="7604">65</cx:pt>
          <cx:pt idx="7605">65</cx:pt>
          <cx:pt idx="7606">57</cx:pt>
          <cx:pt idx="7607">64</cx:pt>
          <cx:pt idx="7608">83</cx:pt>
          <cx:pt idx="7609">72</cx:pt>
          <cx:pt idx="7610">75</cx:pt>
          <cx:pt idx="7611">40</cx:pt>
          <cx:pt idx="7612">81</cx:pt>
          <cx:pt idx="7613">60</cx:pt>
          <cx:pt idx="7614">83</cx:pt>
          <cx:pt idx="7615">51</cx:pt>
          <cx:pt idx="7616">66</cx:pt>
          <cx:pt idx="7617">64</cx:pt>
          <cx:pt idx="7618">70</cx:pt>
          <cx:pt idx="7619">74</cx:pt>
          <cx:pt idx="7620">68</cx:pt>
          <cx:pt idx="7621">79</cx:pt>
          <cx:pt idx="7622">34</cx:pt>
          <cx:pt idx="7623">66</cx:pt>
          <cx:pt idx="7624">85</cx:pt>
          <cx:pt idx="7625">69</cx:pt>
          <cx:pt idx="7626">62</cx:pt>
          <cx:pt idx="7627">78</cx:pt>
          <cx:pt idx="7628">32</cx:pt>
          <cx:pt idx="7629">68</cx:pt>
          <cx:pt idx="7630">60</cx:pt>
          <cx:pt idx="7631">69</cx:pt>
          <cx:pt idx="7632">93</cx:pt>
          <cx:pt idx="7633">41</cx:pt>
          <cx:pt idx="7634">56</cx:pt>
          <cx:pt idx="7635">57</cx:pt>
          <cx:pt idx="7636">73</cx:pt>
          <cx:pt idx="7637">65</cx:pt>
          <cx:pt idx="7638">58</cx:pt>
          <cx:pt idx="7639">66</cx:pt>
          <cx:pt idx="7640">64</cx:pt>
          <cx:pt idx="7641">48</cx:pt>
          <cx:pt idx="7642">81</cx:pt>
          <cx:pt idx="7643">50</cx:pt>
          <cx:pt idx="7644">60</cx:pt>
          <cx:pt idx="7645">67</cx:pt>
          <cx:pt idx="7646">75</cx:pt>
          <cx:pt idx="7647">43</cx:pt>
          <cx:pt idx="7648">53</cx:pt>
          <cx:pt idx="7649">60</cx:pt>
          <cx:pt idx="7650">71</cx:pt>
          <cx:pt idx="7651">68</cx:pt>
          <cx:pt idx="7652">40</cx:pt>
          <cx:pt idx="7653">50</cx:pt>
          <cx:pt idx="7654">87</cx:pt>
          <cx:pt idx="7655">42</cx:pt>
          <cx:pt idx="7656">70</cx:pt>
          <cx:pt idx="7657">73</cx:pt>
          <cx:pt idx="7658">71</cx:pt>
          <cx:pt idx="7659">58</cx:pt>
          <cx:pt idx="7660">75</cx:pt>
          <cx:pt idx="7661">87</cx:pt>
          <cx:pt idx="7662">44</cx:pt>
          <cx:pt idx="7663">77</cx:pt>
          <cx:pt idx="7664">82</cx:pt>
          <cx:pt idx="7665">41</cx:pt>
          <cx:pt idx="7666">68</cx:pt>
          <cx:pt idx="7667">70</cx:pt>
          <cx:pt idx="7668">82</cx:pt>
          <cx:pt idx="7669">49</cx:pt>
          <cx:pt idx="7670">65</cx:pt>
          <cx:pt idx="7671">52</cx:pt>
          <cx:pt idx="7672">72</cx:pt>
          <cx:pt idx="7673">72</cx:pt>
          <cx:pt idx="7674">77</cx:pt>
          <cx:pt idx="7675">58</cx:pt>
          <cx:pt idx="7676">66</cx:pt>
          <cx:pt idx="7677">50</cx:pt>
          <cx:pt idx="7678">74</cx:pt>
          <cx:pt idx="7679">52</cx:pt>
          <cx:pt idx="7680">77</cx:pt>
          <cx:pt idx="7681">73</cx:pt>
          <cx:pt idx="7682">73</cx:pt>
          <cx:pt idx="7683">74</cx:pt>
          <cx:pt idx="7684">69</cx:pt>
          <cx:pt idx="7685">69</cx:pt>
          <cx:pt idx="7686">65</cx:pt>
          <cx:pt idx="7687">81</cx:pt>
          <cx:pt idx="7688">83</cx:pt>
          <cx:pt idx="7689">83</cx:pt>
          <cx:pt idx="7690">38</cx:pt>
          <cx:pt idx="7691">75</cx:pt>
          <cx:pt idx="7692">81</cx:pt>
          <cx:pt idx="7693">57</cx:pt>
          <cx:pt idx="7694">76</cx:pt>
          <cx:pt idx="7695">73</cx:pt>
          <cx:pt idx="7696">90</cx:pt>
          <cx:pt idx="7697">73</cx:pt>
          <cx:pt idx="7698">68</cx:pt>
          <cx:pt idx="7699">68</cx:pt>
          <cx:pt idx="7700">72</cx:pt>
          <cx:pt idx="7701">90</cx:pt>
          <cx:pt idx="7702">82</cx:pt>
          <cx:pt idx="7703">70</cx:pt>
          <cx:pt idx="7704">80</cx:pt>
          <cx:pt idx="7705">75</cx:pt>
          <cx:pt idx="7706">32</cx:pt>
          <cx:pt idx="7707">82</cx:pt>
          <cx:pt idx="7708">58</cx:pt>
          <cx:pt idx="7709">32</cx:pt>
          <cx:pt idx="7710">30</cx:pt>
          <cx:pt idx="7711">77</cx:pt>
          <cx:pt idx="7712">65</cx:pt>
          <cx:pt idx="7713">78</cx:pt>
          <cx:pt idx="7714">63</cx:pt>
          <cx:pt idx="7715">73</cx:pt>
          <cx:pt idx="7716">85</cx:pt>
          <cx:pt idx="7717">74</cx:pt>
          <cx:pt idx="7718">65</cx:pt>
          <cx:pt idx="7719">66</cx:pt>
          <cx:pt idx="7720">80</cx:pt>
          <cx:pt idx="7721">79</cx:pt>
          <cx:pt idx="7722">68</cx:pt>
          <cx:pt idx="7723">62</cx:pt>
          <cx:pt idx="7724">80</cx:pt>
          <cx:pt idx="7725">77</cx:pt>
          <cx:pt idx="7726">59</cx:pt>
          <cx:pt idx="7727">81</cx:pt>
          <cx:pt idx="7728">76</cx:pt>
          <cx:pt idx="7729">48</cx:pt>
          <cx:pt idx="7730">49</cx:pt>
          <cx:pt idx="7731">55</cx:pt>
          <cx:pt idx="7732">62</cx:pt>
          <cx:pt idx="7733">73</cx:pt>
          <cx:pt idx="7734">51</cx:pt>
          <cx:pt idx="7735">78</cx:pt>
          <cx:pt idx="7736">35</cx:pt>
          <cx:pt idx="7737">31</cx:pt>
          <cx:pt idx="7738">52</cx:pt>
          <cx:pt idx="7739">69</cx:pt>
          <cx:pt idx="7740">78</cx:pt>
          <cx:pt idx="7741">81</cx:pt>
          <cx:pt idx="7742">49</cx:pt>
          <cx:pt idx="7743">78</cx:pt>
          <cx:pt idx="7744">42</cx:pt>
          <cx:pt idx="7745">75</cx:pt>
          <cx:pt idx="7746">82</cx:pt>
          <cx:pt idx="7747">74</cx:pt>
          <cx:pt idx="7748">75</cx:pt>
          <cx:pt idx="7749">77</cx:pt>
          <cx:pt idx="7750">76</cx:pt>
          <cx:pt idx="7751">75</cx:pt>
          <cx:pt idx="7752">75</cx:pt>
          <cx:pt idx="7753">67</cx:pt>
          <cx:pt idx="7754">73</cx:pt>
          <cx:pt idx="7755">70</cx:pt>
          <cx:pt idx="7756">80</cx:pt>
          <cx:pt idx="7757">81</cx:pt>
          <cx:pt idx="7758">34</cx:pt>
          <cx:pt idx="7759">66</cx:pt>
          <cx:pt idx="7760">80</cx:pt>
          <cx:pt idx="7761">68</cx:pt>
          <cx:pt idx="7762">52</cx:pt>
          <cx:pt idx="7763">85</cx:pt>
          <cx:pt idx="7764">50</cx:pt>
          <cx:pt idx="7765">32</cx:pt>
          <cx:pt idx="7766">43</cx:pt>
          <cx:pt idx="7767">53</cx:pt>
          <cx:pt idx="7768">59</cx:pt>
          <cx:pt idx="7769">69</cx:pt>
          <cx:pt idx="7770">70</cx:pt>
          <cx:pt idx="7771">70</cx:pt>
          <cx:pt idx="7772">65</cx:pt>
          <cx:pt idx="7773">66</cx:pt>
          <cx:pt idx="7774">75</cx:pt>
          <cx:pt idx="7775">86</cx:pt>
          <cx:pt idx="7776">83</cx:pt>
          <cx:pt idx="7777">71</cx:pt>
          <cx:pt idx="7778">67</cx:pt>
          <cx:pt idx="7779">78</cx:pt>
          <cx:pt idx="7780">63</cx:pt>
          <cx:pt idx="7781">58</cx:pt>
          <cx:pt idx="7782">57</cx:pt>
          <cx:pt idx="7783">67</cx:pt>
          <cx:pt idx="7784">67</cx:pt>
          <cx:pt idx="7785">75</cx:pt>
          <cx:pt idx="7786">34</cx:pt>
          <cx:pt idx="7787">60</cx:pt>
          <cx:pt idx="7788">80</cx:pt>
          <cx:pt idx="7789">75</cx:pt>
          <cx:pt idx="7790">67</cx:pt>
          <cx:pt idx="7791">68</cx:pt>
          <cx:pt idx="7792">59</cx:pt>
          <cx:pt idx="7793">71</cx:pt>
          <cx:pt idx="7794">55</cx:pt>
          <cx:pt idx="7795">69</cx:pt>
          <cx:pt idx="7796">74</cx:pt>
          <cx:pt idx="7797">63</cx:pt>
          <cx:pt idx="7798">82</cx:pt>
          <cx:pt idx="7799">82</cx:pt>
          <cx:pt idx="7800">63</cx:pt>
          <cx:pt idx="7801">74</cx:pt>
          <cx:pt idx="7802">54</cx:pt>
          <cx:pt idx="7803">67</cx:pt>
          <cx:pt idx="7804">93</cx:pt>
          <cx:pt idx="7805">45</cx:pt>
          <cx:pt idx="7806">22</cx:pt>
          <cx:pt idx="7807">68</cx:pt>
          <cx:pt idx="7808">51</cx:pt>
          <cx:pt idx="7809">73</cx:pt>
          <cx:pt idx="7810">68</cx:pt>
          <cx:pt idx="7811">51</cx:pt>
          <cx:pt idx="7812">77</cx:pt>
          <cx:pt idx="7813">64</cx:pt>
          <cx:pt idx="7814">65</cx:pt>
          <cx:pt idx="7815">56</cx:pt>
          <cx:pt idx="7816">38</cx:pt>
          <cx:pt idx="7817">65</cx:pt>
          <cx:pt idx="7818">63</cx:pt>
          <cx:pt idx="7819">52</cx:pt>
          <cx:pt idx="7820">81</cx:pt>
          <cx:pt idx="7821">71</cx:pt>
          <cx:pt idx="7822">68</cx:pt>
          <cx:pt idx="7823">74</cx:pt>
          <cx:pt idx="7824">56</cx:pt>
          <cx:pt idx="7825">70</cx:pt>
          <cx:pt idx="7826">63</cx:pt>
          <cx:pt idx="7827">87</cx:pt>
          <cx:pt idx="7828">65</cx:pt>
          <cx:pt idx="7829">72</cx:pt>
          <cx:pt idx="7830">73</cx:pt>
          <cx:pt idx="7831">51</cx:pt>
          <cx:pt idx="7832">65</cx:pt>
          <cx:pt idx="7833">71</cx:pt>
          <cx:pt idx="7834">67</cx:pt>
          <cx:pt idx="7835">64</cx:pt>
          <cx:pt idx="7836">61</cx:pt>
          <cx:pt idx="7837">79</cx:pt>
          <cx:pt idx="7838">56</cx:pt>
          <cx:pt idx="7839">33</cx:pt>
          <cx:pt idx="7840">79</cx:pt>
          <cx:pt idx="7841">84</cx:pt>
          <cx:pt idx="7842">78</cx:pt>
          <cx:pt idx="7843">67</cx:pt>
          <cx:pt idx="7844">65</cx:pt>
          <cx:pt idx="7845">65</cx:pt>
          <cx:pt idx="7846">80</cx:pt>
          <cx:pt idx="7847">67</cx:pt>
          <cx:pt idx="7848">71</cx:pt>
          <cx:pt idx="7849">60</cx:pt>
          <cx:pt idx="7850">49</cx:pt>
          <cx:pt idx="7851">39</cx:pt>
          <cx:pt idx="7852">57</cx:pt>
          <cx:pt idx="7853">78</cx:pt>
          <cx:pt idx="7854">75</cx:pt>
          <cx:pt idx="7855">29</cx:pt>
          <cx:pt idx="7856">62</cx:pt>
          <cx:pt idx="7857">59</cx:pt>
          <cx:pt idx="7858">74</cx:pt>
          <cx:pt idx="7859">74</cx:pt>
          <cx:pt idx="7860">79</cx:pt>
          <cx:pt idx="7861">80</cx:pt>
          <cx:pt idx="7862">77</cx:pt>
          <cx:pt idx="7863">70</cx:pt>
          <cx:pt idx="7864">61</cx:pt>
          <cx:pt idx="7865">65</cx:pt>
          <cx:pt idx="7866">60</cx:pt>
          <cx:pt idx="7867">73</cx:pt>
          <cx:pt idx="7868">74</cx:pt>
          <cx:pt idx="7869">30</cx:pt>
          <cx:pt idx="7870">44</cx:pt>
          <cx:pt idx="7871">38</cx:pt>
          <cx:pt idx="7872">73</cx:pt>
          <cx:pt idx="7873">70</cx:pt>
          <cx:pt idx="7874">73</cx:pt>
          <cx:pt idx="7875">59</cx:pt>
          <cx:pt idx="7876">48</cx:pt>
          <cx:pt idx="7877">68</cx:pt>
          <cx:pt idx="7878">78</cx:pt>
          <cx:pt idx="7879">62</cx:pt>
          <cx:pt idx="7880">78</cx:pt>
          <cx:pt idx="7881">71</cx:pt>
          <cx:pt idx="7882">76</cx:pt>
          <cx:pt idx="7883">67</cx:pt>
          <cx:pt idx="7884">74</cx:pt>
          <cx:pt idx="7885">74</cx:pt>
          <cx:pt idx="7886">65</cx:pt>
          <cx:pt idx="7887">58</cx:pt>
          <cx:pt idx="7888">65</cx:pt>
          <cx:pt idx="7889">73</cx:pt>
          <cx:pt idx="7890">73</cx:pt>
          <cx:pt idx="7891">80</cx:pt>
          <cx:pt idx="7892">73</cx:pt>
          <cx:pt idx="7893">70</cx:pt>
          <cx:pt idx="7894">52</cx:pt>
          <cx:pt idx="7895">63</cx:pt>
          <cx:pt idx="7896">75</cx:pt>
          <cx:pt idx="7897">73</cx:pt>
          <cx:pt idx="7898">80</cx:pt>
          <cx:pt idx="7899">62</cx:pt>
          <cx:pt idx="7900">58</cx:pt>
          <cx:pt idx="7901">56</cx:pt>
          <cx:pt idx="7902">69</cx:pt>
          <cx:pt idx="7903">55</cx:pt>
          <cx:pt idx="7904">68</cx:pt>
          <cx:pt idx="7905">39</cx:pt>
          <cx:pt idx="7906">69</cx:pt>
          <cx:pt idx="7907">61</cx:pt>
          <cx:pt idx="7908">64</cx:pt>
          <cx:pt idx="7909">63</cx:pt>
          <cx:pt idx="7910">74</cx:pt>
          <cx:pt idx="7911">75</cx:pt>
          <cx:pt idx="7912">79</cx:pt>
          <cx:pt idx="7913">80</cx:pt>
          <cx:pt idx="7914">70</cx:pt>
          <cx:pt idx="7915">59</cx:pt>
          <cx:pt idx="7916">85</cx:pt>
          <cx:pt idx="7917">50</cx:pt>
          <cx:pt idx="7918">67</cx:pt>
          <cx:pt idx="7919">86</cx:pt>
          <cx:pt idx="7920">36</cx:pt>
          <cx:pt idx="7921">76</cx:pt>
          <cx:pt idx="7922">74</cx:pt>
          <cx:pt idx="7923">85</cx:pt>
          <cx:pt idx="7924">47</cx:pt>
          <cx:pt idx="7925">75</cx:pt>
          <cx:pt idx="7926">61</cx:pt>
          <cx:pt idx="7927">73</cx:pt>
          <cx:pt idx="7928">59</cx:pt>
          <cx:pt idx="7929">59</cx:pt>
          <cx:pt idx="7930">56</cx:pt>
          <cx:pt idx="7931">79</cx:pt>
          <cx:pt idx="7932">76</cx:pt>
          <cx:pt idx="7933">81</cx:pt>
          <cx:pt idx="7934">39</cx:pt>
          <cx:pt idx="7935">75</cx:pt>
          <cx:pt idx="7936">61</cx:pt>
          <cx:pt idx="7937">76</cx:pt>
          <cx:pt idx="7938">85</cx:pt>
          <cx:pt idx="7939">28</cx:pt>
          <cx:pt idx="7940">79</cx:pt>
          <cx:pt idx="7941">71</cx:pt>
          <cx:pt idx="7942">62</cx:pt>
          <cx:pt idx="7943">71</cx:pt>
          <cx:pt idx="7944">74</cx:pt>
          <cx:pt idx="7945">69</cx:pt>
          <cx:pt idx="7946">48</cx:pt>
          <cx:pt idx="7947">34</cx:pt>
          <cx:pt idx="7948">66</cx:pt>
          <cx:pt idx="7949">74</cx:pt>
          <cx:pt idx="7950">78</cx:pt>
          <cx:pt idx="7951">68</cx:pt>
          <cx:pt idx="7952">81</cx:pt>
          <cx:pt idx="7953">45</cx:pt>
          <cx:pt idx="7954">78</cx:pt>
          <cx:pt idx="7955">68</cx:pt>
          <cx:pt idx="7956">68</cx:pt>
          <cx:pt idx="7957">49</cx:pt>
          <cx:pt idx="7958">82</cx:pt>
          <cx:pt idx="7959">33</cx:pt>
          <cx:pt idx="7960">83</cx:pt>
          <cx:pt idx="7961">41</cx:pt>
          <cx:pt idx="7962">48</cx:pt>
          <cx:pt idx="7963">50</cx:pt>
          <cx:pt idx="7964">74</cx:pt>
          <cx:pt idx="7965">45</cx:pt>
          <cx:pt idx="7966">63</cx:pt>
          <cx:pt idx="7967">64</cx:pt>
          <cx:pt idx="7968">60</cx:pt>
          <cx:pt idx="7969">62</cx:pt>
          <cx:pt idx="7970">37</cx:pt>
          <cx:pt idx="7971">80</cx:pt>
          <cx:pt idx="7972">39</cx:pt>
          <cx:pt idx="7973">76</cx:pt>
          <cx:pt idx="7974">65</cx:pt>
          <cx:pt idx="7975">60</cx:pt>
          <cx:pt idx="7976">73</cx:pt>
          <cx:pt idx="7977">67</cx:pt>
          <cx:pt idx="7978">65</cx:pt>
          <cx:pt idx="7979">64</cx:pt>
          <cx:pt idx="7980">29</cx:pt>
          <cx:pt idx="7981">68</cx:pt>
          <cx:pt idx="7982">75</cx:pt>
          <cx:pt idx="7983">72</cx:pt>
          <cx:pt idx="7984">70</cx:pt>
          <cx:pt idx="7985">70</cx:pt>
          <cx:pt idx="7986">68</cx:pt>
          <cx:pt idx="7987">59</cx:pt>
          <cx:pt idx="7988">48</cx:pt>
          <cx:pt idx="7989">79</cx:pt>
          <cx:pt idx="7990">51</cx:pt>
          <cx:pt idx="7991">70</cx:pt>
          <cx:pt idx="7992">86</cx:pt>
          <cx:pt idx="7993">31</cx:pt>
          <cx:pt idx="7994">39</cx:pt>
          <cx:pt idx="7995">81</cx:pt>
          <cx:pt idx="7996">59</cx:pt>
          <cx:pt idx="7997">69</cx:pt>
          <cx:pt idx="7998">76</cx:pt>
          <cx:pt idx="7999">80</cx:pt>
          <cx:pt idx="8000">81</cx:pt>
          <cx:pt idx="8001">64</cx:pt>
          <cx:pt idx="8002">43</cx:pt>
          <cx:pt idx="8003">76</cx:pt>
          <cx:pt idx="8004">67</cx:pt>
          <cx:pt idx="8005">46</cx:pt>
          <cx:pt idx="8006">63</cx:pt>
          <cx:pt idx="8007">63</cx:pt>
          <cx:pt idx="8008">77</cx:pt>
          <cx:pt idx="8009">67</cx:pt>
          <cx:pt idx="8010">62</cx:pt>
          <cx:pt idx="8011">81</cx:pt>
          <cx:pt idx="8012">48</cx:pt>
          <cx:pt idx="8013">69</cx:pt>
          <cx:pt idx="8014">60</cx:pt>
          <cx:pt idx="8015">57</cx:pt>
          <cx:pt idx="8016">71</cx:pt>
          <cx:pt idx="8017">47</cx:pt>
          <cx:pt idx="8018">72</cx:pt>
          <cx:pt idx="8019">72</cx:pt>
          <cx:pt idx="8020">66</cx:pt>
          <cx:pt idx="8021">47</cx:pt>
          <cx:pt idx="8022">42</cx:pt>
          <cx:pt idx="8023">43</cx:pt>
          <cx:pt idx="8024">57</cx:pt>
          <cx:pt idx="8025">58</cx:pt>
          <cx:pt idx="8026">60</cx:pt>
          <cx:pt idx="8027">38</cx:pt>
          <cx:pt idx="8028">73</cx:pt>
          <cx:pt idx="8029">76</cx:pt>
          <cx:pt idx="8030">69</cx:pt>
          <cx:pt idx="8031">47</cx:pt>
          <cx:pt idx="8032">73</cx:pt>
          <cx:pt idx="8033">74</cx:pt>
          <cx:pt idx="8034">91</cx:pt>
          <cx:pt idx="8035">62</cx:pt>
          <cx:pt idx="8036">75</cx:pt>
          <cx:pt idx="8037">59</cx:pt>
          <cx:pt idx="8038">61</cx:pt>
          <cx:pt idx="8039">84</cx:pt>
          <cx:pt idx="8040">86</cx:pt>
          <cx:pt idx="8041">73</cx:pt>
          <cx:pt idx="8042">65</cx:pt>
          <cx:pt idx="8043">83</cx:pt>
          <cx:pt idx="8044">62</cx:pt>
          <cx:pt idx="8045">73</cx:pt>
          <cx:pt idx="8046">74</cx:pt>
          <cx:pt idx="8047">77</cx:pt>
          <cx:pt idx="8048">65</cx:pt>
          <cx:pt idx="8049">62</cx:pt>
          <cx:pt idx="8050">75</cx:pt>
          <cx:pt idx="8051">35</cx:pt>
          <cx:pt idx="8052">56</cx:pt>
          <cx:pt idx="8053">34</cx:pt>
          <cx:pt idx="8054">65</cx:pt>
          <cx:pt idx="8055">72</cx:pt>
          <cx:pt idx="8056">68</cx:pt>
          <cx:pt idx="8057">56</cx:pt>
          <cx:pt idx="8058">67</cx:pt>
          <cx:pt idx="8059">67</cx:pt>
          <cx:pt idx="8060">58</cx:pt>
          <cx:pt idx="8061">76</cx:pt>
          <cx:pt idx="8062">84</cx:pt>
          <cx:pt idx="8063">29</cx:pt>
          <cx:pt idx="8064">56</cx:pt>
          <cx:pt idx="8065">73</cx:pt>
          <cx:pt idx="8066">48</cx:pt>
          <cx:pt idx="8067">75</cx:pt>
          <cx:pt idx="8068">76</cx:pt>
          <cx:pt idx="8069">52</cx:pt>
          <cx:pt idx="8070">77</cx:pt>
          <cx:pt idx="8071">61</cx:pt>
          <cx:pt idx="8072">57</cx:pt>
          <cx:pt idx="8073">84</cx:pt>
          <cx:pt idx="8074">68</cx:pt>
          <cx:pt idx="8075">50</cx:pt>
          <cx:pt idx="8076">57</cx:pt>
          <cx:pt idx="8077">36</cx:pt>
          <cx:pt idx="8078">41</cx:pt>
          <cx:pt idx="8079">71</cx:pt>
          <cx:pt idx="8080">77</cx:pt>
          <cx:pt idx="8081">74</cx:pt>
          <cx:pt idx="8082">28</cx:pt>
          <cx:pt idx="8083">63</cx:pt>
          <cx:pt idx="8084">65</cx:pt>
          <cx:pt idx="8085">71</cx:pt>
          <cx:pt idx="8086">76</cx:pt>
          <cx:pt idx="8087">74</cx:pt>
          <cx:pt idx="8088">59</cx:pt>
          <cx:pt idx="8089">35</cx:pt>
          <cx:pt idx="8090">68</cx:pt>
          <cx:pt idx="8091">81</cx:pt>
          <cx:pt idx="8092">48</cx:pt>
          <cx:pt idx="8093">63</cx:pt>
          <cx:pt idx="8094">69</cx:pt>
          <cx:pt idx="8095">80</cx:pt>
          <cx:pt idx="8096">38</cx:pt>
          <cx:pt idx="8097">78</cx:pt>
          <cx:pt idx="8098">68</cx:pt>
          <cx:pt idx="8099">63</cx:pt>
          <cx:pt idx="8100">74</cx:pt>
          <cx:pt idx="8101">76</cx:pt>
          <cx:pt idx="8102">73</cx:pt>
          <cx:pt idx="8103">58</cx:pt>
          <cx:pt idx="8104">70</cx:pt>
          <cx:pt idx="8105">82</cx:pt>
          <cx:pt idx="8106">72</cx:pt>
          <cx:pt idx="8107">54</cx:pt>
          <cx:pt idx="8108">49</cx:pt>
          <cx:pt idx="8109">78</cx:pt>
          <cx:pt idx="8110">50</cx:pt>
          <cx:pt idx="8111">69</cx:pt>
          <cx:pt idx="8112">77</cx:pt>
          <cx:pt idx="8113">60</cx:pt>
          <cx:pt idx="8114">68</cx:pt>
          <cx:pt idx="8115">85</cx:pt>
          <cx:pt idx="8116">60</cx:pt>
          <cx:pt idx="8117">65</cx:pt>
          <cx:pt idx="8118">76</cx:pt>
          <cx:pt idx="8119">72</cx:pt>
          <cx:pt idx="8120">43</cx:pt>
          <cx:pt idx="8121">88</cx:pt>
          <cx:pt idx="8122">74</cx:pt>
          <cx:pt idx="8123">75</cx:pt>
          <cx:pt idx="8124">37</cx:pt>
          <cx:pt idx="8125">62</cx:pt>
          <cx:pt idx="8126">56</cx:pt>
          <cx:pt idx="8127">63</cx:pt>
          <cx:pt idx="8128">73</cx:pt>
          <cx:pt idx="8129">73</cx:pt>
          <cx:pt idx="8130">72</cx:pt>
          <cx:pt idx="8131">37</cx:pt>
          <cx:pt idx="8132">55</cx:pt>
          <cx:pt idx="8133">58</cx:pt>
          <cx:pt idx="8134">50</cx:pt>
          <cx:pt idx="8135">62</cx:pt>
          <cx:pt idx="8136">90</cx:pt>
          <cx:pt idx="8137">70</cx:pt>
          <cx:pt idx="8138">66</cx:pt>
          <cx:pt idx="8139">46</cx:pt>
          <cx:pt idx="8140">57</cx:pt>
          <cx:pt idx="8141">44</cx:pt>
          <cx:pt idx="8142">72</cx:pt>
          <cx:pt idx="8143">49</cx:pt>
          <cx:pt idx="8144">23</cx:pt>
          <cx:pt idx="8145">56</cx:pt>
          <cx:pt idx="8146">64</cx:pt>
          <cx:pt idx="8147">57</cx:pt>
          <cx:pt idx="8148">36</cx:pt>
          <cx:pt idx="8149">59</cx:pt>
          <cx:pt idx="8150">46</cx:pt>
          <cx:pt idx="8151">66</cx:pt>
          <cx:pt idx="8152">81</cx:pt>
          <cx:pt idx="8153">92</cx:pt>
          <cx:pt idx="8154">63</cx:pt>
          <cx:pt idx="8155">65</cx:pt>
          <cx:pt idx="8156">71</cx:pt>
          <cx:pt idx="8157">75</cx:pt>
          <cx:pt idx="8158">66</cx:pt>
          <cx:pt idx="8159">68</cx:pt>
          <cx:pt idx="8160">64</cx:pt>
          <cx:pt idx="8161">73</cx:pt>
          <cx:pt idx="8162">67</cx:pt>
          <cx:pt idx="8163">62</cx:pt>
          <cx:pt idx="8164">79</cx:pt>
          <cx:pt idx="8165">66</cx:pt>
          <cx:pt idx="8166">65</cx:pt>
          <cx:pt idx="8167">71</cx:pt>
          <cx:pt idx="8168">59</cx:pt>
          <cx:pt idx="8169">52</cx:pt>
          <cx:pt idx="8170">72</cx:pt>
          <cx:pt idx="8171">93</cx:pt>
          <cx:pt idx="8172">73</cx:pt>
          <cx:pt idx="8173">43</cx:pt>
          <cx:pt idx="8174">51</cx:pt>
          <cx:pt idx="8175">59</cx:pt>
          <cx:pt idx="8176">60</cx:pt>
          <cx:pt idx="8177">59</cx:pt>
          <cx:pt idx="8178">47</cx:pt>
          <cx:pt idx="8179">62</cx:pt>
          <cx:pt idx="8180">62</cx:pt>
          <cx:pt idx="8181">61</cx:pt>
          <cx:pt idx="8182">76</cx:pt>
          <cx:pt idx="8183">71</cx:pt>
          <cx:pt idx="8184">57</cx:pt>
          <cx:pt idx="8185">66</cx:pt>
          <cx:pt idx="8186">73</cx:pt>
          <cx:pt idx="8187">71</cx:pt>
          <cx:pt idx="8188">81</cx:pt>
          <cx:pt idx="8189">47</cx:pt>
          <cx:pt idx="8190">42</cx:pt>
          <cx:pt idx="8191">71</cx:pt>
          <cx:pt idx="8192">28</cx:pt>
          <cx:pt idx="8193">49</cx:pt>
          <cx:pt idx="8194">74</cx:pt>
          <cx:pt idx="8195">66</cx:pt>
          <cx:pt idx="8196">60</cx:pt>
          <cx:pt idx="8197">63</cx:pt>
          <cx:pt idx="8198">44</cx:pt>
          <cx:pt idx="8199">77</cx:pt>
          <cx:pt idx="8200">73</cx:pt>
          <cx:pt idx="8201">55</cx:pt>
          <cx:pt idx="8202">59</cx:pt>
          <cx:pt idx="8203">65</cx:pt>
          <cx:pt idx="8204">77</cx:pt>
          <cx:pt idx="8205">74</cx:pt>
          <cx:pt idx="8206">42</cx:pt>
          <cx:pt idx="8207">77</cx:pt>
          <cx:pt idx="8208">70</cx:pt>
          <cx:pt idx="8209">62</cx:pt>
          <cx:pt idx="8210">74</cx:pt>
          <cx:pt idx="8211">54</cx:pt>
          <cx:pt idx="8212">71</cx:pt>
          <cx:pt idx="8213">78</cx:pt>
          <cx:pt idx="8214">67</cx:pt>
          <cx:pt idx="8215">80</cx:pt>
          <cx:pt idx="8216">65</cx:pt>
          <cx:pt idx="8217">70</cx:pt>
          <cx:pt idx="8218">81</cx:pt>
          <cx:pt idx="8219">76</cx:pt>
          <cx:pt idx="8220">90</cx:pt>
          <cx:pt idx="8221">59</cx:pt>
          <cx:pt idx="8222">75</cx:pt>
          <cx:pt idx="8223">70</cx:pt>
          <cx:pt idx="8224">76</cx:pt>
          <cx:pt idx="8225">81</cx:pt>
          <cx:pt idx="8226">75</cx:pt>
          <cx:pt idx="8227">70</cx:pt>
          <cx:pt idx="8228">71</cx:pt>
          <cx:pt idx="8229">90</cx:pt>
          <cx:pt idx="8230">58</cx:pt>
          <cx:pt idx="8231">56</cx:pt>
          <cx:pt idx="8232">76</cx:pt>
          <cx:pt idx="8233">73</cx:pt>
          <cx:pt idx="8234">82</cx:pt>
          <cx:pt idx="8235">54</cx:pt>
          <cx:pt idx="8236">77</cx:pt>
          <cx:pt idx="8237">34</cx:pt>
          <cx:pt idx="8238">60</cx:pt>
          <cx:pt idx="8239">37</cx:pt>
          <cx:pt idx="8240">39</cx:pt>
          <cx:pt idx="8241">79</cx:pt>
          <cx:pt idx="8242">42</cx:pt>
          <cx:pt idx="8243">68</cx:pt>
          <cx:pt idx="8244">63</cx:pt>
          <cx:pt idx="8245">57</cx:pt>
          <cx:pt idx="8246">72</cx:pt>
          <cx:pt idx="8247">30</cx:pt>
          <cx:pt idx="8248">60</cx:pt>
          <cx:pt idx="8249">71</cx:pt>
          <cx:pt idx="8250">73</cx:pt>
          <cx:pt idx="8251">40</cx:pt>
          <cx:pt idx="8252">84</cx:pt>
          <cx:pt idx="8253">67</cx:pt>
          <cx:pt idx="8254">80</cx:pt>
          <cx:pt idx="8255">68</cx:pt>
          <cx:pt idx="8256">40</cx:pt>
          <cx:pt idx="8257">61</cx:pt>
          <cx:pt idx="8258">30</cx:pt>
          <cx:pt idx="8259">66</cx:pt>
          <cx:pt idx="8260">77</cx:pt>
          <cx:pt idx="8261">34</cx:pt>
          <cx:pt idx="8262">32</cx:pt>
          <cx:pt idx="8263">69</cx:pt>
          <cx:pt idx="8264">62</cx:pt>
          <cx:pt idx="8265">79</cx:pt>
          <cx:pt idx="8266">63</cx:pt>
          <cx:pt idx="8267">49</cx:pt>
          <cx:pt idx="8268">56</cx:pt>
          <cx:pt idx="8269">25</cx:pt>
          <cx:pt idx="8270">31</cx:pt>
          <cx:pt idx="8271">61</cx:pt>
          <cx:pt idx="8272">61</cx:pt>
          <cx:pt idx="8273">59</cx:pt>
          <cx:pt idx="8274">65</cx:pt>
          <cx:pt idx="8275">72</cx:pt>
          <cx:pt idx="8276">55</cx:pt>
          <cx:pt idx="8277">47</cx:pt>
          <cx:pt idx="8278">65</cx:pt>
          <cx:pt idx="8279">60</cx:pt>
          <cx:pt idx="8280">33</cx:pt>
          <cx:pt idx="8281">70</cx:pt>
          <cx:pt idx="8282">43</cx:pt>
          <cx:pt idx="8283">41</cx:pt>
          <cx:pt idx="8284">46</cx:pt>
          <cx:pt idx="8285">77</cx:pt>
          <cx:pt idx="8286">48</cx:pt>
          <cx:pt idx="8287">74</cx:pt>
          <cx:pt idx="8288">68</cx:pt>
          <cx:pt idx="8289">73</cx:pt>
          <cx:pt idx="8290">41</cx:pt>
          <cx:pt idx="8291">61</cx:pt>
          <cx:pt idx="8292">36</cx:pt>
          <cx:pt idx="8293">40</cx:pt>
          <cx:pt idx="8294">52</cx:pt>
          <cx:pt idx="8295">57</cx:pt>
          <cx:pt idx="8296">85</cx:pt>
          <cx:pt idx="8297">71</cx:pt>
          <cx:pt idx="8298">73</cx:pt>
          <cx:pt idx="8299">76</cx:pt>
          <cx:pt idx="8300">74</cx:pt>
          <cx:pt idx="8301">69</cx:pt>
          <cx:pt idx="8302">40</cx:pt>
          <cx:pt idx="8303">70</cx:pt>
          <cx:pt idx="8304">62</cx:pt>
          <cx:pt idx="8305">63</cx:pt>
          <cx:pt idx="8306">61</cx:pt>
          <cx:pt idx="8307">72</cx:pt>
          <cx:pt idx="8308">83</cx:pt>
          <cx:pt idx="8309">63</cx:pt>
          <cx:pt idx="8310">73</cx:pt>
          <cx:pt idx="8311">71</cx:pt>
          <cx:pt idx="8312">80</cx:pt>
          <cx:pt idx="8313">68</cx:pt>
          <cx:pt idx="8314">76</cx:pt>
          <cx:pt idx="8315">33</cx:pt>
          <cx:pt idx="8316">57</cx:pt>
          <cx:pt idx="8317">70</cx:pt>
          <cx:pt idx="8318">65</cx:pt>
          <cx:pt idx="8319">42</cx:pt>
          <cx:pt idx="8320">66</cx:pt>
          <cx:pt idx="8321">40</cx:pt>
          <cx:pt idx="8322">83</cx:pt>
          <cx:pt idx="8323">69</cx:pt>
          <cx:pt idx="8324">48</cx:pt>
          <cx:pt idx="8325">37</cx:pt>
          <cx:pt idx="8326">57</cx:pt>
          <cx:pt idx="8327">58</cx:pt>
          <cx:pt idx="8328">67</cx:pt>
          <cx:pt idx="8329">55</cx:pt>
          <cx:pt idx="8330">69</cx:pt>
          <cx:pt idx="8331">68</cx:pt>
          <cx:pt idx="8332">70</cx:pt>
          <cx:pt idx="8333">65</cx:pt>
          <cx:pt idx="8334">64</cx:pt>
          <cx:pt idx="8335">57</cx:pt>
          <cx:pt idx="8336">70</cx:pt>
          <cx:pt idx="8337">70</cx:pt>
          <cx:pt idx="8338">61</cx:pt>
          <cx:pt idx="8339">64</cx:pt>
          <cx:pt idx="8340">53</cx:pt>
          <cx:pt idx="8341">57</cx:pt>
          <cx:pt idx="8342">62</cx:pt>
          <cx:pt idx="8343">51</cx:pt>
          <cx:pt idx="8344">64</cx:pt>
          <cx:pt idx="8345">74</cx:pt>
          <cx:pt idx="8346">65</cx:pt>
          <cx:pt idx="8347">69</cx:pt>
          <cx:pt idx="8348">53</cx:pt>
          <cx:pt idx="8349">59</cx:pt>
          <cx:pt idx="8350">47</cx:pt>
          <cx:pt idx="8351">56</cx:pt>
          <cx:pt idx="8352">63</cx:pt>
          <cx:pt idx="8353">58</cx:pt>
          <cx:pt idx="8354">72</cx:pt>
          <cx:pt idx="8355">40</cx:pt>
          <cx:pt idx="8356">58</cx:pt>
          <cx:pt idx="8357">50</cx:pt>
          <cx:pt idx="8358">40</cx:pt>
          <cx:pt idx="8359">71</cx:pt>
          <cx:pt idx="8360">72</cx:pt>
          <cx:pt idx="8361">71</cx:pt>
          <cx:pt idx="8362">67</cx:pt>
          <cx:pt idx="8363">59</cx:pt>
          <cx:pt idx="8364">66</cx:pt>
          <cx:pt idx="8365">67</cx:pt>
          <cx:pt idx="8366">47</cx:pt>
          <cx:pt idx="8367">70</cx:pt>
          <cx:pt idx="8368">76</cx:pt>
          <cx:pt idx="8369">66</cx:pt>
          <cx:pt idx="8370">85</cx:pt>
          <cx:pt idx="8371">59</cx:pt>
          <cx:pt idx="8372">34</cx:pt>
          <cx:pt idx="8373">55</cx:pt>
          <cx:pt idx="8374">31</cx:pt>
          <cx:pt idx="8375">71</cx:pt>
          <cx:pt idx="8376">65</cx:pt>
          <cx:pt idx="8377">56</cx:pt>
          <cx:pt idx="8378">74</cx:pt>
          <cx:pt idx="8379">68</cx:pt>
          <cx:pt idx="8380">63</cx:pt>
          <cx:pt idx="8381">22</cx:pt>
          <cx:pt idx="8382">62</cx:pt>
          <cx:pt idx="8383">62</cx:pt>
          <cx:pt idx="8384">75</cx:pt>
          <cx:pt idx="8385">68</cx:pt>
          <cx:pt idx="8386">47</cx:pt>
          <cx:pt idx="8387">49</cx:pt>
          <cx:pt idx="8388">46</cx:pt>
          <cx:pt idx="8389">83</cx:pt>
          <cx:pt idx="8390">58</cx:pt>
          <cx:pt idx="8391">73</cx:pt>
          <cx:pt idx="8392">65</cx:pt>
          <cx:pt idx="8393">58</cx:pt>
          <cx:pt idx="8394">59</cx:pt>
          <cx:pt idx="8395">61</cx:pt>
          <cx:pt idx="8396">78</cx:pt>
          <cx:pt idx="8397">67</cx:pt>
          <cx:pt idx="8398">82</cx:pt>
          <cx:pt idx="8399">75</cx:pt>
          <cx:pt idx="8400">76</cx:pt>
          <cx:pt idx="8401">30</cx:pt>
          <cx:pt idx="8402">63</cx:pt>
          <cx:pt idx="8403">33</cx:pt>
          <cx:pt idx="8404">66</cx:pt>
          <cx:pt idx="8405">38</cx:pt>
          <cx:pt idx="8406">69</cx:pt>
          <cx:pt idx="8407">49</cx:pt>
          <cx:pt idx="8408">75</cx:pt>
          <cx:pt idx="8409">48</cx:pt>
          <cx:pt idx="8410">33</cx:pt>
          <cx:pt idx="8411">63</cx:pt>
          <cx:pt idx="8412">62</cx:pt>
          <cx:pt idx="8413">60</cx:pt>
          <cx:pt idx="8414">65</cx:pt>
          <cx:pt idx="8415">57</cx:pt>
          <cx:pt idx="8416">56</cx:pt>
          <cx:pt idx="8417">55</cx:pt>
          <cx:pt idx="8418">67</cx:pt>
          <cx:pt idx="8419">64</cx:pt>
          <cx:pt idx="8420">83</cx:pt>
          <cx:pt idx="8421">70</cx:pt>
          <cx:pt idx="8422">70</cx:pt>
          <cx:pt idx="8423">59</cx:pt>
          <cx:pt idx="8424">79</cx:pt>
          <cx:pt idx="8425">68</cx:pt>
          <cx:pt idx="8426">34</cx:pt>
          <cx:pt idx="8427">74</cx:pt>
          <cx:pt idx="8428">66</cx:pt>
          <cx:pt idx="8429">58</cx:pt>
          <cx:pt idx="8430">64</cx:pt>
          <cx:pt idx="8431">73</cx:pt>
          <cx:pt idx="8432">58</cx:pt>
          <cx:pt idx="8433">84</cx:pt>
          <cx:pt idx="8434">67</cx:pt>
          <cx:pt idx="8435">67</cx:pt>
          <cx:pt idx="8436">70</cx:pt>
          <cx:pt idx="8437">69</cx:pt>
          <cx:pt idx="8438">77</cx:pt>
          <cx:pt idx="8439">87</cx:pt>
          <cx:pt idx="8440">64</cx:pt>
          <cx:pt idx="8441">59</cx:pt>
          <cx:pt idx="8442">73</cx:pt>
          <cx:pt idx="8443">60</cx:pt>
          <cx:pt idx="8444">60</cx:pt>
          <cx:pt idx="8445">60</cx:pt>
          <cx:pt idx="8446">73</cx:pt>
          <cx:pt idx="8447">52</cx:pt>
          <cx:pt idx="8448">69</cx:pt>
          <cx:pt idx="8449">30</cx:pt>
          <cx:pt idx="8450">40</cx:pt>
          <cx:pt idx="8451">57</cx:pt>
          <cx:pt idx="8452">50</cx:pt>
          <cx:pt idx="8453">72</cx:pt>
          <cx:pt idx="8454">69</cx:pt>
          <cx:pt idx="8455">62</cx:pt>
          <cx:pt idx="8456">63</cx:pt>
          <cx:pt idx="8457">73</cx:pt>
          <cx:pt idx="8458">80</cx:pt>
          <cx:pt idx="8459">60</cx:pt>
          <cx:pt idx="8460">68</cx:pt>
          <cx:pt idx="8461">58</cx:pt>
          <cx:pt idx="8462">73</cx:pt>
          <cx:pt idx="8463">57</cx:pt>
          <cx:pt idx="8464">24</cx:pt>
          <cx:pt idx="8465">67</cx:pt>
          <cx:pt idx="8466">79</cx:pt>
          <cx:pt idx="8467">29</cx:pt>
          <cx:pt idx="8468">65</cx:pt>
          <cx:pt idx="8469">69</cx:pt>
          <cx:pt idx="8470">71</cx:pt>
          <cx:pt idx="8471">62</cx:pt>
          <cx:pt idx="8472">69</cx:pt>
          <cx:pt idx="8473">70</cx:pt>
          <cx:pt idx="8474">74</cx:pt>
          <cx:pt idx="8475">66</cx:pt>
          <cx:pt idx="8476">68</cx:pt>
          <cx:pt idx="8477">84</cx:pt>
          <cx:pt idx="8478">71</cx:pt>
          <cx:pt idx="8479">70</cx:pt>
          <cx:pt idx="8480">67</cx:pt>
          <cx:pt idx="8481">63</cx:pt>
          <cx:pt idx="8482">54</cx:pt>
          <cx:pt idx="8483">90</cx:pt>
          <cx:pt idx="8484">63</cx:pt>
          <cx:pt idx="8485">59</cx:pt>
          <cx:pt idx="8486">67</cx:pt>
          <cx:pt idx="8487">73</cx:pt>
          <cx:pt idx="8488">69</cx:pt>
          <cx:pt idx="8489">76</cx:pt>
          <cx:pt idx="8490">28</cx:pt>
          <cx:pt idx="8491">77</cx:pt>
          <cx:pt idx="8492">66</cx:pt>
          <cx:pt idx="8493">79</cx:pt>
          <cx:pt idx="8494">57</cx:pt>
          <cx:pt idx="8495">56</cx:pt>
          <cx:pt idx="8496">60</cx:pt>
          <cx:pt idx="8497">70</cx:pt>
          <cx:pt idx="8498">53</cx:pt>
          <cx:pt idx="8499">57</cx:pt>
          <cx:pt idx="8500">65</cx:pt>
          <cx:pt idx="8501">92</cx:pt>
          <cx:pt idx="8502">76</cx:pt>
          <cx:pt idx="8503">80</cx:pt>
          <cx:pt idx="8504">79</cx:pt>
          <cx:pt idx="8505">74</cx:pt>
          <cx:pt idx="8506">63</cx:pt>
          <cx:pt idx="8507">84</cx:pt>
          <cx:pt idx="8508">74</cx:pt>
          <cx:pt idx="8509">66</cx:pt>
          <cx:pt idx="8510">45</cx:pt>
          <cx:pt idx="8511">76</cx:pt>
          <cx:pt idx="8512">81</cx:pt>
          <cx:pt idx="8513">68</cx:pt>
          <cx:pt idx="8514">63</cx:pt>
          <cx:pt idx="8515">58</cx:pt>
          <cx:pt idx="8516">71</cx:pt>
          <cx:pt idx="8517">76</cx:pt>
          <cx:pt idx="8518">65</cx:pt>
          <cx:pt idx="8519">69</cx:pt>
          <cx:pt idx="8520">65</cx:pt>
          <cx:pt idx="8521">58</cx:pt>
          <cx:pt idx="8522">66</cx:pt>
          <cx:pt idx="8523">71</cx:pt>
          <cx:pt idx="8524">81</cx:pt>
          <cx:pt idx="8525">67</cx:pt>
          <cx:pt idx="8526">57</cx:pt>
          <cx:pt idx="8527">74</cx:pt>
          <cx:pt idx="8528">63</cx:pt>
          <cx:pt idx="8529">80</cx:pt>
          <cx:pt idx="8530">61</cx:pt>
          <cx:pt idx="8531">73</cx:pt>
          <cx:pt idx="8532">34</cx:pt>
          <cx:pt idx="8533">62</cx:pt>
          <cx:pt idx="8534">79</cx:pt>
          <cx:pt idx="8535">82</cx:pt>
          <cx:pt idx="8536">79</cx:pt>
          <cx:pt idx="8537">75</cx:pt>
          <cx:pt idx="8538">71</cx:pt>
          <cx:pt idx="8539">65</cx:pt>
          <cx:pt idx="8540">81</cx:pt>
          <cx:pt idx="8541">72</cx:pt>
          <cx:pt idx="8542">61</cx:pt>
          <cx:pt idx="8543">75</cx:pt>
          <cx:pt idx="8544">78</cx:pt>
          <cx:pt idx="8545">72</cx:pt>
          <cx:pt idx="8546">82</cx:pt>
          <cx:pt idx="8547">63</cx:pt>
          <cx:pt idx="8548">42</cx:pt>
          <cx:pt idx="8549">84</cx:pt>
          <cx:pt idx="8550">85</cx:pt>
          <cx:pt idx="8551">64</cx:pt>
          <cx:pt idx="8552">74</cx:pt>
          <cx:pt idx="8553">70</cx:pt>
          <cx:pt idx="8554">73</cx:pt>
          <cx:pt idx="8555">80</cx:pt>
          <cx:pt idx="8556">77</cx:pt>
          <cx:pt idx="8557">91</cx:pt>
          <cx:pt idx="8558">47</cx:pt>
          <cx:pt idx="8559">72</cx:pt>
          <cx:pt idx="8560">90</cx:pt>
          <cx:pt idx="8561">75</cx:pt>
          <cx:pt idx="8562">86</cx:pt>
          <cx:pt idx="8563">70</cx:pt>
          <cx:pt idx="8564">64</cx:pt>
          <cx:pt idx="8565">67</cx:pt>
          <cx:pt idx="8566">65</cx:pt>
          <cx:pt idx="8567">67</cx:pt>
          <cx:pt idx="8568">81</cx:pt>
          <cx:pt idx="8569">83</cx:pt>
          <cx:pt idx="8570">88</cx:pt>
          <cx:pt idx="8571">31</cx:pt>
          <cx:pt idx="8572">27</cx:pt>
          <cx:pt idx="8573">80</cx:pt>
          <cx:pt idx="8574">67</cx:pt>
          <cx:pt idx="8575">58</cx:pt>
          <cx:pt idx="8576">62</cx:pt>
          <cx:pt idx="8577">65</cx:pt>
          <cx:pt idx="8578">68</cx:pt>
          <cx:pt idx="8579">78</cx:pt>
          <cx:pt idx="8580">89</cx:pt>
          <cx:pt idx="8581">47</cx:pt>
          <cx:pt idx="8582">71</cx:pt>
          <cx:pt idx="8583">54</cx:pt>
          <cx:pt idx="8584">55</cx:pt>
          <cx:pt idx="8585">79</cx:pt>
          <cx:pt idx="8586">83</cx:pt>
          <cx:pt idx="8587">72</cx:pt>
          <cx:pt idx="8588">63</cx:pt>
          <cx:pt idx="8589">81</cx:pt>
          <cx:pt idx="8590">71</cx:pt>
          <cx:pt idx="8591">72</cx:pt>
          <cx:pt idx="8592">66</cx:pt>
          <cx:pt idx="8593">79</cx:pt>
          <cx:pt idx="8594">66</cx:pt>
          <cx:pt idx="8595">49</cx:pt>
          <cx:pt idx="8596">77</cx:pt>
          <cx:pt idx="8597">70</cx:pt>
          <cx:pt idx="8598">53</cx:pt>
          <cx:pt idx="8599">55</cx:pt>
          <cx:pt idx="8600">79</cx:pt>
          <cx:pt idx="8601">62</cx:pt>
          <cx:pt idx="8602">72</cx:pt>
          <cx:pt idx="8603">82</cx:pt>
          <cx:pt idx="8604">74</cx:pt>
          <cx:pt idx="8605">63</cx:pt>
          <cx:pt idx="8606">60</cx:pt>
          <cx:pt idx="8607">47</cx:pt>
          <cx:pt idx="8608">49</cx:pt>
          <cx:pt idx="8609">35</cx:pt>
          <cx:pt idx="8610">62</cx:pt>
          <cx:pt idx="8611">58</cx:pt>
          <cx:pt idx="8612">69</cx:pt>
          <cx:pt idx="8613">64</cx:pt>
          <cx:pt idx="8614">19</cx:pt>
          <cx:pt idx="8615">74</cx:pt>
          <cx:pt idx="8616">44</cx:pt>
          <cx:pt idx="8617">56</cx:pt>
          <cx:pt idx="8618">25</cx:pt>
          <cx:pt idx="8619">55</cx:pt>
          <cx:pt idx="8620">40</cx:pt>
          <cx:pt idx="8621">42</cx:pt>
          <cx:pt idx="8622">76</cx:pt>
          <cx:pt idx="8623">66</cx:pt>
          <cx:pt idx="8624">45</cx:pt>
          <cx:pt idx="8625">86</cx:pt>
          <cx:pt idx="8626">68</cx:pt>
          <cx:pt idx="8627">83</cx:pt>
          <cx:pt idx="8628">73</cx:pt>
          <cx:pt idx="8629">69</cx:pt>
          <cx:pt idx="8630">59</cx:pt>
          <cx:pt idx="8631">81</cx:pt>
          <cx:pt idx="8632">73</cx:pt>
          <cx:pt idx="8633">71</cx:pt>
          <cx:pt idx="8634">67</cx:pt>
          <cx:pt idx="8635">70</cx:pt>
          <cx:pt idx="8636">70</cx:pt>
          <cx:pt idx="8637">83</cx:pt>
          <cx:pt idx="8638">48</cx:pt>
          <cx:pt idx="8639">43</cx:pt>
          <cx:pt idx="8640">82</cx:pt>
          <cx:pt idx="8641">73</cx:pt>
          <cx:pt idx="8642">61</cx:pt>
          <cx:pt idx="8643">74</cx:pt>
          <cx:pt idx="8644">68</cx:pt>
          <cx:pt idx="8645">54</cx:pt>
          <cx:pt idx="8646">65</cx:pt>
          <cx:pt idx="8647">38</cx:pt>
          <cx:pt idx="8648">61</cx:pt>
          <cx:pt idx="8649">74</cx:pt>
          <cx:pt idx="8650">70</cx:pt>
          <cx:pt idx="8651">35</cx:pt>
          <cx:pt idx="8652">74</cx:pt>
          <cx:pt idx="8653">64</cx:pt>
          <cx:pt idx="8654">75</cx:pt>
          <cx:pt idx="8655">68</cx:pt>
          <cx:pt idx="8656">36</cx:pt>
          <cx:pt idx="8657">60</cx:pt>
          <cx:pt idx="8658">79</cx:pt>
          <cx:pt idx="8659">33</cx:pt>
          <cx:pt idx="8660">71</cx:pt>
          <cx:pt idx="8661">75</cx:pt>
          <cx:pt idx="8662">66</cx:pt>
          <cx:pt idx="8663">37</cx:pt>
          <cx:pt idx="8664">70</cx:pt>
          <cx:pt idx="8665">80</cx:pt>
          <cx:pt idx="8666">66</cx:pt>
          <cx:pt idx="8667">72</cx:pt>
          <cx:pt idx="8668">69</cx:pt>
          <cx:pt idx="8669">80</cx:pt>
          <cx:pt idx="8670">64</cx:pt>
          <cx:pt idx="8671">84</cx:pt>
          <cx:pt idx="8672">70</cx:pt>
          <cx:pt idx="8673">90</cx:pt>
          <cx:pt idx="8674">72</cx:pt>
          <cx:pt idx="8675">83</cx:pt>
          <cx:pt idx="8676">32</cx:pt>
          <cx:pt idx="8677">79</cx:pt>
          <cx:pt idx="8678">63</cx:pt>
          <cx:pt idx="8679">61</cx:pt>
          <cx:pt idx="8680">69</cx:pt>
          <cx:pt idx="8681">68</cx:pt>
          <cx:pt idx="8682">63</cx:pt>
          <cx:pt idx="8683">68</cx:pt>
          <cx:pt idx="8684">83</cx:pt>
          <cx:pt idx="8685">46</cx:pt>
          <cx:pt idx="8686">75</cx:pt>
          <cx:pt idx="8687">51</cx:pt>
          <cx:pt idx="8688">79</cx:pt>
          <cx:pt idx="8689">64</cx:pt>
          <cx:pt idx="8690">63</cx:pt>
          <cx:pt idx="8691">55</cx:pt>
          <cx:pt idx="8692">67</cx:pt>
          <cx:pt idx="8693">73</cx:pt>
          <cx:pt idx="8694">39</cx:pt>
          <cx:pt idx="8695">59</cx:pt>
          <cx:pt idx="8696">68</cx:pt>
          <cx:pt idx="8697">61</cx:pt>
          <cx:pt idx="8698">74</cx:pt>
          <cx:pt idx="8699">53</cx:pt>
          <cx:pt idx="8700">57</cx:pt>
          <cx:pt idx="8701">62</cx:pt>
          <cx:pt idx="8702">84</cx:pt>
          <cx:pt idx="8703">72</cx:pt>
          <cx:pt idx="8704">64</cx:pt>
          <cx:pt idx="8705">74</cx:pt>
          <cx:pt idx="8706">65</cx:pt>
          <cx:pt idx="8707">69</cx:pt>
          <cx:pt idx="8708">53</cx:pt>
          <cx:pt idx="8709">59</cx:pt>
          <cx:pt idx="8710">47</cx:pt>
          <cx:pt idx="8711">56</cx:pt>
          <cx:pt idx="8712">63</cx:pt>
          <cx:pt idx="8713">58</cx:pt>
          <cx:pt idx="8714">72</cx:pt>
          <cx:pt idx="8715">81</cx:pt>
          <cx:pt idx="8716">58</cx:pt>
          <cx:pt idx="8717">40</cx:pt>
          <cx:pt idx="8718">71</cx:pt>
          <cx:pt idx="8719">65</cx:pt>
          <cx:pt idx="8720">68</cx:pt>
          <cx:pt idx="8721">65</cx:pt>
          <cx:pt idx="8722">75</cx:pt>
          <cx:pt idx="8723">56</cx:pt>
          <cx:pt idx="8724">48</cx:pt>
          <cx:pt idx="8725">71</cx:pt>
          <cx:pt idx="8726">48</cx:pt>
          <cx:pt idx="8727">53</cx:pt>
          <cx:pt idx="8728">42</cx:pt>
          <cx:pt idx="8729">78</cx:pt>
          <cx:pt idx="8730">80</cx:pt>
          <cx:pt idx="8731">58</cx:pt>
          <cx:pt idx="8732">70</cx:pt>
          <cx:pt idx="8733">66</cx:pt>
          <cx:pt idx="8734">78</cx:pt>
          <cx:pt idx="8735">41</cx:pt>
          <cx:pt idx="8736">83</cx:pt>
          <cx:pt idx="8737">63</cx:pt>
          <cx:pt idx="8738">71</cx:pt>
          <cx:pt idx="8739">80</cx:pt>
          <cx:pt idx="8740">75</cx:pt>
          <cx:pt idx="8741">90</cx:pt>
          <cx:pt idx="8742">84</cx:pt>
          <cx:pt idx="8743">70</cx:pt>
          <cx:pt idx="8744">49</cx:pt>
          <cx:pt idx="8745">59</cx:pt>
          <cx:pt idx="8746">67</cx:pt>
          <cx:pt idx="8747">53</cx:pt>
          <cx:pt idx="8748">71</cx:pt>
          <cx:pt idx="8749">62</cx:pt>
          <cx:pt idx="8750">64</cx:pt>
          <cx:pt idx="8751">38</cx:pt>
          <cx:pt idx="8752">61</cx:pt>
          <cx:pt idx="8753">44</cx:pt>
          <cx:pt idx="8754">67</cx:pt>
          <cx:pt idx="8755">56</cx:pt>
          <cx:pt idx="8756">79</cx:pt>
          <cx:pt idx="8757">75</cx:pt>
          <cx:pt idx="8758">56</cx:pt>
          <cx:pt idx="8759">71</cx:pt>
          <cx:pt idx="8760">73</cx:pt>
          <cx:pt idx="8761">67</cx:pt>
          <cx:pt idx="8762">69</cx:pt>
          <cx:pt idx="8763">58</cx:pt>
          <cx:pt idx="8764">78</cx:pt>
          <cx:pt idx="8765">65</cx:pt>
          <cx:pt idx="8766">64</cx:pt>
          <cx:pt idx="8767">79</cx:pt>
          <cx:pt idx="8768">81</cx:pt>
          <cx:pt idx="8769">56</cx:pt>
          <cx:pt idx="8770">91</cx:pt>
          <cx:pt idx="8771">74</cx:pt>
          <cx:pt idx="8772">61</cx:pt>
          <cx:pt idx="8773">61</cx:pt>
          <cx:pt idx="8774">84</cx:pt>
          <cx:pt idx="8775">53</cx:pt>
          <cx:pt idx="8776">80</cx:pt>
          <cx:pt idx="8777">78</cx:pt>
          <cx:pt idx="8778">67</cx:pt>
          <cx:pt idx="8779">80</cx:pt>
          <cx:pt idx="8780">71</cx:pt>
          <cx:pt idx="8781">87</cx:pt>
          <cx:pt idx="8782">64</cx:pt>
          <cx:pt idx="8783">72</cx:pt>
          <cx:pt idx="8784">86</cx:pt>
          <cx:pt idx="8785">64</cx:pt>
          <cx:pt idx="8786">32</cx:pt>
          <cx:pt idx="8787">52</cx:pt>
          <cx:pt idx="8788">63</cx:pt>
          <cx:pt idx="8789">69</cx:pt>
          <cx:pt idx="8790">88</cx:pt>
          <cx:pt idx="8791">73</cx:pt>
          <cx:pt idx="8792">67</cx:pt>
          <cx:pt idx="8793">65</cx:pt>
          <cx:pt idx="8794">75</cx:pt>
          <cx:pt idx="8795">78</cx:pt>
          <cx:pt idx="8796">61</cx:pt>
          <cx:pt idx="8797">66</cx:pt>
          <cx:pt idx="8798">75</cx:pt>
          <cx:pt idx="8799">80</cx:pt>
          <cx:pt idx="8800">29</cx:pt>
          <cx:pt idx="8801">79</cx:pt>
          <cx:pt idx="8802">33</cx:pt>
          <cx:pt idx="8803">64</cx:pt>
          <cx:pt idx="8804">79</cx:pt>
          <cx:pt idx="8805">78</cx:pt>
          <cx:pt idx="8806">74</cx:pt>
          <cx:pt idx="8807">82</cx:pt>
          <cx:pt idx="8808">65</cx:pt>
          <cx:pt idx="8809">61</cx:pt>
          <cx:pt idx="8810">71</cx:pt>
          <cx:pt idx="8811">66</cx:pt>
          <cx:pt idx="8812">45</cx:pt>
          <cx:pt idx="8813">74</cx:pt>
          <cx:pt idx="8814">75</cx:pt>
          <cx:pt idx="8815">62</cx:pt>
          <cx:pt idx="8816">57</cx:pt>
          <cx:pt idx="8817">77</cx:pt>
          <cx:pt idx="8818">83</cx:pt>
          <cx:pt idx="8819">42</cx:pt>
          <cx:pt idx="8820">58</cx:pt>
          <cx:pt idx="8821">78</cx:pt>
          <cx:pt idx="8822">70</cx:pt>
          <cx:pt idx="8823">71</cx:pt>
          <cx:pt idx="8824">50</cx:pt>
          <cx:pt idx="8825">31</cx:pt>
          <cx:pt idx="8826">61</cx:pt>
          <cx:pt idx="8827">70</cx:pt>
          <cx:pt idx="8828">82</cx:pt>
          <cx:pt idx="8829">50</cx:pt>
          <cx:pt idx="8830">42</cx:pt>
          <cx:pt idx="8831">68</cx:pt>
          <cx:pt idx="8832">65</cx:pt>
          <cx:pt idx="8833">41</cx:pt>
          <cx:pt idx="8834">73</cx:pt>
          <cx:pt idx="8835">40</cx:pt>
          <cx:pt idx="8836">70</cx:pt>
          <cx:pt idx="8837">43</cx:pt>
          <cx:pt idx="8838">76</cx:pt>
          <cx:pt idx="8839">57</cx:pt>
          <cx:pt idx="8840">55</cx:pt>
          <cx:pt idx="8841">74</cx:pt>
          <cx:pt idx="8842">57</cx:pt>
          <cx:pt idx="8843">70</cx:pt>
          <cx:pt idx="8844">62</cx:pt>
          <cx:pt idx="8845">49</cx:pt>
          <cx:pt idx="8846">39</cx:pt>
          <cx:pt idx="8847">60</cx:pt>
          <cx:pt idx="8848">76</cx:pt>
          <cx:pt idx="8849">48</cx:pt>
          <cx:pt idx="8850">40</cx:pt>
          <cx:pt idx="8851">45</cx:pt>
          <cx:pt idx="8852">74</cx:pt>
          <cx:pt idx="8853">67</cx:pt>
          <cx:pt idx="8854">77</cx:pt>
          <cx:pt idx="8855">77</cx:pt>
          <cx:pt idx="8856">74</cx:pt>
          <cx:pt idx="8857">62</cx:pt>
          <cx:pt idx="8858">86</cx:pt>
          <cx:pt idx="8859">76</cx:pt>
          <cx:pt idx="8860">22</cx:pt>
          <cx:pt idx="8861">79</cx:pt>
          <cx:pt idx="8862">75</cx:pt>
          <cx:pt idx="8863">72</cx:pt>
          <cx:pt idx="8864">55</cx:pt>
          <cx:pt idx="8865">78</cx:pt>
          <cx:pt idx="8866">45</cx:pt>
          <cx:pt idx="8867">76</cx:pt>
          <cx:pt idx="8868">50</cx:pt>
          <cx:pt idx="8869">58</cx:pt>
          <cx:pt idx="8870">89</cx:pt>
          <cx:pt idx="8871">67</cx:pt>
          <cx:pt idx="8872">76</cx:pt>
          <cx:pt idx="8873">74</cx:pt>
          <cx:pt idx="8874">64</cx:pt>
          <cx:pt idx="8875">64</cx:pt>
          <cx:pt idx="8876">66</cx:pt>
          <cx:pt idx="8877">79</cx:pt>
          <cx:pt idx="8878">65</cx:pt>
          <cx:pt idx="8879">59</cx:pt>
          <cx:pt idx="8880">60</cx:pt>
          <cx:pt idx="8881">58</cx:pt>
          <cx:pt idx="8882">58</cx:pt>
          <cx:pt idx="8883">64</cx:pt>
          <cx:pt idx="8884">74</cx:pt>
          <cx:pt idx="8885">56</cx:pt>
          <cx:pt idx="8886">76</cx:pt>
          <cx:pt idx="8887">75</cx:pt>
          <cx:pt idx="8888">70</cx:pt>
          <cx:pt idx="8889">61</cx:pt>
          <cx:pt idx="8890">28</cx:pt>
          <cx:pt idx="8891">55</cx:pt>
          <cx:pt idx="8892">79</cx:pt>
          <cx:pt idx="8893">78</cx:pt>
          <cx:pt idx="8894">77</cx:pt>
          <cx:pt idx="8895">86</cx:pt>
          <cx:pt idx="8896">64</cx:pt>
          <cx:pt idx="8897">45</cx:pt>
          <cx:pt idx="8898">74</cx:pt>
          <cx:pt idx="8899">83</cx:pt>
          <cx:pt idx="8900">60</cx:pt>
          <cx:pt idx="8901">68</cx:pt>
          <cx:pt idx="8902">26</cx:pt>
          <cx:pt idx="8903">69</cx:pt>
          <cx:pt idx="8904">61</cx:pt>
          <cx:pt idx="8905">40</cx:pt>
          <cx:pt idx="8906">55</cx:pt>
          <cx:pt idx="8907">71</cx:pt>
          <cx:pt idx="8908">74</cx:pt>
          <cx:pt idx="8909">63</cx:pt>
          <cx:pt idx="8910">50</cx:pt>
          <cx:pt idx="8911">91</cx:pt>
          <cx:pt idx="8912">81</cx:pt>
          <cx:pt idx="8913">87</cx:pt>
          <cx:pt idx="8914">49</cx:pt>
          <cx:pt idx="8915">72</cx:pt>
          <cx:pt idx="8916">34</cx:pt>
          <cx:pt idx="8917">46</cx:pt>
          <cx:pt idx="8918">44</cx:pt>
          <cx:pt idx="8919">82</cx:pt>
          <cx:pt idx="8920">90</cx:pt>
          <cx:pt idx="8921">68</cx:pt>
          <cx:pt idx="8922">76</cx:pt>
          <cx:pt idx="8923">59</cx:pt>
          <cx:pt idx="8924">81</cx:pt>
          <cx:pt idx="8925">65</cx:pt>
          <cx:pt idx="8926">77</cx:pt>
          <cx:pt idx="8927">79</cx:pt>
          <cx:pt idx="8928">75</cx:pt>
          <cx:pt idx="8929">63</cx:pt>
          <cx:pt idx="8930">55</cx:pt>
          <cx:pt idx="8931">76</cx:pt>
          <cx:pt idx="8932">75</cx:pt>
          <cx:pt idx="8933">81</cx:pt>
          <cx:pt idx="8934">75</cx:pt>
          <cx:pt idx="8935">84</cx:pt>
          <cx:pt idx="8936">68</cx:pt>
          <cx:pt idx="8937">63</cx:pt>
          <cx:pt idx="8938">48</cx:pt>
          <cx:pt idx="8939">56</cx:pt>
          <cx:pt idx="8940">30</cx:pt>
          <cx:pt idx="8941">72</cx:pt>
          <cx:pt idx="8942">85</cx:pt>
          <cx:pt idx="8943">69</cx:pt>
          <cx:pt idx="8944">76</cx:pt>
          <cx:pt idx="8945">75</cx:pt>
          <cx:pt idx="8946">64</cx:pt>
          <cx:pt idx="8947">84</cx:pt>
          <cx:pt idx="8948">77</cx:pt>
          <cx:pt idx="8949">63</cx:pt>
          <cx:pt idx="8950">40</cx:pt>
          <cx:pt idx="8951">52</cx:pt>
          <cx:pt idx="8952">61</cx:pt>
          <cx:pt idx="8953">71</cx:pt>
          <cx:pt idx="8954">49</cx:pt>
          <cx:pt idx="8955">63</cx:pt>
          <cx:pt idx="8956">58</cx:pt>
          <cx:pt idx="8957">70</cx:pt>
          <cx:pt idx="8958">80</cx:pt>
          <cx:pt idx="8959">78</cx:pt>
          <cx:pt idx="8960">72</cx:pt>
          <cx:pt idx="8961">71</cx:pt>
          <cx:pt idx="8962">84</cx:pt>
          <cx:pt idx="8963">58</cx:pt>
          <cx:pt idx="8964">42</cx:pt>
          <cx:pt idx="8965">50</cx:pt>
          <cx:pt idx="8966">75</cx:pt>
          <cx:pt idx="8967">80</cx:pt>
          <cx:pt idx="8968">70</cx:pt>
          <cx:pt idx="8969">78</cx:pt>
          <cx:pt idx="8970">79</cx:pt>
          <cx:pt idx="8971">57</cx:pt>
          <cx:pt idx="8972">86</cx:pt>
          <cx:pt idx="8973">72</cx:pt>
          <cx:pt idx="8974">51</cx:pt>
          <cx:pt idx="8975">70</cx:pt>
          <cx:pt idx="8976">64</cx:pt>
          <cx:pt idx="8977">70</cx:pt>
          <cx:pt idx="8978">70</cx:pt>
          <cx:pt idx="8979">64</cx:pt>
          <cx:pt idx="8980">60</cx:pt>
          <cx:pt idx="8981">34</cx:pt>
          <cx:pt idx="8982">63</cx:pt>
          <cx:pt idx="8983">59</cx:pt>
          <cx:pt idx="8984">71</cx:pt>
          <cx:pt idx="8985">85</cx:pt>
          <cx:pt idx="8986">56</cx:pt>
          <cx:pt idx="8987">63</cx:pt>
          <cx:pt idx="8988">30</cx:pt>
          <cx:pt idx="8989">88</cx:pt>
          <cx:pt idx="8990">78</cx:pt>
          <cx:pt idx="8991">66</cx:pt>
          <cx:pt idx="8992">67</cx:pt>
          <cx:pt idx="8993">64</cx:pt>
          <cx:pt idx="8994">76</cx:pt>
          <cx:pt idx="8995">75</cx:pt>
          <cx:pt idx="8996">40</cx:pt>
          <cx:pt idx="8997">66</cx:pt>
          <cx:pt idx="8998">62</cx:pt>
          <cx:pt idx="8999">62</cx:pt>
          <cx:pt idx="9000">77</cx:pt>
          <cx:pt idx="9001">78</cx:pt>
          <cx:pt idx="9002">73</cx:pt>
          <cx:pt idx="9003">74</cx:pt>
          <cx:pt idx="9004">44</cx:pt>
          <cx:pt idx="9005">65</cx:pt>
          <cx:pt idx="9006">31</cx:pt>
          <cx:pt idx="9007">73</cx:pt>
          <cx:pt idx="9008">55</cx:pt>
          <cx:pt idx="9009">59</cx:pt>
          <cx:pt idx="9010">71</cx:pt>
          <cx:pt idx="9011">58</cx:pt>
          <cx:pt idx="9012">61</cx:pt>
          <cx:pt idx="9013">54</cx:pt>
          <cx:pt idx="9014">40</cx:pt>
          <cx:pt idx="9015">71</cx:pt>
          <cx:pt idx="9016">57</cx:pt>
          <cx:pt idx="9017">50</cx:pt>
          <cx:pt idx="9018">74</cx:pt>
          <cx:pt idx="9019">82</cx:pt>
          <cx:pt idx="9020">77</cx:pt>
          <cx:pt idx="9021">69</cx:pt>
          <cx:pt idx="9022">78</cx:pt>
          <cx:pt idx="9023">58</cx:pt>
          <cx:pt idx="9024">55</cx:pt>
          <cx:pt idx="9025">77</cx:pt>
          <cx:pt idx="9026">80</cx:pt>
          <cx:pt idx="9027">52</cx:pt>
          <cx:pt idx="9028">72</cx:pt>
          <cx:pt idx="9029">69</cx:pt>
          <cx:pt idx="9030">55</cx:pt>
          <cx:pt idx="9031">58</cx:pt>
          <cx:pt idx="9032">40</cx:pt>
          <cx:pt idx="9033">89</cx:pt>
          <cx:pt idx="9034">73</cx:pt>
          <cx:pt idx="9035">67</cx:pt>
          <cx:pt idx="9036">66</cx:pt>
          <cx:pt idx="9037">47</cx:pt>
          <cx:pt idx="9038">71</cx:pt>
          <cx:pt idx="9039">76</cx:pt>
          <cx:pt idx="9040">69</cx:pt>
          <cx:pt idx="9041">35</cx:pt>
          <cx:pt idx="9042">88</cx:pt>
          <cx:pt idx="9043">70</cx:pt>
          <cx:pt idx="9044">71</cx:pt>
          <cx:pt idx="9045">72</cx:pt>
          <cx:pt idx="9046">76</cx:pt>
          <cx:pt idx="9047">56</cx:pt>
          <cx:pt idx="9048">59</cx:pt>
          <cx:pt idx="9049">78</cx:pt>
          <cx:pt idx="9050">84</cx:pt>
          <cx:pt idx="9051">69</cx:pt>
          <cx:pt idx="9052">43</cx:pt>
          <cx:pt idx="9053">72</cx:pt>
          <cx:pt idx="9054">72</cx:pt>
          <cx:pt idx="9055">60</cx:pt>
          <cx:pt idx="9056">73</cx:pt>
          <cx:pt idx="9057">72</cx:pt>
          <cx:pt idx="9058">54</cx:pt>
          <cx:pt idx="9059">49</cx:pt>
          <cx:pt idx="9060">58</cx:pt>
          <cx:pt idx="9061">79</cx:pt>
          <cx:pt idx="9062">69</cx:pt>
          <cx:pt idx="9063">66</cx:pt>
          <cx:pt idx="9064">37</cx:pt>
          <cx:pt idx="9065">73</cx:pt>
          <cx:pt idx="9066">61</cx:pt>
          <cx:pt idx="9067">68</cx:pt>
          <cx:pt idx="9068">63</cx:pt>
          <cx:pt idx="9069">77</cx:pt>
          <cx:pt idx="9070">67</cx:pt>
          <cx:pt idx="9071">72</cx:pt>
          <cx:pt idx="9072">61</cx:pt>
          <cx:pt idx="9073">59</cx:pt>
          <cx:pt idx="9074">56</cx:pt>
          <cx:pt idx="9075">73</cx:pt>
          <cx:pt idx="9076">87</cx:pt>
          <cx:pt idx="9077">41</cx:pt>
          <cx:pt idx="9078">87</cx:pt>
          <cx:pt idx="9079">59</cx:pt>
          <cx:pt idx="9080">74</cx:pt>
          <cx:pt idx="9081">63</cx:pt>
          <cx:pt idx="9082">65</cx:pt>
          <cx:pt idx="9083">81</cx:pt>
          <cx:pt idx="9084">86</cx:pt>
          <cx:pt idx="9085">71</cx:pt>
          <cx:pt idx="9086">69</cx:pt>
          <cx:pt idx="9087">77</cx:pt>
          <cx:pt idx="9088">74</cx:pt>
          <cx:pt idx="9089">75</cx:pt>
          <cx:pt idx="9090">69</cx:pt>
          <cx:pt idx="9091">30</cx:pt>
          <cx:pt idx="9092">79</cx:pt>
          <cx:pt idx="9093">82</cx:pt>
          <cx:pt idx="9094">70</cx:pt>
          <cx:pt idx="9095">83</cx:pt>
          <cx:pt idx="9096">77</cx:pt>
          <cx:pt idx="9097">68</cx:pt>
          <cx:pt idx="9098">68</cx:pt>
          <cx:pt idx="9099">77</cx:pt>
          <cx:pt idx="9100">64</cx:pt>
          <cx:pt idx="9101">32</cx:pt>
          <cx:pt idx="9102">47</cx:pt>
          <cx:pt idx="9103">79</cx:pt>
          <cx:pt idx="9104">71</cx:pt>
          <cx:pt idx="9105">65</cx:pt>
          <cx:pt idx="9106">52</cx:pt>
          <cx:pt idx="9107">71</cx:pt>
          <cx:pt idx="9108">59</cx:pt>
          <cx:pt idx="9109">76</cx:pt>
          <cx:pt idx="9110">65</cx:pt>
          <cx:pt idx="9111">54</cx:pt>
          <cx:pt idx="9112">70</cx:pt>
          <cx:pt idx="9113">46</cx:pt>
          <cx:pt idx="9114">32</cx:pt>
          <cx:pt idx="9115">73</cx:pt>
          <cx:pt idx="9116">60</cx:pt>
          <cx:pt idx="9117">70</cx:pt>
          <cx:pt idx="9118">42</cx:pt>
          <cx:pt idx="9119">70</cx:pt>
          <cx:pt idx="9120">72</cx:pt>
          <cx:pt idx="9121">82</cx:pt>
          <cx:pt idx="9122">63</cx:pt>
          <cx:pt idx="9123">72</cx:pt>
          <cx:pt idx="9124">70</cx:pt>
          <cx:pt idx="9125">70</cx:pt>
          <cx:pt idx="9126">70</cx:pt>
          <cx:pt idx="9127">80</cx:pt>
          <cx:pt idx="9128">49</cx:pt>
          <cx:pt idx="9129">87</cx:pt>
          <cx:pt idx="9130">75</cx:pt>
          <cx:pt idx="9131">58</cx:pt>
          <cx:pt idx="9132">76</cx:pt>
          <cx:pt idx="9133">23</cx:pt>
          <cx:pt idx="9134">55</cx:pt>
          <cx:pt idx="9135">73</cx:pt>
          <cx:pt idx="9136">67</cx:pt>
          <cx:pt idx="9137">56</cx:pt>
          <cx:pt idx="9138">78</cx:pt>
          <cx:pt idx="9139">56</cx:pt>
          <cx:pt idx="9140">36</cx:pt>
          <cx:pt idx="9141">75</cx:pt>
          <cx:pt idx="9142">74</cx:pt>
          <cx:pt idx="9143">79</cx:pt>
          <cx:pt idx="9144">70</cx:pt>
          <cx:pt idx="9145">62</cx:pt>
          <cx:pt idx="9146">61</cx:pt>
          <cx:pt idx="9147">61</cx:pt>
          <cx:pt idx="9148">78</cx:pt>
          <cx:pt idx="9149">30</cx:pt>
          <cx:pt idx="9150">83</cx:pt>
          <cx:pt idx="9151">82</cx:pt>
          <cx:pt idx="9152">71</cx:pt>
          <cx:pt idx="9153">61</cx:pt>
          <cx:pt idx="9154">61</cx:pt>
          <cx:pt idx="9155">61</cx:pt>
          <cx:pt idx="9156">77</cx:pt>
          <cx:pt idx="9157">70</cx:pt>
          <cx:pt idx="9158">37</cx:pt>
          <cx:pt idx="9159">59</cx:pt>
          <cx:pt idx="9160">44</cx:pt>
          <cx:pt idx="9161">72</cx:pt>
          <cx:pt idx="9162">61</cx:pt>
          <cx:pt idx="9163">72</cx:pt>
          <cx:pt idx="9164">63</cx:pt>
          <cx:pt idx="9165">73</cx:pt>
          <cx:pt idx="9166">91</cx:pt>
          <cx:pt idx="9167">72</cx:pt>
          <cx:pt idx="9168">75</cx:pt>
          <cx:pt idx="9169">59</cx:pt>
          <cx:pt idx="9170">69</cx:pt>
          <cx:pt idx="9171">36</cx:pt>
          <cx:pt idx="9172">72</cx:pt>
          <cx:pt idx="9173">82</cx:pt>
          <cx:pt idx="9174">77</cx:pt>
          <cx:pt idx="9175">62</cx:pt>
          <cx:pt idx="9176">57</cx:pt>
          <cx:pt idx="9177">77</cx:pt>
          <cx:pt idx="9178">66</cx:pt>
          <cx:pt idx="9179">60</cx:pt>
          <cx:pt idx="9180">68</cx:pt>
          <cx:pt idx="9181">66</cx:pt>
          <cx:pt idx="9182">83</cx:pt>
          <cx:pt idx="9183">66</cx:pt>
          <cx:pt idx="9184">83</cx:pt>
          <cx:pt idx="9185">31</cx:pt>
          <cx:pt idx="9186">70</cx:pt>
          <cx:pt idx="9187">64</cx:pt>
          <cx:pt idx="9188">38</cx:pt>
          <cx:pt idx="9189">67</cx:pt>
          <cx:pt idx="9190">50</cx:pt>
          <cx:pt idx="9191">46</cx:pt>
          <cx:pt idx="9192">72</cx:pt>
          <cx:pt idx="9193">39</cx:pt>
          <cx:pt idx="9194">33</cx:pt>
          <cx:pt idx="9195">69</cx:pt>
          <cx:pt idx="9196">40</cx:pt>
          <cx:pt idx="9197">68</cx:pt>
          <cx:pt idx="9198">69</cx:pt>
          <cx:pt idx="9199">79</cx:pt>
          <cx:pt idx="9200">73</cx:pt>
          <cx:pt idx="9201">79</cx:pt>
          <cx:pt idx="9202">43</cx:pt>
          <cx:pt idx="9203">70</cx:pt>
          <cx:pt idx="9204">67</cx:pt>
          <cx:pt idx="9205">74</cx:pt>
          <cx:pt idx="9206">80</cx:pt>
          <cx:pt idx="9207">45</cx:pt>
          <cx:pt idx="9208">77</cx:pt>
          <cx:pt idx="9209">74</cx:pt>
          <cx:pt idx="9210">60</cx:pt>
          <cx:pt idx="9211">39</cx:pt>
          <cx:pt idx="9212">59</cx:pt>
          <cx:pt idx="9213">43</cx:pt>
          <cx:pt idx="9214">90</cx:pt>
          <cx:pt idx="9215">61</cx:pt>
          <cx:pt idx="9216">80</cx:pt>
          <cx:pt idx="9217">68</cx:pt>
          <cx:pt idx="9218">61</cx:pt>
          <cx:pt idx="9219">65</cx:pt>
          <cx:pt idx="9220">81</cx:pt>
          <cx:pt idx="9221">73</cx:pt>
          <cx:pt idx="9222">35</cx:pt>
          <cx:pt idx="9223">74</cx:pt>
          <cx:pt idx="9224">72</cx:pt>
          <cx:pt idx="9225">62</cx:pt>
          <cx:pt idx="9226">86</cx:pt>
          <cx:pt idx="9227">86</cx:pt>
          <cx:pt idx="9228">65</cx:pt>
          <cx:pt idx="9229">61</cx:pt>
          <cx:pt idx="9230">61</cx:pt>
          <cx:pt idx="9231">74</cx:pt>
          <cx:pt idx="9232">73</cx:pt>
          <cx:pt idx="9233">71</cx:pt>
          <cx:pt idx="9234">51</cx:pt>
          <cx:pt idx="9235">72</cx:pt>
          <cx:pt idx="9236">67</cx:pt>
          <cx:pt idx="9237">74</cx:pt>
          <cx:pt idx="9238">34</cx:pt>
          <cx:pt idx="9239">79</cx:pt>
          <cx:pt idx="9240">71</cx:pt>
          <cx:pt idx="9241">60</cx:pt>
          <cx:pt idx="9242">77</cx:pt>
          <cx:pt idx="9243">79</cx:pt>
          <cx:pt idx="9244">84</cx:pt>
          <cx:pt idx="9245">80</cx:pt>
          <cx:pt idx="9246">68</cx:pt>
          <cx:pt idx="9247">67</cx:pt>
          <cx:pt idx="9248">72</cx:pt>
          <cx:pt idx="9249">70</cx:pt>
          <cx:pt idx="9250">66</cx:pt>
          <cx:pt idx="9251">81</cx:pt>
          <cx:pt idx="9252">66</cx:pt>
          <cx:pt idx="9253">76</cx:pt>
          <cx:pt idx="9254">53</cx:pt>
          <cx:pt idx="9255">39</cx:pt>
          <cx:pt idx="9256">80</cx:pt>
          <cx:pt idx="9257">75</cx:pt>
          <cx:pt idx="9258">77</cx:pt>
          <cx:pt idx="9259">73</cx:pt>
          <cx:pt idx="9260">55</cx:pt>
          <cx:pt idx="9261">34</cx:pt>
          <cx:pt idx="9262">68</cx:pt>
          <cx:pt idx="9263">78</cx:pt>
          <cx:pt idx="9264">79</cx:pt>
          <cx:pt idx="9265">42</cx:pt>
          <cx:pt idx="9266">33</cx:pt>
          <cx:pt idx="9267">75</cx:pt>
          <cx:pt idx="9268">70</cx:pt>
          <cx:pt idx="9269">60</cx:pt>
          <cx:pt idx="9270">54</cx:pt>
          <cx:pt idx="9271">80</cx:pt>
          <cx:pt idx="9272">73</cx:pt>
          <cx:pt idx="9273">57</cx:pt>
          <cx:pt idx="9274">31</cx:pt>
          <cx:pt idx="9275">70</cx:pt>
          <cx:pt idx="9276">76</cx:pt>
          <cx:pt idx="9277">80</cx:pt>
          <cx:pt idx="9278">77</cx:pt>
          <cx:pt idx="9279">35</cx:pt>
          <cx:pt idx="9280">68</cx:pt>
          <cx:pt idx="9281">56</cx:pt>
          <cx:pt idx="9282">72</cx:pt>
          <cx:pt idx="9283">40</cx:pt>
          <cx:pt idx="9284">59</cx:pt>
          <cx:pt idx="9285">70</cx:pt>
          <cx:pt idx="9286">77</cx:pt>
          <cx:pt idx="9287">70</cx:pt>
          <cx:pt idx="9288">70</cx:pt>
          <cx:pt idx="9289">58</cx:pt>
          <cx:pt idx="9290">69</cx:pt>
          <cx:pt idx="9291">70</cx:pt>
          <cx:pt idx="9292">36</cx:pt>
          <cx:pt idx="9293">76</cx:pt>
          <cx:pt idx="9294">86</cx:pt>
          <cx:pt idx="9295">43</cx:pt>
          <cx:pt idx="9296">62</cx:pt>
          <cx:pt idx="9297">71</cx:pt>
          <cx:pt idx="9298">67</cx:pt>
          <cx:pt idx="9299">80</cx:pt>
          <cx:pt idx="9300">56</cx:pt>
          <cx:pt idx="9301">59</cx:pt>
          <cx:pt idx="9302">78</cx:pt>
          <cx:pt idx="9303">78</cx:pt>
          <cx:pt idx="9304">49</cx:pt>
          <cx:pt idx="9305">78</cx:pt>
          <cx:pt idx="9306">72</cx:pt>
          <cx:pt idx="9307">73</cx:pt>
          <cx:pt idx="9308">89</cx:pt>
          <cx:pt idx="9309">36</cx:pt>
          <cx:pt idx="9310">52</cx:pt>
          <cx:pt idx="9311">52</cx:pt>
          <cx:pt idx="9312">85</cx:pt>
          <cx:pt idx="9313">82</cx:pt>
          <cx:pt idx="9314">57</cx:pt>
          <cx:pt idx="9315">90</cx:pt>
          <cx:pt idx="9316">35</cx:pt>
          <cx:pt idx="9317">34</cx:pt>
          <cx:pt idx="9318">48</cx:pt>
          <cx:pt idx="9319">84</cx:pt>
          <cx:pt idx="9320">42</cx:pt>
          <cx:pt idx="9321">59</cx:pt>
          <cx:pt idx="9322">72</cx:pt>
          <cx:pt idx="9323">70</cx:pt>
          <cx:pt idx="9324">75</cx:pt>
          <cx:pt idx="9325">71</cx:pt>
          <cx:pt idx="9326">69</cx:pt>
          <cx:pt idx="9327">76</cx:pt>
          <cx:pt idx="9328">48</cx:pt>
          <cx:pt idx="9329">69</cx:pt>
          <cx:pt idx="9330">45</cx:pt>
          <cx:pt idx="9331">53</cx:pt>
          <cx:pt idx="9332">57</cx:pt>
          <cx:pt idx="9333">84</cx:pt>
          <cx:pt idx="9334">64</cx:pt>
          <cx:pt idx="9335">64</cx:pt>
          <cx:pt idx="9336">73</cx:pt>
          <cx:pt idx="9337">75</cx:pt>
          <cx:pt idx="9338">59</cx:pt>
          <cx:pt idx="9339">68</cx:pt>
          <cx:pt idx="9340">76</cx:pt>
          <cx:pt idx="9341">60</cx:pt>
          <cx:pt idx="9342">67</cx:pt>
          <cx:pt idx="9343">68</cx:pt>
          <cx:pt idx="9344">57</cx:pt>
          <cx:pt idx="9345">44</cx:pt>
          <cx:pt idx="9346">61</cx:pt>
          <cx:pt idx="9347">61</cx:pt>
          <cx:pt idx="9348">60</cx:pt>
          <cx:pt idx="9349">70</cx:pt>
          <cx:pt idx="9350">39</cx:pt>
          <cx:pt idx="9351">21</cx:pt>
          <cx:pt idx="9352">65</cx:pt>
          <cx:pt idx="9353">71</cx:pt>
          <cx:pt idx="9354">29</cx:pt>
          <cx:pt idx="9355">61</cx:pt>
          <cx:pt idx="9356">78</cx:pt>
          <cx:pt idx="9357">70</cx:pt>
          <cx:pt idx="9358">60</cx:pt>
          <cx:pt idx="9359">75</cx:pt>
          <cx:pt idx="9360">77</cx:pt>
          <cx:pt idx="9361">41</cx:pt>
          <cx:pt idx="9362">81</cx:pt>
          <cx:pt idx="9363">73</cx:pt>
          <cx:pt idx="9364">64</cx:pt>
          <cx:pt idx="9365">40</cx:pt>
          <cx:pt idx="9366">73</cx:pt>
          <cx:pt idx="9367">74</cx:pt>
          <cx:pt idx="9368">39</cx:pt>
          <cx:pt idx="9369">63</cx:pt>
          <cx:pt idx="9370">81</cx:pt>
          <cx:pt idx="9371">80</cx:pt>
          <cx:pt idx="9372">80</cx:pt>
          <cx:pt idx="9373">56</cx:pt>
          <cx:pt idx="9374">53</cx:pt>
          <cx:pt idx="9375">69</cx:pt>
          <cx:pt idx="9376">69</cx:pt>
          <cx:pt idx="9377">39</cx:pt>
          <cx:pt idx="9378">71</cx:pt>
          <cx:pt idx="9379">72</cx:pt>
          <cx:pt idx="9380">60</cx:pt>
          <cx:pt idx="9381">82</cx:pt>
          <cx:pt idx="9382">73</cx:pt>
          <cx:pt idx="9383">73</cx:pt>
          <cx:pt idx="9384">82</cx:pt>
          <cx:pt idx="9385">82</cx:pt>
          <cx:pt idx="9386">74</cx:pt>
          <cx:pt idx="9387">82</cx:pt>
          <cx:pt idx="9388">70</cx:pt>
          <cx:pt idx="9389">83</cx:pt>
          <cx:pt idx="9390">70</cx:pt>
          <cx:pt idx="9391">73</cx:pt>
          <cx:pt idx="9392">60</cx:pt>
          <cx:pt idx="9393">82</cx:pt>
          <cx:pt idx="9394">73</cx:pt>
          <cx:pt idx="9395">73</cx:pt>
          <cx:pt idx="9396">73</cx:pt>
          <cx:pt idx="9397">66</cx:pt>
          <cx:pt idx="9398">71</cx:pt>
          <cx:pt idx="9399">58</cx:pt>
          <cx:pt idx="9400">46</cx:pt>
          <cx:pt idx="9401">78</cx:pt>
          <cx:pt idx="9402">68</cx:pt>
          <cx:pt idx="9403">35</cx:pt>
          <cx:pt idx="9404">52</cx:pt>
          <cx:pt idx="9405">68</cx:pt>
          <cx:pt idx="9406">63</cx:pt>
          <cx:pt idx="9407">72</cx:pt>
          <cx:pt idx="9408">64</cx:pt>
          <cx:pt idx="9409">56</cx:pt>
          <cx:pt idx="9410">68</cx:pt>
          <cx:pt idx="9411">49</cx:pt>
          <cx:pt idx="9412">71</cx:pt>
          <cx:pt idx="9413">70</cx:pt>
          <cx:pt idx="9414">76</cx:pt>
          <cx:pt idx="9415">74</cx:pt>
          <cx:pt idx="9416">59</cx:pt>
          <cx:pt idx="9417">73</cx:pt>
          <cx:pt idx="9418">92</cx:pt>
          <cx:pt idx="9419">56</cx:pt>
          <cx:pt idx="9420">74</cx:pt>
          <cx:pt idx="9421">74</cx:pt>
          <cx:pt idx="9422">70</cx:pt>
          <cx:pt idx="9423">59</cx:pt>
          <cx:pt idx="9424">64</cx:pt>
          <cx:pt idx="9425">40</cx:pt>
          <cx:pt idx="9426">68</cx:pt>
          <cx:pt idx="9427">56</cx:pt>
          <cx:pt idx="9428">85</cx:pt>
          <cx:pt idx="9429">45</cx:pt>
          <cx:pt idx="9430">74</cx:pt>
          <cx:pt idx="9431">65</cx:pt>
          <cx:pt idx="9432">82</cx:pt>
          <cx:pt idx="9433">32</cx:pt>
          <cx:pt idx="9434">82</cx:pt>
          <cx:pt idx="9435">51</cx:pt>
          <cx:pt idx="9436">77</cx:pt>
          <cx:pt idx="9437">90</cx:pt>
          <cx:pt idx="9438">58</cx:pt>
          <cx:pt idx="9439">50</cx:pt>
          <cx:pt idx="9440">58</cx:pt>
          <cx:pt idx="9441">56</cx:pt>
          <cx:pt idx="9442">46</cx:pt>
          <cx:pt idx="9443">54</cx:pt>
          <cx:pt idx="9444">82</cx:pt>
          <cx:pt idx="9445">56</cx:pt>
          <cx:pt idx="9446">68</cx:pt>
          <cx:pt idx="9447">83</cx:pt>
          <cx:pt idx="9448">81</cx:pt>
          <cx:pt idx="9449">63</cx:pt>
          <cx:pt idx="9450">47</cx:pt>
          <cx:pt idx="9451">35</cx:pt>
          <cx:pt idx="9452">59</cx:pt>
          <cx:pt idx="9453">50</cx:pt>
          <cx:pt idx="9454">30</cx:pt>
          <cx:pt idx="9455">70</cx:pt>
          <cx:pt idx="9456">28</cx:pt>
          <cx:pt idx="9457">39</cx:pt>
          <cx:pt idx="9458">60</cx:pt>
          <cx:pt idx="9459">51</cx:pt>
          <cx:pt idx="9460">66</cx:pt>
          <cx:pt idx="9461">70</cx:pt>
          <cx:pt idx="9462">83</cx:pt>
          <cx:pt idx="9463">34</cx:pt>
          <cx:pt idx="9464">65</cx:pt>
          <cx:pt idx="9465">64</cx:pt>
          <cx:pt idx="9466">44</cx:pt>
          <cx:pt idx="9467">57</cx:pt>
          <cx:pt idx="9468">67</cx:pt>
          <cx:pt idx="9469">66</cx:pt>
          <cx:pt idx="9470">62</cx:pt>
          <cx:pt idx="9471">71</cx:pt>
          <cx:pt idx="9472">34</cx:pt>
          <cx:pt idx="9473">70</cx:pt>
          <cx:pt idx="9474">59</cx:pt>
          <cx:pt idx="9475">67</cx:pt>
          <cx:pt idx="9476">72</cx:pt>
          <cx:pt idx="9477">67</cx:pt>
          <cx:pt idx="9478">73</cx:pt>
          <cx:pt idx="9479">27</cx:pt>
          <cx:pt idx="9480">63</cx:pt>
          <cx:pt idx="9481">69</cx:pt>
          <cx:pt idx="9482">40</cx:pt>
          <cx:pt idx="9483">63</cx:pt>
          <cx:pt idx="9484">77</cx:pt>
          <cx:pt idx="9485">73</cx:pt>
          <cx:pt idx="9486">64</cx:pt>
          <cx:pt idx="9487">52</cx:pt>
          <cx:pt idx="9488">64</cx:pt>
          <cx:pt idx="9489">74</cx:pt>
          <cx:pt idx="9490">45</cx:pt>
          <cx:pt idx="9491">70</cx:pt>
          <cx:pt idx="9492">52</cx:pt>
          <cx:pt idx="9493">47</cx:pt>
          <cx:pt idx="9494">56</cx:pt>
          <cx:pt idx="9495">44</cx:pt>
          <cx:pt idx="9496">81</cx:pt>
          <cx:pt idx="9497">63</cx:pt>
          <cx:pt idx="9498">72</cx:pt>
          <cx:pt idx="9499">64</cx:pt>
          <cx:pt idx="9500">91</cx:pt>
          <cx:pt idx="9501">86</cx:pt>
          <cx:pt idx="9502">78</cx:pt>
          <cx:pt idx="9503">70</cx:pt>
          <cx:pt idx="9504">65</cx:pt>
          <cx:pt idx="9505">44</cx:pt>
          <cx:pt idx="9506">70</cx:pt>
          <cx:pt idx="9507">80</cx:pt>
          <cx:pt idx="9508">68</cx:pt>
          <cx:pt idx="9509">56</cx:pt>
          <cx:pt idx="9510">57</cx:pt>
          <cx:pt idx="9511">44</cx:pt>
          <cx:pt idx="9512">58</cx:pt>
          <cx:pt idx="9513">64</cx:pt>
          <cx:pt idx="9514">49</cx:pt>
          <cx:pt idx="9515">60</cx:pt>
          <cx:pt idx="9516">63</cx:pt>
          <cx:pt idx="9517">51</cx:pt>
          <cx:pt idx="9518">72</cx:pt>
          <cx:pt idx="9519">65</cx:pt>
          <cx:pt idx="9520">65</cx:pt>
          <cx:pt idx="9521">65</cx:pt>
          <cx:pt idx="9522">65</cx:pt>
          <cx:pt idx="9523">52</cx:pt>
          <cx:pt idx="9524">33</cx:pt>
          <cx:pt idx="9525">65</cx:pt>
          <cx:pt idx="9526">89</cx:pt>
          <cx:pt idx="9527">70</cx:pt>
          <cx:pt idx="9528">62</cx:pt>
          <cx:pt idx="9529">71</cx:pt>
          <cx:pt idx="9530">41</cx:pt>
          <cx:pt idx="9531">66</cx:pt>
          <cx:pt idx="9532">46</cx:pt>
          <cx:pt idx="9533">76</cx:pt>
          <cx:pt idx="9534">67</cx:pt>
          <cx:pt idx="9535">46</cx:pt>
          <cx:pt idx="9536">63</cx:pt>
          <cx:pt idx="9537">80</cx:pt>
          <cx:pt idx="9538">90</cx:pt>
          <cx:pt idx="9539">64</cx:pt>
          <cx:pt idx="9540">58</cx:pt>
          <cx:pt idx="9541">77</cx:pt>
          <cx:pt idx="9542">82</cx:pt>
          <cx:pt idx="9543">76</cx:pt>
          <cx:pt idx="9544">64</cx:pt>
          <cx:pt idx="9545">33</cx:pt>
          <cx:pt idx="9546">59</cx:pt>
          <cx:pt idx="9547">65</cx:pt>
          <cx:pt idx="9548">80</cx:pt>
          <cx:pt idx="9549">71</cx:pt>
          <cx:pt idx="9550">59</cx:pt>
          <cx:pt idx="9551">67</cx:pt>
          <cx:pt idx="9552">67</cx:pt>
          <cx:pt idx="9553">70</cx:pt>
          <cx:pt idx="9554">92</cx:pt>
          <cx:pt idx="9555">75</cx:pt>
          <cx:pt idx="9556">70</cx:pt>
          <cx:pt idx="9557">48</cx:pt>
          <cx:pt idx="9558">70</cx:pt>
          <cx:pt idx="9559">85</cx:pt>
          <cx:pt idx="9560">66</cx:pt>
          <cx:pt idx="9561">65</cx:pt>
          <cx:pt idx="9562">66</cx:pt>
          <cx:pt idx="9563">71</cx:pt>
          <cx:pt idx="9564">42</cx:pt>
          <cx:pt idx="9565">71</cx:pt>
          <cx:pt idx="9566">73</cx:pt>
          <cx:pt idx="9567">62</cx:pt>
          <cx:pt idx="9568">53</cx:pt>
          <cx:pt idx="9569">75</cx:pt>
          <cx:pt idx="9570">72</cx:pt>
          <cx:pt idx="9571">38</cx:pt>
          <cx:pt idx="9572">71</cx:pt>
          <cx:pt idx="9573">63</cx:pt>
          <cx:pt idx="9574">74</cx:pt>
          <cx:pt idx="9575">69</cx:pt>
          <cx:pt idx="9576">60</cx:pt>
          <cx:pt idx="9577">65</cx:pt>
          <cx:pt idx="9578">31</cx:pt>
          <cx:pt idx="9579">75</cx:pt>
          <cx:pt idx="9580">76</cx:pt>
          <cx:pt idx="9581">45</cx:pt>
          <cx:pt idx="9582">39</cx:pt>
          <cx:pt idx="9583">58</cx:pt>
          <cx:pt idx="9584">70</cx:pt>
          <cx:pt idx="9585">46</cx:pt>
          <cx:pt idx="9586">33</cx:pt>
          <cx:pt idx="9587">89</cx:pt>
          <cx:pt idx="9588">58</cx:pt>
          <cx:pt idx="9589">71</cx:pt>
          <cx:pt idx="9590">69</cx:pt>
          <cx:pt idx="9591">67</cx:pt>
          <cx:pt idx="9592">79</cx:pt>
          <cx:pt idx="9593">60</cx:pt>
          <cx:pt idx="9594">58</cx:pt>
          <cx:pt idx="9595">60</cx:pt>
          <cx:pt idx="9596">53</cx:pt>
          <cx:pt idx="9597">64</cx:pt>
          <cx:pt idx="9598">77</cx:pt>
          <cx:pt idx="9599">68</cx:pt>
          <cx:pt idx="9600">50</cx:pt>
          <cx:pt idx="9601">40</cx:pt>
          <cx:pt idx="9602">78</cx:pt>
          <cx:pt idx="9603">84</cx:pt>
          <cx:pt idx="9604">64</cx:pt>
          <cx:pt idx="9605">51</cx:pt>
          <cx:pt idx="9606">62</cx:pt>
          <cx:pt idx="9607">65</cx:pt>
          <cx:pt idx="9608">55</cx:pt>
          <cx:pt idx="9609">73</cx:pt>
          <cx:pt idx="9610">73</cx:pt>
          <cx:pt idx="9611">43</cx:pt>
          <cx:pt idx="9612">53</cx:pt>
          <cx:pt idx="9613">73</cx:pt>
          <cx:pt idx="9614">71</cx:pt>
          <cx:pt idx="9615">81</cx:pt>
          <cx:pt idx="9616">68</cx:pt>
          <cx:pt idx="9617">57</cx:pt>
          <cx:pt idx="9618">65</cx:pt>
          <cx:pt idx="9619">75</cx:pt>
          <cx:pt idx="9620">73</cx:pt>
          <cx:pt idx="9621">67</cx:pt>
          <cx:pt idx="9622">71</cx:pt>
          <cx:pt idx="9623">80</cx:pt>
          <cx:pt idx="9624">77</cx:pt>
          <cx:pt idx="9625">74</cx:pt>
          <cx:pt idx="9626">51</cx:pt>
          <cx:pt idx="9627">67</cx:pt>
          <cx:pt idx="9628">43</cx:pt>
          <cx:pt idx="9629">69</cx:pt>
          <cx:pt idx="9630">60</cx:pt>
          <cx:pt idx="9631">69</cx:pt>
          <cx:pt idx="9632">89</cx:pt>
          <cx:pt idx="9633">48</cx:pt>
          <cx:pt idx="9634">73</cx:pt>
          <cx:pt idx="9635">49</cx:pt>
          <cx:pt idx="9636">71</cx:pt>
          <cx:pt idx="9637">72</cx:pt>
          <cx:pt idx="9638">58</cx:pt>
          <cx:pt idx="9639">62</cx:pt>
          <cx:pt idx="9640">71</cx:pt>
          <cx:pt idx="9641">63</cx:pt>
          <cx:pt idx="9642">45</cx:pt>
          <cx:pt idx="9643">63</cx:pt>
          <cx:pt idx="9644">30</cx:pt>
          <cx:pt idx="9645">85</cx:pt>
          <cx:pt idx="9646">79</cx:pt>
          <cx:pt idx="9647">64</cx:pt>
          <cx:pt idx="9648">66</cx:pt>
          <cx:pt idx="9649">47</cx:pt>
          <cx:pt idx="9650">71</cx:pt>
          <cx:pt idx="9651">71</cx:pt>
          <cx:pt idx="9652">92</cx:pt>
          <cx:pt idx="9653">60</cx:pt>
          <cx:pt idx="9654">74</cx:pt>
          <cx:pt idx="9655">78</cx:pt>
          <cx:pt idx="9656">64</cx:pt>
          <cx:pt idx="9657">72</cx:pt>
          <cx:pt idx="9658">79</cx:pt>
          <cx:pt idx="9659">72</cx:pt>
          <cx:pt idx="9660">73</cx:pt>
          <cx:pt idx="9661">92</cx:pt>
          <cx:pt idx="9662">76</cx:pt>
          <cx:pt idx="9663">34</cx:pt>
          <cx:pt idx="9664">72</cx:pt>
          <cx:pt idx="9665">79</cx:pt>
          <cx:pt idx="9666">83</cx:pt>
          <cx:pt idx="9667">92</cx:pt>
          <cx:pt idx="9668">65</cx:pt>
          <cx:pt idx="9669">75</cx:pt>
          <cx:pt idx="9670">62</cx:pt>
          <cx:pt idx="9671">55</cx:pt>
          <cx:pt idx="9672">39</cx:pt>
          <cx:pt idx="9673">72</cx:pt>
          <cx:pt idx="9674">75</cx:pt>
          <cx:pt idx="9675">63</cx:pt>
          <cx:pt idx="9676">70</cx:pt>
          <cx:pt idx="9677">69</cx:pt>
          <cx:pt idx="9678">74</cx:pt>
          <cx:pt idx="9679">72</cx:pt>
          <cx:pt idx="9680">71</cx:pt>
          <cx:pt idx="9681">62</cx:pt>
          <cx:pt idx="9682">72</cx:pt>
          <cx:pt idx="9683">67</cx:pt>
          <cx:pt idx="9684">73</cx:pt>
          <cx:pt idx="9685">69</cx:pt>
          <cx:pt idx="9686">68</cx:pt>
          <cx:pt idx="9687">56</cx:pt>
          <cx:pt idx="9688">53</cx:pt>
          <cx:pt idx="9689">64</cx:pt>
          <cx:pt idx="9690">48</cx:pt>
          <cx:pt idx="9691">63</cx:pt>
          <cx:pt idx="9692">73</cx:pt>
          <cx:pt idx="9693">64</cx:pt>
          <cx:pt idx="9694">34</cx:pt>
          <cx:pt idx="9695">69</cx:pt>
          <cx:pt idx="9696">82</cx:pt>
          <cx:pt idx="9697">66</cx:pt>
          <cx:pt idx="9698">41</cx:pt>
          <cx:pt idx="9699">71</cx:pt>
          <cx:pt idx="9700">80</cx:pt>
          <cx:pt idx="9701">59</cx:pt>
          <cx:pt idx="9702">56</cx:pt>
          <cx:pt idx="9703">81</cx:pt>
          <cx:pt idx="9704">73</cx:pt>
          <cx:pt idx="9705">57</cx:pt>
          <cx:pt idx="9706">78</cx:pt>
          <cx:pt idx="9707">66</cx:pt>
          <cx:pt idx="9708">69</cx:pt>
          <cx:pt idx="9709">30</cx:pt>
          <cx:pt idx="9710">77</cx:pt>
          <cx:pt idx="9711">68</cx:pt>
          <cx:pt idx="9712">80</cx:pt>
          <cx:pt idx="9713">48</cx:pt>
          <cx:pt idx="9714">64</cx:pt>
          <cx:pt idx="9715">78</cx:pt>
          <cx:pt idx="9716">85</cx:pt>
          <cx:pt idx="9717">55</cx:pt>
          <cx:pt idx="9718">57</cx:pt>
          <cx:pt idx="9719">62</cx:pt>
          <cx:pt idx="9720">81</cx:pt>
          <cx:pt idx="9721">65</cx:pt>
          <cx:pt idx="9722">86</cx:pt>
          <cx:pt idx="9723">73</cx:pt>
          <cx:pt idx="9724">68</cx:pt>
          <cx:pt idx="9725">68</cx:pt>
          <cx:pt idx="9726">65</cx:pt>
          <cx:pt idx="9727">84</cx:pt>
          <cx:pt idx="9728">76</cx:pt>
          <cx:pt idx="9729">68</cx:pt>
          <cx:pt idx="9730">84</cx:pt>
          <cx:pt idx="9731">72</cx:pt>
          <cx:pt idx="9732">75</cx:pt>
          <cx:pt idx="9733">74</cx:pt>
          <cx:pt idx="9734">75</cx:pt>
          <cx:pt idx="9735">56</cx:pt>
          <cx:pt idx="9736">47</cx:pt>
          <cx:pt idx="9737">87</cx:pt>
          <cx:pt idx="9738">75</cx:pt>
          <cx:pt idx="9739">51</cx:pt>
          <cx:pt idx="9740">57</cx:pt>
          <cx:pt idx="9741">77</cx:pt>
          <cx:pt idx="9742">78</cx:pt>
          <cx:pt idx="9743">87</cx:pt>
          <cx:pt idx="9744">59</cx:pt>
          <cx:pt idx="9745">63</cx:pt>
          <cx:pt idx="9746">82</cx:pt>
          <cx:pt idx="9747">36</cx:pt>
          <cx:pt idx="9748">61</cx:pt>
          <cx:pt idx="9749">79</cx:pt>
          <cx:pt idx="9750">74</cx:pt>
          <cx:pt idx="9751">58</cx:pt>
          <cx:pt idx="9752">42</cx:pt>
          <cx:pt idx="9753">72</cx:pt>
          <cx:pt idx="9754">74</cx:pt>
          <cx:pt idx="9755">35</cx:pt>
          <cx:pt idx="9756">66</cx:pt>
          <cx:pt idx="9757">52</cx:pt>
          <cx:pt idx="9758">74</cx:pt>
          <cx:pt idx="9759">51</cx:pt>
          <cx:pt idx="9760">73</cx:pt>
          <cx:pt idx="9761">75</cx:pt>
          <cx:pt idx="9762">59</cx:pt>
          <cx:pt idx="9763">38</cx:pt>
          <cx:pt idx="9764">76</cx:pt>
          <cx:pt idx="9765">72</cx:pt>
          <cx:pt idx="9766">68</cx:pt>
          <cx:pt idx="9767">57</cx:pt>
          <cx:pt idx="9768">55</cx:pt>
          <cx:pt idx="9769">65</cx:pt>
          <cx:pt idx="9770">66</cx:pt>
          <cx:pt idx="9771">79</cx:pt>
          <cx:pt idx="9772">44</cx:pt>
          <cx:pt idx="9773">76</cx:pt>
          <cx:pt idx="9774">63</cx:pt>
          <cx:pt idx="9775">68</cx:pt>
          <cx:pt idx="9776">82</cx:pt>
          <cx:pt idx="9777">59</cx:pt>
          <cx:pt idx="9778">70</cx:pt>
          <cx:pt idx="9779">76</cx:pt>
          <cx:pt idx="9780">71</cx:pt>
          <cx:pt idx="9781">57</cx:pt>
          <cx:pt idx="9782">44</cx:pt>
          <cx:pt idx="9783">70</cx:pt>
          <cx:pt idx="9784">54</cx:pt>
          <cx:pt idx="9785">60</cx:pt>
          <cx:pt idx="9786">65</cx:pt>
          <cx:pt idx="9787">57</cx:pt>
          <cx:pt idx="9788">45</cx:pt>
          <cx:pt idx="9789">56</cx:pt>
          <cx:pt idx="9790">60</cx:pt>
          <cx:pt idx="9791">69</cx:pt>
          <cx:pt idx="9792">70</cx:pt>
          <cx:pt idx="9793">78</cx:pt>
          <cx:pt idx="9794">55</cx:pt>
          <cx:pt idx="9795">68</cx:pt>
          <cx:pt idx="9796">67</cx:pt>
          <cx:pt idx="9797">64</cx:pt>
          <cx:pt idx="9798">70</cx:pt>
          <cx:pt idx="9799">65</cx:pt>
          <cx:pt idx="9800">63</cx:pt>
          <cx:pt idx="9801">82</cx:pt>
          <cx:pt idx="9802">78</cx:pt>
          <cx:pt idx="9803">42</cx:pt>
          <cx:pt idx="9804">67</cx:pt>
          <cx:pt idx="9805">52</cx:pt>
          <cx:pt idx="9806">47</cx:pt>
          <cx:pt idx="9807">56</cx:pt>
          <cx:pt idx="9808">44</cx:pt>
          <cx:pt idx="9809">81</cx:pt>
          <cx:pt idx="9810">63</cx:pt>
          <cx:pt idx="9811">64</cx:pt>
          <cx:pt idx="9812">91</cx:pt>
          <cx:pt idx="9813">86</cx:pt>
          <cx:pt idx="9814">78</cx:pt>
          <cx:pt idx="9815">80</cx:pt>
          <cx:pt idx="9816">68</cx:pt>
          <cx:pt idx="9817">73</cx:pt>
          <cx:pt idx="9818">71</cx:pt>
          <cx:pt idx="9819">67</cx:pt>
          <cx:pt idx="9820">58</cx:pt>
          <cx:pt idx="9821">57</cx:pt>
          <cx:pt idx="9822">85</cx:pt>
          <cx:pt idx="9823">37</cx:pt>
          <cx:pt idx="9824">80</cx:pt>
          <cx:pt idx="9825">57</cx:pt>
          <cx:pt idx="9826">59</cx:pt>
          <cx:pt idx="9827">52</cx:pt>
          <cx:pt idx="9828">64</cx:pt>
          <cx:pt idx="9829">70</cx:pt>
          <cx:pt idx="9830">65</cx:pt>
          <cx:pt idx="9831">85</cx:pt>
          <cx:pt idx="9832">37</cx:pt>
          <cx:pt idx="9833">62</cx:pt>
          <cx:pt idx="9834">67</cx:pt>
          <cx:pt idx="9835">44</cx:pt>
          <cx:pt idx="9836">70</cx:pt>
          <cx:pt idx="9837">80</cx:pt>
          <cx:pt idx="9838">68</cx:pt>
          <cx:pt idx="9839">70</cx:pt>
          <cx:pt idx="9840">68</cx:pt>
          <cx:pt idx="9841">60</cx:pt>
          <cx:pt idx="9842">44</cx:pt>
          <cx:pt idx="9843">63</cx:pt>
          <cx:pt idx="9844">68</cx:pt>
          <cx:pt idx="9845">65</cx:pt>
          <cx:pt idx="9846">68</cx:pt>
          <cx:pt idx="9847">69</cx:pt>
          <cx:pt idx="9848">61</cx:pt>
          <cx:pt idx="9849">57</cx:pt>
          <cx:pt idx="9850">70</cx:pt>
          <cx:pt idx="9851">65</cx:pt>
          <cx:pt idx="9852">83</cx:pt>
          <cx:pt idx="9853">26</cx:pt>
          <cx:pt idx="9854">70</cx:pt>
          <cx:pt idx="9855">86</cx:pt>
          <cx:pt idx="9856">83</cx:pt>
          <cx:pt idx="9857">68</cx:pt>
          <cx:pt idx="9858">75</cx:pt>
          <cx:pt idx="9859">62</cx:pt>
          <cx:pt idx="9860">45</cx:pt>
          <cx:pt idx="9861">86</cx:pt>
          <cx:pt idx="9862">80</cx:pt>
          <cx:pt idx="9863">66</cx:pt>
          <cx:pt idx="9864">70</cx:pt>
          <cx:pt idx="9865">55</cx:pt>
          <cx:pt idx="9866">34</cx:pt>
          <cx:pt idx="9867">58</cx:pt>
          <cx:pt idx="9868">56</cx:pt>
          <cx:pt idx="9869">74</cx:pt>
          <cx:pt idx="9870">72</cx:pt>
          <cx:pt idx="9871">54</cx:pt>
          <cx:pt idx="9872">49</cx:pt>
          <cx:pt idx="9873">67</cx:pt>
          <cx:pt idx="9874">71</cx:pt>
          <cx:pt idx="9875">47</cx:pt>
          <cx:pt idx="9876">80</cx:pt>
          <cx:pt idx="9877">65</cx:pt>
          <cx:pt idx="9878">81</cx:pt>
          <cx:pt idx="9879">91</cx:pt>
          <cx:pt idx="9880">36</cx:pt>
          <cx:pt idx="9881">56</cx:pt>
          <cx:pt idx="9882">82</cx:pt>
          <cx:pt idx="9883">79</cx:pt>
          <cx:pt idx="9884">70</cx:pt>
          <cx:pt idx="9885">77</cx:pt>
          <cx:pt idx="9886">51</cx:pt>
          <cx:pt idx="9887">39</cx:pt>
          <cx:pt idx="9888">64</cx:pt>
          <cx:pt idx="9889">74</cx:pt>
          <cx:pt idx="9890">51</cx:pt>
          <cx:pt idx="9891">69</cx:pt>
          <cx:pt idx="9892">47</cx:pt>
          <cx:pt idx="9893">74</cx:pt>
          <cx:pt idx="9894">55</cx:pt>
          <cx:pt idx="9895">57</cx:pt>
          <cx:pt idx="9896">75</cx:pt>
          <cx:pt idx="9897">24</cx:pt>
          <cx:pt idx="9898">51</cx:pt>
          <cx:pt idx="9899">69</cx:pt>
          <cx:pt idx="9900">67</cx:pt>
          <cx:pt idx="9901">62</cx:pt>
          <cx:pt idx="9902">73</cx:pt>
          <cx:pt idx="9903">72</cx:pt>
          <cx:pt idx="9904">74</cx:pt>
          <cx:pt idx="9905">87</cx:pt>
          <cx:pt idx="9906">31</cx:pt>
          <cx:pt idx="9907">57</cx:pt>
          <cx:pt idx="9908">64</cx:pt>
          <cx:pt idx="9909">46</cx:pt>
          <cx:pt idx="9910">61</cx:pt>
          <cx:pt idx="9911">60</cx:pt>
          <cx:pt idx="9912">74</cx:pt>
          <cx:pt idx="9913">67</cx:pt>
          <cx:pt idx="9914">55</cx:pt>
          <cx:pt idx="9915">58</cx:pt>
          <cx:pt idx="9916">79</cx:pt>
          <cx:pt idx="9917">76</cx:pt>
          <cx:pt idx="9918">40</cx:pt>
          <cx:pt idx="9919">85</cx:pt>
          <cx:pt idx="9920">71</cx:pt>
          <cx:pt idx="9921">69</cx:pt>
          <cx:pt idx="9922">58</cx:pt>
          <cx:pt idx="9923">73</cx:pt>
          <cx:pt idx="9924">59</cx:pt>
          <cx:pt idx="9925">57</cx:pt>
          <cx:pt idx="9926">24</cx:pt>
          <cx:pt idx="9927">78</cx:pt>
          <cx:pt idx="9928">40</cx:pt>
          <cx:pt idx="9929">75</cx:pt>
          <cx:pt idx="9930">65</cx:pt>
          <cx:pt idx="9931">68</cx:pt>
          <cx:pt idx="9932">77</cx:pt>
          <cx:pt idx="9933">50</cx:pt>
          <cx:pt idx="9934">69</cx:pt>
          <cx:pt idx="9935">38</cx:pt>
          <cx:pt idx="9936">83</cx:pt>
          <cx:pt idx="9937">71</cx:pt>
          <cx:pt idx="9938">84</cx:pt>
          <cx:pt idx="9939">60</cx:pt>
          <cx:pt idx="9940">69</cx:pt>
          <cx:pt idx="9941">73</cx:pt>
          <cx:pt idx="9942">56</cx:pt>
          <cx:pt idx="9943">71</cx:pt>
          <cx:pt idx="9944">61</cx:pt>
          <cx:pt idx="9945">76</cx:pt>
          <cx:pt idx="9946">68</cx:pt>
          <cx:pt idx="9947">84</cx:pt>
          <cx:pt idx="9948">73</cx:pt>
          <cx:pt idx="9949">66</cx:pt>
          <cx:pt idx="9950">56</cx:pt>
          <cx:pt idx="9951">70</cx:pt>
          <cx:pt idx="9952">29</cx:pt>
          <cx:pt idx="9953">84</cx:pt>
          <cx:pt idx="9954">67</cx:pt>
          <cx:pt idx="9955">65</cx:pt>
          <cx:pt idx="9956">67</cx:pt>
          <cx:pt idx="9957">73</cx:pt>
          <cx:pt idx="9958">43</cx:pt>
          <cx:pt idx="9959">68</cx:pt>
          <cx:pt idx="9960">59</cx:pt>
          <cx:pt idx="9961">85</cx:pt>
          <cx:pt idx="9962">80</cx:pt>
          <cx:pt idx="9963">54</cx:pt>
          <cx:pt idx="9964">72</cx:pt>
          <cx:pt idx="9965">50</cx:pt>
          <cx:pt idx="9966">65</cx:pt>
          <cx:pt idx="9967">47</cx:pt>
          <cx:pt idx="9968">72</cx:pt>
          <cx:pt idx="9969">31</cx:pt>
          <cx:pt idx="9970">61</cx:pt>
          <cx:pt idx="9971">74</cx:pt>
          <cx:pt idx="9972">57</cx:pt>
          <cx:pt idx="9973">83</cx:pt>
          <cx:pt idx="9974">34</cx:pt>
          <cx:pt idx="9975">72</cx:pt>
          <cx:pt idx="9976">66</cx:pt>
          <cx:pt idx="9977">65</cx:pt>
          <cx:pt idx="9978">92</cx:pt>
          <cx:pt idx="9979">60</cx:pt>
          <cx:pt idx="9980">74</cx:pt>
          <cx:pt idx="9981">78</cx:pt>
          <cx:pt idx="9982">70</cx:pt>
          <cx:pt idx="9983">60</cx:pt>
          <cx:pt idx="9984">23</cx:pt>
          <cx:pt idx="9985">40</cx:pt>
          <cx:pt idx="9986">67</cx:pt>
          <cx:pt idx="9987">51</cx:pt>
          <cx:pt idx="9988">72</cx:pt>
          <cx:pt idx="9989">70</cx:pt>
          <cx:pt idx="9990">80</cx:pt>
          <cx:pt idx="9991">74</cx:pt>
          <cx:pt idx="9992">57</cx:pt>
          <cx:pt idx="9993">73</cx:pt>
          <cx:pt idx="9994">61</cx:pt>
          <cx:pt idx="9995">73</cx:pt>
          <cx:pt idx="9996">89</cx:pt>
          <cx:pt idx="9997">68</cx:pt>
          <cx:pt idx="9998">58</cx:pt>
          <cx:pt idx="9999">64</cx:pt>
          <cx:pt idx="10000">82</cx:pt>
          <cx:pt idx="10001">75</cx:pt>
          <cx:pt idx="10002">71</cx:pt>
          <cx:pt idx="10003">69</cx:pt>
          <cx:pt idx="10004">73</cx:pt>
          <cx:pt idx="10005">74</cx:pt>
          <cx:pt idx="10006">83</cx:pt>
          <cx:pt idx="10007">70</cx:pt>
          <cx:pt idx="10008">39</cx:pt>
          <cx:pt idx="10009">79</cx:pt>
          <cx:pt idx="10010">80</cx:pt>
          <cx:pt idx="10011">58</cx:pt>
          <cx:pt idx="10012">76</cx:pt>
          <cx:pt idx="10013">56</cx:pt>
          <cx:pt idx="10014">71</cx:pt>
          <cx:pt idx="10015">72</cx:pt>
          <cx:pt idx="10016">70</cx:pt>
          <cx:pt idx="10017">64</cx:pt>
          <cx:pt idx="10018">80</cx:pt>
          <cx:pt idx="10019">54</cx:pt>
          <cx:pt idx="10020">40</cx:pt>
          <cx:pt idx="10021">74</cx:pt>
          <cx:pt idx="10022">80</cx:pt>
          <cx:pt idx="10023">72</cx:pt>
          <cx:pt idx="10024">77</cx:pt>
          <cx:pt idx="10025">46</cx:pt>
          <cx:pt idx="10026">71</cx:pt>
          <cx:pt idx="10027">49</cx:pt>
          <cx:pt idx="10028">60</cx:pt>
          <cx:pt idx="10029">51</cx:pt>
          <cx:pt idx="10030">71</cx:pt>
          <cx:pt idx="10031">70</cx:pt>
          <cx:pt idx="10032">69</cx:pt>
          <cx:pt idx="10033">89</cx:pt>
          <cx:pt idx="10034">74</cx:pt>
          <cx:pt idx="10035">64</cx:pt>
          <cx:pt idx="10036">60</cx:pt>
          <cx:pt idx="10037">56</cx:pt>
          <cx:pt idx="10038">80</cx:pt>
          <cx:pt idx="10039">63</cx:pt>
          <cx:pt idx="10040">62</cx:pt>
          <cx:pt idx="10041">61</cx:pt>
          <cx:pt idx="10042">80</cx:pt>
          <cx:pt idx="10043">66</cx:pt>
          <cx:pt idx="10044">63</cx:pt>
          <cx:pt idx="10045">79</cx:pt>
          <cx:pt idx="10046">34</cx:pt>
          <cx:pt idx="10047">73</cx:pt>
          <cx:pt idx="10048">69</cx:pt>
          <cx:pt idx="10049">90</cx:pt>
          <cx:pt idx="10050">71</cx:pt>
          <cx:pt idx="10051">42</cx:pt>
          <cx:pt idx="10052">77</cx:pt>
          <cx:pt idx="10053">73</cx:pt>
          <cx:pt idx="10054">66</cx:pt>
          <cx:pt idx="10055">56</cx:pt>
          <cx:pt idx="10056">64</cx:pt>
          <cx:pt idx="10057">66</cx:pt>
          <cx:pt idx="10058">78</cx:pt>
          <cx:pt idx="10059">85</cx:pt>
          <cx:pt idx="10060">70</cx:pt>
          <cx:pt idx="10061">62</cx:pt>
          <cx:pt idx="10062">59</cx:pt>
          <cx:pt idx="10063">65</cx:pt>
          <cx:pt idx="10064">25</cx:pt>
          <cx:pt idx="10065">66</cx:pt>
          <cx:pt idx="10066">75</cx:pt>
          <cx:pt idx="10067">57</cx:pt>
          <cx:pt idx="10068">40</cx:pt>
          <cx:pt idx="10069">71</cx:pt>
          <cx:pt idx="10070">74</cx:pt>
          <cx:pt idx="10071">41</cx:pt>
          <cx:pt idx="10072">80</cx:pt>
          <cx:pt idx="10073">45</cx:pt>
          <cx:pt idx="10074">56</cx:pt>
          <cx:pt idx="10075">52</cx:pt>
          <cx:pt idx="10076">69</cx:pt>
          <cx:pt idx="10077">60</cx:pt>
          <cx:pt idx="10078">93</cx:pt>
          <cx:pt idx="10079">66</cx:pt>
          <cx:pt idx="10080">68</cx:pt>
          <cx:pt idx="10081">84</cx:pt>
          <cx:pt idx="10082">66</cx:pt>
          <cx:pt idx="10083">64</cx:pt>
          <cx:pt idx="10084">60</cx:pt>
          <cx:pt idx="10085">47</cx:pt>
          <cx:pt idx="10086">74</cx:pt>
          <cx:pt idx="10087">63</cx:pt>
          <cx:pt idx="10088">53</cx:pt>
          <cx:pt idx="10089">80</cx:pt>
          <cx:pt idx="10090">64</cx:pt>
          <cx:pt idx="10091">67</cx:pt>
          <cx:pt idx="10092">81</cx:pt>
          <cx:pt idx="10093">71</cx:pt>
          <cx:pt idx="10094">75</cx:pt>
          <cx:pt idx="10095">31</cx:pt>
          <cx:pt idx="10096">58</cx:pt>
          <cx:pt idx="10097">58</cx:pt>
          <cx:pt idx="10098">56</cx:pt>
          <cx:pt idx="10099">70</cx:pt>
          <cx:pt idx="10100">76</cx:pt>
          <cx:pt idx="10101">58</cx:pt>
          <cx:pt idx="10102">68</cx:pt>
          <cx:pt idx="10103">69</cx:pt>
          <cx:pt idx="10104">70</cx:pt>
          <cx:pt idx="10105">39</cx:pt>
          <cx:pt idx="10106">61</cx:pt>
          <cx:pt idx="10107">73</cx:pt>
          <cx:pt idx="10108">65</cx:pt>
          <cx:pt idx="10109">80</cx:pt>
          <cx:pt idx="10110">52</cx:pt>
          <cx:pt idx="10111">62</cx:pt>
          <cx:pt idx="10112">67</cx:pt>
          <cx:pt idx="10113">55</cx:pt>
          <cx:pt idx="10114">69</cx:pt>
          <cx:pt idx="10115">70</cx:pt>
          <cx:pt idx="10116">53</cx:pt>
          <cx:pt idx="10117">31</cx:pt>
          <cx:pt idx="10118">80</cx:pt>
          <cx:pt idx="10119">64</cx:pt>
          <cx:pt idx="10120">75</cx:pt>
          <cx:pt idx="10121">74</cx:pt>
          <cx:pt idx="10122">72</cx:pt>
          <cx:pt idx="10123">35</cx:pt>
          <cx:pt idx="10124">65</cx:pt>
          <cx:pt idx="10125">57</cx:pt>
          <cx:pt idx="10126">90</cx:pt>
          <cx:pt idx="10127">64</cx:pt>
          <cx:pt idx="10128">67</cx:pt>
          <cx:pt idx="10129">83</cx:pt>
          <cx:pt idx="10130">63</cx:pt>
          <cx:pt idx="10131">87</cx:pt>
          <cx:pt idx="10132">80</cx:pt>
          <cx:pt idx="10133">76</cx:pt>
          <cx:pt idx="10134">52</cx:pt>
          <cx:pt idx="10135">63</cx:pt>
          <cx:pt idx="10136">63</cx:pt>
          <cx:pt idx="10137">57</cx:pt>
          <cx:pt idx="10138">58</cx:pt>
          <cx:pt idx="10139">55</cx:pt>
          <cx:pt idx="10140">63</cx:pt>
          <cx:pt idx="10141">56</cx:pt>
          <cx:pt idx="10142">47</cx:pt>
          <cx:pt idx="10143">64</cx:pt>
          <cx:pt idx="10144">68</cx:pt>
          <cx:pt idx="10145">67</cx:pt>
          <cx:pt idx="10146">75</cx:pt>
          <cx:pt idx="10147">55</cx:pt>
          <cx:pt idx="10148">43</cx:pt>
          <cx:pt idx="10149">37</cx:pt>
          <cx:pt idx="10150">62</cx:pt>
          <cx:pt idx="10151">43</cx:pt>
          <cx:pt idx="10152">48</cx:pt>
          <cx:pt idx="10153">75</cx:pt>
          <cx:pt idx="10154">61</cx:pt>
          <cx:pt idx="10155">74</cx:pt>
          <cx:pt idx="10156">76</cx:pt>
          <cx:pt idx="10157">85</cx:pt>
          <cx:pt idx="10158">66</cx:pt>
          <cx:pt idx="10159">75</cx:pt>
          <cx:pt idx="10160">65</cx:pt>
          <cx:pt idx="10161">75</cx:pt>
          <cx:pt idx="10162">49</cx:pt>
          <cx:pt idx="10163">72</cx:pt>
          <cx:pt idx="10164">68</cx:pt>
          <cx:pt idx="10165">63</cx:pt>
          <cx:pt idx="10166">72</cx:pt>
          <cx:pt idx="10167">79</cx:pt>
          <cx:pt idx="10168">71</cx:pt>
          <cx:pt idx="10169">75</cx:pt>
          <cx:pt idx="10170">75</cx:pt>
          <cx:pt idx="10171">69</cx:pt>
          <cx:pt idx="10172">63</cx:pt>
          <cx:pt idx="10173">42</cx:pt>
          <cx:pt idx="10174">70</cx:pt>
          <cx:pt idx="10175">66</cx:pt>
          <cx:pt idx="10176">33</cx:pt>
          <cx:pt idx="10177">50</cx:pt>
          <cx:pt idx="10178">68</cx:pt>
          <cx:pt idx="10179">30</cx:pt>
          <cx:pt idx="10180">74</cx:pt>
          <cx:pt idx="10181">73</cx:pt>
          <cx:pt idx="10182">79</cx:pt>
          <cx:pt idx="10183">68</cx:pt>
          <cx:pt idx="10184">62</cx:pt>
          <cx:pt idx="10185">71</cx:pt>
          <cx:pt idx="10186">70</cx:pt>
          <cx:pt idx="10187">90</cx:pt>
          <cx:pt idx="10188">60</cx:pt>
          <cx:pt idx="10189">45</cx:pt>
          <cx:pt idx="10190">59</cx:pt>
          <cx:pt idx="10191">38</cx:pt>
          <cx:pt idx="10192">61</cx:pt>
          <cx:pt idx="10193">76</cx:pt>
          <cx:pt idx="10194">47</cx:pt>
          <cx:pt idx="10195">67</cx:pt>
          <cx:pt idx="10196">61</cx:pt>
          <cx:pt idx="10197">44</cx:pt>
          <cx:pt idx="10198">74</cx:pt>
          <cx:pt idx="10199">53</cx:pt>
          <cx:pt idx="10200">78</cx:pt>
          <cx:pt idx="10201">65</cx:pt>
          <cx:pt idx="10202">84</cx:pt>
          <cx:pt idx="10203">76</cx:pt>
          <cx:pt idx="10204">55</cx:pt>
          <cx:pt idx="10205">59</cx:pt>
          <cx:pt idx="10206">52</cx:pt>
          <cx:pt idx="10207">89</cx:pt>
          <cx:pt idx="10208">69</cx:pt>
          <cx:pt idx="10209">69</cx:pt>
          <cx:pt idx="10210">69</cx:pt>
          <cx:pt idx="10211">78</cx:pt>
          <cx:pt idx="10212">78</cx:pt>
          <cx:pt idx="10213">76</cx:pt>
          <cx:pt idx="10214">69</cx:pt>
          <cx:pt idx="10215">57</cx:pt>
          <cx:pt idx="10216">64</cx:pt>
          <cx:pt idx="10217">57</cx:pt>
          <cx:pt idx="10218">74</cx:pt>
          <cx:pt idx="10219">58</cx:pt>
          <cx:pt idx="10220">60</cx:pt>
          <cx:pt idx="10221">83</cx:pt>
          <cx:pt idx="10222">80</cx:pt>
          <cx:pt idx="10223">78</cx:pt>
          <cx:pt idx="10224">71</cx:pt>
          <cx:pt idx="10225">61</cx:pt>
          <cx:pt idx="10226">68</cx:pt>
          <cx:pt idx="10227">71</cx:pt>
          <cx:pt idx="10228">60</cx:pt>
          <cx:pt idx="10229">78</cx:pt>
          <cx:pt idx="10230">47</cx:pt>
          <cx:pt idx="10231">67</cx:pt>
          <cx:pt idx="10232">76</cx:pt>
          <cx:pt idx="10233">67</cx:pt>
          <cx:pt idx="10234">50</cx:pt>
          <cx:pt idx="10235">70</cx:pt>
          <cx:pt idx="10236">56</cx:pt>
          <cx:pt idx="10237">61</cx:pt>
          <cx:pt idx="10238">69</cx:pt>
          <cx:pt idx="10239">59</cx:pt>
          <cx:pt idx="10240">73</cx:pt>
          <cx:pt idx="10241">34</cx:pt>
          <cx:pt idx="10242">91</cx:pt>
          <cx:pt idx="10243">65</cx:pt>
          <cx:pt idx="10244">48</cx:pt>
          <cx:pt idx="10245">41</cx:pt>
          <cx:pt idx="10246">82</cx:pt>
          <cx:pt idx="10247">57</cx:pt>
          <cx:pt idx="10248">67</cx:pt>
          <cx:pt idx="10249">56</cx:pt>
          <cx:pt idx="10250">76</cx:pt>
          <cx:pt idx="10251">68</cx:pt>
          <cx:pt idx="10252">84</cx:pt>
          <cx:pt idx="10253">68</cx:pt>
          <cx:pt idx="10254">61</cx:pt>
          <cx:pt idx="10255">61</cx:pt>
          <cx:pt idx="10256">66</cx:pt>
          <cx:pt idx="10257">51</cx:pt>
          <cx:pt idx="10258">84</cx:pt>
          <cx:pt idx="10259">73</cx:pt>
          <cx:pt idx="10260">81</cx:pt>
          <cx:pt idx="10261">66</cx:pt>
          <cx:pt idx="10262">54</cx:pt>
          <cx:pt idx="10263">61</cx:pt>
          <cx:pt idx="10264">54</cx:pt>
          <cx:pt idx="10265">72</cx:pt>
          <cx:pt idx="10266">43</cx:pt>
          <cx:pt idx="10267">56</cx:pt>
          <cx:pt idx="10268">28</cx:pt>
          <cx:pt idx="10269">37</cx:pt>
          <cx:pt idx="10270">77</cx:pt>
          <cx:pt idx="10271">53</cx:pt>
          <cx:pt idx="10272">34</cx:pt>
          <cx:pt idx="10273">58</cx:pt>
          <cx:pt idx="10274">67</cx:pt>
          <cx:pt idx="10275">55</cx:pt>
          <cx:pt idx="10276">70</cx:pt>
          <cx:pt idx="10277">58</cx:pt>
          <cx:pt idx="10278">58</cx:pt>
          <cx:pt idx="10279">91</cx:pt>
          <cx:pt idx="10280">77</cx:pt>
          <cx:pt idx="10281">70</cx:pt>
          <cx:pt idx="10282">72</cx:pt>
          <cx:pt idx="10283">58</cx:pt>
          <cx:pt idx="10284">67</cx:pt>
          <cx:pt idx="10285">39</cx:pt>
          <cx:pt idx="10286">74</cx:pt>
          <cx:pt idx="10287">61</cx:pt>
          <cx:pt idx="10288">62</cx:pt>
          <cx:pt idx="10289">82</cx:pt>
          <cx:pt idx="10290">72</cx:pt>
          <cx:pt idx="10291">70</cx:pt>
          <cx:pt idx="10292">50</cx:pt>
          <cx:pt idx="10293">67</cx:pt>
          <cx:pt idx="10294">73</cx:pt>
          <cx:pt idx="10295">72</cx:pt>
          <cx:pt idx="10296">91</cx:pt>
          <cx:pt idx="10297">59</cx:pt>
          <cx:pt idx="10298">60</cx:pt>
          <cx:pt idx="10299">32</cx:pt>
          <cx:pt idx="10300">71</cx:pt>
          <cx:pt idx="10301">32</cx:pt>
          <cx:pt idx="10302">65</cx:pt>
          <cx:pt idx="10303">71</cx:pt>
          <cx:pt idx="10304">59</cx:pt>
          <cx:pt idx="10305">72</cx:pt>
          <cx:pt idx="10306">71</cx:pt>
          <cx:pt idx="10307">57</cx:pt>
          <cx:pt idx="10308">62</cx:pt>
          <cx:pt idx="10309">69</cx:pt>
          <cx:pt idx="10310">48</cx:pt>
          <cx:pt idx="10311">25</cx:pt>
          <cx:pt idx="10312">76</cx:pt>
          <cx:pt idx="10313">64</cx:pt>
          <cx:pt idx="10314">62</cx:pt>
          <cx:pt idx="10315">55</cx:pt>
          <cx:pt idx="10316">42</cx:pt>
          <cx:pt idx="10317">73</cx:pt>
          <cx:pt idx="10318">52</cx:pt>
          <cx:pt idx="10319">71</cx:pt>
          <cx:pt idx="10320">57</cx:pt>
          <cx:pt idx="10321">88</cx:pt>
          <cx:pt idx="10322">47</cx:pt>
          <cx:pt idx="10323">72</cx:pt>
          <cx:pt idx="10324">74</cx:pt>
          <cx:pt idx="10325">70</cx:pt>
          <cx:pt idx="10326">37</cx:pt>
          <cx:pt idx="10327">31</cx:pt>
          <cx:pt idx="10328">35</cx:pt>
          <cx:pt idx="10329">68</cx:pt>
          <cx:pt idx="10330">47</cx:pt>
          <cx:pt idx="10331">75</cx:pt>
          <cx:pt idx="10332">63</cx:pt>
          <cx:pt idx="10333">58</cx:pt>
          <cx:pt idx="10334">59</cx:pt>
          <cx:pt idx="10335">73</cx:pt>
          <cx:pt idx="10336">76</cx:pt>
          <cx:pt idx="10337">65</cx:pt>
          <cx:pt idx="10338">47</cx:pt>
          <cx:pt idx="10339">34</cx:pt>
          <cx:pt idx="10340">71</cx:pt>
          <cx:pt idx="10341">71</cx:pt>
          <cx:pt idx="10342">75</cx:pt>
          <cx:pt idx="10343">74</cx:pt>
          <cx:pt idx="10344">76</cx:pt>
          <cx:pt idx="10345">61</cx:pt>
          <cx:pt idx="10346">73</cx:pt>
          <cx:pt idx="10347">38</cx:pt>
          <cx:pt idx="10348">60</cx:pt>
          <cx:pt idx="10349">80</cx:pt>
          <cx:pt idx="10350">77</cx:pt>
          <cx:pt idx="10351">71</cx:pt>
          <cx:pt idx="10352">79</cx:pt>
          <cx:pt idx="10353">76</cx:pt>
          <cx:pt idx="10354">59</cx:pt>
          <cx:pt idx="10355">71</cx:pt>
          <cx:pt idx="10356">71</cx:pt>
          <cx:pt idx="10357">67</cx:pt>
          <cx:pt idx="10358">56</cx:pt>
          <cx:pt idx="10359">84</cx:pt>
          <cx:pt idx="10360">90</cx:pt>
          <cx:pt idx="10361">34</cx:pt>
          <cx:pt idx="10362">74</cx:pt>
          <cx:pt idx="10363">52</cx:pt>
          <cx:pt idx="10364">68</cx:pt>
          <cx:pt idx="10365">45</cx:pt>
          <cx:pt idx="10366">63</cx:pt>
          <cx:pt idx="10367">53</cx:pt>
          <cx:pt idx="10368">66</cx:pt>
          <cx:pt idx="10369">78</cx:pt>
          <cx:pt idx="10370">54</cx:pt>
          <cx:pt idx="10371">72</cx:pt>
          <cx:pt idx="10372">77</cx:pt>
          <cx:pt idx="10373">50</cx:pt>
          <cx:pt idx="10374">67</cx:pt>
          <cx:pt idx="10375">50</cx:pt>
          <cx:pt idx="10376">70</cx:pt>
          <cx:pt idx="10377">61</cx:pt>
          <cx:pt idx="10378">88</cx:pt>
          <cx:pt idx="10379">76</cx:pt>
          <cx:pt idx="10380">81</cx:pt>
          <cx:pt idx="10381">60</cx:pt>
          <cx:pt idx="10382">73</cx:pt>
          <cx:pt idx="10383">60</cx:pt>
          <cx:pt idx="10384">73</cx:pt>
          <cx:pt idx="10385">76</cx:pt>
          <cx:pt idx="10386">71</cx:pt>
          <cx:pt idx="10387">64</cx:pt>
          <cx:pt idx="10388">48</cx:pt>
          <cx:pt idx="10389">66</cx:pt>
          <cx:pt idx="10390">58</cx:pt>
          <cx:pt idx="10391">38</cx:pt>
          <cx:pt idx="10392">55</cx:pt>
          <cx:pt idx="10393">63</cx:pt>
          <cx:pt idx="10394">81</cx:pt>
          <cx:pt idx="10395">63</cx:pt>
          <cx:pt idx="10396">75</cx:pt>
          <cx:pt idx="10397">83</cx:pt>
          <cx:pt idx="10398">55</cx:pt>
          <cx:pt idx="10399">52</cx:pt>
          <cx:pt idx="10400">72</cx:pt>
          <cx:pt idx="10401">65</cx:pt>
          <cx:pt idx="10402">61</cx:pt>
          <cx:pt idx="10403">56</cx:pt>
          <cx:pt idx="10404">81</cx:pt>
          <cx:pt idx="10405">78</cx:pt>
          <cx:pt idx="10406">41</cx:pt>
          <cx:pt idx="10407">58</cx:pt>
          <cx:pt idx="10408">68</cx:pt>
          <cx:pt idx="10409">79</cx:pt>
          <cx:pt idx="10410">64</cx:pt>
          <cx:pt idx="10411">34</cx:pt>
          <cx:pt idx="10412">35</cx:pt>
          <cx:pt idx="10413">68</cx:pt>
          <cx:pt idx="10414">73</cx:pt>
          <cx:pt idx="10415">72</cx:pt>
          <cx:pt idx="10416">73</cx:pt>
          <cx:pt idx="10417">90</cx:pt>
          <cx:pt idx="10418">49</cx:pt>
          <cx:pt idx="10419">51</cx:pt>
          <cx:pt idx="10420">68</cx:pt>
          <cx:pt idx="10421">78</cx:pt>
          <cx:pt idx="10422">32</cx:pt>
          <cx:pt idx="10423">38</cx:pt>
          <cx:pt idx="10424">71</cx:pt>
          <cx:pt idx="10425">33</cx:pt>
          <cx:pt idx="10426">50</cx:pt>
          <cx:pt idx="10427">43</cx:pt>
          <cx:pt idx="10428">49</cx:pt>
          <cx:pt idx="10429">71</cx:pt>
          <cx:pt idx="10430">49</cx:pt>
          <cx:pt idx="10431">74</cx:pt>
          <cx:pt idx="10432">83</cx:pt>
          <cx:pt idx="10433">34</cx:pt>
          <cx:pt idx="10434">27</cx:pt>
          <cx:pt idx="10435">79</cx:pt>
          <cx:pt idx="10436">73</cx:pt>
          <cx:pt idx="10437">53</cx:pt>
          <cx:pt idx="10438">72</cx:pt>
          <cx:pt idx="10439">40</cx:pt>
          <cx:pt idx="10440">71</cx:pt>
          <cx:pt idx="10441">58</cx:pt>
          <cx:pt idx="10442">56</cx:pt>
          <cx:pt idx="10443">73</cx:pt>
          <cx:pt idx="10444">31</cx:pt>
          <cx:pt idx="10445">69</cx:pt>
          <cx:pt idx="10446">75</cx:pt>
          <cx:pt idx="10447">58</cx:pt>
          <cx:pt idx="10448">56</cx:pt>
          <cx:pt idx="10449">82</cx:pt>
          <cx:pt idx="10450">80</cx:pt>
          <cx:pt idx="10451">58</cx:pt>
          <cx:pt idx="10452">74</cx:pt>
          <cx:pt idx="10453">61</cx:pt>
          <cx:pt idx="10454">71</cx:pt>
          <cx:pt idx="10455">75</cx:pt>
          <cx:pt idx="10456">66</cx:pt>
          <cx:pt idx="10457">68</cx:pt>
          <cx:pt idx="10458">73</cx:pt>
          <cx:pt idx="10459">72</cx:pt>
          <cx:pt idx="10460">51</cx:pt>
          <cx:pt idx="10461">70</cx:pt>
          <cx:pt idx="10462">80</cx:pt>
          <cx:pt idx="10463">77</cx:pt>
          <cx:pt idx="10464">64</cx:pt>
          <cx:pt idx="10465">58</cx:pt>
          <cx:pt idx="10466">72</cx:pt>
          <cx:pt idx="10467">90</cx:pt>
          <cx:pt idx="10468">82</cx:pt>
          <cx:pt idx="10469">76</cx:pt>
          <cx:pt idx="10470">78</cx:pt>
          <cx:pt idx="10471">37</cx:pt>
          <cx:pt idx="10472">36</cx:pt>
          <cx:pt idx="10473">77</cx:pt>
          <cx:pt idx="10474">49</cx:pt>
          <cx:pt idx="10475">57</cx:pt>
          <cx:pt idx="10476">61</cx:pt>
          <cx:pt idx="10477">76</cx:pt>
          <cx:pt idx="10478">75</cx:pt>
          <cx:pt idx="10479">71</cx:pt>
          <cx:pt idx="10480">84</cx:pt>
          <cx:pt idx="10481">74</cx:pt>
          <cx:pt idx="10482">62</cx:pt>
          <cx:pt idx="10483">49</cx:pt>
          <cx:pt idx="10484">63</cx:pt>
          <cx:pt idx="10485">72</cx:pt>
          <cx:pt idx="10486">59</cx:pt>
          <cx:pt idx="10487">75</cx:pt>
          <cx:pt idx="10488">66</cx:pt>
          <cx:pt idx="10489">65</cx:pt>
          <cx:pt idx="10490">57</cx:pt>
          <cx:pt idx="10491">83</cx:pt>
          <cx:pt idx="10492">76</cx:pt>
          <cx:pt idx="10493">76</cx:pt>
          <cx:pt idx="10494">82</cx:pt>
          <cx:pt idx="10495">25</cx:pt>
          <cx:pt idx="10496">72</cx:pt>
          <cx:pt idx="10497">67</cx:pt>
          <cx:pt idx="10498">62</cx:pt>
          <cx:pt idx="10499">70</cx:pt>
          <cx:pt idx="10500">66</cx:pt>
          <cx:pt idx="10501">71</cx:pt>
          <cx:pt idx="10502">79</cx:pt>
          <cx:pt idx="10503">59</cx:pt>
          <cx:pt idx="10504">27</cx:pt>
          <cx:pt idx="10505">78</cx:pt>
          <cx:pt idx="10506">43</cx:pt>
          <cx:pt idx="10507">33</cx:pt>
          <cx:pt idx="10508">45</cx:pt>
          <cx:pt idx="10509">58</cx:pt>
          <cx:pt idx="10510">31</cx:pt>
          <cx:pt idx="10511">49</cx:pt>
          <cx:pt idx="10512">70</cx:pt>
          <cx:pt idx="10513">40</cx:pt>
          <cx:pt idx="10514">43</cx:pt>
          <cx:pt idx="10515">62</cx:pt>
          <cx:pt idx="10516">47</cx:pt>
          <cx:pt idx="10517">56</cx:pt>
          <cx:pt idx="10518">71</cx:pt>
          <cx:pt idx="10519">18</cx:pt>
          <cx:pt idx="10520">33</cx:pt>
          <cx:pt idx="10521">38</cx:pt>
          <cx:pt idx="10522">52</cx:pt>
          <cx:pt idx="10523">52</cx:pt>
          <cx:pt idx="10524">31</cx:pt>
          <cx:pt idx="10525">72</cx:pt>
          <cx:pt idx="10526">75</cx:pt>
          <cx:pt idx="10527">81</cx:pt>
          <cx:pt idx="10528">66</cx:pt>
          <cx:pt idx="10529">73</cx:pt>
          <cx:pt idx="10530">66</cx:pt>
          <cx:pt idx="10531">45</cx:pt>
          <cx:pt idx="10532">60</cx:pt>
          <cx:pt idx="10533">41</cx:pt>
          <cx:pt idx="10534">69</cx:pt>
          <cx:pt idx="10535">63</cx:pt>
          <cx:pt idx="10536">58</cx:pt>
          <cx:pt idx="10537">46</cx:pt>
          <cx:pt idx="10538">36</cx:pt>
          <cx:pt idx="10539">50</cx:pt>
          <cx:pt idx="10540">61</cx:pt>
          <cx:pt idx="10541">45</cx:pt>
          <cx:pt idx="10542">32</cx:pt>
          <cx:pt idx="10543">61</cx:pt>
          <cx:pt idx="10544">73</cx:pt>
          <cx:pt idx="10545">73</cx:pt>
          <cx:pt idx="10546">74</cx:pt>
          <cx:pt idx="10547">57</cx:pt>
          <cx:pt idx="10548">60</cx:pt>
          <cx:pt idx="10549">54</cx:pt>
          <cx:pt idx="10550">56</cx:pt>
          <cx:pt idx="10551">79</cx:pt>
          <cx:pt idx="10552">70</cx:pt>
          <cx:pt idx="10553">33</cx:pt>
          <cx:pt idx="10554">50</cx:pt>
          <cx:pt idx="10555">42</cx:pt>
          <cx:pt idx="10556">33</cx:pt>
          <cx:pt idx="10557">48</cx:pt>
          <cx:pt idx="10558">71</cx:pt>
          <cx:pt idx="10559">66</cx:pt>
          <cx:pt idx="10560">73</cx:pt>
          <cx:pt idx="10561">72</cx:pt>
          <cx:pt idx="10562">55</cx:pt>
          <cx:pt idx="10563">59</cx:pt>
          <cx:pt idx="10564">71</cx:pt>
          <cx:pt idx="10565">48</cx:pt>
          <cx:pt idx="10566">55</cx:pt>
          <cx:pt idx="10567">28</cx:pt>
          <cx:pt idx="10568">43</cx:pt>
          <cx:pt idx="10569">45</cx:pt>
          <cx:pt idx="10570">58</cx:pt>
          <cx:pt idx="10571">60</cx:pt>
          <cx:pt idx="10572">52</cx:pt>
          <cx:pt idx="10573">72</cx:pt>
          <cx:pt idx="10574">46</cx:pt>
          <cx:pt idx="10575">81</cx:pt>
          <cx:pt idx="10576">71</cx:pt>
          <cx:pt idx="10577">79</cx:pt>
          <cx:pt idx="10578">56</cx:pt>
          <cx:pt idx="10579">55</cx:pt>
          <cx:pt idx="10580">26</cx:pt>
          <cx:pt idx="10581">57</cx:pt>
          <cx:pt idx="10582">57</cx:pt>
          <cx:pt idx="10583">70</cx:pt>
          <cx:pt idx="10584">67</cx:pt>
          <cx:pt idx="10585">50</cx:pt>
          <cx:pt idx="10586">73</cx:pt>
          <cx:pt idx="10587">70</cx:pt>
          <cx:pt idx="10588">64</cx:pt>
          <cx:pt idx="10589">67</cx:pt>
          <cx:pt idx="10590">56</cx:pt>
          <cx:pt idx="10591">59</cx:pt>
          <cx:pt idx="10592">34</cx:pt>
          <cx:pt idx="10593">72</cx:pt>
          <cx:pt idx="10594">50</cx:pt>
          <cx:pt idx="10595">67</cx:pt>
          <cx:pt idx="10596">56</cx:pt>
          <cx:pt idx="10597">72</cx:pt>
          <cx:pt idx="10598">78</cx:pt>
          <cx:pt idx="10599">67</cx:pt>
          <cx:pt idx="10600">64</cx:pt>
          <cx:pt idx="10601">83</cx:pt>
          <cx:pt idx="10602">63</cx:pt>
          <cx:pt idx="10603">83</cx:pt>
          <cx:pt idx="10604">48</cx:pt>
          <cx:pt idx="10605">64</cx:pt>
          <cx:pt idx="10606">66</cx:pt>
          <cx:pt idx="10607">74</cx:pt>
          <cx:pt idx="10608">59</cx:pt>
          <cx:pt idx="10609">80</cx:pt>
          <cx:pt idx="10610">68</cx:pt>
          <cx:pt idx="10611">59</cx:pt>
          <cx:pt idx="10612">61</cx:pt>
          <cx:pt idx="10613">31</cx:pt>
          <cx:pt idx="10614">34</cx:pt>
          <cx:pt idx="10615">64</cx:pt>
          <cx:pt idx="10616">65</cx:pt>
          <cx:pt idx="10617">64</cx:pt>
          <cx:pt idx="10618">34</cx:pt>
          <cx:pt idx="10619">59</cx:pt>
          <cx:pt idx="10620">49</cx:pt>
          <cx:pt idx="10621">64</cx:pt>
          <cx:pt idx="10622">62</cx:pt>
          <cx:pt idx="10623">58</cx:pt>
          <cx:pt idx="10624">65</cx:pt>
          <cx:pt idx="10625">65</cx:pt>
          <cx:pt idx="10626">72</cx:pt>
          <cx:pt idx="10627">55</cx:pt>
          <cx:pt idx="10628">73</cx:pt>
          <cx:pt idx="10629">32</cx:pt>
          <cx:pt idx="10630">32</cx:pt>
          <cx:pt idx="10631">73</cx:pt>
          <cx:pt idx="10632">62</cx:pt>
          <cx:pt idx="10633">58</cx:pt>
          <cx:pt idx="10634">77</cx:pt>
          <cx:pt idx="10635">83</cx:pt>
          <cx:pt idx="10636">54</cx:pt>
          <cx:pt idx="10637">30</cx:pt>
          <cx:pt idx="10638">44</cx:pt>
          <cx:pt idx="10639">79</cx:pt>
          <cx:pt idx="10640">62</cx:pt>
          <cx:pt idx="10641">74</cx:pt>
          <cx:pt idx="10642">58</cx:pt>
          <cx:pt idx="10643">47</cx:pt>
          <cx:pt idx="10644">67</cx:pt>
          <cx:pt idx="10645">57</cx:pt>
          <cx:pt idx="10646">52</cx:pt>
          <cx:pt idx="10647">73</cx:pt>
          <cx:pt idx="10648">75</cx:pt>
          <cx:pt idx="10649">39</cx:pt>
          <cx:pt idx="10650">72</cx:pt>
          <cx:pt idx="10651">73</cx:pt>
          <cx:pt idx="10652">62</cx:pt>
          <cx:pt idx="10653">37</cx:pt>
          <cx:pt idx="10654">70</cx:pt>
          <cx:pt idx="10655">56</cx:pt>
          <cx:pt idx="10656">77</cx:pt>
          <cx:pt idx="10657">60</cx:pt>
          <cx:pt idx="10658">69</cx:pt>
          <cx:pt idx="10659">73</cx:pt>
          <cx:pt idx="10660">77</cx:pt>
          <cx:pt idx="10661">61</cx:pt>
          <cx:pt idx="10662">64</cx:pt>
          <cx:pt idx="10663">56</cx:pt>
          <cx:pt idx="10664">80</cx:pt>
          <cx:pt idx="10665">66</cx:pt>
          <cx:pt idx="10666">79</cx:pt>
          <cx:pt idx="10667">56</cx:pt>
          <cx:pt idx="10668">76</cx:pt>
          <cx:pt idx="10669">65</cx:pt>
          <cx:pt idx="10670">72</cx:pt>
          <cx:pt idx="10671">64</cx:pt>
          <cx:pt idx="10672">72</cx:pt>
          <cx:pt idx="10673">48</cx:pt>
          <cx:pt idx="10674">58</cx:pt>
          <cx:pt idx="10675">62</cx:pt>
          <cx:pt idx="10676">70</cx:pt>
          <cx:pt idx="10677">76</cx:pt>
          <cx:pt idx="10678">58</cx:pt>
          <cx:pt idx="10679">54</cx:pt>
          <cx:pt idx="10680">73</cx:pt>
          <cx:pt idx="10681">60</cx:pt>
          <cx:pt idx="10682">79</cx:pt>
          <cx:pt idx="10683">39</cx:pt>
          <cx:pt idx="10684">68</cx:pt>
          <cx:pt idx="10685">61</cx:pt>
          <cx:pt idx="10686">79</cx:pt>
          <cx:pt idx="10687">58</cx:pt>
          <cx:pt idx="10688">56</cx:pt>
          <cx:pt idx="10689">74</cx:pt>
          <cx:pt idx="10690">51</cx:pt>
          <cx:pt idx="10691">63</cx:pt>
          <cx:pt idx="10692">77</cx:pt>
          <cx:pt idx="10693">66</cx:pt>
          <cx:pt idx="10694">34</cx:pt>
          <cx:pt idx="10695">71</cx:pt>
          <cx:pt idx="10696">71</cx:pt>
          <cx:pt idx="10697">65</cx:pt>
          <cx:pt idx="10698">72</cx:pt>
          <cx:pt idx="10699">84</cx:pt>
          <cx:pt idx="10700">53</cx:pt>
          <cx:pt idx="10701">71</cx:pt>
          <cx:pt idx="10702">72</cx:pt>
          <cx:pt idx="10703">68</cx:pt>
          <cx:pt idx="10704">69</cx:pt>
          <cx:pt idx="10705">65</cx:pt>
          <cx:pt idx="10706">63</cx:pt>
          <cx:pt idx="10707">65</cx:pt>
          <cx:pt idx="10708">57</cx:pt>
          <cx:pt idx="10709">70</cx:pt>
          <cx:pt idx="10710">72</cx:pt>
          <cx:pt idx="10711">70</cx:pt>
          <cx:pt idx="10712">69</cx:pt>
          <cx:pt idx="10713">72</cx:pt>
          <cx:pt idx="10714">70</cx:pt>
          <cx:pt idx="10715">73</cx:pt>
          <cx:pt idx="10716">72</cx:pt>
          <cx:pt idx="10717">57</cx:pt>
          <cx:pt idx="10718">65</cx:pt>
          <cx:pt idx="10719">75</cx:pt>
          <cx:pt idx="10720">76</cx:pt>
          <cx:pt idx="10721">34</cx:pt>
          <cx:pt idx="10722">83</cx:pt>
          <cx:pt idx="10723">70</cx:pt>
          <cx:pt idx="10724">71</cx:pt>
          <cx:pt idx="10725">71</cx:pt>
          <cx:pt idx="10726">39</cx:pt>
          <cx:pt idx="10727">59</cx:pt>
          <cx:pt idx="10728">74</cx:pt>
          <cx:pt idx="10729">72</cx:pt>
          <cx:pt idx="10730">77</cx:pt>
          <cx:pt idx="10731">57</cx:pt>
          <cx:pt idx="10732">76</cx:pt>
          <cx:pt idx="10733">72</cx:pt>
          <cx:pt idx="10734">79</cx:pt>
          <cx:pt idx="10735">69</cx:pt>
          <cx:pt idx="10736">71</cx:pt>
          <cx:pt idx="10737">51</cx:pt>
          <cx:pt idx="10738">76</cx:pt>
          <cx:pt idx="10739">71</cx:pt>
          <cx:pt idx="10740">35</cx:pt>
          <cx:pt idx="10741">79</cx:pt>
          <cx:pt idx="10742">72</cx:pt>
          <cx:pt idx="10743">73</cx:pt>
          <cx:pt idx="10744">72</cx:pt>
          <cx:pt idx="10745">60</cx:pt>
          <cx:pt idx="10746">41</cx:pt>
          <cx:pt idx="10747">69</cx:pt>
          <cx:pt idx="10748">64</cx:pt>
          <cx:pt idx="10749">72</cx:pt>
          <cx:pt idx="10750">74</cx:pt>
          <cx:pt idx="10751">69</cx:pt>
          <cx:pt idx="10752">79</cx:pt>
          <cx:pt idx="10753">66</cx:pt>
          <cx:pt idx="10754">52</cx:pt>
          <cx:pt idx="10755">36</cx:pt>
          <cx:pt idx="10756">73</cx:pt>
          <cx:pt idx="10757">46</cx:pt>
          <cx:pt idx="10758">70</cx:pt>
          <cx:pt idx="10759">38</cx:pt>
          <cx:pt idx="10760">50</cx:pt>
          <cx:pt idx="10761">73</cx:pt>
          <cx:pt idx="10762">78</cx:pt>
          <cx:pt idx="10763">54</cx:pt>
          <cx:pt idx="10764">67</cx:pt>
          <cx:pt idx="10765">58</cx:pt>
          <cx:pt idx="10766">78</cx:pt>
          <cx:pt idx="10767">72</cx:pt>
          <cx:pt idx="10768">72</cx:pt>
          <cx:pt idx="10769">87</cx:pt>
          <cx:pt idx="10770">81</cx:pt>
          <cx:pt idx="10771">79</cx:pt>
          <cx:pt idx="10772">73</cx:pt>
          <cx:pt idx="10773">39</cx:pt>
          <cx:pt idx="10774">69</cx:pt>
          <cx:pt idx="10775">55</cx:pt>
          <cx:pt idx="10776">57</cx:pt>
          <cx:pt idx="10777">69</cx:pt>
          <cx:pt idx="10778">82</cx:pt>
          <cx:pt idx="10779">37</cx:pt>
          <cx:pt idx="10780">34</cx:pt>
          <cx:pt idx="10781">69</cx:pt>
          <cx:pt idx="10782">41</cx:pt>
          <cx:pt idx="10783">56</cx:pt>
          <cx:pt idx="10784">82</cx:pt>
          <cx:pt idx="10785">70</cx:pt>
          <cx:pt idx="10786">69</cx:pt>
          <cx:pt idx="10787">72</cx:pt>
          <cx:pt idx="10788">86</cx:pt>
          <cx:pt idx="10789">57</cx:pt>
          <cx:pt idx="10790">50</cx:pt>
          <cx:pt idx="10791">68</cx:pt>
          <cx:pt idx="10792">65</cx:pt>
          <cx:pt idx="10793">56</cx:pt>
          <cx:pt idx="10794">30</cx:pt>
          <cx:pt idx="10795">47</cx:pt>
          <cx:pt idx="10796">55</cx:pt>
          <cx:pt idx="10797">74</cx:pt>
          <cx:pt idx="10798">59</cx:pt>
          <cx:pt idx="10799">69</cx:pt>
          <cx:pt idx="10800">66</cx:pt>
          <cx:pt idx="10801">67</cx:pt>
          <cx:pt idx="10802">62</cx:pt>
          <cx:pt idx="10803">82</cx:pt>
          <cx:pt idx="10804">71</cx:pt>
          <cx:pt idx="10805">59</cx:pt>
          <cx:pt idx="10806">50</cx:pt>
          <cx:pt idx="10807">79</cx:pt>
          <cx:pt idx="10808">33</cx:pt>
          <cx:pt idx="10809">39</cx:pt>
          <cx:pt idx="10810">54</cx:pt>
          <cx:pt idx="10811">32</cx:pt>
          <cx:pt idx="10812">42</cx:pt>
          <cx:pt idx="10813">64</cx:pt>
          <cx:pt idx="10814">60</cx:pt>
          <cx:pt idx="10815">86</cx:pt>
          <cx:pt idx="10816">86</cx:pt>
          <cx:pt idx="10817">35</cx:pt>
          <cx:pt idx="10818">33</cx:pt>
          <cx:pt idx="10819">36</cx:pt>
          <cx:pt idx="10820">77</cx:pt>
          <cx:pt idx="10821">91</cx:pt>
          <cx:pt idx="10822">72</cx:pt>
          <cx:pt idx="10823">73</cx:pt>
          <cx:pt idx="10824">77</cx:pt>
          <cx:pt idx="10825">72</cx:pt>
          <cx:pt idx="10826">28</cx:pt>
          <cx:pt idx="10827">43</cx:pt>
          <cx:pt idx="10828">45</cx:pt>
          <cx:pt idx="10829">58</cx:pt>
          <cx:pt idx="10830">36</cx:pt>
          <cx:pt idx="10831">72</cx:pt>
          <cx:pt idx="10832">29</cx:pt>
          <cx:pt idx="10833">80</cx:pt>
          <cx:pt idx="10834">67</cx:pt>
          <cx:pt idx="10835">39</cx:pt>
          <cx:pt idx="10836">37</cx:pt>
          <cx:pt idx="10837">38</cx:pt>
          <cx:pt idx="10838">59</cx:pt>
          <cx:pt idx="10839">76</cx:pt>
          <cx:pt idx="10840">46</cx:pt>
          <cx:pt idx="10841">74</cx:pt>
          <cx:pt idx="10842">68</cx:pt>
          <cx:pt idx="10843">67</cx:pt>
          <cx:pt idx="10844">66</cx:pt>
          <cx:pt idx="10845">71</cx:pt>
          <cx:pt idx="10846">62</cx:pt>
          <cx:pt idx="10847">48</cx:pt>
          <cx:pt idx="10848">60</cx:pt>
          <cx:pt idx="10849">52</cx:pt>
          <cx:pt idx="10850">64</cx:pt>
          <cx:pt idx="10851">36</cx:pt>
          <cx:pt idx="10852">58</cx:pt>
          <cx:pt idx="10853">76</cx:pt>
          <cx:pt idx="10854">72</cx:pt>
          <cx:pt idx="10855">77</cx:pt>
          <cx:pt idx="10856">45</cx:pt>
          <cx:pt idx="10857">42</cx:pt>
          <cx:pt idx="10858">77</cx:pt>
          <cx:pt idx="10859">68</cx:pt>
          <cx:pt idx="10860">59</cx:pt>
          <cx:pt idx="10861">69</cx:pt>
          <cx:pt idx="10862">71</cx:pt>
          <cx:pt idx="10863">70</cx:pt>
          <cx:pt idx="10864">40</cx:pt>
          <cx:pt idx="10865">49</cx:pt>
          <cx:pt idx="10866">68</cx:pt>
          <cx:pt idx="10867">72</cx:pt>
          <cx:pt idx="10868">73</cx:pt>
          <cx:pt idx="10869">81</cx:pt>
          <cx:pt idx="10870">69</cx:pt>
          <cx:pt idx="10871">77</cx:pt>
          <cx:pt idx="10872">80</cx:pt>
          <cx:pt idx="10873">67</cx:pt>
          <cx:pt idx="10874">67</cx:pt>
          <cx:pt idx="10875">42</cx:pt>
          <cx:pt idx="10876">82</cx:pt>
          <cx:pt idx="10877">59</cx:pt>
          <cx:pt idx="10878">71</cx:pt>
          <cx:pt idx="10879">87</cx:pt>
          <cx:pt idx="10880">82</cx:pt>
          <cx:pt idx="10881">70</cx:pt>
          <cx:pt idx="10882">71</cx:pt>
          <cx:pt idx="10883">63</cx:pt>
          <cx:pt idx="10884">75</cx:pt>
          <cx:pt idx="10885">68</cx:pt>
          <cx:pt idx="10886">80</cx:pt>
          <cx:pt idx="10887">79</cx:pt>
          <cx:pt idx="10888">73</cx:pt>
          <cx:pt idx="10889">68</cx:pt>
          <cx:pt idx="10890">82</cx:pt>
          <cx:pt idx="10891">56</cx:pt>
          <cx:pt idx="10892">77</cx:pt>
          <cx:pt idx="10893">70</cx:pt>
          <cx:pt idx="10894">73</cx:pt>
          <cx:pt idx="10895">75</cx:pt>
          <cx:pt idx="10896">65</cx:pt>
          <cx:pt idx="10897">82</cx:pt>
          <cx:pt idx="10898">69</cx:pt>
          <cx:pt idx="10899">70</cx:pt>
          <cx:pt idx="10900">71</cx:pt>
          <cx:pt idx="10901">77</cx:pt>
          <cx:pt idx="10902">51</cx:pt>
          <cx:pt idx="10903">71</cx:pt>
          <cx:pt idx="10904">66</cx:pt>
          <cx:pt idx="10905">78</cx:pt>
          <cx:pt idx="10906">65</cx:pt>
          <cx:pt idx="10907">77</cx:pt>
          <cx:pt idx="10908">84</cx:pt>
          <cx:pt idx="10909">59</cx:pt>
          <cx:pt idx="10910">80</cx:pt>
          <cx:pt idx="10911">67</cx:pt>
          <cx:pt idx="10912">38</cx:pt>
          <cx:pt idx="10913">36</cx:pt>
          <cx:pt idx="10914">69</cx:pt>
          <cx:pt idx="10915">66</cx:pt>
          <cx:pt idx="10916">67</cx:pt>
          <cx:pt idx="10917">58</cx:pt>
          <cx:pt idx="10918">61</cx:pt>
          <cx:pt idx="10919">36</cx:pt>
          <cx:pt idx="10920">64</cx:pt>
          <cx:pt idx="10921">79</cx:pt>
          <cx:pt idx="10922">34</cx:pt>
          <cx:pt idx="10923">65</cx:pt>
          <cx:pt idx="10924">57</cx:pt>
          <cx:pt idx="10925">70</cx:pt>
          <cx:pt idx="10926">73</cx:pt>
          <cx:pt idx="10927">66</cx:pt>
          <cx:pt idx="10928">71</cx:pt>
          <cx:pt idx="10929">73</cx:pt>
          <cx:pt idx="10930">72</cx:pt>
          <cx:pt idx="10931">55</cx:pt>
          <cx:pt idx="10932">61</cx:pt>
          <cx:pt idx="10933">74</cx:pt>
          <cx:pt idx="10934">44</cx:pt>
          <cx:pt idx="10935">71</cx:pt>
          <cx:pt idx="10936">61</cx:pt>
          <cx:pt idx="10937">79</cx:pt>
          <cx:pt idx="10938">67</cx:pt>
          <cx:pt idx="10939">77</cx:pt>
          <cx:pt idx="10940">81</cx:pt>
          <cx:pt idx="10941">85</cx:pt>
          <cx:pt idx="10942">78</cx:pt>
          <cx:pt idx="10943">56</cx:pt>
          <cx:pt idx="10944">57</cx:pt>
          <cx:pt idx="10945">30</cx:pt>
          <cx:pt idx="10946">76</cx:pt>
          <cx:pt idx="10947">52</cx:pt>
          <cx:pt idx="10948">74</cx:pt>
          <cx:pt idx="10949">83</cx:pt>
          <cx:pt idx="10950">50</cx:pt>
          <cx:pt idx="10951">51</cx:pt>
          <cx:pt idx="10952">73</cx:pt>
          <cx:pt idx="10953">61</cx:pt>
          <cx:pt idx="10954">56</cx:pt>
          <cx:pt idx="10955">69</cx:pt>
          <cx:pt idx="10956">66</cx:pt>
          <cx:pt idx="10957">76</cx:pt>
          <cx:pt idx="10958">69</cx:pt>
          <cx:pt idx="10959">70</cx:pt>
          <cx:pt idx="10960">82</cx:pt>
          <cx:pt idx="10961">75</cx:pt>
          <cx:pt idx="10962">35</cx:pt>
          <cx:pt idx="10963">66</cx:pt>
          <cx:pt idx="10964">36</cx:pt>
          <cx:pt idx="10965">65</cx:pt>
          <cx:pt idx="10966">84</cx:pt>
          <cx:pt idx="10967">84</cx:pt>
          <cx:pt idx="10968">78</cx:pt>
          <cx:pt idx="10969">72</cx:pt>
          <cx:pt idx="10970">67</cx:pt>
          <cx:pt idx="10971">73</cx:pt>
          <cx:pt idx="10972">70</cx:pt>
          <cx:pt idx="10973">61</cx:pt>
          <cx:pt idx="10974">72</cx:pt>
          <cx:pt idx="10975">53</cx:pt>
          <cx:pt idx="10976">71</cx:pt>
          <cx:pt idx="10977">60</cx:pt>
          <cx:pt idx="10978">72</cx:pt>
          <cx:pt idx="10979">80</cx:pt>
          <cx:pt idx="10980">64</cx:pt>
          <cx:pt idx="10981">57</cx:pt>
          <cx:pt idx="10982">75</cx:pt>
          <cx:pt idx="10983">57</cx:pt>
          <cx:pt idx="10984">62</cx:pt>
          <cx:pt idx="10985">61</cx:pt>
          <cx:pt idx="10986">60</cx:pt>
          <cx:pt idx="10987">61</cx:pt>
          <cx:pt idx="10988">44</cx:pt>
          <cx:pt idx="10989">63</cx:pt>
          <cx:pt idx="10990">71</cx:pt>
          <cx:pt idx="10991">54</cx:pt>
          <cx:pt idx="10992">89</cx:pt>
          <cx:pt idx="10993">77</cx:pt>
          <cx:pt idx="10994">57</cx:pt>
          <cx:pt idx="10995">72</cx:pt>
          <cx:pt idx="10996">64</cx:pt>
          <cx:pt idx="10997">38</cx:pt>
          <cx:pt idx="10998">56</cx:pt>
          <cx:pt idx="10999">56</cx:pt>
          <cx:pt idx="11000">36</cx:pt>
          <cx:pt idx="11001">76</cx:pt>
          <cx:pt idx="11002">86</cx:pt>
          <cx:pt idx="11003">57</cx:pt>
          <cx:pt idx="11004">59</cx:pt>
          <cx:pt idx="11005">60</cx:pt>
          <cx:pt idx="11006">38</cx:pt>
          <cx:pt idx="11007">49</cx:pt>
          <cx:pt idx="11008">72</cx:pt>
          <cx:pt idx="11009">74</cx:pt>
          <cx:pt idx="11010">78</cx:pt>
          <cx:pt idx="11011">39</cx:pt>
          <cx:pt idx="11012">48</cx:pt>
          <cx:pt idx="11013">75</cx:pt>
          <cx:pt idx="11014">38</cx:pt>
          <cx:pt idx="11015">67</cx:pt>
          <cx:pt idx="11016">73</cx:pt>
          <cx:pt idx="11017">70</cx:pt>
          <cx:pt idx="11018">72</cx:pt>
          <cx:pt idx="11019">62</cx:pt>
          <cx:pt idx="11020">60</cx:pt>
          <cx:pt idx="11021">70</cx:pt>
          <cx:pt idx="11022">79</cx:pt>
          <cx:pt idx="11023">59</cx:pt>
          <cx:pt idx="11024">71</cx:pt>
          <cx:pt idx="11025">78</cx:pt>
          <cx:pt idx="11026">55</cx:pt>
          <cx:pt idx="11027">68</cx:pt>
          <cx:pt idx="11028">63</cx:pt>
          <cx:pt idx="11029">59</cx:pt>
          <cx:pt idx="11030">66</cx:pt>
          <cx:pt idx="11031">75</cx:pt>
          <cx:pt idx="11032">71</cx:pt>
          <cx:pt idx="11033">65</cx:pt>
          <cx:pt idx="11034">69</cx:pt>
          <cx:pt idx="11035">57</cx:pt>
          <cx:pt idx="11036">64</cx:pt>
          <cx:pt idx="11037">70</cx:pt>
          <cx:pt idx="11038">66</cx:pt>
          <cx:pt idx="11039">59</cx:pt>
          <cx:pt idx="11040">35</cx:pt>
          <cx:pt idx="11041">70</cx:pt>
          <cx:pt idx="11042">79</cx:pt>
          <cx:pt idx="11043">33</cx:pt>
          <cx:pt idx="11044">63</cx:pt>
          <cx:pt idx="11045">59</cx:pt>
          <cx:pt idx="11046">69</cx:pt>
          <cx:pt idx="11047">33</cx:pt>
          <cx:pt idx="11048">76</cx:pt>
          <cx:pt idx="11049">46</cx:pt>
          <cx:pt idx="11050">42</cx:pt>
          <cx:pt idx="11051">77</cx:pt>
          <cx:pt idx="11052">71</cx:pt>
          <cx:pt idx="11053">82</cx:pt>
          <cx:pt idx="11054">82</cx:pt>
          <cx:pt idx="11055">68</cx:pt>
          <cx:pt idx="11056">72</cx:pt>
          <cx:pt idx="11057">30</cx:pt>
          <cx:pt idx="11058">62</cx:pt>
          <cx:pt idx="11059">35</cx:pt>
          <cx:pt idx="11060">67</cx:pt>
          <cx:pt idx="11061">69</cx:pt>
          <cx:pt idx="11062">72</cx:pt>
          <cx:pt idx="11063">47</cx:pt>
          <cx:pt idx="11064">58</cx:pt>
          <cx:pt idx="11065">75</cx:pt>
          <cx:pt idx="11066">74</cx:pt>
          <cx:pt idx="11067">62</cx:pt>
          <cx:pt idx="11068">60</cx:pt>
          <cx:pt idx="11069">83</cx:pt>
          <cx:pt idx="11070">73</cx:pt>
          <cx:pt idx="11071">59</cx:pt>
          <cx:pt idx="11072">31</cx:pt>
          <cx:pt idx="11073">44</cx:pt>
          <cx:pt idx="11074">60</cx:pt>
          <cx:pt idx="11075">65</cx:pt>
          <cx:pt idx="11076">65</cx:pt>
          <cx:pt idx="11077">74</cx:pt>
          <cx:pt idx="11078">71</cx:pt>
          <cx:pt idx="11079">77</cx:pt>
          <cx:pt idx="11080">44</cx:pt>
          <cx:pt idx="11081">46</cx:pt>
          <cx:pt idx="11082">75</cx:pt>
          <cx:pt idx="11083">78</cx:pt>
          <cx:pt idx="11084">86</cx:pt>
          <cx:pt idx="11085">23</cx:pt>
          <cx:pt idx="11086">59</cx:pt>
          <cx:pt idx="11087">63</cx:pt>
          <cx:pt idx="11088">66</cx:pt>
          <cx:pt idx="11089">54</cx:pt>
          <cx:pt idx="11090">51</cx:pt>
          <cx:pt idx="11091">40</cx:pt>
          <cx:pt idx="11092">34</cx:pt>
          <cx:pt idx="11093">46</cx:pt>
          <cx:pt idx="11094">68</cx:pt>
          <cx:pt idx="11095">39</cx:pt>
          <cx:pt idx="11096">39</cx:pt>
          <cx:pt idx="11097">33</cx:pt>
          <cx:pt idx="11098">61</cx:pt>
          <cx:pt idx="11099">73</cx:pt>
          <cx:pt idx="11100">90</cx:pt>
          <cx:pt idx="11101">88</cx:pt>
          <cx:pt idx="11102">33</cx:pt>
          <cx:pt idx="11103">85</cx:pt>
          <cx:pt idx="11104">62</cx:pt>
          <cx:pt idx="11105">35</cx:pt>
          <cx:pt idx="11106">64</cx:pt>
          <cx:pt idx="11107">90</cx:pt>
          <cx:pt idx="11108">81</cx:pt>
          <cx:pt idx="11109">50</cx:pt>
          <cx:pt idx="11110">69</cx:pt>
          <cx:pt idx="11111">53</cx:pt>
          <cx:pt idx="11112">65</cx:pt>
          <cx:pt idx="11113">60</cx:pt>
          <cx:pt idx="11114">60</cx:pt>
          <cx:pt idx="11115">66</cx:pt>
          <cx:pt idx="11116">62</cx:pt>
          <cx:pt idx="11117">55</cx:pt>
          <cx:pt idx="11118">34</cx:pt>
          <cx:pt idx="11119">74</cx:pt>
          <cx:pt idx="11120">67</cx:pt>
          <cx:pt idx="11121">52</cx:pt>
          <cx:pt idx="11122">72</cx:pt>
          <cx:pt idx="11123">55</cx:pt>
          <cx:pt idx="11124">53</cx:pt>
          <cx:pt idx="11125">53</cx:pt>
          <cx:pt idx="11126">72</cx:pt>
          <cx:pt idx="11127">65</cx:pt>
          <cx:pt idx="11128">57</cx:pt>
          <cx:pt idx="11129">57</cx:pt>
          <cx:pt idx="11130">76</cx:pt>
          <cx:pt idx="11131">53</cx:pt>
          <cx:pt idx="11132">69</cx:pt>
          <cx:pt idx="11133">69</cx:pt>
          <cx:pt idx="11134">57</cx:pt>
          <cx:pt idx="11135">38</cx:pt>
          <cx:pt idx="11136">81</cx:pt>
          <cx:pt idx="11137">57</cx:pt>
          <cx:pt idx="11138">61</cx:pt>
          <cx:pt idx="11139">57</cx:pt>
          <cx:pt idx="11140">38</cx:pt>
          <cx:pt idx="11141">62</cx:pt>
          <cx:pt idx="11142">67</cx:pt>
          <cx:pt idx="11143">63</cx:pt>
          <cx:pt idx="11144">56</cx:pt>
          <cx:pt idx="11145">68</cx:pt>
          <cx:pt idx="11146">71</cx:pt>
          <cx:pt idx="11147">63</cx:pt>
          <cx:pt idx="11148">60</cx:pt>
          <cx:pt idx="11149">44</cx:pt>
          <cx:pt idx="11150">39</cx:pt>
          <cx:pt idx="11151">73</cx:pt>
          <cx:pt idx="11152">64</cx:pt>
          <cx:pt idx="11153">73</cx:pt>
          <cx:pt idx="11154">77</cx:pt>
          <cx:pt idx="11155">79</cx:pt>
          <cx:pt idx="11156">56</cx:pt>
          <cx:pt idx="11157">72</cx:pt>
          <cx:pt idx="11158">75</cx:pt>
          <cx:pt idx="11159">74</cx:pt>
          <cx:pt idx="11160">70</cx:pt>
          <cx:pt idx="11161">62</cx:pt>
          <cx:pt idx="11162">72</cx:pt>
          <cx:pt idx="11163">73</cx:pt>
          <cx:pt idx="11164">77</cx:pt>
          <cx:pt idx="11165">76</cx:pt>
          <cx:pt idx="11166">83</cx:pt>
          <cx:pt idx="11167">94</cx:pt>
          <cx:pt idx="11168">87</cx:pt>
          <cx:pt idx="11169">67</cx:pt>
          <cx:pt idx="11170">72</cx:pt>
          <cx:pt idx="11171">91</cx:pt>
          <cx:pt idx="11172">63</cx:pt>
          <cx:pt idx="11173">61</cx:pt>
          <cx:pt idx="11174">69</cx:pt>
          <cx:pt idx="11175">62</cx:pt>
          <cx:pt idx="11176">40</cx:pt>
          <cx:pt idx="11177">73</cx:pt>
          <cx:pt idx="11178">71</cx:pt>
          <cx:pt idx="11179">78</cx:pt>
          <cx:pt idx="11180">68</cx:pt>
          <cx:pt idx="11181">72</cx:pt>
          <cx:pt idx="11182">68</cx:pt>
          <cx:pt idx="11183">88</cx:pt>
          <cx:pt idx="11184">49</cx:pt>
          <cx:pt idx="11185">65</cx:pt>
          <cx:pt idx="11186">49</cx:pt>
          <cx:pt idx="11187">89</cx:pt>
          <cx:pt idx="11188">69</cx:pt>
          <cx:pt idx="11189">57</cx:pt>
          <cx:pt idx="11190">79</cx:pt>
          <cx:pt idx="11191">54</cx:pt>
          <cx:pt idx="11192">73</cx:pt>
          <cx:pt idx="11193">70</cx:pt>
          <cx:pt idx="11194">68</cx:pt>
          <cx:pt idx="11195">68</cx:pt>
          <cx:pt idx="11196">86</cx:pt>
          <cx:pt idx="11197">62</cx:pt>
          <cx:pt idx="11198">55</cx:pt>
          <cx:pt idx="11199">71</cx:pt>
          <cx:pt idx="11200">37</cx:pt>
          <cx:pt idx="11201">60</cx:pt>
          <cx:pt idx="11202">85</cx:pt>
          <cx:pt idx="11203">85</cx:pt>
          <cx:pt idx="11204">57</cx:pt>
          <cx:pt idx="11205">83</cx:pt>
          <cx:pt idx="11206">38</cx:pt>
          <cx:pt idx="11207">31</cx:pt>
          <cx:pt idx="11208">57</cx:pt>
          <cx:pt idx="11209">34</cx:pt>
          <cx:pt idx="11210">72</cx:pt>
          <cx:pt idx="11211">65</cx:pt>
          <cx:pt idx="11212">67</cx:pt>
          <cx:pt idx="11213">67</cx:pt>
          <cx:pt idx="11214">63</cx:pt>
          <cx:pt idx="11215">74</cx:pt>
          <cx:pt idx="11216">57</cx:pt>
          <cx:pt idx="11217">28</cx:pt>
          <cx:pt idx="11218">71</cx:pt>
          <cx:pt idx="11219">76</cx:pt>
          <cx:pt idx="11220">77</cx:pt>
          <cx:pt idx="11221">38</cx:pt>
          <cx:pt idx="11222">71</cx:pt>
          <cx:pt idx="11223">71</cx:pt>
          <cx:pt idx="11224">58</cx:pt>
          <cx:pt idx="11225">79</cx:pt>
          <cx:pt idx="11226">60</cx:pt>
          <cx:pt idx="11227">44</cx:pt>
          <cx:pt idx="11228">33</cx:pt>
          <cx:pt idx="11229">81</cx:pt>
          <cx:pt idx="11230">48</cx:pt>
          <cx:pt idx="11231">54</cx:pt>
          <cx:pt idx="11232">36</cx:pt>
          <cx:pt idx="11233">62</cx:pt>
          <cx:pt idx="11234">70</cx:pt>
          <cx:pt idx="11235">76</cx:pt>
          <cx:pt idx="11236">59</cx:pt>
          <cx:pt idx="11237">46</cx:pt>
          <cx:pt idx="11238">83</cx:pt>
          <cx:pt idx="11239">55</cx:pt>
          <cx:pt idx="11240">60</cx:pt>
          <cx:pt idx="11241">65</cx:pt>
          <cx:pt idx="11242">80</cx:pt>
          <cx:pt idx="11243">34</cx:pt>
          <cx:pt idx="11244">61</cx:pt>
          <cx:pt idx="11245">58</cx:pt>
          <cx:pt idx="11246">79</cx:pt>
          <cx:pt idx="11247">58</cx:pt>
          <cx:pt idx="11248">64</cx:pt>
          <cx:pt idx="11249">60</cx:pt>
          <cx:pt idx="11250">87</cx:pt>
          <cx:pt idx="11251">52</cx:pt>
          <cx:pt idx="11252">76</cx:pt>
          <cx:pt idx="11253">80</cx:pt>
          <cx:pt idx="11254">65</cx:pt>
          <cx:pt idx="11255">68</cx:pt>
          <cx:pt idx="11256">65</cx:pt>
          <cx:pt idx="11257">75</cx:pt>
          <cx:pt idx="11258">59</cx:pt>
          <cx:pt idx="11259">60</cx:pt>
          <cx:pt idx="11260">32</cx:pt>
          <cx:pt idx="11261">55</cx:pt>
          <cx:pt idx="11262">63</cx:pt>
          <cx:pt idx="11263">58</cx:pt>
          <cx:pt idx="11264">63</cx:pt>
          <cx:pt idx="11265">35</cx:pt>
          <cx:pt idx="11266">88</cx:pt>
          <cx:pt idx="11267">76</cx:pt>
          <cx:pt idx="11268">91</cx:pt>
          <cx:pt idx="11269">57</cx:pt>
          <cx:pt idx="11270">58</cx:pt>
          <cx:pt idx="11271">64</cx:pt>
          <cx:pt idx="11272">66</cx:pt>
          <cx:pt idx="11273">77</cx:pt>
          <cx:pt idx="11274">44</cx:pt>
          <cx:pt idx="11275">24</cx:pt>
          <cx:pt idx="11276">90</cx:pt>
          <cx:pt idx="11277">93</cx:pt>
          <cx:pt idx="11278">81</cx:pt>
          <cx:pt idx="11279">34</cx:pt>
          <cx:pt idx="11280">38</cx:pt>
          <cx:pt idx="11281">47</cx:pt>
          <cx:pt idx="11282">82</cx:pt>
          <cx:pt idx="11283">74</cx:pt>
          <cx:pt idx="11284">73</cx:pt>
          <cx:pt idx="11285">70</cx:pt>
          <cx:pt idx="11286">68</cx:pt>
          <cx:pt idx="11287">75</cx:pt>
          <cx:pt idx="11288">61</cx:pt>
          <cx:pt idx="11289">60</cx:pt>
          <cx:pt idx="11290">73</cx:pt>
          <cx:pt idx="11291">34</cx:pt>
          <cx:pt idx="11292">72</cx:pt>
          <cx:pt idx="11293">53</cx:pt>
          <cx:pt idx="11294">43</cx:pt>
          <cx:pt idx="11295">52</cx:pt>
          <cx:pt idx="11296">79</cx:pt>
          <cx:pt idx="11297">90</cx:pt>
          <cx:pt idx="11298">75</cx:pt>
          <cx:pt idx="11299">90</cx:pt>
          <cx:pt idx="11300">67</cx:pt>
          <cx:pt idx="11301">73</cx:pt>
          <cx:pt idx="11302">69</cx:pt>
          <cx:pt idx="11303">86</cx:pt>
          <cx:pt idx="11304">72</cx:pt>
          <cx:pt idx="11305">51</cx:pt>
          <cx:pt idx="11306">62</cx:pt>
          <cx:pt idx="11307">60</cx:pt>
          <cx:pt idx="11308">55</cx:pt>
          <cx:pt idx="11309">61</cx:pt>
          <cx:pt idx="11310">69</cx:pt>
          <cx:pt idx="11311">67</cx:pt>
          <cx:pt idx="11312">69</cx:pt>
          <cx:pt idx="11313">81</cx:pt>
          <cx:pt idx="11314">58</cx:pt>
          <cx:pt idx="11315">73</cx:pt>
          <cx:pt idx="11316">47</cx:pt>
          <cx:pt idx="11317">51</cx:pt>
          <cx:pt idx="11318">74</cx:pt>
          <cx:pt idx="11319">55</cx:pt>
          <cx:pt idx="11320">39</cx:pt>
          <cx:pt idx="11321">66</cx:pt>
          <cx:pt idx="11322">73</cx:pt>
          <cx:pt idx="11323">54</cx:pt>
          <cx:pt idx="11324">52</cx:pt>
          <cx:pt idx="11325">65</cx:pt>
          <cx:pt idx="11326">29</cx:pt>
          <cx:pt idx="11327">57</cx:pt>
          <cx:pt idx="11328">44</cx:pt>
          <cx:pt idx="11329">60</cx:pt>
          <cx:pt idx="11330">59</cx:pt>
          <cx:pt idx="11331">84</cx:pt>
          <cx:pt idx="11332">50</cx:pt>
          <cx:pt idx="11333">73</cx:pt>
          <cx:pt idx="11334">56</cx:pt>
          <cx:pt idx="11335">37</cx:pt>
          <cx:pt idx="11336">74</cx:pt>
          <cx:pt idx="11337">70</cx:pt>
          <cx:pt idx="11338">32</cx:pt>
          <cx:pt idx="11339">66</cx:pt>
          <cx:pt idx="11340">84</cx:pt>
          <cx:pt idx="11341">75</cx:pt>
          <cx:pt idx="11342">43</cx:pt>
          <cx:pt idx="11343">70</cx:pt>
          <cx:pt idx="11344">55</cx:pt>
          <cx:pt idx="11345">67</cx:pt>
          <cx:pt idx="11346">59</cx:pt>
          <cx:pt idx="11347">77</cx:pt>
          <cx:pt idx="11348">47</cx:pt>
          <cx:pt idx="11349">55</cx:pt>
          <cx:pt idx="11350">80</cx:pt>
          <cx:pt idx="11351">51</cx:pt>
          <cx:pt idx="11352">57</cx:pt>
          <cx:pt idx="11353">73</cx:pt>
          <cx:pt idx="11354">70</cx:pt>
          <cx:pt idx="11355">33</cx:pt>
          <cx:pt idx="11356">39</cx:pt>
          <cx:pt idx="11357">58</cx:pt>
          <cx:pt idx="11358">74</cx:pt>
          <cx:pt idx="11359">70</cx:pt>
          <cx:pt idx="11360">51</cx:pt>
          <cx:pt idx="11361">78</cx:pt>
          <cx:pt idx="11362">66</cx:pt>
          <cx:pt idx="11363">86</cx:pt>
          <cx:pt idx="11364">80</cx:pt>
          <cx:pt idx="11365">41</cx:pt>
          <cx:pt idx="11366">61</cx:pt>
          <cx:pt idx="11367">71</cx:pt>
          <cx:pt idx="11368">57</cx:pt>
          <cx:pt idx="11369">73</cx:pt>
          <cx:pt idx="11370">73</cx:pt>
          <cx:pt idx="11371">63</cx:pt>
          <cx:pt idx="11372">58</cx:pt>
          <cx:pt idx="11373">40</cx:pt>
          <cx:pt idx="11374">67</cx:pt>
          <cx:pt idx="11375">80</cx:pt>
          <cx:pt idx="11376">37</cx:pt>
          <cx:pt idx="11377">37</cx:pt>
          <cx:pt idx="11378">62</cx:pt>
          <cx:pt idx="11379">59</cx:pt>
          <cx:pt idx="11380">78</cx:pt>
          <cx:pt idx="11381">63</cx:pt>
          <cx:pt idx="11382">72</cx:pt>
          <cx:pt idx="11383">77</cx:pt>
          <cx:pt idx="11384">74</cx:pt>
          <cx:pt idx="11385">72</cx:pt>
          <cx:pt idx="11386">94</cx:pt>
          <cx:pt idx="11387">62</cx:pt>
          <cx:pt idx="11388">57</cx:pt>
          <cx:pt idx="11389">74</cx:pt>
          <cx:pt idx="11390">69</cx:pt>
          <cx:pt idx="11391">33</cx:pt>
          <cx:pt idx="11392">63</cx:pt>
          <cx:pt idx="11393">40</cx:pt>
          <cx:pt idx="11394">64</cx:pt>
          <cx:pt idx="11395">68</cx:pt>
          <cx:pt idx="11396">52</cx:pt>
          <cx:pt idx="11397">55</cx:pt>
          <cx:pt idx="11398">78</cx:pt>
          <cx:pt idx="11399">75</cx:pt>
          <cx:pt idx="11400">62</cx:pt>
          <cx:pt idx="11401">41</cx:pt>
          <cx:pt idx="11402">37</cx:pt>
          <cx:pt idx="11403">72</cx:pt>
          <cx:pt idx="11404">69</cx:pt>
          <cx:pt idx="11405">69</cx:pt>
          <cx:pt idx="11406">65</cx:pt>
          <cx:pt idx="11407">70</cx:pt>
          <cx:pt idx="11408">81</cx:pt>
          <cx:pt idx="11409">56</cx:pt>
          <cx:pt idx="11410">73</cx:pt>
          <cx:pt idx="11411">42</cx:pt>
          <cx:pt idx="11412">66</cx:pt>
          <cx:pt idx="11413">57</cx:pt>
          <cx:pt idx="11414">28</cx:pt>
          <cx:pt idx="11415">60</cx:pt>
          <cx:pt idx="11416">64</cx:pt>
          <cx:pt idx="11417">57</cx:pt>
          <cx:pt idx="11418">80</cx:pt>
          <cx:pt idx="11419">79</cx:pt>
          <cx:pt idx="11420">31</cx:pt>
          <cx:pt idx="11421">49</cx:pt>
          <cx:pt idx="11422">73</cx:pt>
          <cx:pt idx="11423">65</cx:pt>
          <cx:pt idx="11424">78</cx:pt>
          <cx:pt idx="11425">71</cx:pt>
          <cx:pt idx="11426">76</cx:pt>
          <cx:pt idx="11427">58</cx:pt>
          <cx:pt idx="11428">72</cx:pt>
          <cx:pt idx="11429">67</cx:pt>
          <cx:pt idx="11430">75</cx:pt>
          <cx:pt idx="11431">75</cx:pt>
          <cx:pt idx="11432">61</cx:pt>
          <cx:pt idx="11433">72</cx:pt>
          <cx:pt idx="11434">38</cx:pt>
          <cx:pt idx="11435">74</cx:pt>
          <cx:pt idx="11436">59</cx:pt>
          <cx:pt idx="11437">67</cx:pt>
          <cx:pt idx="11438">66</cx:pt>
          <cx:pt idx="11439">79</cx:pt>
          <cx:pt idx="11440">71</cx:pt>
          <cx:pt idx="11441">39</cx:pt>
          <cx:pt idx="11442">74</cx:pt>
          <cx:pt idx="11443">44</cx:pt>
          <cx:pt idx="11444">48</cx:pt>
          <cx:pt idx="11445">66</cx:pt>
          <cx:pt idx="11446">72</cx:pt>
          <cx:pt idx="11447">58</cx:pt>
          <cx:pt idx="11448">64</cx:pt>
          <cx:pt idx="11449">63</cx:pt>
          <cx:pt idx="11450">71</cx:pt>
          <cx:pt idx="11451">70</cx:pt>
          <cx:pt idx="11452">39</cx:pt>
          <cx:pt idx="11453">70</cx:pt>
          <cx:pt idx="11454">66</cx:pt>
          <cx:pt idx="11455">60</cx:pt>
          <cx:pt idx="11456">71</cx:pt>
          <cx:pt idx="11457">55</cx:pt>
          <cx:pt idx="11458">65</cx:pt>
          <cx:pt idx="11459">59</cx:pt>
          <cx:pt idx="11460">57</cx:pt>
          <cx:pt idx="11461">77</cx:pt>
          <cx:pt idx="11462">88</cx:pt>
          <cx:pt idx="11463">77</cx:pt>
          <cx:pt idx="11464">70</cx:pt>
          <cx:pt idx="11465">70</cx:pt>
          <cx:pt idx="11466">46</cx:pt>
          <cx:pt idx="11467">81</cx:pt>
          <cx:pt idx="11468">37</cx:pt>
          <cx:pt idx="11469">84</cx:pt>
          <cx:pt idx="11470">72</cx:pt>
          <cx:pt idx="11471">63</cx:pt>
          <cx:pt idx="11472">36</cx:pt>
          <cx:pt idx="11473">56</cx:pt>
          <cx:pt idx="11474">26</cx:pt>
          <cx:pt idx="11475">66</cx:pt>
          <cx:pt idx="11476">63</cx:pt>
          <cx:pt idx="11477">76</cx:pt>
          <cx:pt idx="11478">76</cx:pt>
          <cx:pt idx="11479">74</cx:pt>
          <cx:pt idx="11480">76</cx:pt>
          <cx:pt idx="11481">49</cx:pt>
          <cx:pt idx="11482">58</cx:pt>
          <cx:pt idx="11483">64</cx:pt>
          <cx:pt idx="11484">85</cx:pt>
          <cx:pt idx="11485">54</cx:pt>
          <cx:pt idx="11486">52</cx:pt>
          <cx:pt idx="11487">76</cx:pt>
          <cx:pt idx="11488">80</cx:pt>
          <cx:pt idx="11489">83</cx:pt>
          <cx:pt idx="11490">76</cx:pt>
          <cx:pt idx="11491">50</cx:pt>
          <cx:pt idx="11492">77</cx:pt>
          <cx:pt idx="11493">59</cx:pt>
          <cx:pt idx="11494">71</cx:pt>
          <cx:pt idx="11495">39</cx:pt>
          <cx:pt idx="11496">79</cx:pt>
          <cx:pt idx="11497">75</cx:pt>
          <cx:pt idx="11498">70</cx:pt>
          <cx:pt idx="11499">77</cx:pt>
          <cx:pt idx="11500">55</cx:pt>
          <cx:pt idx="11501">63</cx:pt>
          <cx:pt idx="11502">65</cx:pt>
          <cx:pt idx="11503">65</cx:pt>
          <cx:pt idx="11504">83</cx:pt>
          <cx:pt idx="11505">75</cx:pt>
          <cx:pt idx="11506">62</cx:pt>
          <cx:pt idx="11507">57</cx:pt>
          <cx:pt idx="11508">31</cx:pt>
          <cx:pt idx="11509">68</cx:pt>
          <cx:pt idx="11510">56</cx:pt>
          <cx:pt idx="11511">76</cx:pt>
          <cx:pt idx="11512">70</cx:pt>
          <cx:pt idx="11513">88</cx:pt>
          <cx:pt idx="11514">71</cx:pt>
          <cx:pt idx="11515">83</cx:pt>
          <cx:pt idx="11516">58</cx:pt>
          <cx:pt idx="11517">46</cx:pt>
          <cx:pt idx="11518">45</cx:pt>
          <cx:pt idx="11519">72</cx:pt>
          <cx:pt idx="11520">66</cx:pt>
          <cx:pt idx="11521">65</cx:pt>
          <cx:pt idx="11522">68</cx:pt>
          <cx:pt idx="11523">31</cx:pt>
          <cx:pt idx="11524">68</cx:pt>
          <cx:pt idx="11525">27</cx:pt>
          <cx:pt idx="11526">73</cx:pt>
          <cx:pt idx="11527">52</cx:pt>
          <cx:pt idx="11528">48</cx:pt>
          <cx:pt idx="11529">52</cx:pt>
          <cx:pt idx="11530">40</cx:pt>
          <cx:pt idx="11531">67</cx:pt>
          <cx:pt idx="11532">76</cx:pt>
          <cx:pt idx="11533">68</cx:pt>
          <cx:pt idx="11534">69</cx:pt>
          <cx:pt idx="11535">68</cx:pt>
          <cx:pt idx="11536">78</cx:pt>
          <cx:pt idx="11537">56</cx:pt>
          <cx:pt idx="11538">75</cx:pt>
          <cx:pt idx="11539">85</cx:pt>
          <cx:pt idx="11540">69</cx:pt>
          <cx:pt idx="11541">62</cx:pt>
          <cx:pt idx="11542">53</cx:pt>
          <cx:pt idx="11543">57</cx:pt>
          <cx:pt idx="11544">76</cx:pt>
          <cx:pt idx="11545">35</cx:pt>
          <cx:pt idx="11546">61</cx:pt>
          <cx:pt idx="11547">56</cx:pt>
          <cx:pt idx="11548">72</cx:pt>
          <cx:pt idx="11549">73</cx:pt>
          <cx:pt idx="11550">91</cx:pt>
          <cx:pt idx="11551">86</cx:pt>
          <cx:pt idx="11552">34</cx:pt>
          <cx:pt idx="11553">63</cx:pt>
          <cx:pt idx="11554">75</cx:pt>
          <cx:pt idx="11555">76</cx:pt>
          <cx:pt idx="11556">64</cx:pt>
          <cx:pt idx="11557">82</cx:pt>
          <cx:pt idx="11558">67</cx:pt>
          <cx:pt idx="11559">61</cx:pt>
          <cx:pt idx="11560">69</cx:pt>
          <cx:pt idx="11561">32</cx:pt>
          <cx:pt idx="11562">73</cx:pt>
          <cx:pt idx="11563">63</cx:pt>
          <cx:pt idx="11564">52</cx:pt>
          <cx:pt idx="11565">81</cx:pt>
          <cx:pt idx="11566">38</cx:pt>
          <cx:pt idx="11567">46</cx:pt>
          <cx:pt idx="11568">30</cx:pt>
          <cx:pt idx="11569">64</cx:pt>
          <cx:pt idx="11570">45</cx:pt>
          <cx:pt idx="11571">42</cx:pt>
          <cx:pt idx="11572">77</cx:pt>
          <cx:pt idx="11573">53</cx:pt>
          <cx:pt idx="11574">68</cx:pt>
          <cx:pt idx="11575">57</cx:pt>
          <cx:pt idx="11576">73</cx:pt>
          <cx:pt idx="11577">57</cx:pt>
          <cx:pt idx="11578">61</cx:pt>
          <cx:pt idx="11579">33</cx:pt>
          <cx:pt idx="11580">66</cx:pt>
          <cx:pt idx="11581">66</cx:pt>
          <cx:pt idx="11582">75</cx:pt>
          <cx:pt idx="11583">31</cx:pt>
          <cx:pt idx="11584">66</cx:pt>
          <cx:pt idx="11585">36</cx:pt>
          <cx:pt idx="11586">59</cx:pt>
          <cx:pt idx="11587">85</cx:pt>
          <cx:pt idx="11588">72</cx:pt>
          <cx:pt idx="11589">68</cx:pt>
          <cx:pt idx="11590">70</cx:pt>
          <cx:pt idx="11591">49</cx:pt>
          <cx:pt idx="11592">51</cx:pt>
          <cx:pt idx="11593">65</cx:pt>
          <cx:pt idx="11594">92</cx:pt>
          <cx:pt idx="11595">77</cx:pt>
          <cx:pt idx="11596">60</cx:pt>
          <cx:pt idx="11597">82</cx:pt>
          <cx:pt idx="11598">60</cx:pt>
          <cx:pt idx="11599">72</cx:pt>
          <cx:pt idx="11600">58</cx:pt>
          <cx:pt idx="11601">80</cx:pt>
          <cx:pt idx="11602">53</cx:pt>
          <cx:pt idx="11603">70</cx:pt>
          <cx:pt idx="11604">55</cx:pt>
          <cx:pt idx="11605">72</cx:pt>
          <cx:pt idx="11606">80</cx:pt>
          <cx:pt idx="11607">76</cx:pt>
          <cx:pt idx="11608">91</cx:pt>
          <cx:pt idx="11609">52</cx:pt>
          <cx:pt idx="11610">74</cx:pt>
          <cx:pt idx="11611">82</cx:pt>
          <cx:pt idx="11612">57</cx:pt>
          <cx:pt idx="11613">67</cx:pt>
          <cx:pt idx="11614">80</cx:pt>
          <cx:pt idx="11615">53</cx:pt>
          <cx:pt idx="11616">59</cx:pt>
          <cx:pt idx="11617">71</cx:pt>
          <cx:pt idx="11618">66</cx:pt>
          <cx:pt idx="11619">48</cx:pt>
          <cx:pt idx="11620">67</cx:pt>
          <cx:pt idx="11621">68</cx:pt>
          <cx:pt idx="11622">66</cx:pt>
          <cx:pt idx="11623">75</cx:pt>
          <cx:pt idx="11624">43</cx:pt>
          <cx:pt idx="11625">44</cx:pt>
          <cx:pt idx="11626">30</cx:pt>
          <cx:pt idx="11627">66</cx:pt>
          <cx:pt idx="11628">39</cx:pt>
          <cx:pt idx="11629">69</cx:pt>
          <cx:pt idx="11630">50</cx:pt>
          <cx:pt idx="11631">68</cx:pt>
          <cx:pt idx="11632">54</cx:pt>
          <cx:pt idx="11633">37</cx:pt>
          <cx:pt idx="11634">40</cx:pt>
          <cx:pt idx="11635">72</cx:pt>
          <cx:pt idx="11636">27</cx:pt>
          <cx:pt idx="11637">63</cx:pt>
          <cx:pt idx="11638">71</cx:pt>
          <cx:pt idx="11639">59</cx:pt>
          <cx:pt idx="11640">51</cx:pt>
          <cx:pt idx="11641">48</cx:pt>
          <cx:pt idx="11642">70</cx:pt>
          <cx:pt idx="11643">81</cx:pt>
          <cx:pt idx="11644">68</cx:pt>
          <cx:pt idx="11645">57</cx:pt>
          <cx:pt idx="11646">42</cx:pt>
          <cx:pt idx="11647">32</cx:pt>
          <cx:pt idx="11648">61</cx:pt>
          <cx:pt idx="11649">61</cx:pt>
          <cx:pt idx="11650">47</cx:pt>
          <cx:pt idx="11651">55</cx:pt>
          <cx:pt idx="11652">64</cx:pt>
          <cx:pt idx="11653">55</cx:pt>
          <cx:pt idx="11654">40</cx:pt>
          <cx:pt idx="11655">66</cx:pt>
          <cx:pt idx="11656">55</cx:pt>
          <cx:pt idx="11657">34</cx:pt>
          <cx:pt idx="11658">74</cx:pt>
          <cx:pt idx="11659">62</cx:pt>
          <cx:pt idx="11660">64</cx:pt>
          <cx:pt idx="11661">46</cx:pt>
          <cx:pt idx="11662">67</cx:pt>
          <cx:pt idx="11663">57</cx:pt>
          <cx:pt idx="11664">65</cx:pt>
          <cx:pt idx="11665">45</cx:pt>
          <cx:pt idx="11666">29</cx:pt>
          <cx:pt idx="11667">28</cx:pt>
          <cx:pt idx="11668">41</cx:pt>
          <cx:pt idx="11669">73</cx:pt>
          <cx:pt idx="11670">55</cx:pt>
          <cx:pt idx="11671">51</cx:pt>
          <cx:pt idx="11672">70</cx:pt>
          <cx:pt idx="11673">55</cx:pt>
          <cx:pt idx="11674">45</cx:pt>
          <cx:pt idx="11675">44</cx:pt>
          <cx:pt idx="11676">37</cx:pt>
          <cx:pt idx="11677">91</cx:pt>
          <cx:pt idx="11678">60</cx:pt>
          <cx:pt idx="11679">50</cx:pt>
          <cx:pt idx="11680">58</cx:pt>
          <cx:pt idx="11681">71</cx:pt>
          <cx:pt idx="11682">63</cx:pt>
          <cx:pt idx="11683">72</cx:pt>
          <cx:pt idx="11684">50</cx:pt>
          <cx:pt idx="11685">48</cx:pt>
          <cx:pt idx="11686">63</cx:pt>
          <cx:pt idx="11687">57</cx:pt>
          <cx:pt idx="11688">64</cx:pt>
          <cx:pt idx="11689">72</cx:pt>
          <cx:pt idx="11690">45</cx:pt>
          <cx:pt idx="11691">50</cx:pt>
          <cx:pt idx="11692">78</cx:pt>
          <cx:pt idx="11693">29</cx:pt>
          <cx:pt idx="11694">77</cx:pt>
          <cx:pt idx="11695">64</cx:pt>
          <cx:pt idx="11696">66</cx:pt>
          <cx:pt idx="11697">55</cx:pt>
          <cx:pt idx="11698">53</cx:pt>
          <cx:pt idx="11699">58</cx:pt>
          <cx:pt idx="11700">53</cx:pt>
          <cx:pt idx="11701">65</cx:pt>
          <cx:pt idx="11702">73</cx:pt>
          <cx:pt idx="11703">67</cx:pt>
          <cx:pt idx="11704">33</cx:pt>
          <cx:pt idx="11705">71</cx:pt>
          <cx:pt idx="11706">56</cx:pt>
          <cx:pt idx="11707">88</cx:pt>
          <cx:pt idx="11708">56</cx:pt>
          <cx:pt idx="11709">68</cx:pt>
          <cx:pt idx="11710">51</cx:pt>
          <cx:pt idx="11711">56</cx:pt>
          <cx:pt idx="11712">58</cx:pt>
          <cx:pt idx="11713">79</cx:pt>
          <cx:pt idx="11714">84</cx:pt>
          <cx:pt idx="11715">69</cx:pt>
          <cx:pt idx="11716">55</cx:pt>
          <cx:pt idx="11717">62</cx:pt>
          <cx:pt idx="11718">75</cx:pt>
          <cx:pt idx="11719">65</cx:pt>
          <cx:pt idx="11720">72</cx:pt>
          <cx:pt idx="11721">81</cx:pt>
          <cx:pt idx="11722">74</cx:pt>
          <cx:pt idx="11723">41</cx:pt>
          <cx:pt idx="11724">75</cx:pt>
          <cx:pt idx="11725">42</cx:pt>
          <cx:pt idx="11726">61</cx:pt>
          <cx:pt idx="11727">65</cx:pt>
          <cx:pt idx="11728">35</cx:pt>
          <cx:pt idx="11729">35</cx:pt>
          <cx:pt idx="11730">63</cx:pt>
          <cx:pt idx="11731">61</cx:pt>
          <cx:pt idx="11732">59</cx:pt>
          <cx:pt idx="11733">69</cx:pt>
          <cx:pt idx="11734">40</cx:pt>
          <cx:pt idx="11735">67</cx:pt>
          <cx:pt idx="11736">61</cx:pt>
          <cx:pt idx="11737">58</cx:pt>
          <cx:pt idx="11738">62</cx:pt>
          <cx:pt idx="11739">91</cx:pt>
          <cx:pt idx="11740">72</cx:pt>
          <cx:pt idx="11741">53</cx:pt>
          <cx:pt idx="11742">90</cx:pt>
          <cx:pt idx="11743">55</cx:pt>
          <cx:pt idx="11744">50</cx:pt>
          <cx:pt idx="11745">33</cx:pt>
          <cx:pt idx="11746">54</cx:pt>
          <cx:pt idx="11747">73</cx:pt>
          <cx:pt idx="11748">62</cx:pt>
          <cx:pt idx="11749">37</cx:pt>
          <cx:pt idx="11750">48</cx:pt>
          <cx:pt idx="11751">60</cx:pt>
          <cx:pt idx="11752">45</cx:pt>
          <cx:pt idx="11753">63</cx:pt>
          <cx:pt idx="11754">66</cx:pt>
          <cx:pt idx="11755">68</cx:pt>
          <cx:pt idx="11756">63</cx:pt>
          <cx:pt idx="11757">64</cx:pt>
          <cx:pt idx="11758">66</cx:pt>
          <cx:pt idx="11759">49</cx:pt>
          <cx:pt idx="11760">62</cx:pt>
          <cx:pt idx="11761">74</cx:pt>
          <cx:pt idx="11762">57</cx:pt>
          <cx:pt idx="11763">74</cx:pt>
          <cx:pt idx="11764">68</cx:pt>
          <cx:pt idx="11765">54</cx:pt>
          <cx:pt idx="11766">83</cx:pt>
          <cx:pt idx="11767">83</cx:pt>
          <cx:pt idx="11768">61</cx:pt>
          <cx:pt idx="11769">63</cx:pt>
          <cx:pt idx="11770">68</cx:pt>
          <cx:pt idx="11771">73</cx:pt>
          <cx:pt idx="11772">71</cx:pt>
          <cx:pt idx="11773">74</cx:pt>
          <cx:pt idx="11774">75</cx:pt>
          <cx:pt idx="11775">72</cx:pt>
          <cx:pt idx="11776">65</cx:pt>
          <cx:pt idx="11777">66</cx:pt>
          <cx:pt idx="11778">78</cx:pt>
          <cx:pt idx="11779">64</cx:pt>
          <cx:pt idx="11780">74</cx:pt>
          <cx:pt idx="11781">70</cx:pt>
          <cx:pt idx="11782">32</cx:pt>
          <cx:pt idx="11783">76</cx:pt>
          <cx:pt idx="11784">83</cx:pt>
          <cx:pt idx="11785">74</cx:pt>
          <cx:pt idx="11786">81</cx:pt>
          <cx:pt idx="11787">43</cx:pt>
          <cx:pt idx="11788">71</cx:pt>
          <cx:pt idx="11789">23</cx:pt>
          <cx:pt idx="11790">49</cx:pt>
          <cx:pt idx="11791">67</cx:pt>
          <cx:pt idx="11792">66</cx:pt>
          <cx:pt idx="11793">31</cx:pt>
          <cx:pt idx="11794">50</cx:pt>
          <cx:pt idx="11795">44</cx:pt>
          <cx:pt idx="11796">74</cx:pt>
          <cx:pt idx="11797">71</cx:pt>
          <cx:pt idx="11798">65</cx:pt>
          <cx:pt idx="11799">70</cx:pt>
          <cx:pt idx="11800">72</cx:pt>
          <cx:pt idx="11801">78</cx:pt>
          <cx:pt idx="11802">73</cx:pt>
          <cx:pt idx="11803">64</cx:pt>
          <cx:pt idx="11804">71</cx:pt>
          <cx:pt idx="11805">61</cx:pt>
          <cx:pt idx="11806">71</cx:pt>
          <cx:pt idx="11807">73</cx:pt>
          <cx:pt idx="11808">47</cx:pt>
          <cx:pt idx="11809">73</cx:pt>
          <cx:pt idx="11810">39</cx:pt>
          <cx:pt idx="11811">69</cx:pt>
          <cx:pt idx="11812">31</cx:pt>
          <cx:pt idx="11813">76</cx:pt>
          <cx:pt idx="11814">82</cx:pt>
          <cx:pt idx="11815">79</cx:pt>
          <cx:pt idx="11816">66</cx:pt>
          <cx:pt idx="11817">55</cx:pt>
          <cx:pt idx="11818">79</cx:pt>
          <cx:pt idx="11819">56</cx:pt>
          <cx:pt idx="11820">31</cx:pt>
          <cx:pt idx="11821">62</cx:pt>
          <cx:pt idx="11822">85</cx:pt>
          <cx:pt idx="11823">67</cx:pt>
          <cx:pt idx="11824">69</cx:pt>
          <cx:pt idx="11825">54</cx:pt>
          <cx:pt idx="11826">62</cx:pt>
          <cx:pt idx="11827">37</cx:pt>
          <cx:pt idx="11828">69</cx:pt>
          <cx:pt idx="11829">60</cx:pt>
          <cx:pt idx="11830">70</cx:pt>
          <cx:pt idx="11831">60</cx:pt>
          <cx:pt idx="11832">63</cx:pt>
          <cx:pt idx="11833">46</cx:pt>
          <cx:pt idx="11834">88</cx:pt>
          <cx:pt idx="11835">31</cx:pt>
          <cx:pt idx="11836">63</cx:pt>
          <cx:pt idx="11837">45</cx:pt>
          <cx:pt idx="11838">67</cx:pt>
          <cx:pt idx="11839">31</cx:pt>
          <cx:pt idx="11840">64</cx:pt>
          <cx:pt idx="11841">75</cx:pt>
          <cx:pt idx="11842">75</cx:pt>
          <cx:pt idx="11843">71</cx:pt>
          <cx:pt idx="11844">78</cx:pt>
          <cx:pt idx="11845">79</cx:pt>
          <cx:pt idx="11846">37</cx:pt>
          <cx:pt idx="11847">55</cx:pt>
          <cx:pt idx="11848">62</cx:pt>
          <cx:pt idx="11849">70</cx:pt>
          <cx:pt idx="11850">80</cx:pt>
          <cx:pt idx="11851">64</cx:pt>
          <cx:pt idx="11852">74</cx:pt>
          <cx:pt idx="11853">72</cx:pt>
          <cx:pt idx="11854">41</cx:pt>
          <cx:pt idx="11855">66</cx:pt>
          <cx:pt idx="11856">55</cx:pt>
          <cx:pt idx="11857">60</cx:pt>
          <cx:pt idx="11858">68</cx:pt>
          <cx:pt idx="11859">29</cx:pt>
          <cx:pt idx="11860">67</cx:pt>
          <cx:pt idx="11861">39</cx:pt>
          <cx:pt idx="11862">58</cx:pt>
          <cx:pt idx="11863">53</cx:pt>
          <cx:pt idx="11864">32</cx:pt>
          <cx:pt idx="11865">61</cx:pt>
          <cx:pt idx="11866">84</cx:pt>
          <cx:pt idx="11867">74</cx:pt>
          <cx:pt idx="11868">66</cx:pt>
          <cx:pt idx="11869">72</cx:pt>
          <cx:pt idx="11870">75</cx:pt>
          <cx:pt idx="11871">74</cx:pt>
          <cx:pt idx="11872">33</cx:pt>
          <cx:pt idx="11873">64</cx:pt>
          <cx:pt idx="11874">54</cx:pt>
          <cx:pt idx="11875">73</cx:pt>
          <cx:pt idx="11876">42</cx:pt>
          <cx:pt idx="11877">51</cx:pt>
          <cx:pt idx="11878">31</cx:pt>
          <cx:pt idx="11879">68</cx:pt>
          <cx:pt idx="11880">54</cx:pt>
          <cx:pt idx="11881">62</cx:pt>
          <cx:pt idx="11882">56</cx:pt>
          <cx:pt idx="11883">55</cx:pt>
          <cx:pt idx="11884">45</cx:pt>
          <cx:pt idx="11885">44</cx:pt>
          <cx:pt idx="11886">37</cx:pt>
          <cx:pt idx="11887">91</cx:pt>
          <cx:pt idx="11888">60</cx:pt>
          <cx:pt idx="11889">59</cx:pt>
          <cx:pt idx="11890">42</cx:pt>
          <cx:pt idx="11891">61</cx:pt>
          <cx:pt idx="11892">31</cx:pt>
          <cx:pt idx="11893">70</cx:pt>
          <cx:pt idx="11894">59</cx:pt>
          <cx:pt idx="11895">65</cx:pt>
          <cx:pt idx="11896">57</cx:pt>
          <cx:pt idx="11897">34</cx:pt>
          <cx:pt idx="11898">63</cx:pt>
          <cx:pt idx="11899">69</cx:pt>
          <cx:pt idx="11900">74</cx:pt>
          <cx:pt idx="11901">57</cx:pt>
          <cx:pt idx="11902">77</cx:pt>
          <cx:pt idx="11903">56</cx:pt>
          <cx:pt idx="11904">47</cx:pt>
          <cx:pt idx="11905">68</cx:pt>
          <cx:pt idx="11906">55</cx:pt>
          <cx:pt idx="11907">37</cx:pt>
          <cx:pt idx="11908">72</cx:pt>
          <cx:pt idx="11909">81</cx:pt>
          <cx:pt idx="11910">50</cx:pt>
          <cx:pt idx="11911">58</cx:pt>
          <cx:pt idx="11912">71</cx:pt>
          <cx:pt idx="11913">63</cx:pt>
          <cx:pt idx="11914">72</cx:pt>
          <cx:pt idx="11915">61</cx:pt>
          <cx:pt idx="11916">74</cx:pt>
          <cx:pt idx="11917">66</cx:pt>
          <cx:pt idx="11918">47</cx:pt>
          <cx:pt idx="11919">58</cx:pt>
          <cx:pt idx="11920">50</cx:pt>
          <cx:pt idx="11921">58</cx:pt>
          <cx:pt idx="11922">60</cx:pt>
          <cx:pt idx="11923">83</cx:pt>
          <cx:pt idx="11924">79</cx:pt>
          <cx:pt idx="11925">65</cx:pt>
          <cx:pt idx="11926">62</cx:pt>
          <cx:pt idx="11927">72</cx:pt>
          <cx:pt idx="11928">63</cx:pt>
          <cx:pt idx="11929">73</cx:pt>
          <cx:pt idx="11930">32</cx:pt>
          <cx:pt idx="11931">82</cx:pt>
          <cx:pt idx="11932">79</cx:pt>
          <cx:pt idx="11933">80</cx:pt>
          <cx:pt idx="11934">66</cx:pt>
          <cx:pt idx="11935">58</cx:pt>
          <cx:pt idx="11936">53</cx:pt>
          <cx:pt idx="11937">70</cx:pt>
          <cx:pt idx="11938">64</cx:pt>
          <cx:pt idx="11939">66</cx:pt>
          <cx:pt idx="11940">64</cx:pt>
          <cx:pt idx="11941">48</cx:pt>
          <cx:pt idx="11942">52</cx:pt>
          <cx:pt idx="11943">79</cx:pt>
          <cx:pt idx="11944">80</cx:pt>
          <cx:pt idx="11945">38</cx:pt>
          <cx:pt idx="11946">42</cx:pt>
          <cx:pt idx="11947">84</cx:pt>
          <cx:pt idx="11948">58</cx:pt>
          <cx:pt idx="11949">76</cx:pt>
          <cx:pt idx="11950">56</cx:pt>
          <cx:pt idx="11951">74</cx:pt>
          <cx:pt idx="11952">29</cx:pt>
          <cx:pt idx="11953">76</cx:pt>
          <cx:pt idx="11954">62</cx:pt>
          <cx:pt idx="11955">27</cx:pt>
          <cx:pt idx="11956">89</cx:pt>
          <cx:pt idx="11957">74</cx:pt>
          <cx:pt idx="11958">72</cx:pt>
          <cx:pt idx="11959">74</cx:pt>
          <cx:pt idx="11960">89</cx:pt>
          <cx:pt idx="11961">52</cx:pt>
          <cx:pt idx="11962">86</cx:pt>
          <cx:pt idx="11963">86</cx:pt>
          <cx:pt idx="11964">64</cx:pt>
          <cx:pt idx="11965">60</cx:pt>
          <cx:pt idx="11966">49</cx:pt>
          <cx:pt idx="11967">52</cx:pt>
          <cx:pt idx="11968">63</cx:pt>
          <cx:pt idx="11969">68</cx:pt>
          <cx:pt idx="11970">46</cx:pt>
          <cx:pt idx="11971">65</cx:pt>
          <cx:pt idx="11972">64</cx:pt>
          <cx:pt idx="11973">72</cx:pt>
          <cx:pt idx="11974">76</cx:pt>
          <cx:pt idx="11975">53</cx:pt>
          <cx:pt idx="11976">53</cx:pt>
          <cx:pt idx="11977">48</cx:pt>
          <cx:pt idx="11978">47</cx:pt>
          <cx:pt idx="11979">79</cx:pt>
          <cx:pt idx="11980">59</cx:pt>
          <cx:pt idx="11981">82</cx:pt>
          <cx:pt idx="11982">69</cx:pt>
          <cx:pt idx="11983">68</cx:pt>
          <cx:pt idx="11984">66</cx:pt>
          <cx:pt idx="11985">58</cx:pt>
          <cx:pt idx="11986">68</cx:pt>
          <cx:pt idx="11987">75</cx:pt>
          <cx:pt idx="11988">62</cx:pt>
          <cx:pt idx="11989">61</cx:pt>
          <cx:pt idx="11990">60</cx:pt>
          <cx:pt idx="11991">84</cx:pt>
          <cx:pt idx="11992">55</cx:pt>
          <cx:pt idx="11993">70</cx:pt>
          <cx:pt idx="11994">60</cx:pt>
          <cx:pt idx="11995">87</cx:pt>
          <cx:pt idx="11996">56</cx:pt>
          <cx:pt idx="11997">66</cx:pt>
          <cx:pt idx="11998">64</cx:pt>
          <cx:pt idx="11999">48</cx:pt>
          <cx:pt idx="12000">39</cx:pt>
          <cx:pt idx="12001">68</cx:pt>
          <cx:pt idx="12002">59</cx:pt>
          <cx:pt idx="12003">69</cx:pt>
          <cx:pt idx="12004">78</cx:pt>
          <cx:pt idx="12005">86</cx:pt>
          <cx:pt idx="12006">51</cx:pt>
          <cx:pt idx="12007">32</cx:pt>
          <cx:pt idx="12008">82</cx:pt>
          <cx:pt idx="12009">61</cx:pt>
          <cx:pt idx="12010">77</cx:pt>
          <cx:pt idx="12011">75</cx:pt>
          <cx:pt idx="12012">53</cx:pt>
          <cx:pt idx="12013">54</cx:pt>
          <cx:pt idx="12014">42</cx:pt>
          <cx:pt idx="12015">45</cx:pt>
          <cx:pt idx="12016">60</cx:pt>
          <cx:pt idx="12017">56</cx:pt>
          <cx:pt idx="12018">65</cx:pt>
          <cx:pt idx="12019">66</cx:pt>
          <cx:pt idx="12020">62</cx:pt>
          <cx:pt idx="12021">34</cx:pt>
          <cx:pt idx="12022">52</cx:pt>
          <cx:pt idx="12023">84</cx:pt>
          <cx:pt idx="12024">76</cx:pt>
          <cx:pt idx="12025">75</cx:pt>
          <cx:pt idx="12026">72</cx:pt>
          <cx:pt idx="12027">73</cx:pt>
          <cx:pt idx="12028">44</cx:pt>
          <cx:pt idx="12029">73</cx:pt>
          <cx:pt idx="12030">63</cx:pt>
          <cx:pt idx="12031">65</cx:pt>
          <cx:pt idx="12032">68</cx:pt>
          <cx:pt idx="12033">63</cx:pt>
          <cx:pt idx="12034">59</cx:pt>
          <cx:pt idx="12035">58</cx:pt>
          <cx:pt idx="12036">58</cx:pt>
          <cx:pt idx="12037">63</cx:pt>
          <cx:pt idx="12038">70</cx:pt>
          <cx:pt idx="12039">53</cx:pt>
          <cx:pt idx="12040">82</cx:pt>
          <cx:pt idx="12041">56</cx:pt>
          <cx:pt idx="12042">72</cx:pt>
          <cx:pt idx="12043">30</cx:pt>
          <cx:pt idx="12044">60</cx:pt>
          <cx:pt idx="12045">89</cx:pt>
          <cx:pt idx="12046">77</cx:pt>
          <cx:pt idx="12047">64</cx:pt>
          <cx:pt idx="12048">68</cx:pt>
          <cx:pt idx="12049">71</cx:pt>
          <cx:pt idx="12050">65</cx:pt>
          <cx:pt idx="12051">49</cx:pt>
          <cx:pt idx="12052">56</cx:pt>
          <cx:pt idx="12053">52</cx:pt>
          <cx:pt idx="12054">74</cx:pt>
          <cx:pt idx="12055">69</cx:pt>
          <cx:pt idx="12056">81</cx:pt>
          <cx:pt idx="12057">64</cx:pt>
          <cx:pt idx="12058">77</cx:pt>
          <cx:pt idx="12059">57</cx:pt>
          <cx:pt idx="12060">62</cx:pt>
          <cx:pt idx="12061">41</cx:pt>
          <cx:pt idx="12062">64</cx:pt>
          <cx:pt idx="12063">65</cx:pt>
          <cx:pt idx="12064">69</cx:pt>
          <cx:pt idx="12065">67</cx:pt>
          <cx:pt idx="12066">47</cx:pt>
          <cx:pt idx="12067">52</cx:pt>
          <cx:pt idx="12068">74</cx:pt>
          <cx:pt idx="12069">68</cx:pt>
          <cx:pt idx="12070">56</cx:pt>
          <cx:pt idx="12071">40</cx:pt>
          <cx:pt idx="12072">60</cx:pt>
          <cx:pt idx="12073">75</cx:pt>
          <cx:pt idx="12074">49</cx:pt>
          <cx:pt idx="12075">80</cx:pt>
          <cx:pt idx="12076">73</cx:pt>
          <cx:pt idx="12077">71</cx:pt>
          <cx:pt idx="12078">52</cx:pt>
          <cx:pt idx="12079">78</cx:pt>
          <cx:pt idx="12080">84</cx:pt>
          <cx:pt idx="12081">76</cx:pt>
          <cx:pt idx="12082">65</cx:pt>
          <cx:pt idx="12083">84</cx:pt>
          <cx:pt idx="12084">69</cx:pt>
          <cx:pt idx="12085">87</cx:pt>
          <cx:pt idx="12086">42</cx:pt>
          <cx:pt idx="12087">78</cx:pt>
          <cx:pt idx="12088">44</cx:pt>
          <cx:pt idx="12089">38</cx:pt>
          <cx:pt idx="12090">56</cx:pt>
          <cx:pt idx="12091">63</cx:pt>
          <cx:pt idx="12092">70</cx:pt>
          <cx:pt idx="12093">67</cx:pt>
          <cx:pt idx="12094">65</cx:pt>
          <cx:pt idx="12095">47</cx:pt>
          <cx:pt idx="12096">55</cx:pt>
          <cx:pt idx="12097">64</cx:pt>
          <cx:pt idx="12098">71</cx:pt>
          <cx:pt idx="12099">70</cx:pt>
          <cx:pt idx="12100">64</cx:pt>
          <cx:pt idx="12101">61</cx:pt>
          <cx:pt idx="12102">54</cx:pt>
          <cx:pt idx="12103">48</cx:pt>
          <cx:pt idx="12104">71</cx:pt>
          <cx:pt idx="12105">41</cx:pt>
          <cx:pt idx="12106">73</cx:pt>
          <cx:pt idx="12107">87</cx:pt>
          <cx:pt idx="12108">74</cx:pt>
          <cx:pt idx="12109">84</cx:pt>
          <cx:pt idx="12110">65</cx:pt>
          <cx:pt idx="12111">63</cx:pt>
          <cx:pt idx="12112">26</cx:pt>
          <cx:pt idx="12113">73</cx:pt>
          <cx:pt idx="12114">64</cx:pt>
          <cx:pt idx="12115">34</cx:pt>
          <cx:pt idx="12116">56</cx:pt>
          <cx:pt idx="12117">39</cx:pt>
          <cx:pt idx="12118">48</cx:pt>
          <cx:pt idx="12119">69</cx:pt>
          <cx:pt idx="12120">68</cx:pt>
          <cx:pt idx="12121">67</cx:pt>
          <cx:pt idx="12122">68</cx:pt>
          <cx:pt idx="12123">60</cx:pt>
          <cx:pt idx="12124">66</cx:pt>
          <cx:pt idx="12125">54</cx:pt>
          <cx:pt idx="12126">53</cx:pt>
          <cx:pt idx="12127">67</cx:pt>
          <cx:pt idx="12128">72</cx:pt>
          <cx:pt idx="12129">66</cx:pt>
          <cx:pt idx="12130">68</cx:pt>
          <cx:pt idx="12131">72</cx:pt>
          <cx:pt idx="12132">62</cx:pt>
          <cx:pt idx="12133">57</cx:pt>
          <cx:pt idx="12134">59</cx:pt>
          <cx:pt idx="12135">62</cx:pt>
          <cx:pt idx="12136">42</cx:pt>
          <cx:pt idx="12137">56</cx:pt>
          <cx:pt idx="12138">78</cx:pt>
          <cx:pt idx="12139">55</cx:pt>
          <cx:pt idx="12140">68</cx:pt>
          <cx:pt idx="12141">63</cx:pt>
          <cx:pt idx="12142">71</cx:pt>
          <cx:pt idx="12143">76</cx:pt>
          <cx:pt idx="12144">64</cx:pt>
          <cx:pt idx="12145">60</cx:pt>
          <cx:pt idx="12146">61</cx:pt>
          <cx:pt idx="12147">56</cx:pt>
          <cx:pt idx="12148">78</cx:pt>
          <cx:pt idx="12149">71</cx:pt>
          <cx:pt idx="12150">34</cx:pt>
          <cx:pt idx="12151">59</cx:pt>
          <cx:pt idx="12152">71</cx:pt>
          <cx:pt idx="12153">82</cx:pt>
          <cx:pt idx="12154">46</cx:pt>
          <cx:pt idx="12155">29</cx:pt>
          <cx:pt idx="12156">67</cx:pt>
          <cx:pt idx="12157">64</cx:pt>
          <cx:pt idx="12158">52</cx:pt>
          <cx:pt idx="12159">64</cx:pt>
          <cx:pt idx="12160">65</cx:pt>
          <cx:pt idx="12161">70</cx:pt>
          <cx:pt idx="12162">81</cx:pt>
          <cx:pt idx="12163">70</cx:pt>
          <cx:pt idx="12164">42</cx:pt>
          <cx:pt idx="12165">65</cx:pt>
          <cx:pt idx="12166">32</cx:pt>
          <cx:pt idx="12167">37</cx:pt>
          <cx:pt idx="12168">77</cx:pt>
          <cx:pt idx="12169">69</cx:pt>
          <cx:pt idx="12170">91</cx:pt>
          <cx:pt idx="12171">67</cx:pt>
          <cx:pt idx="12172">71</cx:pt>
          <cx:pt idx="12173">73</cx:pt>
          <cx:pt idx="12174">44</cx:pt>
          <cx:pt idx="12175">71</cx:pt>
          <cx:pt idx="12176">64</cx:pt>
          <cx:pt idx="12177">73</cx:pt>
          <cx:pt idx="12178">73</cx:pt>
          <cx:pt idx="12179">80</cx:pt>
          <cx:pt idx="12180">57</cx:pt>
          <cx:pt idx="12181">34</cx:pt>
          <cx:pt idx="12182">25</cx:pt>
          <cx:pt idx="12183">68</cx:pt>
          <cx:pt idx="12184">63</cx:pt>
          <cx:pt idx="12185">63</cx:pt>
          <cx:pt idx="12186">53</cx:pt>
          <cx:pt idx="12187">72</cx:pt>
          <cx:pt idx="12188">74</cx:pt>
          <cx:pt idx="12189">33</cx:pt>
          <cx:pt idx="12190">66</cx:pt>
          <cx:pt idx="12191">70</cx:pt>
          <cx:pt idx="12192">56</cx:pt>
          <cx:pt idx="12193">69</cx:pt>
          <cx:pt idx="12194">77</cx:pt>
          <cx:pt idx="12195">82</cx:pt>
          <cx:pt idx="12196">70</cx:pt>
          <cx:pt idx="12197">84</cx:pt>
          <cx:pt idx="12198">46</cx:pt>
          <cx:pt idx="12199">46</cx:pt>
          <cx:pt idx="12200">85</cx:pt>
          <cx:pt idx="12201">64</cx:pt>
          <cx:pt idx="12202">63</cx:pt>
          <cx:pt idx="12203">34</cx:pt>
          <cx:pt idx="12204">60</cx:pt>
          <cx:pt idx="12205">60</cx:pt>
          <cx:pt idx="12206">48</cx:pt>
          <cx:pt idx="12207">61</cx:pt>
          <cx:pt idx="12208">79</cx:pt>
          <cx:pt idx="12209">51</cx:pt>
          <cx:pt idx="12210">91</cx:pt>
          <cx:pt idx="12211">61</cx:pt>
          <cx:pt idx="12212">39</cx:pt>
          <cx:pt idx="12213">84</cx:pt>
          <cx:pt idx="12214">62</cx:pt>
          <cx:pt idx="12215">64</cx:pt>
          <cx:pt idx="12216">60</cx:pt>
          <cx:pt idx="12217">71</cx:pt>
          <cx:pt idx="12218">80</cx:pt>
          <cx:pt idx="12219">58</cx:pt>
          <cx:pt idx="12220">67</cx:pt>
          <cx:pt idx="12221">76</cx:pt>
          <cx:pt idx="12222">59</cx:pt>
          <cx:pt idx="12223">62</cx:pt>
          <cx:pt idx="12224">70</cx:pt>
          <cx:pt idx="12225">56</cx:pt>
          <cx:pt idx="12226">30</cx:pt>
          <cx:pt idx="12227">23</cx:pt>
          <cx:pt idx="12228">72</cx:pt>
          <cx:pt idx="12229">74</cx:pt>
          <cx:pt idx="12230">72</cx:pt>
          <cx:pt idx="12231">80</cx:pt>
          <cx:pt idx="12232">54</cx:pt>
          <cx:pt idx="12233">68</cx:pt>
          <cx:pt idx="12234">80</cx:pt>
          <cx:pt idx="12235">86</cx:pt>
          <cx:pt idx="12236">48</cx:pt>
          <cx:pt idx="12237">65</cx:pt>
          <cx:pt idx="12238">66</cx:pt>
          <cx:pt idx="12239">63</cx:pt>
          <cx:pt idx="12240">85</cx:pt>
          <cx:pt idx="12241">79</cx:pt>
          <cx:pt idx="12242">29</cx:pt>
          <cx:pt idx="12243">67</cx:pt>
          <cx:pt idx="12244">61</cx:pt>
          <cx:pt idx="12245">25</cx:pt>
          <cx:pt idx="12246">57</cx:pt>
          <cx:pt idx="12247">37</cx:pt>
          <cx:pt idx="12248">67</cx:pt>
          <cx:pt idx="12249">70</cx:pt>
          <cx:pt idx="12250">82</cx:pt>
          <cx:pt idx="12251">74</cx:pt>
          <cx:pt idx="12252">59</cx:pt>
          <cx:pt idx="12253">42</cx:pt>
          <cx:pt idx="12254">72</cx:pt>
          <cx:pt idx="12255">56</cx:pt>
          <cx:pt idx="12256">87</cx:pt>
          <cx:pt idx="12257">58</cx:pt>
          <cx:pt idx="12258">59</cx:pt>
          <cx:pt idx="12259">70</cx:pt>
          <cx:pt idx="12260">69</cx:pt>
          <cx:pt idx="12261">49</cx:pt>
          <cx:pt idx="12262">75</cx:pt>
          <cx:pt idx="12263">81</cx:pt>
          <cx:pt idx="12264">54</cx:pt>
          <cx:pt idx="12265">82</cx:pt>
          <cx:pt idx="12266">74</cx:pt>
          <cx:pt idx="12267">74</cx:pt>
          <cx:pt idx="12268">56</cx:pt>
          <cx:pt idx="12269">72</cx:pt>
          <cx:pt idx="12270">65</cx:pt>
          <cx:pt idx="12271">48</cx:pt>
          <cx:pt idx="12272">71</cx:pt>
          <cx:pt idx="12273">51</cx:pt>
          <cx:pt idx="12274">49</cx:pt>
          <cx:pt idx="12275">71</cx:pt>
          <cx:pt idx="12276">66</cx:pt>
          <cx:pt idx="12277">45</cx:pt>
          <cx:pt idx="12278">54</cx:pt>
          <cx:pt idx="12279">77</cx:pt>
          <cx:pt idx="12280">49</cx:pt>
          <cx:pt idx="12281">64</cx:pt>
          <cx:pt idx="12282">69</cx:pt>
          <cx:pt idx="12283">64</cx:pt>
          <cx:pt idx="12284">64</cx:pt>
          <cx:pt idx="12285">64</cx:pt>
          <cx:pt idx="12286">93</cx:pt>
          <cx:pt idx="12287">69</cx:pt>
          <cx:pt idx="12288">54</cx:pt>
          <cx:pt idx="12289">50</cx:pt>
          <cx:pt idx="12290">74</cx:pt>
          <cx:pt idx="12291">67</cx:pt>
          <cx:pt idx="12292">75</cx:pt>
          <cx:pt idx="12293">82</cx:pt>
          <cx:pt idx="12294">22</cx:pt>
          <cx:pt idx="12295">51</cx:pt>
          <cx:pt idx="12296">66</cx:pt>
          <cx:pt idx="12297">41</cx:pt>
          <cx:pt idx="12298">65</cx:pt>
          <cx:pt idx="12299">59</cx:pt>
          <cx:pt idx="12300">74</cx:pt>
          <cx:pt idx="12301">53</cx:pt>
          <cx:pt idx="12302">59</cx:pt>
          <cx:pt idx="12303">43</cx:pt>
          <cx:pt idx="12304">59</cx:pt>
          <cx:pt idx="12305">75</cx:pt>
          <cx:pt idx="12306">44</cx:pt>
          <cx:pt idx="12307">33</cx:pt>
          <cx:pt idx="12308">82</cx:pt>
          <cx:pt idx="12309">34</cx:pt>
          <cx:pt idx="12310">89</cx:pt>
          <cx:pt idx="12311">71</cx:pt>
          <cx:pt idx="12312">77</cx:pt>
          <cx:pt idx="12313">61</cx:pt>
          <cx:pt idx="12314">79</cx:pt>
          <cx:pt idx="12315">74</cx:pt>
          <cx:pt idx="12316">92</cx:pt>
          <cx:pt idx="12317">73</cx:pt>
          <cx:pt idx="12318">72</cx:pt>
          <cx:pt idx="12319">82</cx:pt>
          <cx:pt idx="12320">41</cx:pt>
          <cx:pt idx="12321">73</cx:pt>
          <cx:pt idx="12322">63</cx:pt>
          <cx:pt idx="12323">65</cx:pt>
          <cx:pt idx="12324">34</cx:pt>
          <cx:pt idx="12325">35</cx:pt>
          <cx:pt idx="12326">40</cx:pt>
          <cx:pt idx="12327">80</cx:pt>
          <cx:pt idx="12328">64</cx:pt>
          <cx:pt idx="12329">29</cx:pt>
          <cx:pt idx="12330">51</cx:pt>
          <cx:pt idx="12331">61</cx:pt>
          <cx:pt idx="12332">47</cx:pt>
          <cx:pt idx="12333">46</cx:pt>
          <cx:pt idx="12334">56</cx:pt>
          <cx:pt idx="12335">75</cx:pt>
          <cx:pt idx="12336">68</cx:pt>
          <cx:pt idx="12337">39</cx:pt>
          <cx:pt idx="12338">35</cx:pt>
          <cx:pt idx="12339">74</cx:pt>
          <cx:pt idx="12340">59</cx:pt>
          <cx:pt idx="12341">39</cx:pt>
          <cx:pt idx="12342">49</cx:pt>
          <cx:pt idx="12343">72</cx:pt>
          <cx:pt idx="12344">59</cx:pt>
          <cx:pt idx="12345">32</cx:pt>
          <cx:pt idx="12346">52</cx:pt>
          <cx:pt idx="12347">75</cx:pt>
          <cx:pt idx="12348">60</cx:pt>
          <cx:pt idx="12349">62</cx:pt>
          <cx:pt idx="12350">75</cx:pt>
          <cx:pt idx="12351">64</cx:pt>
          <cx:pt idx="12352">70</cx:pt>
          <cx:pt idx="12353">36</cx:pt>
          <cx:pt idx="12354">31</cx:pt>
          <cx:pt idx="12355">71</cx:pt>
          <cx:pt idx="12356">44</cx:pt>
          <cx:pt idx="12357">26</cx:pt>
          <cx:pt idx="12358">71</cx:pt>
          <cx:pt idx="12359">81</cx:pt>
          <cx:pt idx="12360">37</cx:pt>
          <cx:pt idx="12361">75</cx:pt>
          <cx:pt idx="12362">81</cx:pt>
          <cx:pt idx="12363">80</cx:pt>
          <cx:pt idx="12364">72</cx:pt>
          <cx:pt idx="12365">56</cx:pt>
          <cx:pt idx="12366">67</cx:pt>
          <cx:pt idx="12367">64</cx:pt>
          <cx:pt idx="12368">71</cx:pt>
          <cx:pt idx="12369">51</cx:pt>
          <cx:pt idx="12370">43</cx:pt>
          <cx:pt idx="12371">82</cx:pt>
          <cx:pt idx="12372">47</cx:pt>
          <cx:pt idx="12373">65</cx:pt>
          <cx:pt idx="12374">58</cx:pt>
          <cx:pt idx="12375">74</cx:pt>
          <cx:pt idx="12376">37</cx:pt>
          <cx:pt idx="12377">56</cx:pt>
          <cx:pt idx="12378">69</cx:pt>
          <cx:pt idx="12379">60</cx:pt>
          <cx:pt idx="12380">87</cx:pt>
          <cx:pt idx="12381">69</cx:pt>
          <cx:pt idx="12382">65</cx:pt>
          <cx:pt idx="12383">66</cx:pt>
          <cx:pt idx="12384">72</cx:pt>
          <cx:pt idx="12385">67</cx:pt>
          <cx:pt idx="12386">56</cx:pt>
          <cx:pt idx="12387">50</cx:pt>
          <cx:pt idx="12388">82</cx:pt>
          <cx:pt idx="12389">34</cx:pt>
          <cx:pt idx="12390">62</cx:pt>
          <cx:pt idx="12391">65</cx:pt>
          <cx:pt idx="12392">38</cx:pt>
          <cx:pt idx="12393">82</cx:pt>
          <cx:pt idx="12394">57</cx:pt>
          <cx:pt idx="12395">75</cx:pt>
          <cx:pt idx="12396">63</cx:pt>
          <cx:pt idx="12397">31</cx:pt>
          <cx:pt idx="12398">44</cx:pt>
          <cx:pt idx="12399">43</cx:pt>
          <cx:pt idx="12400">75</cx:pt>
          <cx:pt idx="12401">61</cx:pt>
          <cx:pt idx="12402">71</cx:pt>
          <cx:pt idx="12403">65</cx:pt>
          <cx:pt idx="12404">70</cx:pt>
          <cx:pt idx="12405">70</cx:pt>
          <cx:pt idx="12406">72</cx:pt>
          <cx:pt idx="12407">34</cx:pt>
          <cx:pt idx="12408">64</cx:pt>
          <cx:pt idx="12409">77</cx:pt>
          <cx:pt idx="12410">92</cx:pt>
          <cx:pt idx="12411">58</cx:pt>
          <cx:pt idx="12412">67</cx:pt>
          <cx:pt idx="12413">68</cx:pt>
          <cx:pt idx="12414">35</cx:pt>
          <cx:pt idx="12415">56</cx:pt>
          <cx:pt idx="12416">60</cx:pt>
          <cx:pt idx="12417">69</cx:pt>
          <cx:pt idx="12418">64</cx:pt>
          <cx:pt idx="12419">56</cx:pt>
          <cx:pt idx="12420">65</cx:pt>
          <cx:pt idx="12421">69</cx:pt>
          <cx:pt idx="12422">68</cx:pt>
          <cx:pt idx="12423">62</cx:pt>
          <cx:pt idx="12424">66</cx:pt>
          <cx:pt idx="12425">59</cx:pt>
          <cx:pt idx="12426">67</cx:pt>
          <cx:pt idx="12427">61</cx:pt>
          <cx:pt idx="12428">57</cx:pt>
          <cx:pt idx="12429">61</cx:pt>
          <cx:pt idx="12430">51</cx:pt>
          <cx:pt idx="12431">51</cx:pt>
          <cx:pt idx="12432">42</cx:pt>
          <cx:pt idx="12433">78</cx:pt>
          <cx:pt idx="12434">56</cx:pt>
          <cx:pt idx="12435">64</cx:pt>
          <cx:pt idx="12436">92</cx:pt>
          <cx:pt idx="12437">45</cx:pt>
          <cx:pt idx="12438">38</cx:pt>
          <cx:pt idx="12439">42</cx:pt>
          <cx:pt idx="12440">78</cx:pt>
          <cx:pt idx="12441">53</cx:pt>
          <cx:pt idx="12442">55</cx:pt>
          <cx:pt idx="12443">46</cx:pt>
          <cx:pt idx="12444">37</cx:pt>
          <cx:pt idx="12445">59</cx:pt>
          <cx:pt idx="12446">72</cx:pt>
          <cx:pt idx="12447">72</cx:pt>
          <cx:pt idx="12448">32</cx:pt>
          <cx:pt idx="12449">89</cx:pt>
          <cx:pt idx="12450">61</cx:pt>
          <cx:pt idx="12451">75</cx:pt>
          <cx:pt idx="12452">84</cx:pt>
          <cx:pt idx="12453">69</cx:pt>
          <cx:pt idx="12454">49</cx:pt>
          <cx:pt idx="12455">68</cx:pt>
          <cx:pt idx="12456">35</cx:pt>
          <cx:pt idx="12457">60</cx:pt>
          <cx:pt idx="12458">42</cx:pt>
          <cx:pt idx="12459">65</cx:pt>
          <cx:pt idx="12460">67</cx:pt>
          <cx:pt idx="12461">36</cx:pt>
          <cx:pt idx="12462">57</cx:pt>
          <cx:pt idx="12463">65</cx:pt>
          <cx:pt idx="12464">68</cx:pt>
          <cx:pt idx="12465">57</cx:pt>
          <cx:pt idx="12466">66</cx:pt>
          <cx:pt idx="12467">42</cx:pt>
          <cx:pt idx="12468">75</cx:pt>
          <cx:pt idx="12469">76</cx:pt>
          <cx:pt idx="12470">80</cx:pt>
          <cx:pt idx="12471">60</cx:pt>
          <cx:pt idx="12472">30</cx:pt>
          <cx:pt idx="12473">75</cx:pt>
          <cx:pt idx="12474">75</cx:pt>
          <cx:pt idx="12475">77</cx:pt>
          <cx:pt idx="12476">64</cx:pt>
          <cx:pt idx="12477">60</cx:pt>
          <cx:pt idx="12478">57</cx:pt>
          <cx:pt idx="12479">72</cx:pt>
          <cx:pt idx="12480">59</cx:pt>
          <cx:pt idx="12481">52</cx:pt>
          <cx:pt idx="12482">53</cx:pt>
          <cx:pt idx="12483">58</cx:pt>
          <cx:pt idx="12484">60</cx:pt>
          <cx:pt idx="12485">32</cx:pt>
          <cx:pt idx="12486">85</cx:pt>
          <cx:pt idx="12487">70</cx:pt>
          <cx:pt idx="12488">65</cx:pt>
          <cx:pt idx="12489">68</cx:pt>
          <cx:pt idx="12490">59</cx:pt>
          <cx:pt idx="12491">55</cx:pt>
          <cx:pt idx="12492">78</cx:pt>
          <cx:pt idx="12493">80</cx:pt>
          <cx:pt idx="12494">68</cx:pt>
          <cx:pt idx="12495">38</cx:pt>
          <cx:pt idx="12496">73</cx:pt>
          <cx:pt idx="12497">70</cx:pt>
          <cx:pt idx="12498">63</cx:pt>
          <cx:pt idx="12499">59</cx:pt>
          <cx:pt idx="12500">74</cx:pt>
          <cx:pt idx="12501">63</cx:pt>
          <cx:pt idx="12502">58</cx:pt>
          <cx:pt idx="12503">77</cx:pt>
          <cx:pt idx="12504">51</cx:pt>
          <cx:pt idx="12505">37</cx:pt>
          <cx:pt idx="12506">64</cx:pt>
          <cx:pt idx="12507">68</cx:pt>
          <cx:pt idx="12508">61</cx:pt>
          <cx:pt idx="12509">70</cx:pt>
          <cx:pt idx="12510">71</cx:pt>
          <cx:pt idx="12511">75</cx:pt>
          <cx:pt idx="12512">59</cx:pt>
          <cx:pt idx="12513">56</cx:pt>
          <cx:pt idx="12514">83</cx:pt>
          <cx:pt idx="12515">44</cx:pt>
          <cx:pt idx="12516">59</cx:pt>
          <cx:pt idx="12517">60</cx:pt>
          <cx:pt idx="12518">55</cx:pt>
          <cx:pt idx="12519">70</cx:pt>
          <cx:pt idx="12520">60</cx:pt>
          <cx:pt idx="12521">72</cx:pt>
          <cx:pt idx="12522">69</cx:pt>
          <cx:pt idx="12523">65</cx:pt>
          <cx:pt idx="12524">63</cx:pt>
          <cx:pt idx="12525">62</cx:pt>
          <cx:pt idx="12526">55</cx:pt>
          <cx:pt idx="12527">49</cx:pt>
          <cx:pt idx="12528">63</cx:pt>
          <cx:pt idx="12529">59</cx:pt>
          <cx:pt idx="12530">59</cx:pt>
          <cx:pt idx="12531">29</cx:pt>
          <cx:pt idx="12532">35</cx:pt>
          <cx:pt idx="12533">51</cx:pt>
          <cx:pt idx="12534">73</cx:pt>
          <cx:pt idx="12535">77</cx:pt>
          <cx:pt idx="12536">62</cx:pt>
          <cx:pt idx="12537">78</cx:pt>
          <cx:pt idx="12538">69</cx:pt>
          <cx:pt idx="12539">71</cx:pt>
          <cx:pt idx="12540">79</cx:pt>
          <cx:pt idx="12541">69</cx:pt>
          <cx:pt idx="12542">66</cx:pt>
          <cx:pt idx="12543">68</cx:pt>
          <cx:pt idx="12544">64</cx:pt>
          <cx:pt idx="12545">71</cx:pt>
          <cx:pt idx="12546">66</cx:pt>
          <cx:pt idx="12547">77</cx:pt>
          <cx:pt idx="12548">63</cx:pt>
          <cx:pt idx="12549">44</cx:pt>
          <cx:pt idx="12550">80</cx:pt>
          <cx:pt idx="12551">35</cx:pt>
          <cx:pt idx="12552">55</cx:pt>
          <cx:pt idx="12553">74</cx:pt>
          <cx:pt idx="12554">58</cx:pt>
          <cx:pt idx="12555">72</cx:pt>
          <cx:pt idx="12556">58</cx:pt>
          <cx:pt idx="12557">47</cx:pt>
          <cx:pt idx="12558">71</cx:pt>
          <cx:pt idx="12559">70</cx:pt>
          <cx:pt idx="12560">63</cx:pt>
          <cx:pt idx="12561">49</cx:pt>
          <cx:pt idx="12562">73</cx:pt>
          <cx:pt idx="12563">86</cx:pt>
          <cx:pt idx="12564">44</cx:pt>
          <cx:pt idx="12565">63</cx:pt>
          <cx:pt idx="12566">60</cx:pt>
          <cx:pt idx="12567">36</cx:pt>
          <cx:pt idx="12568">73</cx:pt>
          <cx:pt idx="12569">82</cx:pt>
          <cx:pt idx="12570">71</cx:pt>
          <cx:pt idx="12571">65</cx:pt>
          <cx:pt idx="12572">44</cx:pt>
          <cx:pt idx="12573">72</cx:pt>
          <cx:pt idx="12574">64</cx:pt>
          <cx:pt idx="12575">71</cx:pt>
          <cx:pt idx="12576">77</cx:pt>
          <cx:pt idx="12577">81</cx:pt>
          <cx:pt idx="12578">72</cx:pt>
          <cx:pt idx="12579">75</cx:pt>
          <cx:pt idx="12580">67</cx:pt>
          <cx:pt idx="12581">71</cx:pt>
          <cx:pt idx="12582">76</cx:pt>
          <cx:pt idx="12583">75</cx:pt>
          <cx:pt idx="12584">61</cx:pt>
          <cx:pt idx="12585">74</cx:pt>
          <cx:pt idx="12586">62</cx:pt>
          <cx:pt idx="12587">59</cx:pt>
          <cx:pt idx="12588">55</cx:pt>
          <cx:pt idx="12589">43</cx:pt>
          <cx:pt idx="12590">69</cx:pt>
          <cx:pt idx="12591">67</cx:pt>
          <cx:pt idx="12592">63</cx:pt>
          <cx:pt idx="12593">64</cx:pt>
          <cx:pt idx="12594">73</cx:pt>
          <cx:pt idx="12595">72</cx:pt>
          <cx:pt idx="12596">45</cx:pt>
          <cx:pt idx="12597">59</cx:pt>
          <cx:pt idx="12598">59</cx:pt>
          <cx:pt idx="12599">37</cx:pt>
          <cx:pt idx="12600">66</cx:pt>
          <cx:pt idx="12601">48</cx:pt>
          <cx:pt idx="12602">47</cx:pt>
          <cx:pt idx="12603">55</cx:pt>
          <cx:pt idx="12604">38</cx:pt>
          <cx:pt idx="12605">46</cx:pt>
          <cx:pt idx="12606">32</cx:pt>
          <cx:pt idx="12607">71</cx:pt>
          <cx:pt idx="12608">68</cx:pt>
          <cx:pt idx="12609">73</cx:pt>
          <cx:pt idx="12610">76</cx:pt>
          <cx:pt idx="12611">54</cx:pt>
          <cx:pt idx="12612">48</cx:pt>
          <cx:pt idx="12613">57</cx:pt>
          <cx:pt idx="12614">59</cx:pt>
          <cx:pt idx="12615">83</cx:pt>
          <cx:pt idx="12616">71</cx:pt>
          <cx:pt idx="12617">69</cx:pt>
          <cx:pt idx="12618">63</cx:pt>
          <cx:pt idx="12619">76</cx:pt>
          <cx:pt idx="12620">71</cx:pt>
          <cx:pt idx="12621">62</cx:pt>
          <cx:pt idx="12622">54</cx:pt>
          <cx:pt idx="12623">71</cx:pt>
          <cx:pt idx="12624">36</cx:pt>
          <cx:pt idx="12625">72</cx:pt>
          <cx:pt idx="12626">66</cx:pt>
          <cx:pt idx="12627">70</cx:pt>
          <cx:pt idx="12628">58</cx:pt>
          <cx:pt idx="12629">25</cx:pt>
          <cx:pt idx="12630">69</cx:pt>
          <cx:pt idx="12631">60</cx:pt>
          <cx:pt idx="12632">52</cx:pt>
          <cx:pt idx="12633">63</cx:pt>
          <cx:pt idx="12634">24</cx:pt>
          <cx:pt idx="12635">64</cx:pt>
          <cx:pt idx="12636">64</cx:pt>
          <cx:pt idx="12637">74</cx:pt>
          <cx:pt idx="12638">58</cx:pt>
          <cx:pt idx="12639">76</cx:pt>
          <cx:pt idx="12640">82</cx:pt>
          <cx:pt idx="12641">73</cx:pt>
          <cx:pt idx="12642">57</cx:pt>
          <cx:pt idx="12643">56</cx:pt>
          <cx:pt idx="12644">86</cx:pt>
          <cx:pt idx="12645">58</cx:pt>
          <cx:pt idx="12646">44</cx:pt>
          <cx:pt idx="12647">62</cx:pt>
          <cx:pt idx="12648">90</cx:pt>
          <cx:pt idx="12649">59</cx:pt>
          <cx:pt idx="12650">71</cx:pt>
          <cx:pt idx="12651">66</cx:pt>
          <cx:pt idx="12652">81</cx:pt>
          <cx:pt idx="12653">71</cx:pt>
          <cx:pt idx="12654">83</cx:pt>
          <cx:pt idx="12655">73</cx:pt>
          <cx:pt idx="12656">58</cx:pt>
          <cx:pt idx="12657">40</cx:pt>
          <cx:pt idx="12658">70</cx:pt>
          <cx:pt idx="12659">56</cx:pt>
          <cx:pt idx="12660">81</cx:pt>
          <cx:pt idx="12661">67</cx:pt>
          <cx:pt idx="12662">70</cx:pt>
          <cx:pt idx="12663">47</cx:pt>
          <cx:pt idx="12664">59</cx:pt>
          <cx:pt idx="12665">76</cx:pt>
          <cx:pt idx="12666">65</cx:pt>
          <cx:pt idx="12667">72</cx:pt>
          <cx:pt idx="12668">44</cx:pt>
          <cx:pt idx="12669">63</cx:pt>
          <cx:pt idx="12670">60</cx:pt>
          <cx:pt idx="12671">70</cx:pt>
          <cx:pt idx="12672">70</cx:pt>
          <cx:pt idx="12673">34</cx:pt>
          <cx:pt idx="12674">64</cx:pt>
          <cx:pt idx="12675">64</cx:pt>
          <cx:pt idx="12676">71</cx:pt>
          <cx:pt idx="12677">75</cx:pt>
          <cx:pt idx="12678">62</cx:pt>
          <cx:pt idx="12679">60</cx:pt>
          <cx:pt idx="12680">58</cx:pt>
          <cx:pt idx="12681">71</cx:pt>
          <cx:pt idx="12682">72</cx:pt>
          <cx:pt idx="12683">45</cx:pt>
          <cx:pt idx="12684">71</cx:pt>
          <cx:pt idx="12685">44</cx:pt>
          <cx:pt idx="12686">66</cx:pt>
          <cx:pt idx="12687">62</cx:pt>
          <cx:pt idx="12688">69</cx:pt>
          <cx:pt idx="12689">90</cx:pt>
          <cx:pt idx="12690">69</cx:pt>
          <cx:pt idx="12691">77</cx:pt>
          <cx:pt idx="12692">74</cx:pt>
          <cx:pt idx="12693">62</cx:pt>
          <cx:pt idx="12694">63</cx:pt>
          <cx:pt idx="12695">39</cx:pt>
          <cx:pt idx="12696">73</cx:pt>
          <cx:pt idx="12697">71</cx:pt>
          <cx:pt idx="12698">35</cx:pt>
          <cx:pt idx="12699">69</cx:pt>
          <cx:pt idx="12700">71</cx:pt>
          <cx:pt idx="12701">71</cx:pt>
          <cx:pt idx="12702">81</cx:pt>
          <cx:pt idx="12703">74</cx:pt>
          <cx:pt idx="12704">80</cx:pt>
          <cx:pt idx="12705">66</cx:pt>
          <cx:pt idx="12706">72</cx:pt>
          <cx:pt idx="12707">68</cx:pt>
          <cx:pt idx="12708">56</cx:pt>
          <cx:pt idx="12709">51</cx:pt>
          <cx:pt idx="12710">86</cx:pt>
          <cx:pt idx="12711">63</cx:pt>
          <cx:pt idx="12712">71</cx:pt>
          <cx:pt idx="12713">81</cx:pt>
          <cx:pt idx="12714">79</cx:pt>
          <cx:pt idx="12715">66</cx:pt>
          <cx:pt idx="12716">59</cx:pt>
          <cx:pt idx="12717">56</cx:pt>
          <cx:pt idx="12718">69</cx:pt>
          <cx:pt idx="12719">75</cx:pt>
          <cx:pt idx="12720">76</cx:pt>
          <cx:pt idx="12721">65</cx:pt>
          <cx:pt idx="12722">42</cx:pt>
          <cx:pt idx="12723">78</cx:pt>
          <cx:pt idx="12724">74</cx:pt>
          <cx:pt idx="12725">42</cx:pt>
          <cx:pt idx="12726">67</cx:pt>
          <cx:pt idx="12727">62</cx:pt>
          <cx:pt idx="12728">60</cx:pt>
          <cx:pt idx="12729">81</cx:pt>
          <cx:pt idx="12730">67</cx:pt>
          <cx:pt idx="12731">79</cx:pt>
          <cx:pt idx="12732">64</cx:pt>
          <cx:pt idx="12733">60</cx:pt>
          <cx:pt idx="12734">61</cx:pt>
          <cx:pt idx="12735">80</cx:pt>
          <cx:pt idx="12736">47</cx:pt>
          <cx:pt idx="12737">74</cx:pt>
          <cx:pt idx="12738">64</cx:pt>
          <cx:pt idx="12739">72</cx:pt>
          <cx:pt idx="12740">69</cx:pt>
          <cx:pt idx="12741">66</cx:pt>
          <cx:pt idx="12742">66</cx:pt>
          <cx:pt idx="12743">32</cx:pt>
          <cx:pt idx="12744">82</cx:pt>
          <cx:pt idx="12745">69</cx:pt>
          <cx:pt idx="12746">67</cx:pt>
          <cx:pt idx="12747">47</cx:pt>
          <cx:pt idx="12748">71</cx:pt>
          <cx:pt idx="12749">71</cx:pt>
          <cx:pt idx="12750">65</cx:pt>
          <cx:pt idx="12751">38</cx:pt>
          <cx:pt idx="12752">62</cx:pt>
          <cx:pt idx="12753">82</cx:pt>
          <cx:pt idx="12754">40</cx:pt>
          <cx:pt idx="12755">56</cx:pt>
          <cx:pt idx="12756">74</cx:pt>
          <cx:pt idx="12757">73</cx:pt>
          <cx:pt idx="12758">60</cx:pt>
          <cx:pt idx="12759">71</cx:pt>
          <cx:pt idx="12760">64</cx:pt>
          <cx:pt idx="12761">70</cx:pt>
          <cx:pt idx="12762">54</cx:pt>
          <cx:pt idx="12763">75</cx:pt>
          <cx:pt idx="12764">63</cx:pt>
          <cx:pt idx="12765">37</cx:pt>
          <cx:pt idx="12766">54</cx:pt>
          <cx:pt idx="12767">92</cx:pt>
          <cx:pt idx="12768">42</cx:pt>
          <cx:pt idx="12769">35</cx:pt>
          <cx:pt idx="12770">32</cx:pt>
          <cx:pt idx="12771">59</cx:pt>
          <cx:pt idx="12772">78</cx:pt>
          <cx:pt idx="12773">43</cx:pt>
          <cx:pt idx="12774">31</cx:pt>
          <cx:pt idx="12775">55</cx:pt>
          <cx:pt idx="12776">73</cx:pt>
          <cx:pt idx="12777">77</cx:pt>
          <cx:pt idx="12778">56</cx:pt>
          <cx:pt idx="12779">75</cx:pt>
          <cx:pt idx="12780">36</cx:pt>
          <cx:pt idx="12781">33</cx:pt>
          <cx:pt idx="12782">52</cx:pt>
          <cx:pt idx="12783">32</cx:pt>
          <cx:pt idx="12784">63</cx:pt>
          <cx:pt idx="12785">66</cx:pt>
          <cx:pt idx="12786">63</cx:pt>
          <cx:pt idx="12787">73</cx:pt>
          <cx:pt idx="12788">45</cx:pt>
          <cx:pt idx="12789">33</cx:pt>
          <cx:pt idx="12790">40</cx:pt>
          <cx:pt idx="12791">82</cx:pt>
          <cx:pt idx="12792">77</cx:pt>
          <cx:pt idx="12793">67</cx:pt>
          <cx:pt idx="12794">70</cx:pt>
          <cx:pt idx="12795">78</cx:pt>
          <cx:pt idx="12796">72</cx:pt>
          <cx:pt idx="12797">59</cx:pt>
          <cx:pt idx="12798">55</cx:pt>
          <cx:pt idx="12799">34</cx:pt>
          <cx:pt idx="12800">44</cx:pt>
          <cx:pt idx="12801">72</cx:pt>
          <cx:pt idx="12802">31</cx:pt>
          <cx:pt idx="12803">52</cx:pt>
          <cx:pt idx="12804">63</cx:pt>
          <cx:pt idx="12805">24</cx:pt>
          <cx:pt idx="12806">64</cx:pt>
          <cx:pt idx="12807">64</cx:pt>
          <cx:pt idx="12808">74</cx:pt>
          <cx:pt idx="12809">58</cx:pt>
          <cx:pt idx="12810">56</cx:pt>
          <cx:pt idx="12811">76</cx:pt>
          <cx:pt idx="12812">70</cx:pt>
          <cx:pt idx="12813">62</cx:pt>
          <cx:pt idx="12814">64</cx:pt>
          <cx:pt idx="12815">63</cx:pt>
          <cx:pt idx="12816">51</cx:pt>
          <cx:pt idx="12817">65</cx:pt>
          <cx:pt idx="12818">54</cx:pt>
          <cx:pt idx="12819">76</cx:pt>
          <cx:pt idx="12820">82</cx:pt>
          <cx:pt idx="12821">48</cx:pt>
          <cx:pt idx="12822">62</cx:pt>
          <cx:pt idx="12823">66</cx:pt>
          <cx:pt idx="12824">55</cx:pt>
          <cx:pt idx="12825">73</cx:pt>
          <cx:pt idx="12826">36</cx:pt>
          <cx:pt idx="12827">60</cx:pt>
          <cx:pt idx="12828">71</cx:pt>
          <cx:pt idx="12829">70</cx:pt>
          <cx:pt idx="12830">60</cx:pt>
          <cx:pt idx="12831">78</cx:pt>
          <cx:pt idx="12832">63</cx:pt>
          <cx:pt idx="12833">82</cx:pt>
          <cx:pt idx="12834">66</cx:pt>
          <cx:pt idx="12835">83</cx:pt>
          <cx:pt idx="12836">29</cx:pt>
          <cx:pt idx="12837">57</cx:pt>
          <cx:pt idx="12838">61</cx:pt>
          <cx:pt idx="12839">52</cx:pt>
          <cx:pt idx="12840">69</cx:pt>
          <cx:pt idx="12841">56</cx:pt>
          <cx:pt idx="12842">74</cx:pt>
          <cx:pt idx="12843">22</cx:pt>
          <cx:pt idx="12844">64</cx:pt>
          <cx:pt idx="12845">65</cx:pt>
          <cx:pt idx="12846">78</cx:pt>
          <cx:pt idx="12847">57</cx:pt>
          <cx:pt idx="12848">71</cx:pt>
          <cx:pt idx="12849">60</cx:pt>
          <cx:pt idx="12850">63</cx:pt>
          <cx:pt idx="12851">49</cx:pt>
          <cx:pt idx="12852">70</cx:pt>
          <cx:pt idx="12853">60</cx:pt>
          <cx:pt idx="12854">66</cx:pt>
          <cx:pt idx="12855">64</cx:pt>
          <cx:pt idx="12856">54</cx:pt>
          <cx:pt idx="12857">67</cx:pt>
          <cx:pt idx="12858">70</cx:pt>
          <cx:pt idx="12859">68</cx:pt>
          <cx:pt idx="12860">66</cx:pt>
          <cx:pt idx="12861">24</cx:pt>
          <cx:pt idx="12862">56</cx:pt>
          <cx:pt idx="12863">63</cx:pt>
          <cx:pt idx="12864">69</cx:pt>
          <cx:pt idx="12865">79</cx:pt>
          <cx:pt idx="12866">63</cx:pt>
          <cx:pt idx="12867">72</cx:pt>
          <cx:pt idx="12868">84</cx:pt>
          <cx:pt idx="12869">70</cx:pt>
          <cx:pt idx="12870">67</cx:pt>
          <cx:pt idx="12871">73</cx:pt>
          <cx:pt idx="12872">38</cx:pt>
          <cx:pt idx="12873">36</cx:pt>
          <cx:pt idx="12874">77</cx:pt>
          <cx:pt idx="12875">67</cx:pt>
          <cx:pt idx="12876">54</cx:pt>
          <cx:pt idx="12877">65</cx:pt>
          <cx:pt idx="12878">26</cx:pt>
          <cx:pt idx="12879">53</cx:pt>
          <cx:pt idx="12880">62</cx:pt>
          <cx:pt idx="12881">69</cx:pt>
          <cx:pt idx="12882">82</cx:pt>
          <cx:pt idx="12883">77</cx:pt>
          <cx:pt idx="12884">62</cx:pt>
          <cx:pt idx="12885">75</cx:pt>
          <cx:pt idx="12886">77</cx:pt>
          <cx:pt idx="12887">74</cx:pt>
          <cx:pt idx="12888">60</cx:pt>
          <cx:pt idx="12889">50</cx:pt>
          <cx:pt idx="12890">64</cx:pt>
          <cx:pt idx="12891">68</cx:pt>
          <cx:pt idx="12892">69</cx:pt>
          <cx:pt idx="12893">69</cx:pt>
          <cx:pt idx="12894">79</cx:pt>
          <cx:pt idx="12895">71</cx:pt>
          <cx:pt idx="12896">58</cx:pt>
          <cx:pt idx="12897">82</cx:pt>
          <cx:pt idx="12898">60</cx:pt>
          <cx:pt idx="12899">62</cx:pt>
          <cx:pt idx="12900">74</cx:pt>
          <cx:pt idx="12901">64</cx:pt>
          <cx:pt idx="12902">63</cx:pt>
          <cx:pt idx="12903">56</cx:pt>
          <cx:pt idx="12904">62</cx:pt>
          <cx:pt idx="12905">58</cx:pt>
          <cx:pt idx="12906">73</cx:pt>
          <cx:pt idx="12907">61</cx:pt>
          <cx:pt idx="12908">58</cx:pt>
          <cx:pt idx="12909">69</cx:pt>
          <cx:pt idx="12910">51</cx:pt>
          <cx:pt idx="12911">56</cx:pt>
          <cx:pt idx="12912">74</cx:pt>
          <cx:pt idx="12913">83</cx:pt>
          <cx:pt idx="12914">85</cx:pt>
          <cx:pt idx="12915">53</cx:pt>
          <cx:pt idx="12916">54</cx:pt>
          <cx:pt idx="12917">32</cx:pt>
          <cx:pt idx="12918">35</cx:pt>
          <cx:pt idx="12919">62</cx:pt>
          <cx:pt idx="12920">49</cx:pt>
          <cx:pt idx="12921">56</cx:pt>
          <cx:pt idx="12922">82</cx:pt>
          <cx:pt idx="12923">58</cx:pt>
          <cx:pt idx="12924">79</cx:pt>
          <cx:pt idx="12925">63</cx:pt>
          <cx:pt idx="12926">62</cx:pt>
          <cx:pt idx="12927">64</cx:pt>
          <cx:pt idx="12928">54</cx:pt>
          <cx:pt idx="12929">58</cx:pt>
          <cx:pt idx="12930">62</cx:pt>
          <cx:pt idx="12931">61</cx:pt>
          <cx:pt idx="12932">66</cx:pt>
          <cx:pt idx="12933">66</cx:pt>
          <cx:pt idx="12934">84</cx:pt>
          <cx:pt idx="12935">69</cx:pt>
          <cx:pt idx="12936">51</cx:pt>
          <cx:pt idx="12937">64</cx:pt>
          <cx:pt idx="12938">58</cx:pt>
          <cx:pt idx="12939">57</cx:pt>
          <cx:pt idx="12940">86</cx:pt>
          <cx:pt idx="12941">52</cx:pt>
          <cx:pt idx="12942">65</cx:pt>
          <cx:pt idx="12943">68</cx:pt>
          <cx:pt idx="12944">66</cx:pt>
          <cx:pt idx="12945">80</cx:pt>
          <cx:pt idx="12946">42</cx:pt>
          <cx:pt idx="12947">75</cx:pt>
          <cx:pt idx="12948">81</cx:pt>
          <cx:pt idx="12949">60</cx:pt>
          <cx:pt idx="12950">43</cx:pt>
          <cx:pt idx="12951">53</cx:pt>
          <cx:pt idx="12952">40</cx:pt>
          <cx:pt idx="12953">53</cx:pt>
          <cx:pt idx="12954">66</cx:pt>
          <cx:pt idx="12955">66</cx:pt>
          <cx:pt idx="12956">67</cx:pt>
          <cx:pt idx="12957">39</cx:pt>
          <cx:pt idx="12958">51</cx:pt>
          <cx:pt idx="12959">44</cx:pt>
          <cx:pt idx="12960">63</cx:pt>
          <cx:pt idx="12961">57</cx:pt>
          <cx:pt idx="12962">77</cx:pt>
          <cx:pt idx="12963">51</cx:pt>
          <cx:pt idx="12964">53</cx:pt>
          <cx:pt idx="12965">58</cx:pt>
          <cx:pt idx="12966">52</cx:pt>
          <cx:pt idx="12967">78</cx:pt>
          <cx:pt idx="12968">65</cx:pt>
          <cx:pt idx="12969">61</cx:pt>
          <cx:pt idx="12970">76</cx:pt>
          <cx:pt idx="12971">75</cx:pt>
          <cx:pt idx="12972">35</cx:pt>
          <cx:pt idx="12973">63</cx:pt>
          <cx:pt idx="12974">45</cx:pt>
          <cx:pt idx="12975">58</cx:pt>
          <cx:pt idx="12976">58</cx:pt>
          <cx:pt idx="12977">73</cx:pt>
          <cx:pt idx="12978">58</cx:pt>
          <cx:pt idx="12979">75</cx:pt>
          <cx:pt idx="12980">68</cx:pt>
          <cx:pt idx="12981">80</cx:pt>
          <cx:pt idx="12982">62</cx:pt>
          <cx:pt idx="12983">66</cx:pt>
          <cx:pt idx="12984">71</cx:pt>
          <cx:pt idx="12985">51</cx:pt>
          <cx:pt idx="12986">66</cx:pt>
          <cx:pt idx="12987">73</cx:pt>
          <cx:pt idx="12988">58</cx:pt>
          <cx:pt idx="12989">73</cx:pt>
          <cx:pt idx="12990">55</cx:pt>
          <cx:pt idx="12991">62</cx:pt>
          <cx:pt idx="12992">68</cx:pt>
          <cx:pt idx="12993">38</cx:pt>
          <cx:pt idx="12994">46</cx:pt>
          <cx:pt idx="12995">59</cx:pt>
          <cx:pt idx="12996">62</cx:pt>
          <cx:pt idx="12997">60</cx:pt>
          <cx:pt idx="12998">77</cx:pt>
          <cx:pt idx="12999">58</cx:pt>
          <cx:pt idx="13000">70</cx:pt>
          <cx:pt idx="13001">58</cx:pt>
          <cx:pt idx="13002">70</cx:pt>
          <cx:pt idx="13003">39</cx:pt>
          <cx:pt idx="13004">64</cx:pt>
          <cx:pt idx="13005">68</cx:pt>
          <cx:pt idx="13006">58</cx:pt>
          <cx:pt idx="13007">36</cx:pt>
          <cx:pt idx="13008">70</cx:pt>
          <cx:pt idx="13009">63</cx:pt>
          <cx:pt idx="13010">77</cx:pt>
          <cx:pt idx="13011">63</cx:pt>
          <cx:pt idx="13012">73</cx:pt>
          <cx:pt idx="13013">38</cx:pt>
          <cx:pt idx="13014">76</cx:pt>
          <cx:pt idx="13015">60</cx:pt>
          <cx:pt idx="13016">68</cx:pt>
          <cx:pt idx="13017">76</cx:pt>
          <cx:pt idx="13018">73</cx:pt>
          <cx:pt idx="13019">38</cx:pt>
          <cx:pt idx="13020">73</cx:pt>
          <cx:pt idx="13021">72</cx:pt>
          <cx:pt idx="13022">75</cx:pt>
          <cx:pt idx="13023">74</cx:pt>
          <cx:pt idx="13024">74</cx:pt>
          <cx:pt idx="13025">83</cx:pt>
          <cx:pt idx="13026">66</cx:pt>
          <cx:pt idx="13027">37</cx:pt>
          <cx:pt idx="13028">88</cx:pt>
          <cx:pt idx="13029">55</cx:pt>
          <cx:pt idx="13030">68</cx:pt>
          <cx:pt idx="13031">66</cx:pt>
          <cx:pt idx="13032">64</cx:pt>
          <cx:pt idx="13033">84</cx:pt>
          <cx:pt idx="13034">56</cx:pt>
          <cx:pt idx="13035">60</cx:pt>
          <cx:pt idx="13036">74</cx:pt>
          <cx:pt idx="13037">70</cx:pt>
          <cx:pt idx="13038">76</cx:pt>
          <cx:pt idx="13039">60</cx:pt>
          <cx:pt idx="13040">40</cx:pt>
          <cx:pt idx="13041">80</cx:pt>
          <cx:pt idx="13042">40</cx:pt>
          <cx:pt idx="13043">64</cx:pt>
          <cx:pt idx="13044">81</cx:pt>
          <cx:pt idx="13045">81</cx:pt>
          <cx:pt idx="13046">63</cx:pt>
          <cx:pt idx="13047">59</cx:pt>
          <cx:pt idx="13048">38</cx:pt>
          <cx:pt idx="13049">61</cx:pt>
          <cx:pt idx="13050">32</cx:pt>
          <cx:pt idx="13051">56</cx:pt>
          <cx:pt idx="13052">73</cx:pt>
          <cx:pt idx="13053">60</cx:pt>
          <cx:pt idx="13054">40</cx:pt>
          <cx:pt idx="13055">68</cx:pt>
          <cx:pt idx="13056">47</cx:pt>
          <cx:pt idx="13057">43</cx:pt>
          <cx:pt idx="13058">63</cx:pt>
          <cx:pt idx="13059">69</cx:pt>
          <cx:pt idx="13060">69</cx:pt>
          <cx:pt idx="13061">78</cx:pt>
          <cx:pt idx="13062">52</cx:pt>
          <cx:pt idx="13063">73</cx:pt>
          <cx:pt idx="13064">74</cx:pt>
          <cx:pt idx="13065">43</cx:pt>
          <cx:pt idx="13066">58</cx:pt>
          <cx:pt idx="13067">59</cx:pt>
          <cx:pt idx="13068">75</cx:pt>
          <cx:pt idx="13069">65</cx:pt>
          <cx:pt idx="13070">71</cx:pt>
          <cx:pt idx="13071">64</cx:pt>
          <cx:pt idx="13072">65</cx:pt>
          <cx:pt idx="13073">60</cx:pt>
          <cx:pt idx="13074">36</cx:pt>
          <cx:pt idx="13075">33</cx:pt>
          <cx:pt idx="13076">63</cx:pt>
          <cx:pt idx="13077">60</cx:pt>
          <cx:pt idx="13078">64</cx:pt>
          <cx:pt idx="13079">58</cx:pt>
          <cx:pt idx="13080">60</cx:pt>
          <cx:pt idx="13081">50</cx:pt>
          <cx:pt idx="13082">81</cx:pt>
          <cx:pt idx="13083">65</cx:pt>
          <cx:pt idx="13084">58</cx:pt>
          <cx:pt idx="13085">69</cx:pt>
          <cx:pt idx="13086">75</cx:pt>
          <cx:pt idx="13087">61</cx:pt>
          <cx:pt idx="13088">61</cx:pt>
          <cx:pt idx="13089">73</cx:pt>
          <cx:pt idx="13090">37</cx:pt>
          <cx:pt idx="13091">56</cx:pt>
          <cx:pt idx="13092">66</cx:pt>
          <cx:pt idx="13093">76</cx:pt>
          <cx:pt idx="13094">79</cx:pt>
          <cx:pt idx="13095">47</cx:pt>
          <cx:pt idx="13096">65</cx:pt>
          <cx:pt idx="13097">36</cx:pt>
          <cx:pt idx="13098">66</cx:pt>
          <cx:pt idx="13099">53</cx:pt>
          <cx:pt idx="13100">47</cx:pt>
          <cx:pt idx="13101">69</cx:pt>
          <cx:pt idx="13102">57</cx:pt>
          <cx:pt idx="13103">60</cx:pt>
          <cx:pt idx="13104">77</cx:pt>
          <cx:pt idx="13105">61</cx:pt>
          <cx:pt idx="13106">58</cx:pt>
          <cx:pt idx="13107">65</cx:pt>
          <cx:pt idx="13108">77</cx:pt>
          <cx:pt idx="13109">55</cx:pt>
          <cx:pt idx="13110">56</cx:pt>
          <cx:pt idx="13111">36</cx:pt>
          <cx:pt idx="13112">79</cx:pt>
          <cx:pt idx="13113">80</cx:pt>
          <cx:pt idx="13114">76</cx:pt>
          <cx:pt idx="13115">58</cx:pt>
          <cx:pt idx="13116">76</cx:pt>
          <cx:pt idx="13117">61</cx:pt>
          <cx:pt idx="13118">92</cx:pt>
          <cx:pt idx="13119">78</cx:pt>
          <cx:pt idx="13120">79</cx:pt>
          <cx:pt idx="13121">68</cx:pt>
          <cx:pt idx="13122">68</cx:pt>
          <cx:pt idx="13123">55</cx:pt>
          <cx:pt idx="13124">71</cx:pt>
          <cx:pt idx="13125">70</cx:pt>
          <cx:pt idx="13126">75</cx:pt>
          <cx:pt idx="13127">64</cx:pt>
          <cx:pt idx="13128">50</cx:pt>
          <cx:pt idx="13129">76</cx:pt>
          <cx:pt idx="13130">51</cx:pt>
          <cx:pt idx="13131">74</cx:pt>
          <cx:pt idx="13132">68</cx:pt>
          <cx:pt idx="13133">65</cx:pt>
          <cx:pt idx="13134">69</cx:pt>
          <cx:pt idx="13135">35</cx:pt>
          <cx:pt idx="13136">42</cx:pt>
          <cx:pt idx="13137">66</cx:pt>
          <cx:pt idx="13138">48</cx:pt>
          <cx:pt idx="13139">72</cx:pt>
          <cx:pt idx="13140">50</cx:pt>
          <cx:pt idx="13141">61</cx:pt>
          <cx:pt idx="13142">79</cx:pt>
          <cx:pt idx="13143">68</cx:pt>
          <cx:pt idx="13144">70</cx:pt>
          <cx:pt idx="13145">46</cx:pt>
          <cx:pt idx="13146">53</cx:pt>
          <cx:pt idx="13147">48</cx:pt>
          <cx:pt idx="13148">68</cx:pt>
          <cx:pt idx="13149">29</cx:pt>
          <cx:pt idx="13150">83</cx:pt>
          <cx:pt idx="13151">59</cx:pt>
          <cx:pt idx="13152">37</cx:pt>
          <cx:pt idx="13153">88</cx:pt>
          <cx:pt idx="13154">75</cx:pt>
          <cx:pt idx="13155">46</cx:pt>
          <cx:pt idx="13156">63</cx:pt>
          <cx:pt idx="13157">38</cx:pt>
          <cx:pt idx="13158">32</cx:pt>
          <cx:pt idx="13159">52</cx:pt>
          <cx:pt idx="13160">79</cx:pt>
          <cx:pt idx="13161">45</cx:pt>
          <cx:pt idx="13162">80</cx:pt>
          <cx:pt idx="13163">58</cx:pt>
          <cx:pt idx="13164">68</cx:pt>
          <cx:pt idx="13165">33</cx:pt>
          <cx:pt idx="13166">34</cx:pt>
          <cx:pt idx="13167">64</cx:pt>
          <cx:pt idx="13168">78</cx:pt>
          <cx:pt idx="13169">60</cx:pt>
          <cx:pt idx="13170">39</cx:pt>
          <cx:pt idx="13171">35</cx:pt>
          <cx:pt idx="13172">85</cx:pt>
          <cx:pt idx="13173">79</cx:pt>
          <cx:pt idx="13174">33</cx:pt>
          <cx:pt idx="13175">78</cx:pt>
          <cx:pt idx="13176">34</cx:pt>
          <cx:pt idx="13177">61</cx:pt>
          <cx:pt idx="13178">64</cx:pt>
          <cx:pt idx="13179">61</cx:pt>
          <cx:pt idx="13180">74</cx:pt>
          <cx:pt idx="13181">68</cx:pt>
          <cx:pt idx="13182">65</cx:pt>
          <cx:pt idx="13183">41</cx:pt>
          <cx:pt idx="13184">44</cx:pt>
          <cx:pt idx="13185">34</cx:pt>
          <cx:pt idx="13186">68</cx:pt>
          <cx:pt idx="13187">41</cx:pt>
          <cx:pt idx="13188">60</cx:pt>
          <cx:pt idx="13189">33</cx:pt>
          <cx:pt idx="13190">38</cx:pt>
          <cx:pt idx="13191">56</cx:pt>
          <cx:pt idx="13192">75</cx:pt>
          <cx:pt idx="13193">67</cx:pt>
          <cx:pt idx="13194">37</cx:pt>
          <cx:pt idx="13195">85</cx:pt>
          <cx:pt idx="13196">68</cx:pt>
          <cx:pt idx="13197">70</cx:pt>
          <cx:pt idx="13198">29</cx:pt>
          <cx:pt idx="13199">69</cx:pt>
          <cx:pt idx="13200">75</cx:pt>
          <cx:pt idx="13201">30</cx:pt>
          <cx:pt idx="13202">37</cx:pt>
          <cx:pt idx="13203">66</cx:pt>
          <cx:pt idx="13204">62</cx:pt>
          <cx:pt idx="13205">69</cx:pt>
          <cx:pt idx="13206">61</cx:pt>
          <cx:pt idx="13207">45</cx:pt>
          <cx:pt idx="13208">57</cx:pt>
          <cx:pt idx="13209">64</cx:pt>
          <cx:pt idx="13210">81</cx:pt>
          <cx:pt idx="13211">55</cx:pt>
          <cx:pt idx="13212">60</cx:pt>
          <cx:pt idx="13213">72</cx:pt>
          <cx:pt idx="13214">71</cx:pt>
          <cx:pt idx="13215">34</cx:pt>
          <cx:pt idx="13216">53</cx:pt>
          <cx:pt idx="13217">77</cx:pt>
          <cx:pt idx="13218">70</cx:pt>
          <cx:pt idx="13219">29</cx:pt>
          <cx:pt idx="13220">70</cx:pt>
          <cx:pt idx="13221">81</cx:pt>
          <cx:pt idx="13222">65</cx:pt>
          <cx:pt idx="13223">72</cx:pt>
          <cx:pt idx="13224">39</cx:pt>
          <cx:pt idx="13225">59</cx:pt>
          <cx:pt idx="13226">50</cx:pt>
          <cx:pt idx="13227">64</cx:pt>
          <cx:pt idx="13228">57</cx:pt>
          <cx:pt idx="13229">67</cx:pt>
          <cx:pt idx="13230">65</cx:pt>
          <cx:pt idx="13231">46</cx:pt>
          <cx:pt idx="13232">44</cx:pt>
          <cx:pt idx="13233">65</cx:pt>
          <cx:pt idx="13234">66</cx:pt>
          <cx:pt idx="13235">54</cx:pt>
          <cx:pt idx="13236">67</cx:pt>
          <cx:pt idx="13237">88</cx:pt>
          <cx:pt idx="13238">78</cx:pt>
          <cx:pt idx="13239">68</cx:pt>
          <cx:pt idx="13240">59</cx:pt>
          <cx:pt idx="13241">70</cx:pt>
          <cx:pt idx="13242">72</cx:pt>
          <cx:pt idx="13243">79</cx:pt>
          <cx:pt idx="13244">52</cx:pt>
          <cx:pt idx="13245">75</cx:pt>
          <cx:pt idx="13246">33</cx:pt>
          <cx:pt idx="13247">37</cx:pt>
          <cx:pt idx="13248">79</cx:pt>
          <cx:pt idx="13249">44</cx:pt>
          <cx:pt idx="13250">72</cx:pt>
          <cx:pt idx="13251">67</cx:pt>
          <cx:pt idx="13252">53</cx:pt>
          <cx:pt idx="13253">63</cx:pt>
          <cx:pt idx="13254">69</cx:pt>
          <cx:pt idx="13255">67</cx:pt>
          <cx:pt idx="13256">68</cx:pt>
          <cx:pt idx="13257">65</cx:pt>
          <cx:pt idx="13258">58</cx:pt>
          <cx:pt idx="13259">67</cx:pt>
          <cx:pt idx="13260">33</cx:pt>
          <cx:pt idx="13261">32</cx:pt>
          <cx:pt idx="13262">47</cx:pt>
          <cx:pt idx="13263">73</cx:pt>
          <cx:pt idx="13264">51</cx:pt>
          <cx:pt idx="13265">74</cx:pt>
          <cx:pt idx="13266">67</cx:pt>
          <cx:pt idx="13267">35</cx:pt>
          <cx:pt idx="13268">58</cx:pt>
          <cx:pt idx="13269">48</cx:pt>
          <cx:pt idx="13270">62</cx:pt>
          <cx:pt idx="13271">70</cx:pt>
          <cx:pt idx="13272">78</cx:pt>
          <cx:pt idx="13273">61</cx:pt>
          <cx:pt idx="13274">69</cx:pt>
          <cx:pt idx="13275">57</cx:pt>
          <cx:pt idx="13276">61</cx:pt>
          <cx:pt idx="13277">59</cx:pt>
          <cx:pt idx="13278">68</cx:pt>
          <cx:pt idx="13279">65</cx:pt>
          <cx:pt idx="13280">38</cx:pt>
          <cx:pt idx="13281">61</cx:pt>
          <cx:pt idx="13282">77</cx:pt>
          <cx:pt idx="13283">53</cx:pt>
          <cx:pt idx="13284">79</cx:pt>
          <cx:pt idx="13285">67</cx:pt>
          <cx:pt idx="13286">76</cx:pt>
          <cx:pt idx="13287">59</cx:pt>
          <cx:pt idx="13288">53</cx:pt>
          <cx:pt idx="13289">58</cx:pt>
          <cx:pt idx="13290">54</cx:pt>
          <cx:pt idx="13291">64</cx:pt>
          <cx:pt idx="13292">81</cx:pt>
          <cx:pt idx="13293">66</cx:pt>
          <cx:pt idx="13294">33</cx:pt>
          <cx:pt idx="13295">63</cx:pt>
          <cx:pt idx="13296">81</cx:pt>
          <cx:pt idx="13297">69</cx:pt>
          <cx:pt idx="13298">21</cx:pt>
          <cx:pt idx="13299">66</cx:pt>
          <cx:pt idx="13300">61</cx:pt>
          <cx:pt idx="13301">62</cx:pt>
          <cx:pt idx="13302">61</cx:pt>
          <cx:pt idx="13303">75</cx:pt>
          <cx:pt idx="13304">74</cx:pt>
          <cx:pt idx="13305">67</cx:pt>
          <cx:pt idx="13306">60</cx:pt>
          <cx:pt idx="13307">60</cx:pt>
          <cx:pt idx="13308">87</cx:pt>
          <cx:pt idx="13309">74</cx:pt>
          <cx:pt idx="13310">36</cx:pt>
          <cx:pt idx="13311">40</cx:pt>
          <cx:pt idx="13312">66</cx:pt>
          <cx:pt idx="13313">85</cx:pt>
          <cx:pt idx="13314">69</cx:pt>
          <cx:pt idx="13315">76</cx:pt>
          <cx:pt idx="13316">37</cx:pt>
          <cx:pt idx="13317">31</cx:pt>
          <cx:pt idx="13318">69</cx:pt>
          <cx:pt idx="13319">39</cx:pt>
          <cx:pt idx="13320">60</cx:pt>
          <cx:pt idx="13321">57</cx:pt>
          <cx:pt idx="13322">37</cx:pt>
          <cx:pt idx="13323">54</cx:pt>
          <cx:pt idx="13324">62</cx:pt>
          <cx:pt idx="13325">65</cx:pt>
          <cx:pt idx="13326">67</cx:pt>
          <cx:pt idx="13327">27</cx:pt>
          <cx:pt idx="13328">50</cx:pt>
          <cx:pt idx="13329">76</cx:pt>
          <cx:pt idx="13330">44</cx:pt>
          <cx:pt idx="13331">68</cx:pt>
          <cx:pt idx="13332">68</cx:pt>
          <cx:pt idx="13333">67</cx:pt>
          <cx:pt idx="13334">50</cx:pt>
          <cx:pt idx="13335">60</cx:pt>
          <cx:pt idx="13336">68</cx:pt>
          <cx:pt idx="13337">62</cx:pt>
          <cx:pt idx="13338">73</cx:pt>
          <cx:pt idx="13339">72</cx:pt>
          <cx:pt idx="13340">72</cx:pt>
          <cx:pt idx="13341">69</cx:pt>
          <cx:pt idx="13342">55</cx:pt>
          <cx:pt idx="13343">30</cx:pt>
          <cx:pt idx="13344">58</cx:pt>
          <cx:pt idx="13345">71</cx:pt>
          <cx:pt idx="13346">56</cx:pt>
          <cx:pt idx="13347">87</cx:pt>
          <cx:pt idx="13348">41</cx:pt>
          <cx:pt idx="13349">71</cx:pt>
          <cx:pt idx="13350">81</cx:pt>
          <cx:pt idx="13351">72</cx:pt>
          <cx:pt idx="13352">63</cx:pt>
          <cx:pt idx="13353">62</cx:pt>
          <cx:pt idx="13354">71</cx:pt>
          <cx:pt idx="13355">68</cx:pt>
          <cx:pt idx="13356">52</cx:pt>
          <cx:pt idx="13357">72</cx:pt>
          <cx:pt idx="13358">35</cx:pt>
          <cx:pt idx="13359">33</cx:pt>
          <cx:pt idx="13360">34</cx:pt>
          <cx:pt idx="13361">38</cx:pt>
          <cx:pt idx="13362">69</cx:pt>
          <cx:pt idx="13363">76</cx:pt>
          <cx:pt idx="13364">53</cx:pt>
          <cx:pt idx="13365">62</cx:pt>
          <cx:pt idx="13366">62</cx:pt>
          <cx:pt idx="13367">73</cx:pt>
          <cx:pt idx="13368">48</cx:pt>
          <cx:pt idx="13369">41</cx:pt>
          <cx:pt idx="13370">51</cx:pt>
          <cx:pt idx="13371">59</cx:pt>
          <cx:pt idx="13372">56</cx:pt>
          <cx:pt idx="13373">59</cx:pt>
          <cx:pt idx="13374">65</cx:pt>
          <cx:pt idx="13375">59</cx:pt>
          <cx:pt idx="13376">37</cx:pt>
          <cx:pt idx="13377">77</cx:pt>
          <cx:pt idx="13378">48</cx:pt>
          <cx:pt idx="13379">59</cx:pt>
          <cx:pt idx="13380">70</cx:pt>
          <cx:pt idx="13381">56</cx:pt>
          <cx:pt idx="13382">70</cx:pt>
          <cx:pt idx="13383">50</cx:pt>
          <cx:pt idx="13384">68</cx:pt>
          <cx:pt idx="13385">64</cx:pt>
          <cx:pt idx="13386">76</cx:pt>
          <cx:pt idx="13387">63</cx:pt>
          <cx:pt idx="13388">42</cx:pt>
          <cx:pt idx="13389">79</cx:pt>
          <cx:pt idx="13390">59</cx:pt>
          <cx:pt idx="13391">71</cx:pt>
          <cx:pt idx="13392">46</cx:pt>
          <cx:pt idx="13393">62</cx:pt>
          <cx:pt idx="13394">61</cx:pt>
          <cx:pt idx="13395">71</cx:pt>
          <cx:pt idx="13396">42</cx:pt>
          <cx:pt idx="13397">60</cx:pt>
          <cx:pt idx="13398">48</cx:pt>
          <cx:pt idx="13399">26</cx:pt>
          <cx:pt idx="13400">76</cx:pt>
          <cx:pt idx="13401">72</cx:pt>
          <cx:pt idx="13402">61</cx:pt>
          <cx:pt idx="13403">58</cx:pt>
          <cx:pt idx="13404">77</cx:pt>
          <cx:pt idx="13405">32</cx:pt>
          <cx:pt idx="13406">78</cx:pt>
          <cx:pt idx="13407">61</cx:pt>
          <cx:pt idx="13408">73</cx:pt>
          <cx:pt idx="13409">90</cx:pt>
          <cx:pt idx="13410">32</cx:pt>
          <cx:pt idx="13411">59</cx:pt>
          <cx:pt idx="13412">33</cx:pt>
          <cx:pt idx="13413">56</cx:pt>
          <cx:pt idx="13414">49</cx:pt>
          <cx:pt idx="13415">65</cx:pt>
          <cx:pt idx="13416">44</cx:pt>
          <cx:pt idx="13417">52</cx:pt>
          <cx:pt idx="13418">22</cx:pt>
          <cx:pt idx="13419">71</cx:pt>
          <cx:pt idx="13420">33</cx:pt>
          <cx:pt idx="13421">37</cx:pt>
          <cx:pt idx="13422">67</cx:pt>
          <cx:pt idx="13423">80</cx:pt>
          <cx:pt idx="13424">59</cx:pt>
          <cx:pt idx="13425">49</cx:pt>
          <cx:pt idx="13426">32</cx:pt>
          <cx:pt idx="13427">35</cx:pt>
          <cx:pt idx="13428">35</cx:pt>
          <cx:pt idx="13429">66</cx:pt>
          <cx:pt idx="13430">48</cx:pt>
          <cx:pt idx="13431">52</cx:pt>
          <cx:pt idx="13432">71</cx:pt>
          <cx:pt idx="13433">33</cx:pt>
          <cx:pt idx="13434">82</cx:pt>
          <cx:pt idx="13435">67</cx:pt>
          <cx:pt idx="13436">65</cx:pt>
          <cx:pt idx="13437">76</cx:pt>
          <cx:pt idx="13438">73</cx:pt>
          <cx:pt idx="13439">79</cx:pt>
          <cx:pt idx="13440">53</cx:pt>
          <cx:pt idx="13441">42</cx:pt>
          <cx:pt idx="13442">59</cx:pt>
          <cx:pt idx="13443">60</cx:pt>
          <cx:pt idx="13444">63</cx:pt>
          <cx:pt idx="13445">58</cx:pt>
          <cx:pt idx="13446">31</cx:pt>
          <cx:pt idx="13447">56</cx:pt>
          <cx:pt idx="13448">85</cx:pt>
          <cx:pt idx="13449">39</cx:pt>
          <cx:pt idx="13450">61</cx:pt>
          <cx:pt idx="13451">58</cx:pt>
          <cx:pt idx="13452">62</cx:pt>
          <cx:pt idx="13453">55</cx:pt>
          <cx:pt idx="13454">86</cx:pt>
          <cx:pt idx="13455">79</cx:pt>
          <cx:pt idx="13456">78</cx:pt>
          <cx:pt idx="13457">56</cx:pt>
          <cx:pt idx="13458">61</cx:pt>
          <cx:pt idx="13459">82</cx:pt>
          <cx:pt idx="13460">58</cx:pt>
          <cx:pt idx="13461">74</cx:pt>
          <cx:pt idx="13462">66</cx:pt>
          <cx:pt idx="13463">56</cx:pt>
          <cx:pt idx="13464">63</cx:pt>
          <cx:pt idx="13465">62</cx:pt>
          <cx:pt idx="13466">80</cx:pt>
          <cx:pt idx="13467">59</cx:pt>
          <cx:pt idx="13468">81</cx:pt>
          <cx:pt idx="13469">73</cx:pt>
          <cx:pt idx="13470">60</cx:pt>
          <cx:pt idx="13471">71</cx:pt>
          <cx:pt idx="13472">63</cx:pt>
          <cx:pt idx="13473">72</cx:pt>
          <cx:pt idx="13474">68</cx:pt>
          <cx:pt idx="13475">41</cx:pt>
          <cx:pt idx="13476">62</cx:pt>
          <cx:pt idx="13477">58</cx:pt>
          <cx:pt idx="13478">60</cx:pt>
          <cx:pt idx="13479">45</cx:pt>
          <cx:pt idx="13480">53</cx:pt>
          <cx:pt idx="13481">53</cx:pt>
          <cx:pt idx="13482">66</cx:pt>
          <cx:pt idx="13483">76</cx:pt>
          <cx:pt idx="13484">60</cx:pt>
          <cx:pt idx="13485">73</cx:pt>
          <cx:pt idx="13486">45</cx:pt>
          <cx:pt idx="13487">83</cx:pt>
          <cx:pt idx="13488">59</cx:pt>
          <cx:pt idx="13489">57</cx:pt>
          <cx:pt idx="13490">73</cx:pt>
          <cx:pt idx="13491">64</cx:pt>
          <cx:pt idx="13492">72</cx:pt>
          <cx:pt idx="13493">59</cx:pt>
          <cx:pt idx="13494">61</cx:pt>
          <cx:pt idx="13495">77</cx:pt>
          <cx:pt idx="13496">70</cx:pt>
          <cx:pt idx="13497">40</cx:pt>
          <cx:pt idx="13498">65</cx:pt>
          <cx:pt idx="13499">53</cx:pt>
          <cx:pt idx="13500">54</cx:pt>
          <cx:pt idx="13501">58</cx:pt>
          <cx:pt idx="13502">56</cx:pt>
          <cx:pt idx="13503">55</cx:pt>
          <cx:pt idx="13504">29</cx:pt>
          <cx:pt idx="13505">64</cx:pt>
          <cx:pt idx="13506">61</cx:pt>
          <cx:pt idx="13507">67</cx:pt>
          <cx:pt idx="13508">74</cx:pt>
          <cx:pt idx="13509">55</cx:pt>
          <cx:pt idx="13510">42</cx:pt>
          <cx:pt idx="13511">76</cx:pt>
          <cx:pt idx="13512">62</cx:pt>
          <cx:pt idx="13513">64</cx:pt>
          <cx:pt idx="13514">79</cx:pt>
          <cx:pt idx="13515">51</cx:pt>
          <cx:pt idx="13516">54</cx:pt>
          <cx:pt idx="13517">71</cx:pt>
          <cx:pt idx="13518">63</cx:pt>
          <cx:pt idx="13519">39</cx:pt>
          <cx:pt idx="13520">61</cx:pt>
          <cx:pt idx="13521">68</cx:pt>
          <cx:pt idx="13522">72</cx:pt>
          <cx:pt idx="13523">61</cx:pt>
          <cx:pt idx="13524">73</cx:pt>
          <cx:pt idx="13525">74</cx:pt>
          <cx:pt idx="13526">67</cx:pt>
          <cx:pt idx="13527">73</cx:pt>
          <cx:pt idx="13528">65</cx:pt>
          <cx:pt idx="13529">68</cx:pt>
          <cx:pt idx="13530">71</cx:pt>
          <cx:pt idx="13531">72</cx:pt>
          <cx:pt idx="13532">27</cx:pt>
          <cx:pt idx="13533">57</cx:pt>
          <cx:pt idx="13534">49</cx:pt>
          <cx:pt idx="13535">81</cx:pt>
          <cx:pt idx="13536">72</cx:pt>
          <cx:pt idx="13537">56</cx:pt>
          <cx:pt idx="13538">66</cx:pt>
          <cx:pt idx="13539">72</cx:pt>
          <cx:pt idx="13540">30</cx:pt>
          <cx:pt idx="13541">38</cx:pt>
          <cx:pt idx="13542">26</cx:pt>
          <cx:pt idx="13543">72</cx:pt>
          <cx:pt idx="13544">91</cx:pt>
          <cx:pt idx="13545">62</cx:pt>
          <cx:pt idx="13546">79</cx:pt>
          <cx:pt idx="13547">67</cx:pt>
          <cx:pt idx="13548">48</cx:pt>
          <cx:pt idx="13549">41</cx:pt>
          <cx:pt idx="13550">30</cx:pt>
          <cx:pt idx="13551">68</cx:pt>
          <cx:pt idx="13552">87</cx:pt>
          <cx:pt idx="13553">90</cx:pt>
          <cx:pt idx="13554">70</cx:pt>
          <cx:pt idx="13555">68</cx:pt>
          <cx:pt idx="13556">58</cx:pt>
          <cx:pt idx="13557">48</cx:pt>
          <cx:pt idx="13558">62</cx:pt>
          <cx:pt idx="13559">31</cx:pt>
          <cx:pt idx="13560">36</cx:pt>
          <cx:pt idx="13561">62</cx:pt>
          <cx:pt idx="13562">63</cx:pt>
          <cx:pt idx="13563">66</cx:pt>
          <cx:pt idx="13564">73</cx:pt>
          <cx:pt idx="13565">73</cx:pt>
          <cx:pt idx="13566">69</cx:pt>
          <cx:pt idx="13567">34</cx:pt>
          <cx:pt idx="13568">79</cx:pt>
          <cx:pt idx="13569">35</cx:pt>
          <cx:pt idx="13570">54</cx:pt>
          <cx:pt idx="13571">87</cx:pt>
          <cx:pt idx="13572">75</cx:pt>
          <cx:pt idx="13573">76</cx:pt>
          <cx:pt idx="13574">70</cx:pt>
          <cx:pt idx="13575">64</cx:pt>
          <cx:pt idx="13576">65</cx:pt>
          <cx:pt idx="13577">67</cx:pt>
          <cx:pt idx="13578">91</cx:pt>
          <cx:pt idx="13579">73</cx:pt>
          <cx:pt idx="13580">70</cx:pt>
          <cx:pt idx="13581">27</cx:pt>
          <cx:pt idx="13582">93</cx:pt>
          <cx:pt idx="13583">57</cx:pt>
          <cx:pt idx="13584">67</cx:pt>
          <cx:pt idx="13585">66</cx:pt>
          <cx:pt idx="13586">64</cx:pt>
          <cx:pt idx="13587">28</cx:pt>
          <cx:pt idx="13588">67</cx:pt>
          <cx:pt idx="13589">63</cx:pt>
          <cx:pt idx="13590">91</cx:pt>
          <cx:pt idx="13591">68</cx:pt>
          <cx:pt idx="13592">76</cx:pt>
          <cx:pt idx="13593">82</cx:pt>
          <cx:pt idx="13594">34</cx:pt>
          <cx:pt idx="13595">62</cx:pt>
          <cx:pt idx="13596">57</cx:pt>
          <cx:pt idx="13597">62</cx:pt>
          <cx:pt idx="13598">62</cx:pt>
          <cx:pt idx="13599">56</cx:pt>
          <cx:pt idx="13600">68</cx:pt>
          <cx:pt idx="13601">71</cx:pt>
          <cx:pt idx="13602">62</cx:pt>
          <cx:pt idx="13603">71</cx:pt>
          <cx:pt idx="13604">75</cx:pt>
          <cx:pt idx="13605">68</cx:pt>
          <cx:pt idx="13606">38</cx:pt>
          <cx:pt idx="13607">68</cx:pt>
          <cx:pt idx="13608">71</cx:pt>
          <cx:pt idx="13609">60</cx:pt>
          <cx:pt idx="13610">70</cx:pt>
          <cx:pt idx="13611">62</cx:pt>
          <cx:pt idx="13612">49</cx:pt>
          <cx:pt idx="13613">50</cx:pt>
          <cx:pt idx="13614">68</cx:pt>
          <cx:pt idx="13615">55</cx:pt>
          <cx:pt idx="13616">42</cx:pt>
          <cx:pt idx="13617">76</cx:pt>
          <cx:pt idx="13618">68</cx:pt>
          <cx:pt idx="13619">66</cx:pt>
          <cx:pt idx="13620">29</cx:pt>
          <cx:pt idx="13621">34</cx:pt>
          <cx:pt idx="13622">74</cx:pt>
          <cx:pt idx="13623">27</cx:pt>
          <cx:pt idx="13624">57</cx:pt>
          <cx:pt idx="13625">59</cx:pt>
          <cx:pt idx="13626">67</cx:pt>
          <cx:pt idx="13627">75</cx:pt>
          <cx:pt idx="13628">59</cx:pt>
          <cx:pt idx="13629">25</cx:pt>
          <cx:pt idx="13630">71</cx:pt>
          <cx:pt idx="13631">71</cx:pt>
          <cx:pt idx="13632">72</cx:pt>
          <cx:pt idx="13633">66</cx:pt>
          <cx:pt idx="13634">68</cx:pt>
          <cx:pt idx="13635">72</cx:pt>
          <cx:pt idx="13636">66</cx:pt>
          <cx:pt idx="13637">59</cx:pt>
          <cx:pt idx="13638">61</cx:pt>
          <cx:pt idx="13639">47</cx:pt>
          <cx:pt idx="13640">54</cx:pt>
          <cx:pt idx="13641">53</cx:pt>
          <cx:pt idx="13642">81</cx:pt>
          <cx:pt idx="13643">27</cx:pt>
          <cx:pt idx="13644">40</cx:pt>
          <cx:pt idx="13645">50</cx:pt>
          <cx:pt idx="13646">53</cx:pt>
          <cx:pt idx="13647">60</cx:pt>
          <cx:pt idx="13648">70</cx:pt>
          <cx:pt idx="13649">30</cx:pt>
          <cx:pt idx="13650">52</cx:pt>
          <cx:pt idx="13651">78</cx:pt>
          <cx:pt idx="13652">76</cx:pt>
          <cx:pt idx="13653">72</cx:pt>
          <cx:pt idx="13654">71</cx:pt>
          <cx:pt idx="13655">41</cx:pt>
          <cx:pt idx="13656">61</cx:pt>
          <cx:pt idx="13657">45</cx:pt>
          <cx:pt idx="13658">54</cx:pt>
          <cx:pt idx="13659">68</cx:pt>
          <cx:pt idx="13660">59</cx:pt>
          <cx:pt idx="13661">55</cx:pt>
          <cx:pt idx="13662">69</cx:pt>
          <cx:pt idx="13663">69</cx:pt>
          <cx:pt idx="13664">45</cx:pt>
          <cx:pt idx="13665">57</cx:pt>
          <cx:pt idx="13666">65</cx:pt>
          <cx:pt idx="13667">59</cx:pt>
          <cx:pt idx="13668">66</cx:pt>
          <cx:pt idx="13669">65</cx:pt>
          <cx:pt idx="13670">66</cx:pt>
          <cx:pt idx="13671">76</cx:pt>
          <cx:pt idx="13672">68</cx:pt>
          <cx:pt idx="13673">56</cx:pt>
          <cx:pt idx="13674">44</cx:pt>
          <cx:pt idx="13675">78</cx:pt>
          <cx:pt idx="13676">87</cx:pt>
          <cx:pt idx="13677">53</cx:pt>
          <cx:pt idx="13678">83</cx:pt>
          <cx:pt idx="13679">63</cx:pt>
          <cx:pt idx="13680">66</cx:pt>
          <cx:pt idx="13681">63</cx:pt>
          <cx:pt idx="13682">52</cx:pt>
          <cx:pt idx="13683">70</cx:pt>
          <cx:pt idx="13684">60</cx:pt>
          <cx:pt idx="13685">53</cx:pt>
          <cx:pt idx="13686">77</cx:pt>
          <cx:pt idx="13687">68</cx:pt>
          <cx:pt idx="13688">60</cx:pt>
          <cx:pt idx="13689">66</cx:pt>
          <cx:pt idx="13690">60</cx:pt>
          <cx:pt idx="13691">84</cx:pt>
          <cx:pt idx="13692">64</cx:pt>
          <cx:pt idx="13693">73</cx:pt>
          <cx:pt idx="13694">69</cx:pt>
          <cx:pt idx="13695">61</cx:pt>
          <cx:pt idx="13696">66</cx:pt>
          <cx:pt idx="13697">38</cx:pt>
          <cx:pt idx="13698">47</cx:pt>
          <cx:pt idx="13699">65</cx:pt>
          <cx:pt idx="13700">59</cx:pt>
          <cx:pt idx="13701">78</cx:pt>
          <cx:pt idx="13702">87</cx:pt>
          <cx:pt idx="13703">74</cx:pt>
          <cx:pt idx="13704">59</cx:pt>
          <cx:pt idx="13705">74</cx:pt>
          <cx:pt idx="13706">74</cx:pt>
          <cx:pt idx="13707">55</cx:pt>
          <cx:pt idx="13708">71</cx:pt>
          <cx:pt idx="13709">71</cx:pt>
          <cx:pt idx="13710">57</cx:pt>
          <cx:pt idx="13711">75</cx:pt>
          <cx:pt idx="13712">39</cx:pt>
          <cx:pt idx="13713">75</cx:pt>
          <cx:pt idx="13714">68</cx:pt>
          <cx:pt idx="13715">48</cx:pt>
          <cx:pt idx="13716">34</cx:pt>
          <cx:pt idx="13717">72</cx:pt>
          <cx:pt idx="13718">52</cx:pt>
          <cx:pt idx="13719">67</cx:pt>
          <cx:pt idx="13720">59</cx:pt>
          <cx:pt idx="13721">56</cx:pt>
          <cx:pt idx="13722">68</cx:pt>
          <cx:pt idx="13723">75</cx:pt>
          <cx:pt idx="13724">63</cx:pt>
          <cx:pt idx="13725">75</cx:pt>
          <cx:pt idx="13726">61</cx:pt>
          <cx:pt idx="13727">70</cx:pt>
          <cx:pt idx="13728">52</cx:pt>
          <cx:pt idx="13729">90</cx:pt>
          <cx:pt idx="13730">80</cx:pt>
          <cx:pt idx="13731">61</cx:pt>
          <cx:pt idx="13732">64</cx:pt>
          <cx:pt idx="13733">47</cx:pt>
          <cx:pt idx="13734">59</cx:pt>
          <cx:pt idx="13735">83</cx:pt>
          <cx:pt idx="13736">43</cx:pt>
          <cx:pt idx="13737">63</cx:pt>
          <cx:pt idx="13738">77</cx:pt>
          <cx:pt idx="13739">27</cx:pt>
          <cx:pt idx="13740">60</cx:pt>
          <cx:pt idx="13741">63</cx:pt>
          <cx:pt idx="13742">74</cx:pt>
          <cx:pt idx="13743">67</cx:pt>
          <cx:pt idx="13744">63</cx:pt>
          <cx:pt idx="13745">78</cx:pt>
          <cx:pt idx="13746">65</cx:pt>
          <cx:pt idx="13747">41</cx:pt>
          <cx:pt idx="13748">76</cx:pt>
          <cx:pt idx="13749">73</cx:pt>
          <cx:pt idx="13750">57</cx:pt>
          <cx:pt idx="13751">71</cx:pt>
          <cx:pt idx="13752">68</cx:pt>
          <cx:pt idx="13753">49</cx:pt>
          <cx:pt idx="13754">63</cx:pt>
          <cx:pt idx="13755">56</cx:pt>
          <cx:pt idx="13756">73</cx:pt>
          <cx:pt idx="13757">70</cx:pt>
          <cx:pt idx="13758">34</cx:pt>
          <cx:pt idx="13759">62</cx:pt>
          <cx:pt idx="13760">43</cx:pt>
          <cx:pt idx="13761">65</cx:pt>
          <cx:pt idx="13762">55</cx:pt>
          <cx:pt idx="13763">59</cx:pt>
          <cx:pt idx="13764">52</cx:pt>
          <cx:pt idx="13765">69</cx:pt>
          <cx:pt idx="13766">58</cx:pt>
          <cx:pt idx="13767">55</cx:pt>
          <cx:pt idx="13768">80</cx:pt>
          <cx:pt idx="13769">65</cx:pt>
          <cx:pt idx="13770">62</cx:pt>
          <cx:pt idx="13771">58</cx:pt>
          <cx:pt idx="13772">65</cx:pt>
          <cx:pt idx="13773">59</cx:pt>
          <cx:pt idx="13774">60</cx:pt>
          <cx:pt idx="13775">71</cx:pt>
          <cx:pt idx="13776">38</cx:pt>
          <cx:pt idx="13777">56</cx:pt>
          <cx:pt idx="13778">66</cx:pt>
          <cx:pt idx="13779">35</cx:pt>
          <cx:pt idx="13780">77</cx:pt>
          <cx:pt idx="13781">43</cx:pt>
          <cx:pt idx="13782">35</cx:pt>
          <cx:pt idx="13783">73</cx:pt>
          <cx:pt idx="13784">66</cx:pt>
          <cx:pt idx="13785">59</cx:pt>
          <cx:pt idx="13786">71</cx:pt>
          <cx:pt idx="13787">62</cx:pt>
          <cx:pt idx="13788">73</cx:pt>
          <cx:pt idx="13789">66</cx:pt>
          <cx:pt idx="13790">48</cx:pt>
          <cx:pt idx="13791">73</cx:pt>
          <cx:pt idx="13792">84</cx:pt>
          <cx:pt idx="13793">53</cx:pt>
          <cx:pt idx="13794">56</cx:pt>
          <cx:pt idx="13795">85</cx:pt>
          <cx:pt idx="13796">56</cx:pt>
          <cx:pt idx="13797">81</cx:pt>
          <cx:pt idx="13798">68</cx:pt>
          <cx:pt idx="13799">71</cx:pt>
          <cx:pt idx="13800">73</cx:pt>
          <cx:pt idx="13801">53</cx:pt>
          <cx:pt idx="13802">68</cx:pt>
          <cx:pt idx="13803">35</cx:pt>
          <cx:pt idx="13804">56</cx:pt>
          <cx:pt idx="13805">70</cx:pt>
          <cx:pt idx="13806">73</cx:pt>
          <cx:pt idx="13807">72</cx:pt>
          <cx:pt idx="13808">71</cx:pt>
          <cx:pt idx="13809">43</cx:pt>
          <cx:pt idx="13810">58</cx:pt>
          <cx:pt idx="13811">78</cx:pt>
          <cx:pt idx="13812">47</cx:pt>
          <cx:pt idx="13813">63</cx:pt>
          <cx:pt idx="13814">72</cx:pt>
          <cx:pt idx="13815">77</cx:pt>
          <cx:pt idx="13816">70</cx:pt>
          <cx:pt idx="13817">62</cx:pt>
          <cx:pt idx="13818">70</cx:pt>
          <cx:pt idx="13819">65</cx:pt>
          <cx:pt idx="13820">68</cx:pt>
          <cx:pt idx="13821">69</cx:pt>
          <cx:pt idx="13822">39</cx:pt>
          <cx:pt idx="13823">60</cx:pt>
          <cx:pt idx="13824">47</cx:pt>
          <cx:pt idx="13825">71</cx:pt>
          <cx:pt idx="13826">38</cx:pt>
          <cx:pt idx="13827">74</cx:pt>
          <cx:pt idx="13828">76</cx:pt>
          <cx:pt idx="13829">69</cx:pt>
          <cx:pt idx="13830">62</cx:pt>
          <cx:pt idx="13831">48</cx:pt>
          <cx:pt idx="13832">39</cx:pt>
          <cx:pt idx="13833">39</cx:pt>
          <cx:pt idx="13834">57</cx:pt>
          <cx:pt idx="13835">55</cx:pt>
          <cx:pt idx="13836">61</cx:pt>
          <cx:pt idx="13837">52</cx:pt>
          <cx:pt idx="13838">84</cx:pt>
          <cx:pt idx="13839">78</cx:pt>
          <cx:pt idx="13840">72</cx:pt>
          <cx:pt idx="13841">55</cx:pt>
          <cx:pt idx="13842">65</cx:pt>
          <cx:pt idx="13843">75</cx:pt>
          <cx:pt idx="13844">63</cx:pt>
          <cx:pt idx="13845">70</cx:pt>
          <cx:pt idx="13846">70</cx:pt>
          <cx:pt idx="13847">43</cx:pt>
          <cx:pt idx="13848">63</cx:pt>
          <cx:pt idx="13849">31</cx:pt>
          <cx:pt idx="13850">82</cx:pt>
          <cx:pt idx="13851">73</cx:pt>
          <cx:pt idx="13852">45</cx:pt>
          <cx:pt idx="13853">50</cx:pt>
          <cx:pt idx="13854">65</cx:pt>
          <cx:pt idx="13855">71</cx:pt>
          <cx:pt idx="13856">69</cx:pt>
          <cx:pt idx="13857">63</cx:pt>
          <cx:pt idx="13858">67</cx:pt>
          <cx:pt idx="13859">61</cx:pt>
          <cx:pt idx="13860">58</cx:pt>
          <cx:pt idx="13861">56</cx:pt>
          <cx:pt idx="13862">71</cx:pt>
          <cx:pt idx="13863">75</cx:pt>
          <cx:pt idx="13864">50</cx:pt>
          <cx:pt idx="13865">59</cx:pt>
          <cx:pt idx="13866">66</cx:pt>
          <cx:pt idx="13867">52</cx:pt>
          <cx:pt idx="13868">81</cx:pt>
          <cx:pt idx="13869">62</cx:pt>
          <cx:pt idx="13870">58</cx:pt>
          <cx:pt idx="13871">69</cx:pt>
          <cx:pt idx="13872">72</cx:pt>
          <cx:pt idx="13873">80</cx:pt>
          <cx:pt idx="13874">62</cx:pt>
          <cx:pt idx="13875">73</cx:pt>
          <cx:pt idx="13876">57</cx:pt>
          <cx:pt idx="13877">60</cx:pt>
          <cx:pt idx="13878">45</cx:pt>
          <cx:pt idx="13879">67</cx:pt>
          <cx:pt idx="13880">81</cx:pt>
          <cx:pt idx="13881">53</cx:pt>
          <cx:pt idx="13882">44</cx:pt>
          <cx:pt idx="13883">62</cx:pt>
          <cx:pt idx="13884">75</cx:pt>
          <cx:pt idx="13885">55</cx:pt>
          <cx:pt idx="13886">64</cx:pt>
          <cx:pt idx="13887">46</cx:pt>
          <cx:pt idx="13888">45</cx:pt>
          <cx:pt idx="13889">52</cx:pt>
          <cx:pt idx="13890">65</cx:pt>
          <cx:pt idx="13891">74</cx:pt>
          <cx:pt idx="13892">60</cx:pt>
          <cx:pt idx="13893">74</cx:pt>
          <cx:pt idx="13894">76</cx:pt>
          <cx:pt idx="13895">36</cx:pt>
          <cx:pt idx="13896">56</cx:pt>
          <cx:pt idx="13897">77</cx:pt>
          <cx:pt idx="13898">33</cx:pt>
          <cx:pt idx="13899">90</cx:pt>
          <cx:pt idx="13900">34</cx:pt>
          <cx:pt idx="13901">65</cx:pt>
          <cx:pt idx="13902">61</cx:pt>
          <cx:pt idx="13903">57</cx:pt>
          <cx:pt idx="13904">73</cx:pt>
          <cx:pt idx="13905">70</cx:pt>
          <cx:pt idx="13906">59</cx:pt>
          <cx:pt idx="13907">62</cx:pt>
          <cx:pt idx="13908">55</cx:pt>
          <cx:pt idx="13909">58</cx:pt>
          <cx:pt idx="13910">77</cx:pt>
          <cx:pt idx="13911">61</cx:pt>
          <cx:pt idx="13912">70</cx:pt>
          <cx:pt idx="13913">60</cx:pt>
          <cx:pt idx="13914">64</cx:pt>
          <cx:pt idx="13915">68</cx:pt>
          <cx:pt idx="13916">64</cx:pt>
          <cx:pt idx="13917">78</cx:pt>
          <cx:pt idx="13918">63</cx:pt>
          <cx:pt idx="13919">62</cx:pt>
          <cx:pt idx="13920">85</cx:pt>
          <cx:pt idx="13921">73</cx:pt>
          <cx:pt idx="13922">74</cx:pt>
          <cx:pt idx="13923">73</cx:pt>
          <cx:pt idx="13924">64</cx:pt>
          <cx:pt idx="13925">59</cx:pt>
          <cx:pt idx="13926">63</cx:pt>
          <cx:pt idx="13927">73</cx:pt>
          <cx:pt idx="13928">64</cx:pt>
          <cx:pt idx="13929">52</cx:pt>
          <cx:pt idx="13930">51</cx:pt>
          <cx:pt idx="13931">46</cx:pt>
          <cx:pt idx="13932">66</cx:pt>
          <cx:pt idx="13933">56</cx:pt>
          <cx:pt idx="13934">34</cx:pt>
          <cx:pt idx="13935">81</cx:pt>
          <cx:pt idx="13936">71</cx:pt>
          <cx:pt idx="13937">66</cx:pt>
          <cx:pt idx="13938">79</cx:pt>
          <cx:pt idx="13939">50</cx:pt>
          <cx:pt idx="13940">28</cx:pt>
          <cx:pt idx="13941">47</cx:pt>
          <cx:pt idx="13942">65</cx:pt>
          <cx:pt idx="13943">59</cx:pt>
          <cx:pt idx="13944">67</cx:pt>
          <cx:pt idx="13945">51</cx:pt>
          <cx:pt idx="13946">69</cx:pt>
          <cx:pt idx="13947">50</cx:pt>
          <cx:pt idx="13948">55</cx:pt>
          <cx:pt idx="13949">61</cx:pt>
          <cx:pt idx="13950">72</cx:pt>
          <cx:pt idx="13951">87</cx:pt>
          <cx:pt idx="13952">61</cx:pt>
          <cx:pt idx="13953">82</cx:pt>
          <cx:pt idx="13954">65</cx:pt>
          <cx:pt idx="13955">64</cx:pt>
          <cx:pt idx="13956">70</cx:pt>
          <cx:pt idx="13957">75</cx:pt>
          <cx:pt idx="13958">58</cx:pt>
          <cx:pt idx="13959">73</cx:pt>
          <cx:pt idx="13960">63</cx:pt>
          <cx:pt idx="13961">78</cx:pt>
          <cx:pt idx="13962">47</cx:pt>
          <cx:pt idx="13963">54</cx:pt>
          <cx:pt idx="13964">58</cx:pt>
          <cx:pt idx="13965">57</cx:pt>
          <cx:pt idx="13966">52</cx:pt>
          <cx:pt idx="13967">66</cx:pt>
          <cx:pt idx="13968">79</cx:pt>
          <cx:pt idx="13969">57</cx:pt>
          <cx:pt idx="13970">67</cx:pt>
          <cx:pt idx="13971">78</cx:pt>
          <cx:pt idx="13972">68</cx:pt>
          <cx:pt idx="13973">56</cx:pt>
          <cx:pt idx="13974">71</cx:pt>
          <cx:pt idx="13975">65</cx:pt>
          <cx:pt idx="13976">77</cx:pt>
          <cx:pt idx="13977">71</cx:pt>
          <cx:pt idx="13978">65</cx:pt>
          <cx:pt idx="13979">58</cx:pt>
          <cx:pt idx="13980">66</cx:pt>
          <cx:pt idx="13981">33</cx:pt>
          <cx:pt idx="13982">74</cx:pt>
          <cx:pt idx="13983">72</cx:pt>
          <cx:pt idx="13984">90</cx:pt>
          <cx:pt idx="13985">73</cx:pt>
          <cx:pt idx="13986">65</cx:pt>
          <cx:pt idx="13987">61</cx:pt>
          <cx:pt idx="13988">75</cx:pt>
          <cx:pt idx="13989">54</cx:pt>
          <cx:pt idx="13990">36</cx:pt>
          <cx:pt idx="13991">73</cx:pt>
          <cx:pt idx="13992">75</cx:pt>
          <cx:pt idx="13993">35</cx:pt>
          <cx:pt idx="13994">52</cx:pt>
          <cx:pt idx="13995">49</cx:pt>
          <cx:pt idx="13996">31</cx:pt>
          <cx:pt idx="13997">57</cx:pt>
          <cx:pt idx="13998">57</cx:pt>
          <cx:pt idx="13999">53</cx:pt>
          <cx:pt idx="14000">70</cx:pt>
          <cx:pt idx="14001">70</cx:pt>
          <cx:pt idx="14002">70</cx:pt>
          <cx:pt idx="14003">72</cx:pt>
          <cx:pt idx="14004">62</cx:pt>
          <cx:pt idx="14005">64</cx:pt>
          <cx:pt idx="14006">72</cx:pt>
          <cx:pt idx="14007">73</cx:pt>
          <cx:pt idx="14008">57</cx:pt>
          <cx:pt idx="14009">34</cx:pt>
          <cx:pt idx="14010">56</cx:pt>
          <cx:pt idx="14011">82</cx:pt>
          <cx:pt idx="14012">31</cx:pt>
          <cx:pt idx="14013">37</cx:pt>
          <cx:pt idx="14014">75</cx:pt>
          <cx:pt idx="14015">72</cx:pt>
          <cx:pt idx="14016">60</cx:pt>
          <cx:pt idx="14017">57</cx:pt>
          <cx:pt idx="14018">58</cx:pt>
          <cx:pt idx="14019">67</cx:pt>
          <cx:pt idx="14020">38</cx:pt>
          <cx:pt idx="14021">60</cx:pt>
          <cx:pt idx="14022">69</cx:pt>
          <cx:pt idx="14023">58</cx:pt>
          <cx:pt idx="14024">38</cx:pt>
          <cx:pt idx="14025">77</cx:pt>
          <cx:pt idx="14026">63</cx:pt>
          <cx:pt idx="14027">28</cx:pt>
          <cx:pt idx="14028">62</cx:pt>
          <cx:pt idx="14029">47</cx:pt>
          <cx:pt idx="14030">63</cx:pt>
          <cx:pt idx="14031">61</cx:pt>
          <cx:pt idx="14032">49</cx:pt>
          <cx:pt idx="14033">75</cx:pt>
          <cx:pt idx="14034">75</cx:pt>
          <cx:pt idx="14035">63</cx:pt>
          <cx:pt idx="14036">75</cx:pt>
          <cx:pt idx="14037">70</cx:pt>
          <cx:pt idx="14038">38</cx:pt>
          <cx:pt idx="14039">57</cx:pt>
          <cx:pt idx="14040">58</cx:pt>
          <cx:pt idx="14041">59</cx:pt>
          <cx:pt idx="14042">78</cx:pt>
          <cx:pt idx="14043">59</cx:pt>
          <cx:pt idx="14044">57</cx:pt>
          <cx:pt idx="14045">28</cx:pt>
          <cx:pt idx="14046">69</cx:pt>
          <cx:pt idx="14047">81</cx:pt>
          <cx:pt idx="14048">26</cx:pt>
          <cx:pt idx="14049">32</cx:pt>
          <cx:pt idx="14050">63</cx:pt>
          <cx:pt idx="14051">59</cx:pt>
          <cx:pt idx="14052">60</cx:pt>
          <cx:pt idx="14053">69</cx:pt>
          <cx:pt idx="14054">90</cx:pt>
          <cx:pt idx="14055">48</cx:pt>
          <cx:pt idx="14056">66</cx:pt>
          <cx:pt idx="14057">72</cx:pt>
          <cx:pt idx="14058">61</cx:pt>
          <cx:pt idx="14059">30</cx:pt>
          <cx:pt idx="14060">48</cx:pt>
          <cx:pt idx="14061">47</cx:pt>
          <cx:pt idx="14062">64</cx:pt>
          <cx:pt idx="14063">49</cx:pt>
          <cx:pt idx="14064">67</cx:pt>
          <cx:pt idx="14065">67</cx:pt>
          <cx:pt idx="14066">35</cx:pt>
          <cx:pt idx="14067">56</cx:pt>
          <cx:pt idx="14068">63</cx:pt>
          <cx:pt idx="14069">41</cx:pt>
          <cx:pt idx="14070">61</cx:pt>
          <cx:pt idx="14071">66</cx:pt>
          <cx:pt idx="14072">59</cx:pt>
          <cx:pt idx="14073">62</cx:pt>
          <cx:pt idx="14074">63</cx:pt>
          <cx:pt idx="14075">50</cx:pt>
          <cx:pt idx="14076">61</cx:pt>
          <cx:pt idx="14077">73</cx:pt>
          <cx:pt idx="14078">58</cx:pt>
          <cx:pt idx="14079">62</cx:pt>
          <cx:pt idx="14080">49</cx:pt>
          <cx:pt idx="14081">21</cx:pt>
          <cx:pt idx="14082">61</cx:pt>
          <cx:pt idx="14083">49</cx:pt>
          <cx:pt idx="14084">70</cx:pt>
          <cx:pt idx="14085">46</cx:pt>
          <cx:pt idx="14086">32</cx:pt>
          <cx:pt idx="14087">82</cx:pt>
          <cx:pt idx="14088">38</cx:pt>
          <cx:pt idx="14089">75</cx:pt>
          <cx:pt idx="14090">49</cx:pt>
          <cx:pt idx="14091">73</cx:pt>
          <cx:pt idx="14092">57</cx:pt>
          <cx:pt idx="14093">71</cx:pt>
          <cx:pt idx="14094">72</cx:pt>
          <cx:pt idx="14095">83</cx:pt>
          <cx:pt idx="14096">63</cx:pt>
          <cx:pt idx="14097">45</cx:pt>
          <cx:pt idx="14098">62</cx:pt>
          <cx:pt idx="14099">84</cx:pt>
          <cx:pt idx="14100">68</cx:pt>
          <cx:pt idx="14101">34</cx:pt>
          <cx:pt idx="14102">74</cx:pt>
          <cx:pt idx="14103">61</cx:pt>
          <cx:pt idx="14104">71</cx:pt>
          <cx:pt idx="14105">39</cx:pt>
          <cx:pt idx="14106">62</cx:pt>
          <cx:pt idx="14107">60</cx:pt>
          <cx:pt idx="14108">72</cx:pt>
          <cx:pt idx="14109">63</cx:pt>
          <cx:pt idx="14110">40</cx:pt>
          <cx:pt idx="14111">53</cx:pt>
          <cx:pt idx="14112">63</cx:pt>
          <cx:pt idx="14113">46</cx:pt>
          <cx:pt idx="14114">65</cx:pt>
          <cx:pt idx="14115">53</cx:pt>
          <cx:pt idx="14116">65</cx:pt>
          <cx:pt idx="14117">36</cx:pt>
          <cx:pt idx="14118">50</cx:pt>
          <cx:pt idx="14119">54</cx:pt>
          <cx:pt idx="14120">68</cx:pt>
          <cx:pt idx="14121">66</cx:pt>
          <cx:pt idx="14122">72</cx:pt>
          <cx:pt idx="14123">51</cx:pt>
          <cx:pt idx="14124">50</cx:pt>
          <cx:pt idx="14125">72</cx:pt>
          <cx:pt idx="14126">35</cx:pt>
          <cx:pt idx="14127">81</cx:pt>
          <cx:pt idx="14128">86</cx:pt>
          <cx:pt idx="14129">37</cx:pt>
          <cx:pt idx="14130">67</cx:pt>
          <cx:pt idx="14131">59</cx:pt>
          <cx:pt idx="14132">37</cx:pt>
          <cx:pt idx="14133">53</cx:pt>
          <cx:pt idx="14134">56</cx:pt>
          <cx:pt idx="14135">70</cx:pt>
          <cx:pt idx="14136">63</cx:pt>
          <cx:pt idx="14137">71</cx:pt>
          <cx:pt idx="14138">54</cx:pt>
          <cx:pt idx="14139">57</cx:pt>
          <cx:pt idx="14140">46</cx:pt>
          <cx:pt idx="14141">56</cx:pt>
          <cx:pt idx="14142">76</cx:pt>
          <cx:pt idx="14143">64</cx:pt>
          <cx:pt idx="14144">68</cx:pt>
          <cx:pt idx="14145">39</cx:pt>
          <cx:pt idx="14146">58</cx:pt>
          <cx:pt idx="14147">66</cx:pt>
          <cx:pt idx="14148">74</cx:pt>
          <cx:pt idx="14149">65</cx:pt>
          <cx:pt idx="14150">64</cx:pt>
          <cx:pt idx="14151">71</cx:pt>
          <cx:pt idx="14152">71</cx:pt>
          <cx:pt idx="14153">69</cx:pt>
          <cx:pt idx="14154">59</cx:pt>
          <cx:pt idx="14155">64</cx:pt>
          <cx:pt idx="14156">72</cx:pt>
          <cx:pt idx="14157">38</cx:pt>
          <cx:pt idx="14158">49</cx:pt>
          <cx:pt idx="14159">51</cx:pt>
          <cx:pt idx="14160">66</cx:pt>
          <cx:pt idx="14161">71</cx:pt>
          <cx:pt idx="14162">60</cx:pt>
          <cx:pt idx="14163">70</cx:pt>
          <cx:pt idx="14164">74</cx:pt>
          <cx:pt idx="14165">57</cx:pt>
          <cx:pt idx="14166">62</cx:pt>
          <cx:pt idx="14167">58</cx:pt>
          <cx:pt idx="14168">62</cx:pt>
          <cx:pt idx="14169">53</cx:pt>
          <cx:pt idx="14170">60</cx:pt>
          <cx:pt idx="14171">62</cx:pt>
          <cx:pt idx="14172">58</cx:pt>
          <cx:pt idx="14173">43</cx:pt>
          <cx:pt idx="14174">42</cx:pt>
          <cx:pt idx="14175">82</cx:pt>
          <cx:pt idx="14176">32</cx:pt>
          <cx:pt idx="14177">59</cx:pt>
          <cx:pt idx="14178">64</cx:pt>
          <cx:pt idx="14179">55</cx:pt>
          <cx:pt idx="14180">72</cx:pt>
          <cx:pt idx="14181">72</cx:pt>
          <cx:pt idx="14182">79</cx:pt>
          <cx:pt idx="14183">75</cx:pt>
          <cx:pt idx="14184">61</cx:pt>
          <cx:pt idx="14185">65</cx:pt>
          <cx:pt idx="14186">67</cx:pt>
          <cx:pt idx="14187">57</cx:pt>
          <cx:pt idx="14188">59</cx:pt>
          <cx:pt idx="14189">58</cx:pt>
          <cx:pt idx="14190">35</cx:pt>
          <cx:pt idx="14191">58</cx:pt>
          <cx:pt idx="14192">56</cx:pt>
          <cx:pt idx="14193">61</cx:pt>
          <cx:pt idx="14194">66</cx:pt>
          <cx:pt idx="14195">79</cx:pt>
          <cx:pt idx="14196">85</cx:pt>
          <cx:pt idx="14197">79</cx:pt>
          <cx:pt idx="14198">79</cx:pt>
          <cx:pt idx="14199">60</cx:pt>
          <cx:pt idx="14200">64</cx:pt>
          <cx:pt idx="14201">62</cx:pt>
          <cx:pt idx="14202">53</cx:pt>
          <cx:pt idx="14203">61</cx:pt>
          <cx:pt idx="14204">48</cx:pt>
          <cx:pt idx="14205">25</cx:pt>
          <cx:pt idx="14206">76</cx:pt>
          <cx:pt idx="14207">80</cx:pt>
          <cx:pt idx="14208">58</cx:pt>
          <cx:pt idx="14209">78</cx:pt>
          <cx:pt idx="14210">68</cx:pt>
          <cx:pt idx="14211">71</cx:pt>
          <cx:pt idx="14212">72</cx:pt>
          <cx:pt idx="14213">44</cx:pt>
          <cx:pt idx="14214">61</cx:pt>
          <cx:pt idx="14215">68</cx:pt>
          <cx:pt idx="14216">62</cx:pt>
          <cx:pt idx="14217">54</cx:pt>
          <cx:pt idx="14218">47</cx:pt>
          <cx:pt idx="14219">58</cx:pt>
          <cx:pt idx="14220">58</cx:pt>
          <cx:pt idx="14221">56</cx:pt>
          <cx:pt idx="14222">51</cx:pt>
          <cx:pt idx="14223">38</cx:pt>
          <cx:pt idx="14224">37</cx:pt>
          <cx:pt idx="14225">58</cx:pt>
          <cx:pt idx="14226">28</cx:pt>
          <cx:pt idx="14227">66</cx:pt>
          <cx:pt idx="14228">33</cx:pt>
          <cx:pt idx="14229">39</cx:pt>
          <cx:pt idx="14230">69</cx:pt>
          <cx:pt idx="14231">60</cx:pt>
          <cx:pt idx="14232">24</cx:pt>
          <cx:pt idx="14233">34</cx:pt>
          <cx:pt idx="14234">42</cx:pt>
          <cx:pt idx="14235">59</cx:pt>
          <cx:pt idx="14236">68</cx:pt>
          <cx:pt idx="14237">68</cx:pt>
          <cx:pt idx="14238">50</cx:pt>
          <cx:pt idx="14239">56</cx:pt>
          <cx:pt idx="14240">45</cx:pt>
          <cx:pt idx="14241">55</cx:pt>
          <cx:pt idx="14242">31</cx:pt>
          <cx:pt idx="14243">52</cx:pt>
          <cx:pt idx="14244">67</cx:pt>
          <cx:pt idx="14245">46</cx:pt>
          <cx:pt idx="14246">57</cx:pt>
          <cx:pt idx="14247">71</cx:pt>
          <cx:pt idx="14248">76</cx:pt>
          <cx:pt idx="14249">44</cx:pt>
          <cx:pt idx="14250">77</cx:pt>
          <cx:pt idx="14251">58</cx:pt>
          <cx:pt idx="14252">68</cx:pt>
          <cx:pt idx="14253">93</cx:pt>
          <cx:pt idx="14254">83</cx:pt>
          <cx:pt idx="14255">32</cx:pt>
          <cx:pt idx="14256">66</cx:pt>
          <cx:pt idx="14257">72</cx:pt>
          <cx:pt idx="14258">51</cx:pt>
          <cx:pt idx="14259">91</cx:pt>
          <cx:pt idx="14260">32</cx:pt>
          <cx:pt idx="14261">81</cx:pt>
          <cx:pt idx="14262">76</cx:pt>
          <cx:pt idx="14263">63</cx:pt>
          <cx:pt idx="14264">58</cx:pt>
          <cx:pt idx="14265">62</cx:pt>
          <cx:pt idx="14266">70</cx:pt>
          <cx:pt idx="14267">57</cx:pt>
          <cx:pt idx="14268">30</cx:pt>
          <cx:pt idx="14269">43</cx:pt>
          <cx:pt idx="14270">66</cx:pt>
          <cx:pt idx="14271">73</cx:pt>
          <cx:pt idx="14272">53</cx:pt>
          <cx:pt idx="14273">81</cx:pt>
          <cx:pt idx="14274">40</cx:pt>
          <cx:pt idx="14275">61</cx:pt>
          <cx:pt idx="14276">55</cx:pt>
          <cx:pt idx="14277">52</cx:pt>
          <cx:pt idx="14278">68</cx:pt>
          <cx:pt idx="14279">74</cx:pt>
          <cx:pt idx="14280">65</cx:pt>
          <cx:pt idx="14281">75</cx:pt>
          <cx:pt idx="14282">71</cx:pt>
          <cx:pt idx="14283">74</cx:pt>
          <cx:pt idx="14284">77</cx:pt>
          <cx:pt idx="14285">64</cx:pt>
          <cx:pt idx="14286">56</cx:pt>
          <cx:pt idx="14287">55</cx:pt>
          <cx:pt idx="14288">78</cx:pt>
          <cx:pt idx="14289">30</cx:pt>
          <cx:pt idx="14290">77</cx:pt>
          <cx:pt idx="14291">44</cx:pt>
          <cx:pt idx="14292">76</cx:pt>
          <cx:pt idx="14293">62</cx:pt>
          <cx:pt idx="14294">56</cx:pt>
          <cx:pt idx="14295">47</cx:pt>
          <cx:pt idx="14296">71</cx:pt>
          <cx:pt idx="14297">70</cx:pt>
          <cx:pt idx="14298">48</cx:pt>
          <cx:pt idx="14299">74</cx:pt>
          <cx:pt idx="14300">62</cx:pt>
          <cx:pt idx="14301">72</cx:pt>
          <cx:pt idx="14302">37</cx:pt>
          <cx:pt idx="14303">72</cx:pt>
          <cx:pt idx="14304">81</cx:pt>
          <cx:pt idx="14305">59</cx:pt>
          <cx:pt idx="14306">73</cx:pt>
          <cx:pt idx="14307">68</cx:pt>
          <cx:pt idx="14308">62</cx:pt>
          <cx:pt idx="14309">71</cx:pt>
          <cx:pt idx="14310">60</cx:pt>
          <cx:pt idx="14311">58</cx:pt>
          <cx:pt idx="14312">78</cx:pt>
          <cx:pt idx="14313">24</cx:pt>
          <cx:pt idx="14314">73</cx:pt>
          <cx:pt idx="14315">64</cx:pt>
          <cx:pt idx="14316">71</cx:pt>
          <cx:pt idx="14317">53</cx:pt>
          <cx:pt idx="14318">64</cx:pt>
          <cx:pt idx="14319">71</cx:pt>
          <cx:pt idx="14320">59</cx:pt>
          <cx:pt idx="14321">51</cx:pt>
          <cx:pt idx="14322">92</cx:pt>
          <cx:pt idx="14323">85</cx:pt>
          <cx:pt idx="14324">54</cx:pt>
          <cx:pt idx="14325">60</cx:pt>
          <cx:pt idx="14326">56</cx:pt>
          <cx:pt idx="14327">78</cx:pt>
          <cx:pt idx="14328">60</cx:pt>
          <cx:pt idx="14329">55</cx:pt>
          <cx:pt idx="14330">64</cx:pt>
          <cx:pt idx="14331">50</cx:pt>
          <cx:pt idx="14332">58</cx:pt>
          <cx:pt idx="14333">38</cx:pt>
          <cx:pt idx="14334">66</cx:pt>
          <cx:pt idx="14335">26</cx:pt>
          <cx:pt idx="14336">56</cx:pt>
          <cx:pt idx="14337">64</cx:pt>
          <cx:pt idx="14338">52</cx:pt>
          <cx:pt idx="14339">66</cx:pt>
          <cx:pt idx="14340">60</cx:pt>
          <cx:pt idx="14341">52</cx:pt>
          <cx:pt idx="14342">72</cx:pt>
          <cx:pt idx="14343">50</cx:pt>
          <cx:pt idx="14344">81</cx:pt>
          <cx:pt idx="14345">77</cx:pt>
          <cx:pt idx="14346">55</cx:pt>
          <cx:pt idx="14347">61</cx:pt>
          <cx:pt idx="14348">49</cx:pt>
          <cx:pt idx="14349">52</cx:pt>
          <cx:pt idx="14350">66</cx:pt>
          <cx:pt idx="14351">76</cx:pt>
          <cx:pt idx="14352">59</cx:pt>
          <cx:pt idx="14353">70</cx:pt>
          <cx:pt idx="14354">66</cx:pt>
          <cx:pt idx="14355">68</cx:pt>
          <cx:pt idx="14356">60</cx:pt>
          <cx:pt idx="14357">65</cx:pt>
          <cx:pt idx="14358">63</cx:pt>
          <cx:pt idx="14359">51</cx:pt>
          <cx:pt idx="14360">79</cx:pt>
          <cx:pt idx="14361">61</cx:pt>
          <cx:pt idx="14362">40</cx:pt>
          <cx:pt idx="14363">59</cx:pt>
          <cx:pt idx="14364">80</cx:pt>
          <cx:pt idx="14365">54</cx:pt>
          <cx:pt idx="14366">73</cx:pt>
          <cx:pt idx="14367">61</cx:pt>
          <cx:pt idx="14368">31</cx:pt>
          <cx:pt idx="14369">61</cx:pt>
          <cx:pt idx="14370">81</cx:pt>
          <cx:pt idx="14371">56</cx:pt>
          <cx:pt idx="14372">83</cx:pt>
          <cx:pt idx="14373">47</cx:pt>
          <cx:pt idx="14374">59</cx:pt>
          <cx:pt idx="14375">52</cx:pt>
          <cx:pt idx="14376">70</cx:pt>
          <cx:pt idx="14377">62</cx:pt>
          <cx:pt idx="14378">45</cx:pt>
          <cx:pt idx="14379">64</cx:pt>
          <cx:pt idx="14380">60</cx:pt>
          <cx:pt idx="14381">66</cx:pt>
          <cx:pt idx="14382">56</cx:pt>
          <cx:pt idx="14383">75</cx:pt>
          <cx:pt idx="14384">68</cx:pt>
          <cx:pt idx="14385">63</cx:pt>
          <cx:pt idx="14386">45</cx:pt>
          <cx:pt idx="14387">67</cx:pt>
          <cx:pt idx="14388">80</cx:pt>
          <cx:pt idx="14389">60</cx:pt>
          <cx:pt idx="14390">77</cx:pt>
          <cx:pt idx="14391">64</cx:pt>
          <cx:pt idx="14392">85</cx:pt>
          <cx:pt idx="14393">76</cx:pt>
          <cx:pt idx="14394">68</cx:pt>
          <cx:pt idx="14395">60</cx:pt>
          <cx:pt idx="14396">40</cx:pt>
          <cx:pt idx="14397">63</cx:pt>
          <cx:pt idx="14398">46</cx:pt>
          <cx:pt idx="14399">62</cx:pt>
          <cx:pt idx="14400">63</cx:pt>
          <cx:pt idx="14401">55</cx:pt>
          <cx:pt idx="14402">76</cx:pt>
          <cx:pt idx="14403">59</cx:pt>
          <cx:pt idx="14404">69</cx:pt>
          <cx:pt idx="14405">74</cx:pt>
          <cx:pt idx="14406">56</cx:pt>
          <cx:pt idx="14407">46</cx:pt>
          <cx:pt idx="14408">70</cx:pt>
          <cx:pt idx="14409">62</cx:pt>
          <cx:pt idx="14410">77</cx:pt>
          <cx:pt idx="14411">71</cx:pt>
          <cx:pt idx="14412">33</cx:pt>
          <cx:pt idx="14413">53</cx:pt>
          <cx:pt idx="14414">43</cx:pt>
          <cx:pt idx="14415">60</cx:pt>
          <cx:pt idx="14416">71</cx:pt>
          <cx:pt idx="14417">58</cx:pt>
          <cx:pt idx="14418">57</cx:pt>
          <cx:pt idx="14419">89</cx:pt>
          <cx:pt idx="14420">59</cx:pt>
          <cx:pt idx="14421">84</cx:pt>
          <cx:pt idx="14422">46</cx:pt>
          <cx:pt idx="14423">79</cx:pt>
          <cx:pt idx="14424">22</cx:pt>
          <cx:pt idx="14425">67</cx:pt>
          <cx:pt idx="14426">22</cx:pt>
          <cx:pt idx="14427">57</cx:pt>
          <cx:pt idx="14428">59</cx:pt>
          <cx:pt idx="14429">73</cx:pt>
          <cx:pt idx="14430">75</cx:pt>
          <cx:pt idx="14431">74</cx:pt>
          <cx:pt idx="14432">80</cx:pt>
          <cx:pt idx="14433">21</cx:pt>
          <cx:pt idx="14434">48</cx:pt>
          <cx:pt idx="14435">42</cx:pt>
          <cx:pt idx="14436">71</cx:pt>
          <cx:pt idx="14437">84</cx:pt>
          <cx:pt idx="14438">63</cx:pt>
          <cx:pt idx="14439">75</cx:pt>
          <cx:pt idx="14440">78</cx:pt>
          <cx:pt idx="14441">37</cx:pt>
          <cx:pt idx="14442">62</cx:pt>
          <cx:pt idx="14443">66</cx:pt>
          <cx:pt idx="14444">23</cx:pt>
          <cx:pt idx="14445">63</cx:pt>
          <cx:pt idx="14446">74</cx:pt>
          <cx:pt idx="14447">62</cx:pt>
          <cx:pt idx="14448">62</cx:pt>
          <cx:pt idx="14449">74</cx:pt>
          <cx:pt idx="14450">41</cx:pt>
          <cx:pt idx="14451">68</cx:pt>
          <cx:pt idx="14452">53</cx:pt>
          <cx:pt idx="14453">52</cx:pt>
          <cx:pt idx="14454">55</cx:pt>
          <cx:pt idx="14455">64</cx:pt>
          <cx:pt idx="14456">55</cx:pt>
          <cx:pt idx="14457">43</cx:pt>
          <cx:pt idx="14458">79</cx:pt>
          <cx:pt idx="14459">57</cx:pt>
          <cx:pt idx="14460">49</cx:pt>
          <cx:pt idx="14461">78</cx:pt>
          <cx:pt idx="14462">63</cx:pt>
          <cx:pt idx="14463">63</cx:pt>
          <cx:pt idx="14464">77</cx:pt>
          <cx:pt idx="14465">35</cx:pt>
          <cx:pt idx="14466">35</cx:pt>
          <cx:pt idx="14467">30</cx:pt>
          <cx:pt idx="14468">65</cx:pt>
          <cx:pt idx="14469">64</cx:pt>
          <cx:pt idx="14470">57</cx:pt>
          <cx:pt idx="14471">70</cx:pt>
          <cx:pt idx="14472">31</cx:pt>
          <cx:pt idx="14473">77</cx:pt>
          <cx:pt idx="14474">62</cx:pt>
          <cx:pt idx="14475">79</cx:pt>
          <cx:pt idx="14476">79</cx:pt>
          <cx:pt idx="14477">81</cx:pt>
          <cx:pt idx="14478">60</cx:pt>
          <cx:pt idx="14479">67</cx:pt>
          <cx:pt idx="14480">76</cx:pt>
          <cx:pt idx="14481">69</cx:pt>
          <cx:pt idx="14482">69</cx:pt>
          <cx:pt idx="14483">49</cx:pt>
          <cx:pt idx="14484">66</cx:pt>
          <cx:pt idx="14485">65</cx:pt>
          <cx:pt idx="14486">66</cx:pt>
          <cx:pt idx="14487">42</cx:pt>
          <cx:pt idx="14488">70</cx:pt>
          <cx:pt idx="14489">65</cx:pt>
          <cx:pt idx="14490">51</cx:pt>
          <cx:pt idx="14491">67</cx:pt>
          <cx:pt idx="14492">51</cx:pt>
          <cx:pt idx="14493">56</cx:pt>
          <cx:pt idx="14494">46</cx:pt>
          <cx:pt idx="14495">74</cx:pt>
          <cx:pt idx="14496">72</cx:pt>
          <cx:pt idx="14497">70</cx:pt>
          <cx:pt idx="14498">55</cx:pt>
          <cx:pt idx="14499">57</cx:pt>
          <cx:pt idx="14500">58</cx:pt>
          <cx:pt idx="14501">63</cx:pt>
          <cx:pt idx="14502">85</cx:pt>
          <cx:pt idx="14503">76</cx:pt>
          <cx:pt idx="14504">62</cx:pt>
          <cx:pt idx="14505">59</cx:pt>
          <cx:pt idx="14506">69</cx:pt>
          <cx:pt idx="14507">38</cx:pt>
          <cx:pt idx="14508">66</cx:pt>
          <cx:pt idx="14509">57</cx:pt>
          <cx:pt idx="14510">55</cx:pt>
          <cx:pt idx="14511">58</cx:pt>
          <cx:pt idx="14512">55</cx:pt>
          <cx:pt idx="14513">32</cx:pt>
          <cx:pt idx="14514">68</cx:pt>
          <cx:pt idx="14515">69</cx:pt>
          <cx:pt idx="14516">57</cx:pt>
          <cx:pt idx="14517">74</cx:pt>
          <cx:pt idx="14518">80</cx:pt>
          <cx:pt idx="14519">65</cx:pt>
          <cx:pt idx="14520">85</cx:pt>
          <cx:pt idx="14521">61</cx:pt>
          <cx:pt idx="14522">60</cx:pt>
          <cx:pt idx="14523">81</cx:pt>
          <cx:pt idx="14524">73</cx:pt>
          <cx:pt idx="14525">51</cx:pt>
          <cx:pt idx="14526">56</cx:pt>
          <cx:pt idx="14527">61</cx:pt>
          <cx:pt idx="14528">62</cx:pt>
          <cx:pt idx="14529">63</cx:pt>
          <cx:pt idx="14530">71</cx:pt>
          <cx:pt idx="14531">69</cx:pt>
          <cx:pt idx="14532">56</cx:pt>
          <cx:pt idx="14533">41</cx:pt>
          <cx:pt idx="14534">66</cx:pt>
          <cx:pt idx="14535">54</cx:pt>
          <cx:pt idx="14536">56</cx:pt>
          <cx:pt idx="14537">49</cx:pt>
          <cx:pt idx="14538">68</cx:pt>
          <cx:pt idx="14539">56</cx:pt>
          <cx:pt idx="14540">58</cx:pt>
          <cx:pt idx="14541">68</cx:pt>
          <cx:pt idx="14542">34</cx:pt>
          <cx:pt idx="14543">58</cx:pt>
          <cx:pt idx="14544">67</cx:pt>
          <cx:pt idx="14545">43</cx:pt>
          <cx:pt idx="14546">82</cx:pt>
          <cx:pt idx="14547">57</cx:pt>
          <cx:pt idx="14548">65</cx:pt>
          <cx:pt idx="14549">68</cx:pt>
          <cx:pt idx="14550">37</cx:pt>
          <cx:pt idx="14551">78</cx:pt>
          <cx:pt idx="14552">62</cx:pt>
          <cx:pt idx="14553">74</cx:pt>
          <cx:pt idx="14554">60</cx:pt>
          <cx:pt idx="14555">53</cx:pt>
          <cx:pt idx="14556">74</cx:pt>
          <cx:pt idx="14557">64</cx:pt>
          <cx:pt idx="14558">84</cx:pt>
          <cx:pt idx="14559">70</cx:pt>
          <cx:pt idx="14560">65</cx:pt>
          <cx:pt idx="14561">68</cx:pt>
          <cx:pt idx="14562">63</cx:pt>
          <cx:pt idx="14563">59</cx:pt>
          <cx:pt idx="14564">66</cx:pt>
          <cx:pt idx="14565">63</cx:pt>
          <cx:pt idx="14566">57</cx:pt>
          <cx:pt idx="14567">67</cx:pt>
          <cx:pt idx="14568">60</cx:pt>
          <cx:pt idx="14569">38</cx:pt>
          <cx:pt idx="14570">69</cx:pt>
          <cx:pt idx="14571">80</cx:pt>
          <cx:pt idx="14572">72</cx:pt>
          <cx:pt idx="14573">72</cx:pt>
          <cx:pt idx="14574">65</cx:pt>
          <cx:pt idx="14575">73</cx:pt>
          <cx:pt idx="14576">71</cx:pt>
          <cx:pt idx="14577">52</cx:pt>
          <cx:pt idx="14578">69</cx:pt>
          <cx:pt idx="14579">73</cx:pt>
          <cx:pt idx="14580">58</cx:pt>
          <cx:pt idx="14581">75</cx:pt>
          <cx:pt idx="14582">29</cx:pt>
          <cx:pt idx="14583">55</cx:pt>
          <cx:pt idx="14584">71</cx:pt>
          <cx:pt idx="14585">43</cx:pt>
          <cx:pt idx="14586">39</cx:pt>
          <cx:pt idx="14587">63</cx:pt>
          <cx:pt idx="14588">79</cx:pt>
          <cx:pt idx="14589">57</cx:pt>
          <cx:pt idx="14590">70</cx:pt>
          <cx:pt idx="14591">59</cx:pt>
          <cx:pt idx="14592">68</cx:pt>
          <cx:pt idx="14593">48</cx:pt>
          <cx:pt idx="14594">52</cx:pt>
          <cx:pt idx="14595">49</cx:pt>
          <cx:pt idx="14596">67</cx:pt>
          <cx:pt idx="14597">90</cx:pt>
          <cx:pt idx="14598">31</cx:pt>
          <cx:pt idx="14599">48</cx:pt>
          <cx:pt idx="14600">43</cx:pt>
          <cx:pt idx="14601">48</cx:pt>
          <cx:pt idx="14602">56</cx:pt>
          <cx:pt idx="14603">45</cx:pt>
          <cx:pt idx="14604">60</cx:pt>
          <cx:pt idx="14605">48</cx:pt>
          <cx:pt idx="14606">61</cx:pt>
          <cx:pt idx="14607">73</cx:pt>
          <cx:pt idx="14608">71</cx:pt>
          <cx:pt idx="14609">60</cx:pt>
          <cx:pt idx="14610">93</cx:pt>
          <cx:pt idx="14611">59</cx:pt>
          <cx:pt idx="14612">32</cx:pt>
          <cx:pt idx="14613">52</cx:pt>
          <cx:pt idx="14614">33</cx:pt>
          <cx:pt idx="14615">48</cx:pt>
          <cx:pt idx="14616">65</cx:pt>
          <cx:pt idx="14617">64</cx:pt>
          <cx:pt idx="14618">68</cx:pt>
          <cx:pt idx="14619">76</cx:pt>
          <cx:pt idx="14620">37</cx:pt>
          <cx:pt idx="14621">57</cx:pt>
          <cx:pt idx="14622">73</cx:pt>
          <cx:pt idx="14623">70</cx:pt>
          <cx:pt idx="14624">41</cx:pt>
          <cx:pt idx="14625">56</cx:pt>
          <cx:pt idx="14626">30</cx:pt>
          <cx:pt idx="14627">50</cx:pt>
          <cx:pt idx="14628">40</cx:pt>
          <cx:pt idx="14629">62</cx:pt>
          <cx:pt idx="14630">36</cx:pt>
          <cx:pt idx="14631">36</cx:pt>
          <cx:pt idx="14632">30</cx:pt>
          <cx:pt idx="14633">57</cx:pt>
          <cx:pt idx="14634">68</cx:pt>
          <cx:pt idx="14635">37</cx:pt>
          <cx:pt idx="14636">46</cx:pt>
          <cx:pt idx="14637">33</cx:pt>
          <cx:pt idx="14638">70</cx:pt>
          <cx:pt idx="14639">66</cx:pt>
          <cx:pt idx="14640">74</cx:pt>
          <cx:pt idx="14641">67</cx:pt>
          <cx:pt idx="14642">33</cx:pt>
          <cx:pt idx="14643">64</cx:pt>
          <cx:pt idx="14644">67</cx:pt>
          <cx:pt idx="14645">79</cx:pt>
          <cx:pt idx="14646">57</cx:pt>
          <cx:pt idx="14647">75</cx:pt>
          <cx:pt idx="14648">45</cx:pt>
          <cx:pt idx="14649">66</cx:pt>
          <cx:pt idx="14650">62</cx:pt>
          <cx:pt idx="14651">37</cx:pt>
          <cx:pt idx="14652">50</cx:pt>
          <cx:pt idx="14653">42</cx:pt>
          <cx:pt idx="14654">59</cx:pt>
          <cx:pt idx="14655">54</cx:pt>
          <cx:pt idx="14656">68</cx:pt>
          <cx:pt idx="14657">67</cx:pt>
          <cx:pt idx="14658">58</cx:pt>
          <cx:pt idx="14659">62</cx:pt>
          <cx:pt idx="14660">65</cx:pt>
          <cx:pt idx="14661">51</cx:pt>
          <cx:pt idx="14662">57</cx:pt>
          <cx:pt idx="14663">58</cx:pt>
          <cx:pt idx="14664">78</cx:pt>
          <cx:pt idx="14665">67</cx:pt>
          <cx:pt idx="14666">37</cx:pt>
          <cx:pt idx="14667">32</cx:pt>
          <cx:pt idx="14668">36</cx:pt>
          <cx:pt idx="14669">61</cx:pt>
          <cx:pt idx="14670">65</cx:pt>
          <cx:pt idx="14671">60</cx:pt>
          <cx:pt idx="14672">58</cx:pt>
          <cx:pt idx="14673">38</cx:pt>
          <cx:pt idx="14674">58</cx:pt>
          <cx:pt idx="14675">63</cx:pt>
          <cx:pt idx="14676">59</cx:pt>
          <cx:pt idx="14677">66</cx:pt>
          <cx:pt idx="14678">83</cx:pt>
          <cx:pt idx="14679">55</cx:pt>
          <cx:pt idx="14680">76</cx:pt>
          <cx:pt idx="14681">58</cx:pt>
          <cx:pt idx="14682">58</cx:pt>
          <cx:pt idx="14683">71</cx:pt>
          <cx:pt idx="14684">75</cx:pt>
          <cx:pt idx="14685">57</cx:pt>
          <cx:pt idx="14686">62</cx:pt>
          <cx:pt idx="14687">78</cx:pt>
          <cx:pt idx="14688">62</cx:pt>
          <cx:pt idx="14689">61</cx:pt>
          <cx:pt idx="14690">34</cx:pt>
          <cx:pt idx="14691">72</cx:pt>
          <cx:pt idx="14692">42</cx:pt>
          <cx:pt idx="14693">52</cx:pt>
          <cx:pt idx="14694">44</cx:pt>
          <cx:pt idx="14695">77</cx:pt>
          <cx:pt idx="14696">57</cx:pt>
          <cx:pt idx="14697">55</cx:pt>
          <cx:pt idx="14698">71</cx:pt>
          <cx:pt idx="14699">64</cx:pt>
          <cx:pt idx="14700">58</cx:pt>
          <cx:pt idx="14701">61</cx:pt>
          <cx:pt idx="14702">53</cx:pt>
          <cx:pt idx="14703">79</cx:pt>
          <cx:pt idx="14704">79</cx:pt>
          <cx:pt idx="14705">62</cx:pt>
          <cx:pt idx="14706">28</cx:pt>
          <cx:pt idx="14707">63</cx:pt>
          <cx:pt idx="14708">72</cx:pt>
          <cx:pt idx="14709">80</cx:pt>
          <cx:pt idx="14710">47</cx:pt>
          <cx:pt idx="14711">76</cx:pt>
          <cx:pt idx="14712">65</cx:pt>
          <cx:pt idx="14713">52</cx:pt>
          <cx:pt idx="14714">60</cx:pt>
          <cx:pt idx="14715">47</cx:pt>
          <cx:pt idx="14716">60</cx:pt>
          <cx:pt idx="14717">65</cx:pt>
          <cx:pt idx="14718">71</cx:pt>
          <cx:pt idx="14719">49</cx:pt>
          <cx:pt idx="14720">55</cx:pt>
          <cx:pt idx="14721">71</cx:pt>
          <cx:pt idx="14722">60</cx:pt>
          <cx:pt idx="14723">60</cx:pt>
          <cx:pt idx="14724">75</cx:pt>
          <cx:pt idx="14725">58</cx:pt>
          <cx:pt idx="14726">58</cx:pt>
          <cx:pt idx="14727">56</cx:pt>
          <cx:pt idx="14728">65</cx:pt>
          <cx:pt idx="14729">58</cx:pt>
          <cx:pt idx="14730">71</cx:pt>
          <cx:pt idx="14731">57</cx:pt>
          <cx:pt idx="14732">43</cx:pt>
          <cx:pt idx="14733">62</cx:pt>
          <cx:pt idx="14734">49</cx:pt>
          <cx:pt idx="14735">70</cx:pt>
          <cx:pt idx="14736">88</cx:pt>
          <cx:pt idx="14737">63</cx:pt>
          <cx:pt idx="14738">31</cx:pt>
          <cx:pt idx="14739">38</cx:pt>
          <cx:pt idx="14740">50</cx:pt>
          <cx:pt idx="14741">67</cx:pt>
          <cx:pt idx="14742">52</cx:pt>
          <cx:pt idx="14743">85</cx:pt>
          <cx:pt idx="14744">45</cx:pt>
          <cx:pt idx="14745">40</cx:pt>
          <cx:pt idx="14746">59</cx:pt>
          <cx:pt idx="14747">56</cx:pt>
          <cx:pt idx="14748">42</cx:pt>
          <cx:pt idx="14749">47</cx:pt>
          <cx:pt idx="14750">48</cx:pt>
          <cx:pt idx="14751">37</cx:pt>
          <cx:pt idx="14752">65</cx:pt>
          <cx:pt idx="14753">69</cx:pt>
          <cx:pt idx="14754">73</cx:pt>
          <cx:pt idx="14755">33</cx:pt>
          <cx:pt idx="14756">74</cx:pt>
          <cx:pt idx="14757">64</cx:pt>
          <cx:pt idx="14758">63</cx:pt>
          <cx:pt idx="14759">73</cx:pt>
          <cx:pt idx="14760">62</cx:pt>
          <cx:pt idx="14761">33</cx:pt>
          <cx:pt idx="14762">50</cx:pt>
          <cx:pt idx="14763">57</cx:pt>
          <cx:pt idx="14764">78</cx:pt>
          <cx:pt idx="14765">52</cx:pt>
          <cx:pt idx="14766">74</cx:pt>
          <cx:pt idx="14767">60</cx:pt>
          <cx:pt idx="14768">51</cx:pt>
          <cx:pt idx="14769">61</cx:pt>
          <cx:pt idx="14770">76</cx:pt>
          <cx:pt idx="14771">68</cx:pt>
          <cx:pt idx="14772">53</cx:pt>
          <cx:pt idx="14773">77</cx:pt>
          <cx:pt idx="14774">57</cx:pt>
          <cx:pt idx="14775">53</cx:pt>
          <cx:pt idx="14776">59</cx:pt>
          <cx:pt idx="14777">70</cx:pt>
          <cx:pt idx="14778">65</cx:pt>
          <cx:pt idx="14779">71</cx:pt>
          <cx:pt idx="14780">59</cx:pt>
          <cx:pt idx="14781">64</cx:pt>
          <cx:pt idx="14782">80</cx:pt>
          <cx:pt idx="14783">77</cx:pt>
          <cx:pt idx="14784">37</cx:pt>
          <cx:pt idx="14785">63</cx:pt>
          <cx:pt idx="14786">73</cx:pt>
          <cx:pt idx="14787">50</cx:pt>
          <cx:pt idx="14788">69</cx:pt>
          <cx:pt idx="14789">91</cx:pt>
          <cx:pt idx="14790">65</cx:pt>
          <cx:pt idx="14791">52</cx:pt>
          <cx:pt idx="14792">58</cx:pt>
          <cx:pt idx="14793">65</cx:pt>
          <cx:pt idx="14794">32</cx:pt>
          <cx:pt idx="14795">72</cx:pt>
          <cx:pt idx="14796">42</cx:pt>
          <cx:pt idx="14797">30</cx:pt>
          <cx:pt idx="14798">71</cx:pt>
          <cx:pt idx="14799">38</cx:pt>
          <cx:pt idx="14800">68</cx:pt>
          <cx:pt idx="14801">64</cx:pt>
          <cx:pt idx="14802">66</cx:pt>
          <cx:pt idx="14803">51</cx:pt>
          <cx:pt idx="14804">73</cx:pt>
          <cx:pt idx="14805">59</cx:pt>
          <cx:pt idx="14806">21</cx:pt>
          <cx:pt idx="14807">67</cx:pt>
          <cx:pt idx="14808">65</cx:pt>
          <cx:pt idx="14809">69</cx:pt>
          <cx:pt idx="14810">90</cx:pt>
          <cx:pt idx="14811">69</cx:pt>
          <cx:pt idx="14812">65</cx:pt>
          <cx:pt idx="14813">70</cx:pt>
          <cx:pt idx="14814">53</cx:pt>
          <cx:pt idx="14815">40</cx:pt>
          <cx:pt idx="14816">44</cx:pt>
          <cx:pt idx="14817">77</cx:pt>
          <cx:pt idx="14818">55</cx:pt>
          <cx:pt idx="14819">34</cx:pt>
          <cx:pt idx="14820">53</cx:pt>
          <cx:pt idx="14821">72</cx:pt>
          <cx:pt idx="14822">63</cx:pt>
          <cx:pt idx="14823">75</cx:pt>
          <cx:pt idx="14824">88</cx:pt>
          <cx:pt idx="14825">75</cx:pt>
          <cx:pt idx="14826">67</cx:pt>
          <cx:pt idx="14827">34</cx:pt>
          <cx:pt idx="14828">47</cx:pt>
          <cx:pt idx="14829">58</cx:pt>
          <cx:pt idx="14830">75</cx:pt>
          <cx:pt idx="14831">64</cx:pt>
          <cx:pt idx="14832">87</cx:pt>
          <cx:pt idx="14833">56</cx:pt>
          <cx:pt idx="14834">50</cx:pt>
          <cx:pt idx="14835">66</cx:pt>
          <cx:pt idx="14836">64</cx:pt>
          <cx:pt idx="14837">38</cx:pt>
          <cx:pt idx="14838">68</cx:pt>
          <cx:pt idx="14839">58</cx:pt>
          <cx:pt idx="14840">30</cx:pt>
          <cx:pt idx="14841">58</cx:pt>
          <cx:pt idx="14842">38</cx:pt>
          <cx:pt idx="14843">32</cx:pt>
          <cx:pt idx="14844">61</cx:pt>
          <cx:pt idx="14845">72</cx:pt>
          <cx:pt idx="14846">62</cx:pt>
          <cx:pt idx="14847">56</cx:pt>
          <cx:pt idx="14848">70</cx:pt>
          <cx:pt idx="14849">57</cx:pt>
          <cx:pt idx="14850">58</cx:pt>
          <cx:pt idx="14851">51</cx:pt>
          <cx:pt idx="14852">63</cx:pt>
          <cx:pt idx="14853">60</cx:pt>
          <cx:pt idx="14854">59</cx:pt>
          <cx:pt idx="14855">22</cx:pt>
          <cx:pt idx="14856">37</cx:pt>
          <cx:pt idx="14857">51</cx:pt>
          <cx:pt idx="14858">57</cx:pt>
          <cx:pt idx="14859">67</cx:pt>
          <cx:pt idx="14860">56</cx:pt>
          <cx:pt idx="14861">81</cx:pt>
          <cx:pt idx="14862">50</cx:pt>
          <cx:pt idx="14863">48</cx:pt>
          <cx:pt idx="14864">64</cx:pt>
          <cx:pt idx="14865">40</cx:pt>
          <cx:pt idx="14866">71</cx:pt>
          <cx:pt idx="14867">67</cx:pt>
          <cx:pt idx="14868">73</cx:pt>
          <cx:pt idx="14869">68</cx:pt>
          <cx:pt idx="14870">80</cx:pt>
          <cx:pt idx="14871">48</cx:pt>
          <cx:pt idx="14872">58</cx:pt>
          <cx:pt idx="14873">58</cx:pt>
          <cx:pt idx="14874">36</cx:pt>
          <cx:pt idx="14875">45</cx:pt>
          <cx:pt idx="14876">33</cx:pt>
          <cx:pt idx="14877">38</cx:pt>
          <cx:pt idx="14878">58</cx:pt>
          <cx:pt idx="14879">26</cx:pt>
          <cx:pt idx="14880">67</cx:pt>
          <cx:pt idx="14881">29</cx:pt>
          <cx:pt idx="14882">52</cx:pt>
          <cx:pt idx="14883">54</cx:pt>
          <cx:pt idx="14884">83</cx:pt>
          <cx:pt idx="14885">69</cx:pt>
          <cx:pt idx="14886">61</cx:pt>
          <cx:pt idx="14887">58</cx:pt>
          <cx:pt idx="14888">55</cx:pt>
          <cx:pt idx="14889">70</cx:pt>
          <cx:pt idx="14890">68</cx:pt>
          <cx:pt idx="14891">30</cx:pt>
          <cx:pt idx="14892">77</cx:pt>
          <cx:pt idx="14893">81</cx:pt>
          <cx:pt idx="14894">67</cx:pt>
          <cx:pt idx="14895">60</cx:pt>
          <cx:pt idx="14896">72</cx:pt>
          <cx:pt idx="14897">61</cx:pt>
          <cx:pt idx="14898">63</cx:pt>
          <cx:pt idx="14899">58</cx:pt>
          <cx:pt idx="14900">69</cx:pt>
          <cx:pt idx="14901">70</cx:pt>
          <cx:pt idx="14902">28</cx:pt>
          <cx:pt idx="14903">55</cx:pt>
          <cx:pt idx="14904">41</cx:pt>
          <cx:pt idx="14905">66</cx:pt>
          <cx:pt idx="14906">60</cx:pt>
          <cx:pt idx="14907">36</cx:pt>
          <cx:pt idx="14908">37</cx:pt>
          <cx:pt idx="14909">75</cx:pt>
          <cx:pt idx="14910">67</cx:pt>
          <cx:pt idx="14911">57</cx:pt>
          <cx:pt idx="14912">35</cx:pt>
          <cx:pt idx="14913">90</cx:pt>
          <cx:pt idx="14914">39</cx:pt>
          <cx:pt idx="14915">63</cx:pt>
          <cx:pt idx="14916">66</cx:pt>
          <cx:pt idx="14917">72</cx:pt>
          <cx:pt idx="14918">82</cx:pt>
          <cx:pt idx="14919">60</cx:pt>
          <cx:pt idx="14920">65</cx:pt>
          <cx:pt idx="14921">66</cx:pt>
          <cx:pt idx="14922">72</cx:pt>
          <cx:pt idx="14923">80</cx:pt>
          <cx:pt idx="14924">68</cx:pt>
          <cx:pt idx="14925">63</cx:pt>
          <cx:pt idx="14926">91</cx:pt>
          <cx:pt idx="14927">82</cx:pt>
          <cx:pt idx="14928">72</cx:pt>
          <cx:pt idx="14929">60</cx:pt>
          <cx:pt idx="14930">70</cx:pt>
          <cx:pt idx="14931">77</cx:pt>
          <cx:pt idx="14932">69</cx:pt>
          <cx:pt idx="14933">73</cx:pt>
          <cx:pt idx="14934">58</cx:pt>
          <cx:pt idx="14935">53</cx:pt>
          <cx:pt idx="14936">45</cx:pt>
          <cx:pt idx="14937">82</cx:pt>
          <cx:pt idx="14938">42</cx:pt>
          <cx:pt idx="14939">49</cx:pt>
          <cx:pt idx="14940">57</cx:pt>
          <cx:pt idx="14941">56</cx:pt>
          <cx:pt idx="14942">62</cx:pt>
          <cx:pt idx="14943">43</cx:pt>
          <cx:pt idx="14944">57</cx:pt>
          <cx:pt idx="14945">42</cx:pt>
          <cx:pt idx="14946">22</cx:pt>
          <cx:pt idx="14947">72</cx:pt>
          <cx:pt idx="14948">47</cx:pt>
          <cx:pt idx="14949">56</cx:pt>
          <cx:pt idx="14950">61</cx:pt>
          <cx:pt idx="14951">57</cx:pt>
          <cx:pt idx="14952">57</cx:pt>
          <cx:pt idx="14953">45</cx:pt>
          <cx:pt idx="14954">62</cx:pt>
          <cx:pt idx="14955">66</cx:pt>
          <cx:pt idx="14956">73</cx:pt>
          <cx:pt idx="14957">68</cx:pt>
          <cx:pt idx="14958">62</cx:pt>
          <cx:pt idx="14959">67</cx:pt>
          <cx:pt idx="14960">71</cx:pt>
          <cx:pt idx="14961">60</cx:pt>
          <cx:pt idx="14962">71</cx:pt>
          <cx:pt idx="14963">24</cx:pt>
          <cx:pt idx="14964">59</cx:pt>
          <cx:pt idx="14965">63</cx:pt>
          <cx:pt idx="14966">40</cx:pt>
          <cx:pt idx="14967">72</cx:pt>
          <cx:pt idx="14968">59</cx:pt>
          <cx:pt idx="14969">64</cx:pt>
          <cx:pt idx="14970">58</cx:pt>
          <cx:pt idx="14971">31</cx:pt>
          <cx:pt idx="14972">48</cx:pt>
          <cx:pt idx="14973">57</cx:pt>
          <cx:pt idx="14974">66</cx:pt>
          <cx:pt idx="14975">82</cx:pt>
          <cx:pt idx="14976">42</cx:pt>
          <cx:pt idx="14977">84</cx:pt>
          <cx:pt idx="14978">70</cx:pt>
          <cx:pt idx="14979">38</cx:pt>
          <cx:pt idx="14980">71</cx:pt>
          <cx:pt idx="14981">45</cx:pt>
          <cx:pt idx="14982">69</cx:pt>
          <cx:pt idx="14983">67</cx:pt>
          <cx:pt idx="14984">62</cx:pt>
          <cx:pt idx="14985">44</cx:pt>
          <cx:pt idx="14986">85</cx:pt>
          <cx:pt idx="14987">64</cx:pt>
          <cx:pt idx="14988">62</cx:pt>
          <cx:pt idx="14989">63</cx:pt>
          <cx:pt idx="14990">64</cx:pt>
          <cx:pt idx="14991">83</cx:pt>
          <cx:pt idx="14992">63</cx:pt>
          <cx:pt idx="14993">35</cx:pt>
          <cx:pt idx="14994">63</cx:pt>
          <cx:pt idx="14995">47</cx:pt>
          <cx:pt idx="14996">38</cx:pt>
          <cx:pt idx="14997">56</cx:pt>
          <cx:pt idx="14998">63</cx:pt>
          <cx:pt idx="14999">34</cx:pt>
          <cx:pt idx="15000">38</cx:pt>
          <cx:pt idx="15001">25</cx:pt>
          <cx:pt idx="15002">17</cx:pt>
          <cx:pt idx="15003">57</cx:pt>
          <cx:pt idx="15004">69</cx:pt>
          <cx:pt idx="15005">54</cx:pt>
          <cx:pt idx="15006">58</cx:pt>
          <cx:pt idx="15007">75</cx:pt>
          <cx:pt idx="15008">63</cx:pt>
          <cx:pt idx="15009">64</cx:pt>
          <cx:pt idx="15010">80</cx:pt>
          <cx:pt idx="15011">53</cx:pt>
          <cx:pt idx="15012">54</cx:pt>
          <cx:pt idx="15013">64</cx:pt>
          <cx:pt idx="15014">52</cx:pt>
          <cx:pt idx="15015">84</cx:pt>
          <cx:pt idx="15016">63</cx:pt>
          <cx:pt idx="15017">61</cx:pt>
          <cx:pt idx="15018">35</cx:pt>
          <cx:pt idx="15019">69</cx:pt>
          <cx:pt idx="15020">76</cx:pt>
          <cx:pt idx="15021">80</cx:pt>
          <cx:pt idx="15022">69</cx:pt>
          <cx:pt idx="15023">68</cx:pt>
          <cx:pt idx="15024">62</cx:pt>
          <cx:pt idx="15025">72</cx:pt>
          <cx:pt idx="15026">47</cx:pt>
          <cx:pt idx="15027">60</cx:pt>
          <cx:pt idx="15028">68</cx:pt>
          <cx:pt idx="15029">67</cx:pt>
          <cx:pt idx="15030">75</cx:pt>
          <cx:pt idx="15031">51</cx:pt>
          <cx:pt idx="15032">70</cx:pt>
          <cx:pt idx="15033">70</cx:pt>
          <cx:pt idx="15034">36</cx:pt>
          <cx:pt idx="15035">69</cx:pt>
          <cx:pt idx="15036">68</cx:pt>
          <cx:pt idx="15037">75</cx:pt>
          <cx:pt idx="15038">61</cx:pt>
          <cx:pt idx="15039">58</cx:pt>
          <cx:pt idx="15040">58</cx:pt>
          <cx:pt idx="15041">56</cx:pt>
          <cx:pt idx="15042">48</cx:pt>
          <cx:pt idx="15043">56</cx:pt>
          <cx:pt idx="15044">77</cx:pt>
          <cx:pt idx="15045">65</cx:pt>
          <cx:pt idx="15046">63</cx:pt>
          <cx:pt idx="15047">58</cx:pt>
          <cx:pt idx="15048">57</cx:pt>
          <cx:pt idx="15049">61</cx:pt>
          <cx:pt idx="15050">55</cx:pt>
          <cx:pt idx="15051">26</cx:pt>
          <cx:pt idx="15052">59</cx:pt>
          <cx:pt idx="15053">61</cx:pt>
          <cx:pt idx="15054">48</cx:pt>
          <cx:pt idx="15055">62</cx:pt>
          <cx:pt idx="15056">49</cx:pt>
          <cx:pt idx="15057">58</cx:pt>
          <cx:pt idx="15058">69</cx:pt>
          <cx:pt idx="15059">34</cx:pt>
          <cx:pt idx="15060">65</cx:pt>
          <cx:pt idx="15061">60</cx:pt>
          <cx:pt idx="15062">70</cx:pt>
          <cx:pt idx="15063">60</cx:pt>
          <cx:pt idx="15064">66</cx:pt>
          <cx:pt idx="15065">64</cx:pt>
          <cx:pt idx="15066">77</cx:pt>
          <cx:pt idx="15067">55</cx:pt>
          <cx:pt idx="15068">63</cx:pt>
          <cx:pt idx="15069">50</cx:pt>
          <cx:pt idx="15070">68</cx:pt>
          <cx:pt idx="15071">60</cx:pt>
          <cx:pt idx="15072">73</cx:pt>
          <cx:pt idx="15073">65</cx:pt>
          <cx:pt idx="15074">48</cx:pt>
          <cx:pt idx="15075">72</cx:pt>
          <cx:pt idx="15076">70</cx:pt>
          <cx:pt idx="15077">58</cx:pt>
          <cx:pt idx="15078">65</cx:pt>
          <cx:pt idx="15079">54</cx:pt>
          <cx:pt idx="15080">63</cx:pt>
          <cx:pt idx="15081">74</cx:pt>
          <cx:pt idx="15082">51</cx:pt>
          <cx:pt idx="15083">65</cx:pt>
          <cx:pt idx="15084">66</cx:pt>
          <cx:pt idx="15085">77</cx:pt>
          <cx:pt idx="15086">59</cx:pt>
          <cx:pt idx="15087">55</cx:pt>
          <cx:pt idx="15088">68</cx:pt>
          <cx:pt idx="15089">65</cx:pt>
          <cx:pt idx="15090">67</cx:pt>
          <cx:pt idx="15091">43</cx:pt>
          <cx:pt idx="15092">66</cx:pt>
          <cx:pt idx="15093">53</cx:pt>
          <cx:pt idx="15094">73</cx:pt>
          <cx:pt idx="15095">75</cx:pt>
          <cx:pt idx="15096">50</cx:pt>
          <cx:pt idx="15097">52</cx:pt>
          <cx:pt idx="15098">43</cx:pt>
          <cx:pt idx="15099">53</cx:pt>
          <cx:pt idx="15100">66</cx:pt>
          <cx:pt idx="15101">69</cx:pt>
          <cx:pt idx="15102">71</cx:pt>
          <cx:pt idx="15103">71</cx:pt>
          <cx:pt idx="15104">72</cx:pt>
          <cx:pt idx="15105">67</cx:pt>
          <cx:pt idx="15106">90</cx:pt>
          <cx:pt idx="15107">46</cx:pt>
          <cx:pt idx="15108">71</cx:pt>
          <cx:pt idx="15109">57</cx:pt>
          <cx:pt idx="15110">69</cx:pt>
          <cx:pt idx="15111">39</cx:pt>
          <cx:pt idx="15112">61</cx:pt>
          <cx:pt idx="15113">41</cx:pt>
          <cx:pt idx="15114">59</cx:pt>
          <cx:pt idx="15115">39</cx:pt>
          <cx:pt idx="15116">63</cx:pt>
          <cx:pt idx="15117">50</cx:pt>
          <cx:pt idx="15118">72</cx:pt>
          <cx:pt idx="15119">36</cx:pt>
          <cx:pt idx="15120">59</cx:pt>
          <cx:pt idx="15121">63</cx:pt>
          <cx:pt idx="15122">67</cx:pt>
          <cx:pt idx="15123">63</cx:pt>
          <cx:pt idx="15124">50</cx:pt>
          <cx:pt idx="15125">76</cx:pt>
          <cx:pt idx="15126">67</cx:pt>
          <cx:pt idx="15127">85</cx:pt>
          <cx:pt idx="15128">42</cx:pt>
          <cx:pt idx="15129">83</cx:pt>
          <cx:pt idx="15130">68</cx:pt>
          <cx:pt idx="15131">30</cx:pt>
          <cx:pt idx="15132">50</cx:pt>
          <cx:pt idx="15133">24</cx:pt>
          <cx:pt idx="15134">78</cx:pt>
          <cx:pt idx="15135">59</cx:pt>
          <cx:pt idx="15136">61</cx:pt>
          <cx:pt idx="15137">64</cx:pt>
          <cx:pt idx="15138">56</cx:pt>
          <cx:pt idx="15139">48</cx:pt>
          <cx:pt idx="15140">22</cx:pt>
          <cx:pt idx="15141">27</cx:pt>
          <cx:pt idx="15142">49</cx:pt>
          <cx:pt idx="15143">64</cx:pt>
          <cx:pt idx="15144">64</cx:pt>
          <cx:pt idx="15145">54</cx:pt>
          <cx:pt idx="15146">86</cx:pt>
          <cx:pt idx="15147">70</cx:pt>
          <cx:pt idx="15148">61</cx:pt>
          <cx:pt idx="15149">80</cx:pt>
          <cx:pt idx="15150">68</cx:pt>
          <cx:pt idx="15151">50</cx:pt>
          <cx:pt idx="15152">32</cx:pt>
          <cx:pt idx="15153">57</cx:pt>
          <cx:pt idx="15154">68</cx:pt>
          <cx:pt idx="15155">73</cx:pt>
          <cx:pt idx="15156">67</cx:pt>
          <cx:pt idx="15157">75</cx:pt>
          <cx:pt idx="15158">33</cx:pt>
          <cx:pt idx="15159">39</cx:pt>
          <cx:pt idx="15160">37</cx:pt>
          <cx:pt idx="15161">59</cx:pt>
          <cx:pt idx="15162">37</cx:pt>
          <cx:pt idx="15163">63</cx:pt>
          <cx:pt idx="15164">51</cx:pt>
          <cx:pt idx="15165">24</cx:pt>
          <cx:pt idx="15166">60</cx:pt>
          <cx:pt idx="15167">53</cx:pt>
          <cx:pt idx="15168">43</cx:pt>
          <cx:pt idx="15169">55</cx:pt>
          <cx:pt idx="15170">68</cx:pt>
          <cx:pt idx="15171">61</cx:pt>
          <cx:pt idx="15172">54</cx:pt>
          <cx:pt idx="15173">69</cx:pt>
          <cx:pt idx="15174">56</cx:pt>
          <cx:pt idx="15175">66</cx:pt>
          <cx:pt idx="15176">64</cx:pt>
          <cx:pt idx="15177">68</cx:pt>
          <cx:pt idx="15178">67</cx:pt>
          <cx:pt idx="15179">65</cx:pt>
          <cx:pt idx="15180">58</cx:pt>
          <cx:pt idx="15181">59</cx:pt>
          <cx:pt idx="15182">49</cx:pt>
          <cx:pt idx="15183">66</cx:pt>
          <cx:pt idx="15184">72</cx:pt>
          <cx:pt idx="15185">36</cx:pt>
          <cx:pt idx="15186">82</cx:pt>
          <cx:pt idx="15187">31</cx:pt>
          <cx:pt idx="15188">34</cx:pt>
          <cx:pt idx="15189">45</cx:pt>
          <cx:pt idx="15190">57</cx:pt>
          <cx:pt idx="15191">57</cx:pt>
          <cx:pt idx="15192">54</cx:pt>
          <cx:pt idx="15193">53</cx:pt>
          <cx:pt idx="15194">31</cx:pt>
          <cx:pt idx="15195">84</cx:pt>
          <cx:pt idx="15196">52</cx:pt>
          <cx:pt idx="15197">25</cx:pt>
          <cx:pt idx="15198">56</cx:pt>
          <cx:pt idx="15199">62</cx:pt>
          <cx:pt idx="15200">73</cx:pt>
          <cx:pt idx="15201">49</cx:pt>
          <cx:pt idx="15202">58</cx:pt>
          <cx:pt idx="15203">59</cx:pt>
          <cx:pt idx="15204">31</cx:pt>
          <cx:pt idx="15205">75</cx:pt>
          <cx:pt idx="15206">49</cx:pt>
          <cx:pt idx="15207">47</cx:pt>
          <cx:pt idx="15208">32</cx:pt>
          <cx:pt idx="15209">48</cx:pt>
          <cx:pt idx="15210">46</cx:pt>
          <cx:pt idx="15211">60</cx:pt>
          <cx:pt idx="15212">60</cx:pt>
          <cx:pt idx="15213">60</cx:pt>
          <cx:pt idx="15214">53</cx:pt>
          <cx:pt idx="15215">64</cx:pt>
          <cx:pt idx="15216">34</cx:pt>
          <cx:pt idx="15217">74</cx:pt>
          <cx:pt idx="15218">58</cx:pt>
          <cx:pt idx="15219">73</cx:pt>
          <cx:pt idx="15220">61</cx:pt>
          <cx:pt idx="15221">40</cx:pt>
          <cx:pt idx="15222">70</cx:pt>
          <cx:pt idx="15223">59</cx:pt>
          <cx:pt idx="15224">60</cx:pt>
          <cx:pt idx="15225">74</cx:pt>
          <cx:pt idx="15226">81</cx:pt>
          <cx:pt idx="15227">47</cx:pt>
          <cx:pt idx="15228">36</cx:pt>
          <cx:pt idx="15229">62</cx:pt>
          <cx:pt idx="15230">70</cx:pt>
          <cx:pt idx="15231">73</cx:pt>
          <cx:pt idx="15232">62</cx:pt>
          <cx:pt idx="15233">59</cx:pt>
          <cx:pt idx="15234">59</cx:pt>
          <cx:pt idx="15235">68</cx:pt>
          <cx:pt idx="15236">56</cx:pt>
          <cx:pt idx="15237">39</cx:pt>
          <cx:pt idx="15238">55</cx:pt>
          <cx:pt idx="15239">68</cx:pt>
          <cx:pt idx="15240">52</cx:pt>
          <cx:pt idx="15241">64</cx:pt>
          <cx:pt idx="15242">78</cx:pt>
          <cx:pt idx="15243">76</cx:pt>
          <cx:pt idx="15244">56</cx:pt>
          <cx:pt idx="15245">66</cx:pt>
          <cx:pt idx="15246">67</cx:pt>
          <cx:pt idx="15247">27</cx:pt>
          <cx:pt idx="15248">68</cx:pt>
          <cx:pt idx="15249">61</cx:pt>
          <cx:pt idx="15250">78</cx:pt>
          <cx:pt idx="15251">52</cx:pt>
          <cx:pt idx="15252">56</cx:pt>
          <cx:pt idx="15253">57</cx:pt>
          <cx:pt idx="15254">52</cx:pt>
          <cx:pt idx="15255">37</cx:pt>
          <cx:pt idx="15256">56</cx:pt>
          <cx:pt idx="15257">33</cx:pt>
          <cx:pt idx="15258">44</cx:pt>
          <cx:pt idx="15259">36</cx:pt>
          <cx:pt idx="15260">54</cx:pt>
          <cx:pt idx="15261">73</cx:pt>
          <cx:pt idx="15262">85</cx:pt>
          <cx:pt idx="15263">61</cx:pt>
          <cx:pt idx="15264">58</cx:pt>
          <cx:pt idx="15265">50</cx:pt>
          <cx:pt idx="15266">67</cx:pt>
          <cx:pt idx="15267">79</cx:pt>
          <cx:pt idx="15268">50</cx:pt>
          <cx:pt idx="15269">47</cx:pt>
          <cx:pt idx="15270">66</cx:pt>
          <cx:pt idx="15271">58</cx:pt>
          <cx:pt idx="15272">52</cx:pt>
          <cx:pt idx="15273">54</cx:pt>
          <cx:pt idx="15274">68</cx:pt>
          <cx:pt idx="15275">58</cx:pt>
          <cx:pt idx="15276">54</cx:pt>
          <cx:pt idx="15277">73</cx:pt>
          <cx:pt idx="15278">57</cx:pt>
          <cx:pt idx="15279">68</cx:pt>
          <cx:pt idx="15280">54</cx:pt>
          <cx:pt idx="15281">55</cx:pt>
          <cx:pt idx="15282">83</cx:pt>
          <cx:pt idx="15283">71</cx:pt>
          <cx:pt idx="15284">64</cx:pt>
          <cx:pt idx="15285">64</cx:pt>
          <cx:pt idx="15286">58</cx:pt>
          <cx:pt idx="15287">54</cx:pt>
          <cx:pt idx="15288">71</cx:pt>
          <cx:pt idx="15289">62</cx:pt>
          <cx:pt idx="15290">76</cx:pt>
          <cx:pt idx="15291">60</cx:pt>
          <cx:pt idx="15292">59</cx:pt>
          <cx:pt idx="15293">32</cx:pt>
          <cx:pt idx="15294">65</cx:pt>
          <cx:pt idx="15295">45</cx:pt>
          <cx:pt idx="15296">54</cx:pt>
          <cx:pt idx="15297">35</cx:pt>
          <cx:pt idx="15298">47</cx:pt>
          <cx:pt idx="15299">65</cx:pt>
          <cx:pt idx="15300">58</cx:pt>
          <cx:pt idx="15301">70</cx:pt>
          <cx:pt idx="15302">69</cx:pt>
          <cx:pt idx="15303">57</cx:pt>
          <cx:pt idx="15304">33</cx:pt>
          <cx:pt idx="15305">62</cx:pt>
          <cx:pt idx="15306">29</cx:pt>
          <cx:pt idx="15307">60</cx:pt>
          <cx:pt idx="15308">70</cx:pt>
          <cx:pt idx="15309">68</cx:pt>
          <cx:pt idx="15310">55</cx:pt>
          <cx:pt idx="15311">62</cx:pt>
          <cx:pt idx="15312">70</cx:pt>
          <cx:pt idx="15313">54</cx:pt>
          <cx:pt idx="15314">71</cx:pt>
          <cx:pt idx="15315">42</cx:pt>
          <cx:pt idx="15316">61</cx:pt>
          <cx:pt idx="15317">68</cx:pt>
          <cx:pt idx="15318">58</cx:pt>
          <cx:pt idx="15319">60</cx:pt>
          <cx:pt idx="15320">63</cx:pt>
          <cx:pt idx="15321">74</cx:pt>
          <cx:pt idx="15322">80</cx:pt>
          <cx:pt idx="15323">36</cx:pt>
          <cx:pt idx="15324">41</cx:pt>
          <cx:pt idx="15325">54</cx:pt>
          <cx:pt idx="15326">63</cx:pt>
          <cx:pt idx="15327">62</cx:pt>
          <cx:pt idx="15328">65</cx:pt>
          <cx:pt idx="15329">53</cx:pt>
          <cx:pt idx="15330">73</cx:pt>
          <cx:pt idx="15331">47</cx:pt>
          <cx:pt idx="15332">44</cx:pt>
          <cx:pt idx="15333">64</cx:pt>
          <cx:pt idx="15334">59</cx:pt>
          <cx:pt idx="15335">69</cx:pt>
          <cx:pt idx="15336">72</cx:pt>
          <cx:pt idx="15337">53</cx:pt>
          <cx:pt idx="15338">61</cx:pt>
          <cx:pt idx="15339">78</cx:pt>
          <cx:pt idx="15340">62</cx:pt>
          <cx:pt idx="15341">63</cx:pt>
          <cx:pt idx="15342">65</cx:pt>
          <cx:pt idx="15343">65</cx:pt>
          <cx:pt idx="15344">70</cx:pt>
          <cx:pt idx="15345">80</cx:pt>
          <cx:pt idx="15346">62</cx:pt>
          <cx:pt idx="15347">57</cx:pt>
          <cx:pt idx="15348">64</cx:pt>
          <cx:pt idx="15349">76</cx:pt>
          <cx:pt idx="15350">71</cx:pt>
          <cx:pt idx="15351">46</cx:pt>
          <cx:pt idx="15352">56</cx:pt>
          <cx:pt idx="15353">51</cx:pt>
          <cx:pt idx="15354">70</cx:pt>
          <cx:pt idx="15355">59</cx:pt>
          <cx:pt idx="15356">83</cx:pt>
          <cx:pt idx="15357">81</cx:pt>
          <cx:pt idx="15358">35</cx:pt>
          <cx:pt idx="15359">72</cx:pt>
          <cx:pt idx="15360">62</cx:pt>
          <cx:pt idx="15361">71</cx:pt>
          <cx:pt idx="15362">65</cx:pt>
          <cx:pt idx="15363">66</cx:pt>
          <cx:pt idx="15364">58</cx:pt>
          <cx:pt idx="15365">80</cx:pt>
          <cx:pt idx="15366">75</cx:pt>
          <cx:pt idx="15367">47</cx:pt>
          <cx:pt idx="15368">66</cx:pt>
          <cx:pt idx="15369">74</cx:pt>
          <cx:pt idx="15370">34</cx:pt>
          <cx:pt idx="15371">73</cx:pt>
          <cx:pt idx="15372">64</cx:pt>
          <cx:pt idx="15373">57</cx:pt>
          <cx:pt idx="15374">72</cx:pt>
          <cx:pt idx="15375">66</cx:pt>
          <cx:pt idx="15376">84</cx:pt>
          <cx:pt idx="15377">64</cx:pt>
          <cx:pt idx="15378">65</cx:pt>
          <cx:pt idx="15379">77</cx:pt>
          <cx:pt idx="15380">73</cx:pt>
          <cx:pt idx="15381">34</cx:pt>
          <cx:pt idx="15382">81</cx:pt>
          <cx:pt idx="15383">72</cx:pt>
          <cx:pt idx="15384">57</cx:pt>
          <cx:pt idx="15385">60</cx:pt>
          <cx:pt idx="15386">61</cx:pt>
          <cx:pt idx="15387">66</cx:pt>
          <cx:pt idx="15388">57</cx:pt>
          <cx:pt idx="15389">55</cx:pt>
          <cx:pt idx="15390">32</cx:pt>
          <cx:pt idx="15391">34</cx:pt>
          <cx:pt idx="15392">63</cx:pt>
          <cx:pt idx="15393">42</cx:pt>
          <cx:pt idx="15394">36</cx:pt>
          <cx:pt idx="15395">56</cx:pt>
          <cx:pt idx="15396">82</cx:pt>
          <cx:pt idx="15397">50</cx:pt>
          <cx:pt idx="15398">89</cx:pt>
          <cx:pt idx="15399">56</cx:pt>
          <cx:pt idx="15400">57</cx:pt>
          <cx:pt idx="15401">30</cx:pt>
          <cx:pt idx="15402">28</cx:pt>
          <cx:pt idx="15403">46</cx:pt>
          <cx:pt idx="15404">56</cx:pt>
          <cx:pt idx="15405">59</cx:pt>
          <cx:pt idx="15406">42</cx:pt>
          <cx:pt idx="15407">75</cx:pt>
          <cx:pt idx="15408">60</cx:pt>
          <cx:pt idx="15409">47</cx:pt>
          <cx:pt idx="15410">56</cx:pt>
          <cx:pt idx="15411">81</cx:pt>
          <cx:pt idx="15412">51</cx:pt>
          <cx:pt idx="15413">47</cx:pt>
          <cx:pt idx="15414">75</cx:pt>
          <cx:pt idx="15415">63</cx:pt>
          <cx:pt idx="15416">70</cx:pt>
          <cx:pt idx="15417">60</cx:pt>
          <cx:pt idx="15418">60</cx:pt>
          <cx:pt idx="15419">79</cx:pt>
          <cx:pt idx="15420">33</cx:pt>
          <cx:pt idx="15421">52</cx:pt>
          <cx:pt idx="15422">44</cx:pt>
          <cx:pt idx="15423">44</cx:pt>
          <cx:pt idx="15424">73</cx:pt>
          <cx:pt idx="15425">52</cx:pt>
          <cx:pt idx="15426">70</cx:pt>
          <cx:pt idx="15427">82</cx:pt>
          <cx:pt idx="15428">60</cx:pt>
          <cx:pt idx="15429">72</cx:pt>
          <cx:pt idx="15430">71</cx:pt>
          <cx:pt idx="15431">74</cx:pt>
          <cx:pt idx="15432">66</cx:pt>
          <cx:pt idx="15433">77</cx:pt>
          <cx:pt idx="15434">46</cx:pt>
          <cx:pt idx="15435">76</cx:pt>
          <cx:pt idx="15436">35</cx:pt>
          <cx:pt idx="15437">39</cx:pt>
          <cx:pt idx="15438">53</cx:pt>
          <cx:pt idx="15439">65</cx:pt>
          <cx:pt idx="15440">81</cx:pt>
          <cx:pt idx="15441">57</cx:pt>
          <cx:pt idx="15442">70</cx:pt>
          <cx:pt idx="15443">51</cx:pt>
          <cx:pt idx="15444">32</cx:pt>
          <cx:pt idx="15445">74</cx:pt>
          <cx:pt idx="15446">46</cx:pt>
          <cx:pt idx="15447">41</cx:pt>
          <cx:pt idx="15448">44</cx:pt>
          <cx:pt idx="15449">49</cx:pt>
          <cx:pt idx="15450">65</cx:pt>
          <cx:pt idx="15451">32</cx:pt>
          <cx:pt idx="15452">40</cx:pt>
          <cx:pt idx="15453">65</cx:pt>
          <cx:pt idx="15454">65</cx:pt>
          <cx:pt idx="15455">26</cx:pt>
          <cx:pt idx="15456">66</cx:pt>
          <cx:pt idx="15457">57</cx:pt>
          <cx:pt idx="15458">73</cx:pt>
          <cx:pt idx="15459">69</cx:pt>
          <cx:pt idx="15460">20</cx:pt>
          <cx:pt idx="15461">77</cx:pt>
          <cx:pt idx="15462">46</cx:pt>
          <cx:pt idx="15463">34</cx:pt>
          <cx:pt idx="15464">42</cx:pt>
          <cx:pt idx="15465">61</cx:pt>
          <cx:pt idx="15466">34</cx:pt>
          <cx:pt idx="15467">41</cx:pt>
          <cx:pt idx="15468">77</cx:pt>
          <cx:pt idx="15469">38</cx:pt>
          <cx:pt idx="15470">65</cx:pt>
          <cx:pt idx="15471">59</cx:pt>
          <cx:pt idx="15472">31</cx:pt>
          <cx:pt idx="15473">60</cx:pt>
          <cx:pt idx="15474">50</cx:pt>
          <cx:pt idx="15475">51</cx:pt>
          <cx:pt idx="15476">78</cx:pt>
          <cx:pt idx="15477">48</cx:pt>
          <cx:pt idx="15478">55</cx:pt>
          <cx:pt idx="15479">52</cx:pt>
          <cx:pt idx="15480">46</cx:pt>
          <cx:pt idx="15481">16</cx:pt>
          <cx:pt idx="15482">64</cx:pt>
          <cx:pt idx="15483">58</cx:pt>
          <cx:pt idx="15484">81</cx:pt>
          <cx:pt idx="15485">62</cx:pt>
          <cx:pt idx="15486">73</cx:pt>
          <cx:pt idx="15487">64</cx:pt>
          <cx:pt idx="15488">57</cx:pt>
          <cx:pt idx="15489">71</cx:pt>
          <cx:pt idx="15490">61</cx:pt>
          <cx:pt idx="15491">54</cx:pt>
          <cx:pt idx="15492">27</cx:pt>
          <cx:pt idx="15493">37</cx:pt>
          <cx:pt idx="15494">78</cx:pt>
          <cx:pt idx="15495">62</cx:pt>
          <cx:pt idx="15496">88</cx:pt>
          <cx:pt idx="15497">20</cx:pt>
          <cx:pt idx="15498">82</cx:pt>
          <cx:pt idx="15499">63</cx:pt>
          <cx:pt idx="15500">66</cx:pt>
          <cx:pt idx="15501">34</cx:pt>
          <cx:pt idx="15502">63</cx:pt>
          <cx:pt idx="15503">69</cx:pt>
          <cx:pt idx="15504">55</cx:pt>
          <cx:pt idx="15505">64</cx:pt>
          <cx:pt idx="15506">21</cx:pt>
          <cx:pt idx="15507">69</cx:pt>
          <cx:pt idx="15508">52</cx:pt>
          <cx:pt idx="15509">65</cx:pt>
          <cx:pt idx="15510">67</cx:pt>
          <cx:pt idx="15511">60</cx:pt>
          <cx:pt idx="15512">65</cx:pt>
          <cx:pt idx="15513">59</cx:pt>
          <cx:pt idx="15514">62</cx:pt>
          <cx:pt idx="15515">71</cx:pt>
          <cx:pt idx="15516">27</cx:pt>
          <cx:pt idx="15517">70</cx:pt>
          <cx:pt idx="15518">33</cx:pt>
          <cx:pt idx="15519">71</cx:pt>
          <cx:pt idx="15520">80</cx:pt>
          <cx:pt idx="15521">34</cx:pt>
          <cx:pt idx="15522">58</cx:pt>
          <cx:pt idx="15523">79</cx:pt>
          <cx:pt idx="15524">59</cx:pt>
          <cx:pt idx="15525">68</cx:pt>
          <cx:pt idx="15526">36</cx:pt>
          <cx:pt idx="15527">51</cx:pt>
          <cx:pt idx="15528">56</cx:pt>
          <cx:pt idx="15529">33</cx:pt>
          <cx:pt idx="15530">58</cx:pt>
          <cx:pt idx="15531">61</cx:pt>
          <cx:pt idx="15532">35</cx:pt>
          <cx:pt idx="15533">76</cx:pt>
          <cx:pt idx="15534">78</cx:pt>
          <cx:pt idx="15535">40</cx:pt>
          <cx:pt idx="15536">60</cx:pt>
          <cx:pt idx="15537">50</cx:pt>
          <cx:pt idx="15538">71</cx:pt>
          <cx:pt idx="15539">38</cx:pt>
          <cx:pt idx="15540">47</cx:pt>
          <cx:pt idx="15541">71</cx:pt>
          <cx:pt idx="15542">47</cx:pt>
          <cx:pt idx="15543">67</cx:pt>
          <cx:pt idx="15544">73</cx:pt>
          <cx:pt idx="15545">62</cx:pt>
          <cx:pt idx="15546">79</cx:pt>
          <cx:pt idx="15547">43</cx:pt>
          <cx:pt idx="15548">30</cx:pt>
          <cx:pt idx="15549">21</cx:pt>
          <cx:pt idx="15550">41</cx:pt>
          <cx:pt idx="15551">66</cx:pt>
          <cx:pt idx="15552">57</cx:pt>
          <cx:pt idx="15553">66</cx:pt>
          <cx:pt idx="15554">62</cx:pt>
          <cx:pt idx="15555">68</cx:pt>
          <cx:pt idx="15556">38</cx:pt>
          <cx:pt idx="15557">76</cx:pt>
          <cx:pt idx="15558">71</cx:pt>
          <cx:pt idx="15559">52</cx:pt>
          <cx:pt idx="15560">59</cx:pt>
          <cx:pt idx="15561">65</cx:pt>
          <cx:pt idx="15562">58</cx:pt>
          <cx:pt idx="15563">72</cx:pt>
          <cx:pt idx="15564">44</cx:pt>
          <cx:pt idx="15565">55</cx:pt>
          <cx:pt idx="15566">76</cx:pt>
          <cx:pt idx="15567">74</cx:pt>
          <cx:pt idx="15568">74</cx:pt>
          <cx:pt idx="15569">52</cx:pt>
          <cx:pt idx="15570">90</cx:pt>
          <cx:pt idx="15571">47</cx:pt>
          <cx:pt idx="15572">69</cx:pt>
          <cx:pt idx="15573">72</cx:pt>
          <cx:pt idx="15574">58</cx:pt>
          <cx:pt idx="15575">77</cx:pt>
          <cx:pt idx="15576">59</cx:pt>
          <cx:pt idx="15577">66</cx:pt>
          <cx:pt idx="15578">26</cx:pt>
          <cx:pt idx="15579">72</cx:pt>
          <cx:pt idx="15580">75</cx:pt>
          <cx:pt idx="15581">70</cx:pt>
          <cx:pt idx="15582">86</cx:pt>
          <cx:pt idx="15583">58</cx:pt>
          <cx:pt idx="15584">61</cx:pt>
          <cx:pt idx="15585">40</cx:pt>
          <cx:pt idx="15586">64</cx:pt>
          <cx:pt idx="15587">59</cx:pt>
          <cx:pt idx="15588">67</cx:pt>
          <cx:pt idx="15589">79</cx:pt>
          <cx:pt idx="15590">42</cx:pt>
          <cx:pt idx="15591">82</cx:pt>
          <cx:pt idx="15592">72</cx:pt>
          <cx:pt idx="15593">39</cx:pt>
          <cx:pt idx="15594">59</cx:pt>
          <cx:pt idx="15595">40</cx:pt>
          <cx:pt idx="15596">63</cx:pt>
          <cx:pt idx="15597">73</cx:pt>
          <cx:pt idx="15598">56</cx:pt>
          <cx:pt idx="15599">84</cx:pt>
          <cx:pt idx="15600">68</cx:pt>
          <cx:pt idx="15601">64</cx:pt>
          <cx:pt idx="15602">46</cx:pt>
          <cx:pt idx="15603">60</cx:pt>
          <cx:pt idx="15604">51</cx:pt>
          <cx:pt idx="15605">49</cx:pt>
          <cx:pt idx="15606">70</cx:pt>
          <cx:pt idx="15607">71</cx:pt>
          <cx:pt idx="15608">67</cx:pt>
          <cx:pt idx="15609">90</cx:pt>
          <cx:pt idx="15610">61</cx:pt>
          <cx:pt idx="15611">59</cx:pt>
          <cx:pt idx="15612">73</cx:pt>
          <cx:pt idx="15613">52</cx:pt>
          <cx:pt idx="15614">61</cx:pt>
          <cx:pt idx="15615">62</cx:pt>
          <cx:pt idx="15616">56</cx:pt>
          <cx:pt idx="15617">72</cx:pt>
          <cx:pt idx="15618">65</cx:pt>
          <cx:pt idx="15619">43</cx:pt>
          <cx:pt idx="15620">32</cx:pt>
          <cx:pt idx="15621">61</cx:pt>
          <cx:pt idx="15622">59</cx:pt>
          <cx:pt idx="15623">62</cx:pt>
          <cx:pt idx="15624">42</cx:pt>
          <cx:pt idx="15625">48</cx:pt>
          <cx:pt idx="15626">75</cx:pt>
          <cx:pt idx="15627">60</cx:pt>
          <cx:pt idx="15628">68</cx:pt>
          <cx:pt idx="15629">60</cx:pt>
          <cx:pt idx="15630">60</cx:pt>
          <cx:pt idx="15631">68</cx:pt>
          <cx:pt idx="15632">68</cx:pt>
          <cx:pt idx="15633">78</cx:pt>
          <cx:pt idx="15634">59</cx:pt>
          <cx:pt idx="15635">75</cx:pt>
          <cx:pt idx="15636">76</cx:pt>
          <cx:pt idx="15637">65</cx:pt>
          <cx:pt idx="15638">82</cx:pt>
          <cx:pt idx="15639">68</cx:pt>
          <cx:pt idx="15640">36</cx:pt>
          <cx:pt idx="15641">70</cx:pt>
          <cx:pt idx="15642">58</cx:pt>
          <cx:pt idx="15643">80</cx:pt>
          <cx:pt idx="15644">39</cx:pt>
          <cx:pt idx="15645">62</cx:pt>
          <cx:pt idx="15646">48</cx:pt>
          <cx:pt idx="15647">76</cx:pt>
          <cx:pt idx="15648">46</cx:pt>
          <cx:pt idx="15649">53</cx:pt>
          <cx:pt idx="15650">32</cx:pt>
          <cx:pt idx="15651">64</cx:pt>
          <cx:pt idx="15652">66</cx:pt>
          <cx:pt idx="15653">48</cx:pt>
          <cx:pt idx="15654">73</cx:pt>
          <cx:pt idx="15655">69</cx:pt>
          <cx:pt idx="15656">50</cx:pt>
          <cx:pt idx="15657">69</cx:pt>
          <cx:pt idx="15658">48</cx:pt>
          <cx:pt idx="15659">67</cx:pt>
          <cx:pt idx="15660">51</cx:pt>
          <cx:pt idx="15661">39</cx:pt>
          <cx:pt idx="15662">57</cx:pt>
          <cx:pt idx="15663">59</cx:pt>
          <cx:pt idx="15664">39</cx:pt>
          <cx:pt idx="15665">64</cx:pt>
          <cx:pt idx="15666">70</cx:pt>
          <cx:pt idx="15667">62</cx:pt>
          <cx:pt idx="15668">63</cx:pt>
          <cx:pt idx="15669">46</cx:pt>
          <cx:pt idx="15670">37</cx:pt>
          <cx:pt idx="15671">48</cx:pt>
          <cx:pt idx="15672">66</cx:pt>
          <cx:pt idx="15673">64</cx:pt>
          <cx:pt idx="15674">80</cx:pt>
          <cx:pt idx="15675">61</cx:pt>
          <cx:pt idx="15676">72</cx:pt>
          <cx:pt idx="15677">33</cx:pt>
          <cx:pt idx="15678">30</cx:pt>
          <cx:pt idx="15679">43</cx:pt>
          <cx:pt idx="15680">32</cx:pt>
          <cx:pt idx="15681">71</cx:pt>
          <cx:pt idx="15682">35</cx:pt>
          <cx:pt idx="15683">65</cx:pt>
          <cx:pt idx="15684">58</cx:pt>
          <cx:pt idx="15685">58</cx:pt>
          <cx:pt idx="15686">71</cx:pt>
          <cx:pt idx="15687">47</cx:pt>
          <cx:pt idx="15688">61</cx:pt>
          <cx:pt idx="15689">58</cx:pt>
          <cx:pt idx="15690">59</cx:pt>
          <cx:pt idx="15691">78</cx:pt>
          <cx:pt idx="15692">72</cx:pt>
          <cx:pt idx="15693">70</cx:pt>
          <cx:pt idx="15694">79</cx:pt>
          <cx:pt idx="15695">57</cx:pt>
          <cx:pt idx="15696">59</cx:pt>
          <cx:pt idx="15697">59</cx:pt>
          <cx:pt idx="15698">22</cx:pt>
          <cx:pt idx="15699">66</cx:pt>
          <cx:pt idx="15700">70</cx:pt>
          <cx:pt idx="15701">35</cx:pt>
          <cx:pt idx="15702">53</cx:pt>
          <cx:pt idx="15703">54</cx:pt>
          <cx:pt idx="15704">58</cx:pt>
          <cx:pt idx="15705">48</cx:pt>
          <cx:pt idx="15706">70</cx:pt>
          <cx:pt idx="15707">46</cx:pt>
          <cx:pt idx="15708">38</cx:pt>
          <cx:pt idx="15709">61</cx:pt>
          <cx:pt idx="15710">75</cx:pt>
          <cx:pt idx="15711">31</cx:pt>
          <cx:pt idx="15712">70</cx:pt>
          <cx:pt idx="15713">36</cx:pt>
          <cx:pt idx="15714">81</cx:pt>
          <cx:pt idx="15715">55</cx:pt>
          <cx:pt idx="15716">61</cx:pt>
          <cx:pt idx="15717">62</cx:pt>
          <cx:pt idx="15718">39</cx:pt>
          <cx:pt idx="15719">60</cx:pt>
          <cx:pt idx="15720">47</cx:pt>
          <cx:pt idx="15721">76</cx:pt>
          <cx:pt idx="15722">71</cx:pt>
          <cx:pt idx="15723">27</cx:pt>
          <cx:pt idx="15724">77</cx:pt>
          <cx:pt idx="15725">84</cx:pt>
          <cx:pt idx="15726">59</cx:pt>
          <cx:pt idx="15727">71</cx:pt>
          <cx:pt idx="15728">63</cx:pt>
          <cx:pt idx="15729">54</cx:pt>
          <cx:pt idx="15730">50</cx:pt>
          <cx:pt idx="15731">63</cx:pt>
          <cx:pt idx="15732">62</cx:pt>
          <cx:pt idx="15733">49</cx:pt>
          <cx:pt idx="15734">70</cx:pt>
          <cx:pt idx="15735">44</cx:pt>
          <cx:pt idx="15736">62</cx:pt>
          <cx:pt idx="15737">70</cx:pt>
          <cx:pt idx="15738">51</cx:pt>
          <cx:pt idx="15739">37</cx:pt>
          <cx:pt idx="15740">54</cx:pt>
          <cx:pt idx="15741">51</cx:pt>
          <cx:pt idx="15742">21</cx:pt>
          <cx:pt idx="15743">50</cx:pt>
          <cx:pt idx="15744">50</cx:pt>
          <cx:pt idx="15745">30</cx:pt>
          <cx:pt idx="15746">44</cx:pt>
          <cx:pt idx="15747">66</cx:pt>
          <cx:pt idx="15748">43</cx:pt>
          <cx:pt idx="15749">42</cx:pt>
          <cx:pt idx="15750">40</cx:pt>
          <cx:pt idx="15751">70</cx:pt>
          <cx:pt idx="15752">26</cx:pt>
          <cx:pt idx="15753">63</cx:pt>
          <cx:pt idx="15754">16</cx:pt>
          <cx:pt idx="15755">73</cx:pt>
          <cx:pt idx="15756">51</cx:pt>
          <cx:pt idx="15757">59</cx:pt>
          <cx:pt idx="15758">81</cx:pt>
          <cx:pt idx="15759">56</cx:pt>
          <cx:pt idx="15760">70</cx:pt>
          <cx:pt idx="15761">53</cx:pt>
          <cx:pt idx="15762">71</cx:pt>
          <cx:pt idx="15763">73</cx:pt>
          <cx:pt idx="15764">72</cx:pt>
          <cx:pt idx="15765">53</cx:pt>
          <cx:pt idx="15766">51</cx:pt>
          <cx:pt idx="15767">55</cx:pt>
          <cx:pt idx="15768">46</cx:pt>
          <cx:pt idx="15769">63</cx:pt>
          <cx:pt idx="15770">57</cx:pt>
          <cx:pt idx="15771">68</cx:pt>
          <cx:pt idx="15772">34</cx:pt>
          <cx:pt idx="15773">47</cx:pt>
          <cx:pt idx="15774">49</cx:pt>
          <cx:pt idx="15775">32</cx:pt>
          <cx:pt idx="15776">65</cx:pt>
          <cx:pt idx="15777">46</cx:pt>
          <cx:pt idx="15778">92</cx:pt>
          <cx:pt idx="15779">50</cx:pt>
          <cx:pt idx="15780">64</cx:pt>
          <cx:pt idx="15781">61</cx:pt>
          <cx:pt idx="15782">53</cx:pt>
          <cx:pt idx="15783">63</cx:pt>
          <cx:pt idx="15784">32</cx:pt>
          <cx:pt idx="15785">83</cx:pt>
          <cx:pt idx="15786">62</cx:pt>
          <cx:pt idx="15787">71</cx:pt>
          <cx:pt idx="15788">68</cx:pt>
          <cx:pt idx="15789">60</cx:pt>
          <cx:pt idx="15790">52</cx:pt>
          <cx:pt idx="15791">72</cx:pt>
          <cx:pt idx="15792">62</cx:pt>
          <cx:pt idx="15793">68</cx:pt>
          <cx:pt idx="15794">70</cx:pt>
          <cx:pt idx="15795">69</cx:pt>
          <cx:pt idx="15796">64</cx:pt>
          <cx:pt idx="15797">73</cx:pt>
          <cx:pt idx="15798">54</cx:pt>
          <cx:pt idx="15799">69</cx:pt>
          <cx:pt idx="15800">60</cx:pt>
          <cx:pt idx="15801">75</cx:pt>
          <cx:pt idx="15802">62</cx:pt>
          <cx:pt idx="15803">68</cx:pt>
          <cx:pt idx="15804">57</cx:pt>
          <cx:pt idx="15805">34</cx:pt>
          <cx:pt idx="15806">43</cx:pt>
          <cx:pt idx="15807">67</cx:pt>
          <cx:pt idx="15808">51</cx:pt>
          <cx:pt idx="15809">26</cx:pt>
          <cx:pt idx="15810">73</cx:pt>
          <cx:pt idx="15811">58</cx:pt>
          <cx:pt idx="15812">79</cx:pt>
          <cx:pt idx="15813">58</cx:pt>
          <cx:pt idx="15814">37</cx:pt>
          <cx:pt idx="15815">66</cx:pt>
          <cx:pt idx="15816">49</cx:pt>
          <cx:pt idx="15817">32</cx:pt>
          <cx:pt idx="15818">63</cx:pt>
          <cx:pt idx="15819">61</cx:pt>
          <cx:pt idx="15820">60</cx:pt>
          <cx:pt idx="15821">82</cx:pt>
          <cx:pt idx="15822">62</cx:pt>
          <cx:pt idx="15823">47</cx:pt>
          <cx:pt idx="15824">45</cx:pt>
          <cx:pt idx="15825">54</cx:pt>
          <cx:pt idx="15826">33</cx:pt>
          <cx:pt idx="15827">27</cx:pt>
          <cx:pt idx="15828">29</cx:pt>
          <cx:pt idx="15829">49</cx:pt>
          <cx:pt idx="15830">61</cx:pt>
          <cx:pt idx="15831">61</cx:pt>
          <cx:pt idx="15832">56</cx:pt>
          <cx:pt idx="15833">74</cx:pt>
          <cx:pt idx="15834">62</cx:pt>
          <cx:pt idx="15835">61</cx:pt>
          <cx:pt idx="15836">64</cx:pt>
          <cx:pt idx="15837">38</cx:pt>
          <cx:pt idx="15838">56</cx:pt>
          <cx:pt idx="15839">72</cx:pt>
          <cx:pt idx="15840">64</cx:pt>
          <cx:pt idx="15841">56</cx:pt>
          <cx:pt idx="15842">86</cx:pt>
          <cx:pt idx="15843">80</cx:pt>
          <cx:pt idx="15844">61</cx:pt>
          <cx:pt idx="15845">63</cx:pt>
          <cx:pt idx="15846">73</cx:pt>
          <cx:pt idx="15847">75</cx:pt>
          <cx:pt idx="15848">59</cx:pt>
          <cx:pt idx="15849">58</cx:pt>
          <cx:pt idx="15850">54</cx:pt>
          <cx:pt idx="15851">48</cx:pt>
          <cx:pt idx="15852">79</cx:pt>
          <cx:pt idx="15853">76</cx:pt>
          <cx:pt idx="15854">67</cx:pt>
          <cx:pt idx="15855">67</cx:pt>
          <cx:pt idx="15856">33</cx:pt>
          <cx:pt idx="15857">56</cx:pt>
          <cx:pt idx="15858">22</cx:pt>
          <cx:pt idx="15859">50</cx:pt>
          <cx:pt idx="15860">38</cx:pt>
          <cx:pt idx="15861">65</cx:pt>
          <cx:pt idx="15862">47</cx:pt>
          <cx:pt idx="15863">51</cx:pt>
          <cx:pt idx="15864">84</cx:pt>
          <cx:pt idx="15865">75</cx:pt>
          <cx:pt idx="15866">53</cx:pt>
          <cx:pt idx="15867">79</cx:pt>
          <cx:pt idx="15868">59</cx:pt>
          <cx:pt idx="15869">28</cx:pt>
          <cx:pt idx="15870">58</cx:pt>
          <cx:pt idx="15871">67</cx:pt>
          <cx:pt idx="15872">32</cx:pt>
          <cx:pt idx="15873">60</cx:pt>
          <cx:pt idx="15874">72</cx:pt>
          <cx:pt idx="15875">74</cx:pt>
          <cx:pt idx="15876">78</cx:pt>
          <cx:pt idx="15877">40</cx:pt>
          <cx:pt idx="15878">38</cx:pt>
          <cx:pt idx="15879">56</cx:pt>
          <cx:pt idx="15880">66</cx:pt>
          <cx:pt idx="15881">53</cx:pt>
          <cx:pt idx="15882">55</cx:pt>
          <cx:pt idx="15883">39</cx:pt>
          <cx:pt idx="15884">64</cx:pt>
          <cx:pt idx="15885">36</cx:pt>
          <cx:pt idx="15886">32</cx:pt>
          <cx:pt idx="15887">64</cx:pt>
          <cx:pt idx="15888">46</cx:pt>
          <cx:pt idx="15889">78</cx:pt>
          <cx:pt idx="15890">49</cx:pt>
          <cx:pt idx="15891">59</cx:pt>
          <cx:pt idx="15892">52</cx:pt>
          <cx:pt idx="15893">45</cx:pt>
          <cx:pt idx="15894">69</cx:pt>
          <cx:pt idx="15895">57</cx:pt>
          <cx:pt idx="15896">61</cx:pt>
          <cx:pt idx="15897">68</cx:pt>
          <cx:pt idx="15898">67</cx:pt>
          <cx:pt idx="15899">52</cx:pt>
          <cx:pt idx="15900">22</cx:pt>
          <cx:pt idx="15901">46</cx:pt>
          <cx:pt idx="15902">37</cx:pt>
          <cx:pt idx="15903">30</cx:pt>
          <cx:pt idx="15904">48</cx:pt>
          <cx:pt idx="15905">49</cx:pt>
          <cx:pt idx="15906">47</cx:pt>
          <cx:pt idx="15907">26</cx:pt>
          <cx:pt idx="15908">65</cx:pt>
          <cx:pt idx="15909">57</cx:pt>
          <cx:pt idx="15910">41</cx:pt>
          <cx:pt idx="15911">58</cx:pt>
          <cx:pt idx="15912">55</cx:pt>
          <cx:pt idx="15913">36</cx:pt>
          <cx:pt idx="15914">25</cx:pt>
          <cx:pt idx="15915">63</cx:pt>
          <cx:pt idx="15916">68</cx:pt>
          <cx:pt idx="15917">58</cx:pt>
          <cx:pt idx="15918">24</cx:pt>
          <cx:pt idx="15919">49</cx:pt>
          <cx:pt idx="15920">58</cx:pt>
          <cx:pt idx="15921">39</cx:pt>
          <cx:pt idx="15922">41</cx:pt>
          <cx:pt idx="15923">59</cx:pt>
          <cx:pt idx="15924">79</cx:pt>
          <cx:pt idx="15925">56</cx:pt>
          <cx:pt idx="15926">54</cx:pt>
          <cx:pt idx="15927">45</cx:pt>
          <cx:pt idx="15928">70</cx:pt>
          <cx:pt idx="15929">69</cx:pt>
          <cx:pt idx="15930">80</cx:pt>
          <cx:pt idx="15931">61</cx:pt>
          <cx:pt idx="15932">60</cx:pt>
          <cx:pt idx="15933">68</cx:pt>
          <cx:pt idx="15934">72</cx:pt>
          <cx:pt idx="15935">58</cx:pt>
          <cx:pt idx="15936">58</cx:pt>
          <cx:pt idx="15937">66</cx:pt>
          <cx:pt idx="15938">80</cx:pt>
          <cx:pt idx="15939">48</cx:pt>
          <cx:pt idx="15940">61</cx:pt>
          <cx:pt idx="15941">44</cx:pt>
          <cx:pt idx="15942">63</cx:pt>
          <cx:pt idx="15943">48</cx:pt>
          <cx:pt idx="15944">35</cx:pt>
          <cx:pt idx="15945">63</cx:pt>
          <cx:pt idx="15946">92</cx:pt>
          <cx:pt idx="15947">68</cx:pt>
          <cx:pt idx="15948">68</cx:pt>
          <cx:pt idx="15949">36</cx:pt>
          <cx:pt idx="15950">65</cx:pt>
          <cx:pt idx="15951">67</cx:pt>
          <cx:pt idx="15952">27</cx:pt>
          <cx:pt idx="15953">72</cx:pt>
          <cx:pt idx="15954">52</cx:pt>
          <cx:pt idx="15955">60</cx:pt>
          <cx:pt idx="15956">76</cx:pt>
          <cx:pt idx="15957">77</cx:pt>
          <cx:pt idx="15958">48</cx:pt>
          <cx:pt idx="15959">49</cx:pt>
          <cx:pt idx="15960">47</cx:pt>
          <cx:pt idx="15961">46</cx:pt>
          <cx:pt idx="15962">76</cx:pt>
          <cx:pt idx="15963">61</cx:pt>
          <cx:pt idx="15964">60</cx:pt>
          <cx:pt idx="15965">28</cx:pt>
          <cx:pt idx="15966">47</cx:pt>
          <cx:pt idx="15967">59</cx:pt>
          <cx:pt idx="15968">52</cx:pt>
          <cx:pt idx="15969">65</cx:pt>
          <cx:pt idx="15970">72</cx:pt>
          <cx:pt idx="15971">46</cx:pt>
          <cx:pt idx="15972">64</cx:pt>
          <cx:pt idx="15973">77</cx:pt>
          <cx:pt idx="15974">57</cx:pt>
          <cx:pt idx="15975">57</cx:pt>
          <cx:pt idx="15976">54</cx:pt>
          <cx:pt idx="15977">38</cx:pt>
          <cx:pt idx="15978">63</cx:pt>
          <cx:pt idx="15979">65</cx:pt>
          <cx:pt idx="15980">36</cx:pt>
          <cx:pt idx="15981">60</cx:pt>
          <cx:pt idx="15982">79</cx:pt>
          <cx:pt idx="15983">55</cx:pt>
          <cx:pt idx="15984">42</cx:pt>
          <cx:pt idx="15985">76</cx:pt>
          <cx:pt idx="15986">67</cx:pt>
          <cx:pt idx="15987">52</cx:pt>
          <cx:pt idx="15988">64</cx:pt>
          <cx:pt idx="15989">58</cx:pt>
          <cx:pt idx="15990">74</cx:pt>
          <cx:pt idx="15991">54</cx:pt>
          <cx:pt idx="15992">38</cx:pt>
          <cx:pt idx="15993">92</cx:pt>
          <cx:pt idx="15994">58</cx:pt>
          <cx:pt idx="15995">69</cx:pt>
          <cx:pt idx="15996">62</cx:pt>
          <cx:pt idx="15997">80</cx:pt>
          <cx:pt idx="15998">84</cx:pt>
          <cx:pt idx="15999">31</cx:pt>
          <cx:pt idx="16000">51</cx:pt>
          <cx:pt idx="16001">64</cx:pt>
          <cx:pt idx="16002">57</cx:pt>
          <cx:pt idx="16003">51</cx:pt>
          <cx:pt idx="16004">79</cx:pt>
          <cx:pt idx="16005">78</cx:pt>
          <cx:pt idx="16006">61</cx:pt>
          <cx:pt idx="16007">81</cx:pt>
          <cx:pt idx="16008">63</cx:pt>
          <cx:pt idx="16009">59</cx:pt>
          <cx:pt idx="16010">32</cx:pt>
          <cx:pt idx="16011">56</cx:pt>
          <cx:pt idx="16012">59</cx:pt>
          <cx:pt idx="16013">56</cx:pt>
          <cx:pt idx="16014">35</cx:pt>
          <cx:pt idx="16015">60</cx:pt>
          <cx:pt idx="16016">69</cx:pt>
          <cx:pt idx="16017">58</cx:pt>
          <cx:pt idx="16018">38</cx:pt>
          <cx:pt idx="16019">68</cx:pt>
          <cx:pt idx="16020">61</cx:pt>
          <cx:pt idx="16021">38</cx:pt>
          <cx:pt idx="16022">32</cx:pt>
          <cx:pt idx="16023">61</cx:pt>
          <cx:pt idx="16024">59</cx:pt>
          <cx:pt idx="16025">67</cx:pt>
          <cx:pt idx="16026">56</cx:pt>
          <cx:pt idx="16027">71</cx:pt>
          <cx:pt idx="16028">44</cx:pt>
          <cx:pt idx="16029">28</cx:pt>
          <cx:pt idx="16030">40</cx:pt>
          <cx:pt idx="16031">62</cx:pt>
          <cx:pt idx="16032">75</cx:pt>
          <cx:pt idx="16033">75</cx:pt>
          <cx:pt idx="16034">24</cx:pt>
          <cx:pt idx="16035">61</cx:pt>
          <cx:pt idx="16036">64</cx:pt>
          <cx:pt idx="16037">70</cx:pt>
          <cx:pt idx="16038">57</cx:pt>
          <cx:pt idx="16039">33</cx:pt>
          <cx:pt idx="16040">56</cx:pt>
          <cx:pt idx="16041">52</cx:pt>
          <cx:pt idx="16042">47</cx:pt>
          <cx:pt idx="16043">60</cx:pt>
          <cx:pt idx="16044">41</cx:pt>
          <cx:pt idx="16045">28</cx:pt>
          <cx:pt idx="16046">60</cx:pt>
          <cx:pt idx="16047">51</cx:pt>
          <cx:pt idx="16048">62</cx:pt>
          <cx:pt idx="16049">68</cx:pt>
          <cx:pt idx="16050">21</cx:pt>
          <cx:pt idx="16051">62</cx:pt>
          <cx:pt idx="16052">73</cx:pt>
          <cx:pt idx="16053">60</cx:pt>
          <cx:pt idx="16054">24</cx:pt>
          <cx:pt idx="16055">69</cx:pt>
          <cx:pt idx="16056">50</cx:pt>
          <cx:pt idx="16057">38</cx:pt>
          <cx:pt idx="16058">50</cx:pt>
          <cx:pt idx="16059">80</cx:pt>
          <cx:pt idx="16060">65</cx:pt>
          <cx:pt idx="16061">58</cx:pt>
          <cx:pt idx="16062">57</cx:pt>
          <cx:pt idx="16063">64</cx:pt>
          <cx:pt idx="16064">70</cx:pt>
          <cx:pt idx="16065">56</cx:pt>
          <cx:pt idx="16066">33</cx:pt>
          <cx:pt idx="16067">42</cx:pt>
          <cx:pt idx="16068">69</cx:pt>
          <cx:pt idx="16069">64</cx:pt>
          <cx:pt idx="16070">70</cx:pt>
          <cx:pt idx="16071">62</cx:pt>
          <cx:pt idx="16072">73</cx:pt>
          <cx:pt idx="16073">73</cx:pt>
          <cx:pt idx="16074">33</cx:pt>
          <cx:pt idx="16075">69</cx:pt>
          <cx:pt idx="16076">90</cx:pt>
          <cx:pt idx="16077">66</cx:pt>
          <cx:pt idx="16078">62</cx:pt>
          <cx:pt idx="16079">70</cx:pt>
          <cx:pt idx="16080">56</cx:pt>
          <cx:pt idx="16081">68</cx:pt>
          <cx:pt idx="16082">56</cx:pt>
          <cx:pt idx="16083">29</cx:pt>
          <cx:pt idx="16084">72</cx:pt>
          <cx:pt idx="16085">19</cx:pt>
          <cx:pt idx="16086">69</cx:pt>
          <cx:pt idx="16087">62</cx:pt>
          <cx:pt idx="16088">71</cx:pt>
          <cx:pt idx="16089">55</cx:pt>
          <cx:pt idx="16090">57</cx:pt>
          <cx:pt idx="16091">51</cx:pt>
          <cx:pt idx="16092">40</cx:pt>
          <cx:pt idx="16093">48</cx:pt>
          <cx:pt idx="16094">57</cx:pt>
          <cx:pt idx="16095">60</cx:pt>
          <cx:pt idx="16096">54</cx:pt>
          <cx:pt idx="16097">70</cx:pt>
          <cx:pt idx="16098">67</cx:pt>
          <cx:pt idx="16099">55</cx:pt>
          <cx:pt idx="16100">43</cx:pt>
          <cx:pt idx="16101">67</cx:pt>
          <cx:pt idx="16102">72</cx:pt>
          <cx:pt idx="16103">61</cx:pt>
          <cx:pt idx="16104">67</cx:pt>
          <cx:pt idx="16105">39</cx:pt>
          <cx:pt idx="16106">75</cx:pt>
          <cx:pt idx="16107">57</cx:pt>
          <cx:pt idx="16108">62</cx:pt>
          <cx:pt idx="16109">75</cx:pt>
          <cx:pt idx="16110">57</cx:pt>
          <cx:pt idx="16111">49</cx:pt>
          <cx:pt idx="16112">72</cx:pt>
          <cx:pt idx="16113">69</cx:pt>
          <cx:pt idx="16114">65</cx:pt>
          <cx:pt idx="16115">91</cx:pt>
          <cx:pt idx="16116">72</cx:pt>
          <cx:pt idx="16117">69</cx:pt>
          <cx:pt idx="16118">64</cx:pt>
          <cx:pt idx="16119">61</cx:pt>
          <cx:pt idx="16120">40</cx:pt>
          <cx:pt idx="16121">39</cx:pt>
          <cx:pt idx="16122">51</cx:pt>
          <cx:pt idx="16123">72</cx:pt>
          <cx:pt idx="16124">30</cx:pt>
          <cx:pt idx="16125">57</cx:pt>
          <cx:pt idx="16126">72</cx:pt>
          <cx:pt idx="16127">69</cx:pt>
          <cx:pt idx="16128">70</cx:pt>
          <cx:pt idx="16129">74</cx:pt>
          <cx:pt idx="16130">45</cx:pt>
          <cx:pt idx="16131">71</cx:pt>
          <cx:pt idx="16132">58</cx:pt>
          <cx:pt idx="16133">77</cx:pt>
          <cx:pt idx="16134">71</cx:pt>
          <cx:pt idx="16135">63</cx:pt>
          <cx:pt idx="16136">41</cx:pt>
          <cx:pt idx="16137">31</cx:pt>
          <cx:pt idx="16138">41</cx:pt>
          <cx:pt idx="16139">81</cx:pt>
          <cx:pt idx="16140">56</cx:pt>
          <cx:pt idx="16141">55</cx:pt>
          <cx:pt idx="16142">73</cx:pt>
          <cx:pt idx="16143">76</cx:pt>
          <cx:pt idx="16144">62</cx:pt>
          <cx:pt idx="16145">58</cx:pt>
          <cx:pt idx="16146">46</cx:pt>
          <cx:pt idx="16147">70</cx:pt>
          <cx:pt idx="16148">44</cx:pt>
          <cx:pt idx="16149">66</cx:pt>
          <cx:pt idx="16150">53</cx:pt>
          <cx:pt idx="16151">73</cx:pt>
          <cx:pt idx="16152">35</cx:pt>
          <cx:pt idx="16153">63</cx:pt>
          <cx:pt idx="16154">60</cx:pt>
          <cx:pt idx="16155">29</cx:pt>
          <cx:pt idx="16156">88</cx:pt>
          <cx:pt idx="16157">82</cx:pt>
          <cx:pt idx="16158">52</cx:pt>
          <cx:pt idx="16159">64</cx:pt>
          <cx:pt idx="16160">49</cx:pt>
          <cx:pt idx="16161">70</cx:pt>
          <cx:pt idx="16162">62</cx:pt>
          <cx:pt idx="16163">59</cx:pt>
          <cx:pt idx="16164">63</cx:pt>
          <cx:pt idx="16165">64</cx:pt>
          <cx:pt idx="16166">70</cx:pt>
          <cx:pt idx="16167">24</cx:pt>
          <cx:pt idx="16168">51</cx:pt>
          <cx:pt idx="16169">65</cx:pt>
          <cx:pt idx="16170">37</cx:pt>
          <cx:pt idx="16171">57</cx:pt>
          <cx:pt idx="16172">62</cx:pt>
          <cx:pt idx="16173">59</cx:pt>
          <cx:pt idx="16174">65</cx:pt>
          <cx:pt idx="16175">44</cx:pt>
          <cx:pt idx="16176">65</cx:pt>
          <cx:pt idx="16177">58</cx:pt>
          <cx:pt idx="16178">59</cx:pt>
          <cx:pt idx="16179">29</cx:pt>
          <cx:pt idx="16180">60</cx:pt>
          <cx:pt idx="16181">63</cx:pt>
          <cx:pt idx="16182">42</cx:pt>
          <cx:pt idx="16183">60</cx:pt>
          <cx:pt idx="16184">55</cx:pt>
          <cx:pt idx="16185">70</cx:pt>
          <cx:pt idx="16186">60</cx:pt>
          <cx:pt idx="16187">72</cx:pt>
          <cx:pt idx="16188">76</cx:pt>
          <cx:pt idx="16189">34</cx:pt>
          <cx:pt idx="16190">33</cx:pt>
          <cx:pt idx="16191">69</cx:pt>
          <cx:pt idx="16192">62</cx:pt>
          <cx:pt idx="16193">59</cx:pt>
          <cx:pt idx="16194">61</cx:pt>
          <cx:pt idx="16195">61</cx:pt>
          <cx:pt idx="16196">63</cx:pt>
          <cx:pt idx="16197">67</cx:pt>
          <cx:pt idx="16198">82</cx:pt>
          <cx:pt idx="16199">62</cx:pt>
          <cx:pt idx="16200">71</cx:pt>
          <cx:pt idx="16201">55</cx:pt>
          <cx:pt idx="16202">44</cx:pt>
          <cx:pt idx="16203">56</cx:pt>
          <cx:pt idx="16204">52</cx:pt>
          <cx:pt idx="16205">65</cx:pt>
          <cx:pt idx="16206">51</cx:pt>
          <cx:pt idx="16207">38</cx:pt>
          <cx:pt idx="16208">57</cx:pt>
          <cx:pt idx="16209">38</cx:pt>
          <cx:pt idx="16210">31</cx:pt>
          <cx:pt idx="16211">42</cx:pt>
          <cx:pt idx="16212">58</cx:pt>
          <cx:pt idx="16213">72</cx:pt>
          <cx:pt idx="16214">82</cx:pt>
          <cx:pt idx="16215">71</cx:pt>
          <cx:pt idx="16216">71</cx:pt>
          <cx:pt idx="16217">76</cx:pt>
          <cx:pt idx="16218">58</cx:pt>
          <cx:pt idx="16219">68</cx:pt>
          <cx:pt idx="16220">58</cx:pt>
          <cx:pt idx="16221">53</cx:pt>
          <cx:pt idx="16222">60</cx:pt>
          <cx:pt idx="16223">35</cx:pt>
          <cx:pt idx="16224">41</cx:pt>
          <cx:pt idx="16225">78</cx:pt>
          <cx:pt idx="16226">60</cx:pt>
          <cx:pt idx="16227">60</cx:pt>
          <cx:pt idx="16228">27</cx:pt>
          <cx:pt idx="16229">65</cx:pt>
          <cx:pt idx="16230">76</cx:pt>
          <cx:pt idx="16231">75</cx:pt>
          <cx:pt idx="16232">70</cx:pt>
          <cx:pt idx="16233">73</cx:pt>
          <cx:pt idx="16234">48</cx:pt>
          <cx:pt idx="16235">67</cx:pt>
          <cx:pt idx="16236">49</cx:pt>
          <cx:pt idx="16237">30</cx:pt>
          <cx:pt idx="16238">37</cx:pt>
          <cx:pt idx="16239">57</cx:pt>
          <cx:pt idx="16240">79</cx:pt>
          <cx:pt idx="16241">65</cx:pt>
          <cx:pt idx="16242">64</cx:pt>
          <cx:pt idx="16243">57</cx:pt>
          <cx:pt idx="16244">53</cx:pt>
          <cx:pt idx="16245">72</cx:pt>
          <cx:pt idx="16246">36</cx:pt>
          <cx:pt idx="16247">35</cx:pt>
          <cx:pt idx="16248">57</cx:pt>
          <cx:pt idx="16249">56</cx:pt>
          <cx:pt idx="16250">74</cx:pt>
          <cx:pt idx="16251">60</cx:pt>
          <cx:pt idx="16252">41</cx:pt>
          <cx:pt idx="16253">52</cx:pt>
          <cx:pt idx="16254">66</cx:pt>
          <cx:pt idx="16255">44</cx:pt>
          <cx:pt idx="16256">58</cx:pt>
          <cx:pt idx="16257">54</cx:pt>
          <cx:pt idx="16258">30</cx:pt>
          <cx:pt idx="16259">65</cx:pt>
          <cx:pt idx="16260">30</cx:pt>
          <cx:pt idx="16261">38</cx:pt>
          <cx:pt idx="16262">31</cx:pt>
          <cx:pt idx="16263">62</cx:pt>
          <cx:pt idx="16264">72</cx:pt>
          <cx:pt idx="16265">56</cx:pt>
          <cx:pt idx="16266">58</cx:pt>
          <cx:pt idx="16267">71</cx:pt>
          <cx:pt idx="16268">56</cx:pt>
          <cx:pt idx="16269">59</cx:pt>
          <cx:pt idx="16270">33</cx:pt>
          <cx:pt idx="16271">45</cx:pt>
          <cx:pt idx="16272">68</cx:pt>
          <cx:pt idx="16273">48</cx:pt>
          <cx:pt idx="16274">61</cx:pt>
          <cx:pt idx="16275">62</cx:pt>
          <cx:pt idx="16276">53</cx:pt>
          <cx:pt idx="16277">66</cx:pt>
          <cx:pt idx="16278">56</cx:pt>
          <cx:pt idx="16279">45</cx:pt>
          <cx:pt idx="16280">68</cx:pt>
          <cx:pt idx="16281">75</cx:pt>
          <cx:pt idx="16282">91</cx:pt>
          <cx:pt idx="16283">62</cx:pt>
          <cx:pt idx="16284">67</cx:pt>
          <cx:pt idx="16285">34</cx:pt>
          <cx:pt idx="16286">35</cx:pt>
          <cx:pt idx="16287">72</cx:pt>
          <cx:pt idx="16288">58</cx:pt>
          <cx:pt idx="16289">83</cx:pt>
          <cx:pt idx="16290">33</cx:pt>
          <cx:pt idx="16291">54</cx:pt>
          <cx:pt idx="16292">59</cx:pt>
          <cx:pt idx="16293">49</cx:pt>
          <cx:pt idx="16294">50</cx:pt>
          <cx:pt idx="16295">49</cx:pt>
          <cx:pt idx="16296">57</cx:pt>
          <cx:pt idx="16297">33</cx:pt>
          <cx:pt idx="16298">35</cx:pt>
          <cx:pt idx="16299">70</cx:pt>
          <cx:pt idx="16300">24</cx:pt>
          <cx:pt idx="16301">57</cx:pt>
          <cx:pt idx="16302">53</cx:pt>
          <cx:pt idx="16303">58</cx:pt>
          <cx:pt idx="16304">68</cx:pt>
          <cx:pt idx="16305">74</cx:pt>
          <cx:pt idx="16306">65</cx:pt>
          <cx:pt idx="16307">64</cx:pt>
          <cx:pt idx="16308">66</cx:pt>
          <cx:pt idx="16309">49</cx:pt>
          <cx:pt idx="16310">77</cx:pt>
          <cx:pt idx="16311">70</cx:pt>
          <cx:pt idx="16312">34</cx:pt>
          <cx:pt idx="16313">34</cx:pt>
          <cx:pt idx="16314">57</cx:pt>
          <cx:pt idx="16315">84</cx:pt>
          <cx:pt idx="16316">72</cx:pt>
          <cx:pt idx="16317">70</cx:pt>
          <cx:pt idx="16318">48</cx:pt>
          <cx:pt idx="16319">78</cx:pt>
          <cx:pt idx="16320">61</cx:pt>
          <cx:pt idx="16321">61</cx:pt>
          <cx:pt idx="16322">47</cx:pt>
          <cx:pt idx="16323">53</cx:pt>
          <cx:pt idx="16324">54</cx:pt>
          <cx:pt idx="16325">34</cx:pt>
          <cx:pt idx="16326">40</cx:pt>
          <cx:pt idx="16327">59</cx:pt>
          <cx:pt idx="16328">35</cx:pt>
          <cx:pt idx="16329">56</cx:pt>
          <cx:pt idx="16330">56</cx:pt>
          <cx:pt idx="16331">55</cx:pt>
          <cx:pt idx="16332">90</cx:pt>
          <cx:pt idx="16333">60</cx:pt>
          <cx:pt idx="16334">56</cx:pt>
          <cx:pt idx="16335">56</cx:pt>
          <cx:pt idx="16336">64</cx:pt>
          <cx:pt idx="16337">47</cx:pt>
          <cx:pt idx="16338">35</cx:pt>
          <cx:pt idx="16339">62</cx:pt>
          <cx:pt idx="16340">80</cx:pt>
          <cx:pt idx="16341">67</cx:pt>
          <cx:pt idx="16342">40</cx:pt>
          <cx:pt idx="16343">33</cx:pt>
          <cx:pt idx="16344">25</cx:pt>
          <cx:pt idx="16345">57</cx:pt>
          <cx:pt idx="16346">56</cx:pt>
          <cx:pt idx="16347">78</cx:pt>
          <cx:pt idx="16348">56</cx:pt>
          <cx:pt idx="16349">41</cx:pt>
          <cx:pt idx="16350">59</cx:pt>
          <cx:pt idx="16351">84</cx:pt>
          <cx:pt idx="16352">57</cx:pt>
          <cx:pt idx="16353">63</cx:pt>
          <cx:pt idx="16354">85</cx:pt>
          <cx:pt idx="16355">64</cx:pt>
          <cx:pt idx="16356">81</cx:pt>
          <cx:pt idx="16357">62</cx:pt>
          <cx:pt idx="16358">72</cx:pt>
          <cx:pt idx="16359">59</cx:pt>
          <cx:pt idx="16360">65</cx:pt>
          <cx:pt idx="16361">69</cx:pt>
          <cx:pt idx="16362">35</cx:pt>
          <cx:pt idx="16363">65</cx:pt>
          <cx:pt idx="16364">46</cx:pt>
          <cx:pt idx="16365">68</cx:pt>
          <cx:pt idx="16366">60</cx:pt>
          <cx:pt idx="16367">33</cx:pt>
          <cx:pt idx="16368">68</cx:pt>
          <cx:pt idx="16369">64</cx:pt>
          <cx:pt idx="16370">42</cx:pt>
          <cx:pt idx="16371">72</cx:pt>
          <cx:pt idx="16372">53</cx:pt>
          <cx:pt idx="16373">65</cx:pt>
          <cx:pt idx="16374">57</cx:pt>
          <cx:pt idx="16375">75</cx:pt>
          <cx:pt idx="16376">56</cx:pt>
          <cx:pt idx="16377">54</cx:pt>
          <cx:pt idx="16378">58</cx:pt>
          <cx:pt idx="16379">37</cx:pt>
          <cx:pt idx="16380">58</cx:pt>
          <cx:pt idx="16381">57</cx:pt>
          <cx:pt idx="16382">38</cx:pt>
          <cx:pt idx="16383">59</cx:pt>
          <cx:pt idx="16384">55</cx:pt>
          <cx:pt idx="16385">62</cx:pt>
          <cx:pt idx="16386">63</cx:pt>
          <cx:pt idx="16387">59</cx:pt>
          <cx:pt idx="16388">62</cx:pt>
          <cx:pt idx="16389">27</cx:pt>
          <cx:pt idx="16390">61</cx:pt>
          <cx:pt idx="16391">59</cx:pt>
          <cx:pt idx="16392">45</cx:pt>
          <cx:pt idx="16393">67</cx:pt>
          <cx:pt idx="16394">33</cx:pt>
          <cx:pt idx="16395">77</cx:pt>
          <cx:pt idx="16396">67</cx:pt>
          <cx:pt idx="16397">68</cx:pt>
          <cx:pt idx="16398">29</cx:pt>
          <cx:pt idx="16399">61</cx:pt>
          <cx:pt idx="16400">76</cx:pt>
          <cx:pt idx="16401">77</cx:pt>
          <cx:pt idx="16402">77</cx:pt>
          <cx:pt idx="16403">58</cx:pt>
          <cx:pt idx="16404">68</cx:pt>
          <cx:pt idx="16405">70</cx:pt>
          <cx:pt idx="16406">68</cx:pt>
          <cx:pt idx="16407">71</cx:pt>
          <cx:pt idx="16408">58</cx:pt>
          <cx:pt idx="16409">45</cx:pt>
          <cx:pt idx="16410">86</cx:pt>
          <cx:pt idx="16411">44</cx:pt>
          <cx:pt idx="16412">34</cx:pt>
          <cx:pt idx="16413">70</cx:pt>
          <cx:pt idx="16414">71</cx:pt>
          <cx:pt idx="16415">60</cx:pt>
          <cx:pt idx="16416">42</cx:pt>
          <cx:pt idx="16417">59</cx:pt>
          <cx:pt idx="16418">34</cx:pt>
          <cx:pt idx="16419">32</cx:pt>
          <cx:pt idx="16420">62</cx:pt>
          <cx:pt idx="16421">75</cx:pt>
          <cx:pt idx="16422">65</cx:pt>
          <cx:pt idx="16423">79</cx:pt>
          <cx:pt idx="16424">68</cx:pt>
          <cx:pt idx="16425">46</cx:pt>
          <cx:pt idx="16426">61</cx:pt>
          <cx:pt idx="16427">44</cx:pt>
          <cx:pt idx="16428">72</cx:pt>
          <cx:pt idx="16429">63</cx:pt>
          <cx:pt idx="16430">56</cx:pt>
          <cx:pt idx="16431">61</cx:pt>
          <cx:pt idx="16432">64</cx:pt>
          <cx:pt idx="16433">65</cx:pt>
          <cx:pt idx="16434">53</cx:pt>
          <cx:pt idx="16435">48</cx:pt>
          <cx:pt idx="16436">52</cx:pt>
          <cx:pt idx="16437">45</cx:pt>
          <cx:pt idx="16438">42</cx:pt>
          <cx:pt idx="16439">34</cx:pt>
          <cx:pt idx="16440">72</cx:pt>
          <cx:pt idx="16441">49</cx:pt>
          <cx:pt idx="16442">39</cx:pt>
          <cx:pt idx="16443">63</cx:pt>
          <cx:pt idx="16444">50</cx:pt>
          <cx:pt idx="16445">62</cx:pt>
          <cx:pt idx="16446">63</cx:pt>
          <cx:pt idx="16447">79</cx:pt>
          <cx:pt idx="16448">40</cx:pt>
          <cx:pt idx="16449">46</cx:pt>
          <cx:pt idx="16450">68</cx:pt>
          <cx:pt idx="16451">67</cx:pt>
          <cx:pt idx="16452">71</cx:pt>
          <cx:pt idx="16453">39</cx:pt>
          <cx:pt idx="16454">76</cx:pt>
          <cx:pt idx="16455">59</cx:pt>
          <cx:pt idx="16456">34</cx:pt>
          <cx:pt idx="16457">66</cx:pt>
          <cx:pt idx="16458">52</cx:pt>
          <cx:pt idx="16459">66</cx:pt>
          <cx:pt idx="16460">71</cx:pt>
          <cx:pt idx="16461">24</cx:pt>
          <cx:pt idx="16462">38</cx:pt>
          <cx:pt idx="16463">59</cx:pt>
          <cx:pt idx="16464">31</cx:pt>
          <cx:pt idx="16465">77</cx:pt>
          <cx:pt idx="16466">82</cx:pt>
          <cx:pt idx="16467">25</cx:pt>
          <cx:pt idx="16468">21</cx:pt>
          <cx:pt idx="16469">77</cx:pt>
          <cx:pt idx="16470">64</cx:pt>
          <cx:pt idx="16471">22</cx:pt>
          <cx:pt idx="16472">54</cx:pt>
          <cx:pt idx="16473">58</cx:pt>
          <cx:pt idx="16474">62</cx:pt>
          <cx:pt idx="16475">58</cx:pt>
          <cx:pt idx="16476">61</cx:pt>
          <cx:pt idx="16477">66</cx:pt>
          <cx:pt idx="16478">24</cx:pt>
          <cx:pt idx="16479">55</cx:pt>
          <cx:pt idx="16480">40</cx:pt>
          <cx:pt idx="16481">58</cx:pt>
          <cx:pt idx="16482">70</cx:pt>
          <cx:pt idx="16483">45</cx:pt>
          <cx:pt idx="16484">81</cx:pt>
          <cx:pt idx="16485">37</cx:pt>
          <cx:pt idx="16486">38</cx:pt>
          <cx:pt idx="16487">62</cx:pt>
          <cx:pt idx="16488">77</cx:pt>
          <cx:pt idx="16489">51</cx:pt>
          <cx:pt idx="16490">51</cx:pt>
          <cx:pt idx="16491">64</cx:pt>
          <cx:pt idx="16492">62</cx:pt>
          <cx:pt idx="16493">57</cx:pt>
          <cx:pt idx="16494">86</cx:pt>
          <cx:pt idx="16495">63</cx:pt>
          <cx:pt idx="16496">55</cx:pt>
          <cx:pt idx="16497">75</cx:pt>
          <cx:pt idx="16498">67</cx:pt>
          <cx:pt idx="16499">45</cx:pt>
          <cx:pt idx="16500">58</cx:pt>
          <cx:pt idx="16501">57</cx:pt>
          <cx:pt idx="16502">59</cx:pt>
          <cx:pt idx="16503">54</cx:pt>
          <cx:pt idx="16504">60</cx:pt>
          <cx:pt idx="16505">31</cx:pt>
          <cx:pt idx="16506">60</cx:pt>
          <cx:pt idx="16507">59</cx:pt>
          <cx:pt idx="16508">75</cx:pt>
          <cx:pt idx="16509">73</cx:pt>
          <cx:pt idx="16510">74</cx:pt>
          <cx:pt idx="16511">62</cx:pt>
          <cx:pt idx="16512">79</cx:pt>
          <cx:pt idx="16513">33</cx:pt>
          <cx:pt idx="16514">58</cx:pt>
          <cx:pt idx="16515">78</cx:pt>
          <cx:pt idx="16516">70</cx:pt>
          <cx:pt idx="16517">68</cx:pt>
          <cx:pt idx="16518">64</cx:pt>
          <cx:pt idx="16519">34</cx:pt>
          <cx:pt idx="16520">73</cx:pt>
          <cx:pt idx="16521">70</cx:pt>
          <cx:pt idx="16522">71</cx:pt>
          <cx:pt idx="16523">52</cx:pt>
          <cx:pt idx="16524">38</cx:pt>
          <cx:pt idx="16525">42</cx:pt>
          <cx:pt idx="16526">60</cx:pt>
          <cx:pt idx="16527">58</cx:pt>
          <cx:pt idx="16528">81</cx:pt>
          <cx:pt idx="16529">64</cx:pt>
          <cx:pt idx="16530">59</cx:pt>
          <cx:pt idx="16531">74</cx:pt>
          <cx:pt idx="16532">77</cx:pt>
          <cx:pt idx="16533">83</cx:pt>
          <cx:pt idx="16534">70</cx:pt>
          <cx:pt idx="16535">68</cx:pt>
          <cx:pt idx="16536">71</cx:pt>
          <cx:pt idx="16537">30</cx:pt>
          <cx:pt idx="16538">61</cx:pt>
          <cx:pt idx="16539">72</cx:pt>
          <cx:pt idx="16540">66</cx:pt>
          <cx:pt idx="16541">60</cx:pt>
          <cx:pt idx="16542">62</cx:pt>
          <cx:pt idx="16543">55</cx:pt>
          <cx:pt idx="16544">62</cx:pt>
          <cx:pt idx="16545">68</cx:pt>
          <cx:pt idx="16546">51</cx:pt>
          <cx:pt idx="16547">58</cx:pt>
          <cx:pt idx="16548">65</cx:pt>
          <cx:pt idx="16549">65</cx:pt>
          <cx:pt idx="16550">35</cx:pt>
          <cx:pt idx="16551">76</cx:pt>
          <cx:pt idx="16552">51</cx:pt>
          <cx:pt idx="16553">78</cx:pt>
          <cx:pt idx="16554">75</cx:pt>
          <cx:pt idx="16555">80</cx:pt>
          <cx:pt idx="16556">46</cx:pt>
          <cx:pt idx="16557">62</cx:pt>
          <cx:pt idx="16558">72</cx:pt>
          <cx:pt idx="16559">49</cx:pt>
          <cx:pt idx="16560">54</cx:pt>
          <cx:pt idx="16561">53</cx:pt>
          <cx:pt idx="16562">31</cx:pt>
          <cx:pt idx="16563">31</cx:pt>
          <cx:pt idx="16564">61</cx:pt>
          <cx:pt idx="16565">63</cx:pt>
          <cx:pt idx="16566">48</cx:pt>
          <cx:pt idx="16567">51</cx:pt>
          <cx:pt idx="16568">51</cx:pt>
          <cx:pt idx="16569">61</cx:pt>
          <cx:pt idx="16570">56</cx:pt>
          <cx:pt idx="16571">35</cx:pt>
          <cx:pt idx="16572">78</cx:pt>
          <cx:pt idx="16573">70</cx:pt>
          <cx:pt idx="16574">58</cx:pt>
          <cx:pt idx="16575">59</cx:pt>
          <cx:pt idx="16576">60</cx:pt>
          <cx:pt idx="16577">75</cx:pt>
          <cx:pt idx="16578">38</cx:pt>
          <cx:pt idx="16579">67</cx:pt>
          <cx:pt idx="16580">69</cx:pt>
          <cx:pt idx="16581">46</cx:pt>
          <cx:pt idx="16582">59</cx:pt>
          <cx:pt idx="16583">54</cx:pt>
          <cx:pt idx="16584">57</cx:pt>
          <cx:pt idx="16585">75</cx:pt>
          <cx:pt idx="16586">61</cx:pt>
          <cx:pt idx="16587">58</cx:pt>
          <cx:pt idx="16588">76</cx:pt>
          <cx:pt idx="16589">56</cx:pt>
          <cx:pt idx="16590">60</cx:pt>
          <cx:pt idx="16591">68</cx:pt>
          <cx:pt idx="16592">64</cx:pt>
          <cx:pt idx="16593">62</cx:pt>
          <cx:pt idx="16594">70</cx:pt>
          <cx:pt idx="16595">52</cx:pt>
          <cx:pt idx="16596">58</cx:pt>
          <cx:pt idx="16597">65</cx:pt>
          <cx:pt idx="16598">71</cx:pt>
          <cx:pt idx="16599">39</cx:pt>
          <cx:pt idx="16600">26</cx:pt>
          <cx:pt idx="16601">46</cx:pt>
          <cx:pt idx="16602">57</cx:pt>
          <cx:pt idx="16603">50</cx:pt>
          <cx:pt idx="16604">32</cx:pt>
          <cx:pt idx="16605">33</cx:pt>
          <cx:pt idx="16606">37</cx:pt>
          <cx:pt idx="16607">52</cx:pt>
          <cx:pt idx="16608">60</cx:pt>
          <cx:pt idx="16609">52</cx:pt>
          <cx:pt idx="16610">68</cx:pt>
          <cx:pt idx="16611">58</cx:pt>
          <cx:pt idx="16612">33</cx:pt>
          <cx:pt idx="16613">65</cx:pt>
          <cx:pt idx="16614">45</cx:pt>
          <cx:pt idx="16615">66</cx:pt>
          <cx:pt idx="16616">28</cx:pt>
          <cx:pt idx="16617">69</cx:pt>
          <cx:pt idx="16618">61</cx:pt>
          <cx:pt idx="16619">55</cx:pt>
          <cx:pt idx="16620">54</cx:pt>
          <cx:pt idx="16621">72</cx:pt>
          <cx:pt idx="16622">53</cx:pt>
          <cx:pt idx="16623">44</cx:pt>
          <cx:pt idx="16624">61</cx:pt>
          <cx:pt idx="16625">43</cx:pt>
          <cx:pt idx="16626">38</cx:pt>
          <cx:pt idx="16627">42</cx:pt>
          <cx:pt idx="16628">65</cx:pt>
          <cx:pt idx="16629">58</cx:pt>
          <cx:pt idx="16630">41</cx:pt>
          <cx:pt idx="16631">81</cx:pt>
          <cx:pt idx="16632">82</cx:pt>
          <cx:pt idx="16633">70</cx:pt>
          <cx:pt idx="16634">66</cx:pt>
          <cx:pt idx="16635">55</cx:pt>
          <cx:pt idx="16636">57</cx:pt>
          <cx:pt idx="16637">27</cx:pt>
          <cx:pt idx="16638">71</cx:pt>
          <cx:pt idx="16639">51</cx:pt>
          <cx:pt idx="16640">61</cx:pt>
          <cx:pt idx="16641">32</cx:pt>
          <cx:pt idx="16642">58</cx:pt>
          <cx:pt idx="16643">62</cx:pt>
          <cx:pt idx="16644">61</cx:pt>
          <cx:pt idx="16645">55</cx:pt>
          <cx:pt idx="16646">53</cx:pt>
          <cx:pt idx="16647">31</cx:pt>
          <cx:pt idx="16648">59</cx:pt>
          <cx:pt idx="16649">61</cx:pt>
          <cx:pt idx="16650">67</cx:pt>
          <cx:pt idx="16651">61</cx:pt>
          <cx:pt idx="16652">60</cx:pt>
          <cx:pt idx="16653">64</cx:pt>
          <cx:pt idx="16654">28</cx:pt>
          <cx:pt idx="16655">66</cx:pt>
          <cx:pt idx="16656">65</cx:pt>
          <cx:pt idx="16657">71</cx:pt>
          <cx:pt idx="16658">59</cx:pt>
          <cx:pt idx="16659">61</cx:pt>
          <cx:pt idx="16660">23</cx:pt>
          <cx:pt idx="16661">33</cx:pt>
          <cx:pt idx="16662">60</cx:pt>
          <cx:pt idx="16663">55</cx:pt>
          <cx:pt idx="16664">32</cx:pt>
          <cx:pt idx="16665">81</cx:pt>
          <cx:pt idx="16666">59</cx:pt>
          <cx:pt idx="16667">75</cx:pt>
          <cx:pt idx="16668">63</cx:pt>
          <cx:pt idx="16669">75</cx:pt>
          <cx:pt idx="16670">62</cx:pt>
          <cx:pt idx="16671">48</cx:pt>
          <cx:pt idx="16672">80</cx:pt>
          <cx:pt idx="16673">62</cx:pt>
          <cx:pt idx="16674">41</cx:pt>
          <cx:pt idx="16675">55</cx:pt>
          <cx:pt idx="16676">56</cx:pt>
          <cx:pt idx="16677">34</cx:pt>
          <cx:pt idx="16678">33</cx:pt>
          <cx:pt idx="16679">75</cx:pt>
          <cx:pt idx="16680">31</cx:pt>
          <cx:pt idx="16681">72</cx:pt>
          <cx:pt idx="16682">44</cx:pt>
          <cx:pt idx="16683">63</cx:pt>
          <cx:pt idx="16684">72</cx:pt>
          <cx:pt idx="16685">59</cx:pt>
          <cx:pt idx="16686">74</cx:pt>
          <cx:pt idx="16687">37</cx:pt>
          <cx:pt idx="16688">63</cx:pt>
          <cx:pt idx="16689">74</cx:pt>
          <cx:pt idx="16690">63</cx:pt>
          <cx:pt idx="16691">58</cx:pt>
          <cx:pt idx="16692">71</cx:pt>
          <cx:pt idx="16693">53</cx:pt>
          <cx:pt idx="16694">39</cx:pt>
          <cx:pt idx="16695">53</cx:pt>
          <cx:pt idx="16696">48</cx:pt>
          <cx:pt idx="16697">71</cx:pt>
          <cx:pt idx="16698">71</cx:pt>
          <cx:pt idx="16699">75</cx:pt>
          <cx:pt idx="16700">63</cx:pt>
          <cx:pt idx="16701">57</cx:pt>
          <cx:pt idx="16702">37</cx:pt>
          <cx:pt idx="16703">40</cx:pt>
          <cx:pt idx="16704">51</cx:pt>
          <cx:pt idx="16705">65</cx:pt>
          <cx:pt idx="16706">59</cx:pt>
          <cx:pt idx="16707">55</cx:pt>
          <cx:pt idx="16708">67</cx:pt>
          <cx:pt idx="16709">46</cx:pt>
          <cx:pt idx="16710">77</cx:pt>
          <cx:pt idx="16711">63</cx:pt>
          <cx:pt idx="16712">50</cx:pt>
          <cx:pt idx="16713">68</cx:pt>
          <cx:pt idx="16714">57</cx:pt>
          <cx:pt idx="16715">60</cx:pt>
          <cx:pt idx="16716">54</cx:pt>
          <cx:pt idx="16717">68</cx:pt>
          <cx:pt idx="16718">37</cx:pt>
          <cx:pt idx="16719">68</cx:pt>
          <cx:pt idx="16720">49</cx:pt>
          <cx:pt idx="16721">75</cx:pt>
          <cx:pt idx="16722">40</cx:pt>
          <cx:pt idx="16723">65</cx:pt>
          <cx:pt idx="16724">72</cx:pt>
          <cx:pt idx="16725">42</cx:pt>
          <cx:pt idx="16726">43</cx:pt>
          <cx:pt idx="16727">60</cx:pt>
          <cx:pt idx="16728">64</cx:pt>
          <cx:pt idx="16729">69</cx:pt>
          <cx:pt idx="16730">56</cx:pt>
          <cx:pt idx="16731">45</cx:pt>
          <cx:pt idx="16732">67</cx:pt>
          <cx:pt idx="16733">35</cx:pt>
          <cx:pt idx="16734">58</cx:pt>
          <cx:pt idx="16735">65</cx:pt>
          <cx:pt idx="16736">54</cx:pt>
          <cx:pt idx="16737">28</cx:pt>
          <cx:pt idx="16738">45</cx:pt>
          <cx:pt idx="16739">74</cx:pt>
          <cx:pt idx="16740">60</cx:pt>
          <cx:pt idx="16741">53</cx:pt>
          <cx:pt idx="16742">58</cx:pt>
          <cx:pt idx="16743">80</cx:pt>
          <cx:pt idx="16744">71</cx:pt>
          <cx:pt idx="16745">73</cx:pt>
          <cx:pt idx="16746">57</cx:pt>
          <cx:pt idx="16747">66</cx:pt>
          <cx:pt idx="16748">53</cx:pt>
          <cx:pt idx="16749">45</cx:pt>
          <cx:pt idx="16750">52</cx:pt>
          <cx:pt idx="16751">22</cx:pt>
          <cx:pt idx="16752">43</cx:pt>
          <cx:pt idx="16753">34</cx:pt>
          <cx:pt idx="16754">73</cx:pt>
          <cx:pt idx="16755">60</cx:pt>
          <cx:pt idx="16756">73</cx:pt>
          <cx:pt idx="16757">60</cx:pt>
          <cx:pt idx="16758">51</cx:pt>
          <cx:pt idx="16759">63</cx:pt>
          <cx:pt idx="16760">69</cx:pt>
          <cx:pt idx="16761">64</cx:pt>
          <cx:pt idx="16762">32</cx:pt>
          <cx:pt idx="16763">53</cx:pt>
          <cx:pt idx="16764">56</cx:pt>
          <cx:pt idx="16765">26</cx:pt>
          <cx:pt idx="16766">72</cx:pt>
          <cx:pt idx="16767">54</cx:pt>
          <cx:pt idx="16768">29</cx:pt>
          <cx:pt idx="16769">55</cx:pt>
          <cx:pt idx="16770">53</cx:pt>
          <cx:pt idx="16771">52</cx:pt>
          <cx:pt idx="16772">69</cx:pt>
          <cx:pt idx="16773">58</cx:pt>
          <cx:pt idx="16774">58</cx:pt>
          <cx:pt idx="16775">53</cx:pt>
          <cx:pt idx="16776">66</cx:pt>
          <cx:pt idx="16777">65</cx:pt>
          <cx:pt idx="16778">51</cx:pt>
          <cx:pt idx="16779">71</cx:pt>
          <cx:pt idx="16780">31</cx:pt>
          <cx:pt idx="16781">39</cx:pt>
          <cx:pt idx="16782">78</cx:pt>
          <cx:pt idx="16783">73</cx:pt>
          <cx:pt idx="16784">57</cx:pt>
          <cx:pt idx="16785">66</cx:pt>
          <cx:pt idx="16786">37</cx:pt>
          <cx:pt idx="16787">51</cx:pt>
          <cx:pt idx="16788">54</cx:pt>
          <cx:pt idx="16789">39</cx:pt>
          <cx:pt idx="16790">38</cx:pt>
          <cx:pt idx="16791">59</cx:pt>
          <cx:pt idx="16792">58</cx:pt>
          <cx:pt idx="16793">61</cx:pt>
          <cx:pt idx="16794">79</cx:pt>
          <cx:pt idx="16795">64</cx:pt>
          <cx:pt idx="16796">66</cx:pt>
          <cx:pt idx="16797">63</cx:pt>
          <cx:pt idx="16798">54</cx:pt>
          <cx:pt idx="16799">59</cx:pt>
          <cx:pt idx="16800">57</cx:pt>
          <cx:pt idx="16801">57</cx:pt>
          <cx:pt idx="16802">58</cx:pt>
          <cx:pt idx="16803">60</cx:pt>
          <cx:pt idx="16804">65</cx:pt>
          <cx:pt idx="16805">48</cx:pt>
          <cx:pt idx="16806">49</cx:pt>
          <cx:pt idx="16807">67</cx:pt>
          <cx:pt idx="16808">52</cx:pt>
          <cx:pt idx="16809">58</cx:pt>
          <cx:pt idx="16810">59</cx:pt>
          <cx:pt idx="16811">26</cx:pt>
          <cx:pt idx="16812">38</cx:pt>
          <cx:pt idx="16813">61</cx:pt>
          <cx:pt idx="16814">38</cx:pt>
          <cx:pt idx="16815">80</cx:pt>
          <cx:pt idx="16816">34</cx:pt>
          <cx:pt idx="16817">80</cx:pt>
          <cx:pt idx="16818">53</cx:pt>
          <cx:pt idx="16819">76</cx:pt>
          <cx:pt idx="16820">41</cx:pt>
          <cx:pt idx="16821">57</cx:pt>
          <cx:pt idx="16822">81</cx:pt>
          <cx:pt idx="16823">50</cx:pt>
          <cx:pt idx="16824">60</cx:pt>
          <cx:pt idx="16825">55</cx:pt>
          <cx:pt idx="16826">59</cx:pt>
          <cx:pt idx="16827">73</cx:pt>
          <cx:pt idx="16828">49</cx:pt>
          <cx:pt idx="16829">83</cx:pt>
          <cx:pt idx="16830">57</cx:pt>
          <cx:pt idx="16831">49</cx:pt>
          <cx:pt idx="16832">67</cx:pt>
          <cx:pt idx="16833">70</cx:pt>
          <cx:pt idx="16834">80</cx:pt>
          <cx:pt idx="16835">58</cx:pt>
          <cx:pt idx="16836">36</cx:pt>
          <cx:pt idx="16837">58</cx:pt>
          <cx:pt idx="16838">65</cx:pt>
          <cx:pt idx="16839">52</cx:pt>
          <cx:pt idx="16840">75</cx:pt>
          <cx:pt idx="16841">65</cx:pt>
          <cx:pt idx="16842">77</cx:pt>
          <cx:pt idx="16843">69</cx:pt>
          <cx:pt idx="16844">66</cx:pt>
          <cx:pt idx="16845">45</cx:pt>
          <cx:pt idx="16846">62</cx:pt>
          <cx:pt idx="16847">61</cx:pt>
          <cx:pt idx="16848">50</cx:pt>
          <cx:pt idx="16849">74</cx:pt>
          <cx:pt idx="16850">78</cx:pt>
          <cx:pt idx="16851">70</cx:pt>
          <cx:pt idx="16852">36</cx:pt>
          <cx:pt idx="16853">54</cx:pt>
          <cx:pt idx="16854">66</cx:pt>
          <cx:pt idx="16855">52</cx:pt>
          <cx:pt idx="16856">57</cx:pt>
          <cx:pt idx="16857">62</cx:pt>
          <cx:pt idx="16858">48</cx:pt>
          <cx:pt idx="16859">45</cx:pt>
          <cx:pt idx="16860">44</cx:pt>
          <cx:pt idx="16861">72</cx:pt>
          <cx:pt idx="16862">73</cx:pt>
          <cx:pt idx="16863">64</cx:pt>
          <cx:pt idx="16864">68</cx:pt>
          <cx:pt idx="16865">60</cx:pt>
          <cx:pt idx="16866">62</cx:pt>
          <cx:pt idx="16867">60</cx:pt>
          <cx:pt idx="16868">67</cx:pt>
          <cx:pt idx="16869">76</cx:pt>
          <cx:pt idx="16870">62</cx:pt>
          <cx:pt idx="16871">67</cx:pt>
          <cx:pt idx="16872">56</cx:pt>
          <cx:pt idx="16873">64</cx:pt>
          <cx:pt idx="16874">57</cx:pt>
          <cx:pt idx="16875">58</cx:pt>
          <cx:pt idx="16876">56</cx:pt>
          <cx:pt idx="16877">74</cx:pt>
          <cx:pt idx="16878">63</cx:pt>
          <cx:pt idx="16879">39</cx:pt>
          <cx:pt idx="16880">53</cx:pt>
          <cx:pt idx="16881">50</cx:pt>
          <cx:pt idx="16882">54</cx:pt>
          <cx:pt idx="16883">53</cx:pt>
          <cx:pt idx="16884">79</cx:pt>
          <cx:pt idx="16885">59</cx:pt>
          <cx:pt idx="16886">52</cx:pt>
          <cx:pt idx="16887">39</cx:pt>
          <cx:pt idx="16888">89</cx:pt>
          <cx:pt idx="16889">35</cx:pt>
          <cx:pt idx="16890">65</cx:pt>
          <cx:pt idx="16891">61</cx:pt>
          <cx:pt idx="16892">62</cx:pt>
          <cx:pt idx="16893">74</cx:pt>
          <cx:pt idx="16894">58</cx:pt>
          <cx:pt idx="16895">40</cx:pt>
          <cx:pt idx="16896">37</cx:pt>
          <cx:pt idx="16897">56</cx:pt>
          <cx:pt idx="16898">60</cx:pt>
          <cx:pt idx="16899">25</cx:pt>
          <cx:pt idx="16900">41</cx:pt>
          <cx:pt idx="16901">52</cx:pt>
          <cx:pt idx="16902">33</cx:pt>
          <cx:pt idx="16903">66</cx:pt>
          <cx:pt idx="16904">62</cx:pt>
          <cx:pt idx="16905">47</cx:pt>
          <cx:pt idx="16906">54</cx:pt>
          <cx:pt idx="16907">75</cx:pt>
          <cx:pt idx="16908">32</cx:pt>
          <cx:pt idx="16909">79</cx:pt>
          <cx:pt idx="16910">66</cx:pt>
          <cx:pt idx="16911">59</cx:pt>
          <cx:pt idx="16912">57</cx:pt>
          <cx:pt idx="16913">42</cx:pt>
          <cx:pt idx="16914">26</cx:pt>
          <cx:pt idx="16915">72</cx:pt>
          <cx:pt idx="16916">51</cx:pt>
          <cx:pt idx="16917">60</cx:pt>
          <cx:pt idx="16918">16</cx:pt>
          <cx:pt idx="16919">64</cx:pt>
          <cx:pt idx="16920">60</cx:pt>
          <cx:pt idx="16921">61</cx:pt>
          <cx:pt idx="16922">56</cx:pt>
          <cx:pt idx="16923">72</cx:pt>
          <cx:pt idx="16924">54</cx:pt>
          <cx:pt idx="16925">70</cx:pt>
          <cx:pt idx="16926">53</cx:pt>
          <cx:pt idx="16927">52</cx:pt>
          <cx:pt idx="16928">59</cx:pt>
          <cx:pt idx="16929">29</cx:pt>
          <cx:pt idx="16930">55</cx:pt>
          <cx:pt idx="16931">52</cx:pt>
          <cx:pt idx="16932">56</cx:pt>
          <cx:pt idx="16933">47</cx:pt>
          <cx:pt idx="16934">59</cx:pt>
          <cx:pt idx="16935">40</cx:pt>
          <cx:pt idx="16936">52</cx:pt>
          <cx:pt idx="16937">54</cx:pt>
          <cx:pt idx="16938">48</cx:pt>
          <cx:pt idx="16939">53</cx:pt>
          <cx:pt idx="16940">70</cx:pt>
          <cx:pt idx="16941">38</cx:pt>
          <cx:pt idx="16942">59</cx:pt>
          <cx:pt idx="16943">30</cx:pt>
          <cx:pt idx="16944">42</cx:pt>
          <cx:pt idx="16945">70</cx:pt>
          <cx:pt idx="16946">82</cx:pt>
          <cx:pt idx="16947">66</cx:pt>
          <cx:pt idx="16948">65</cx:pt>
          <cx:pt idx="16949">61</cx:pt>
          <cx:pt idx="16950">54</cx:pt>
          <cx:pt idx="16951">29</cx:pt>
          <cx:pt idx="16952">56</cx:pt>
          <cx:pt idx="16953">57</cx:pt>
          <cx:pt idx="16954">49</cx:pt>
          <cx:pt idx="16955">65</cx:pt>
          <cx:pt idx="16956">41</cx:pt>
          <cx:pt idx="16957">70</cx:pt>
          <cx:pt idx="16958">22</cx:pt>
          <cx:pt idx="16959">78</cx:pt>
          <cx:pt idx="16960">61</cx:pt>
          <cx:pt idx="16961">52</cx:pt>
          <cx:pt idx="16962">70</cx:pt>
          <cx:pt idx="16963">72</cx:pt>
          <cx:pt idx="16964">57</cx:pt>
          <cx:pt idx="16965">55</cx:pt>
          <cx:pt idx="16966">63</cx:pt>
          <cx:pt idx="16967">40</cx:pt>
          <cx:pt idx="16968">57</cx:pt>
          <cx:pt idx="16969">58</cx:pt>
          <cx:pt idx="16970">38</cx:pt>
          <cx:pt idx="16971">83</cx:pt>
          <cx:pt idx="16972">64</cx:pt>
          <cx:pt idx="16973">58</cx:pt>
          <cx:pt idx="16974">72</cx:pt>
          <cx:pt idx="16975">56</cx:pt>
          <cx:pt idx="16976">76</cx:pt>
          <cx:pt idx="16977">61</cx:pt>
          <cx:pt idx="16978">74</cx:pt>
          <cx:pt idx="16979">56</cx:pt>
          <cx:pt idx="16980">35</cx:pt>
          <cx:pt idx="16981">75</cx:pt>
          <cx:pt idx="16982">42</cx:pt>
          <cx:pt idx="16983">60</cx:pt>
          <cx:pt idx="16984">56</cx:pt>
          <cx:pt idx="16985">61</cx:pt>
          <cx:pt idx="16986">64</cx:pt>
          <cx:pt idx="16987">57</cx:pt>
          <cx:pt idx="16988">58</cx:pt>
          <cx:pt idx="16989">40</cx:pt>
          <cx:pt idx="16990">23</cx:pt>
          <cx:pt idx="16991">30</cx:pt>
          <cx:pt idx="16992">68</cx:pt>
          <cx:pt idx="16993">64</cx:pt>
          <cx:pt idx="16994">79</cx:pt>
          <cx:pt idx="16995">53</cx:pt>
          <cx:pt idx="16996">57</cx:pt>
          <cx:pt idx="16997">31</cx:pt>
          <cx:pt idx="16998">55</cx:pt>
          <cx:pt idx="16999">46</cx:pt>
          <cx:pt idx="17000">33</cx:pt>
          <cx:pt idx="17001">81</cx:pt>
          <cx:pt idx="17002">56</cx:pt>
          <cx:pt idx="17003">72</cx:pt>
          <cx:pt idx="17004">49</cx:pt>
          <cx:pt idx="17005">35</cx:pt>
          <cx:pt idx="17006">75</cx:pt>
          <cx:pt idx="17007">65</cx:pt>
          <cx:pt idx="17008">74</cx:pt>
          <cx:pt idx="17009">73</cx:pt>
          <cx:pt idx="17010">79</cx:pt>
          <cx:pt idx="17011">53</cx:pt>
          <cx:pt idx="17012">51</cx:pt>
          <cx:pt idx="17013">70</cx:pt>
          <cx:pt idx="17014">30</cx:pt>
          <cx:pt idx="17015">34</cx:pt>
          <cx:pt idx="17016">31</cx:pt>
          <cx:pt idx="17017">70</cx:pt>
          <cx:pt idx="17018">46</cx:pt>
          <cx:pt idx="17019">68</cx:pt>
          <cx:pt idx="17020">78</cx:pt>
          <cx:pt idx="17021">45</cx:pt>
          <cx:pt idx="17022">65</cx:pt>
          <cx:pt idx="17023">61</cx:pt>
          <cx:pt idx="17024">54</cx:pt>
          <cx:pt idx="17025">52</cx:pt>
          <cx:pt idx="17026">51</cx:pt>
          <cx:pt idx="17027">46</cx:pt>
          <cx:pt idx="17028">39</cx:pt>
          <cx:pt idx="17029">36</cx:pt>
          <cx:pt idx="17030">83</cx:pt>
          <cx:pt idx="17031">53</cx:pt>
          <cx:pt idx="17032">60</cx:pt>
          <cx:pt idx="17033">56</cx:pt>
          <cx:pt idx="17034">48</cx:pt>
          <cx:pt idx="17035">28</cx:pt>
          <cx:pt idx="17036">68</cx:pt>
          <cx:pt idx="17037">65</cx:pt>
          <cx:pt idx="17038">84</cx:pt>
          <cx:pt idx="17039">39</cx:pt>
          <cx:pt idx="17040">59</cx:pt>
          <cx:pt idx="17041">55</cx:pt>
          <cx:pt idx="17042">59</cx:pt>
          <cx:pt idx="17043">34</cx:pt>
          <cx:pt idx="17044">53</cx:pt>
          <cx:pt idx="17045">72</cx:pt>
          <cx:pt idx="17046">44</cx:pt>
          <cx:pt idx="17047">57</cx:pt>
          <cx:pt idx="17048">69</cx:pt>
          <cx:pt idx="17049">28</cx:pt>
          <cx:pt idx="17050">53</cx:pt>
          <cx:pt idx="17051">63</cx:pt>
          <cx:pt idx="17052">58</cx:pt>
          <cx:pt idx="17053">22</cx:pt>
          <cx:pt idx="17054">38</cx:pt>
          <cx:pt idx="17055">42</cx:pt>
          <cx:pt idx="17056">28</cx:pt>
          <cx:pt idx="17057">78</cx:pt>
          <cx:pt idx="17058">26</cx:pt>
          <cx:pt idx="17059">57</cx:pt>
          <cx:pt idx="17060">38</cx:pt>
          <cx:pt idx="17061">76</cx:pt>
          <cx:pt idx="17062">56</cx:pt>
          <cx:pt idx="17063">57</cx:pt>
          <cx:pt idx="17064">64</cx:pt>
          <cx:pt idx="17065">65</cx:pt>
          <cx:pt idx="17066">53</cx:pt>
          <cx:pt idx="17067">63</cx:pt>
          <cx:pt idx="17068">63</cx:pt>
          <cx:pt idx="17069">76</cx:pt>
          <cx:pt idx="17070">55</cx:pt>
          <cx:pt idx="17071">29</cx:pt>
          <cx:pt idx="17072">29</cx:pt>
          <cx:pt idx="17073">40</cx:pt>
          <cx:pt idx="17074">64</cx:pt>
          <cx:pt idx="17075">54</cx:pt>
          <cx:pt idx="17076">59</cx:pt>
          <cx:pt idx="17077">68</cx:pt>
          <cx:pt idx="17078">31</cx:pt>
          <cx:pt idx="17079">49</cx:pt>
          <cx:pt idx="17080">48</cx:pt>
          <cx:pt idx="17081">76</cx:pt>
          <cx:pt idx="17082">44</cx:pt>
          <cx:pt idx="17083">50</cx:pt>
          <cx:pt idx="17084">67</cx:pt>
          <cx:pt idx="17085">53</cx:pt>
          <cx:pt idx="17086">75</cx:pt>
          <cx:pt idx="17087">49</cx:pt>
          <cx:pt idx="17088">54</cx:pt>
          <cx:pt idx="17089">58</cx:pt>
          <cx:pt idx="17090">61</cx:pt>
          <cx:pt idx="17091">50</cx:pt>
          <cx:pt idx="17092">40</cx:pt>
          <cx:pt idx="17093">54</cx:pt>
          <cx:pt idx="17094">59</cx:pt>
          <cx:pt idx="17095">52</cx:pt>
          <cx:pt idx="17096">44</cx:pt>
          <cx:pt idx="17097">30</cx:pt>
          <cx:pt idx="17098">55</cx:pt>
          <cx:pt idx="17099">52</cx:pt>
          <cx:pt idx="17100">22</cx:pt>
          <cx:pt idx="17101">55</cx:pt>
          <cx:pt idx="17102">62</cx:pt>
          <cx:pt idx="17103">27</cx:pt>
          <cx:pt idx="17104">59</cx:pt>
          <cx:pt idx="17105">80</cx:pt>
          <cx:pt idx="17106">31</cx:pt>
          <cx:pt idx="17107">58</cx:pt>
          <cx:pt idx="17108">24</cx:pt>
          <cx:pt idx="17109">57</cx:pt>
          <cx:pt idx="17110">57</cx:pt>
          <cx:pt idx="17111">55</cx:pt>
          <cx:pt idx="17112">51</cx:pt>
          <cx:pt idx="17113">63</cx:pt>
          <cx:pt idx="17114">84</cx:pt>
          <cx:pt idx="17115">33</cx:pt>
          <cx:pt idx="17116">58</cx:pt>
          <cx:pt idx="17117">37</cx:pt>
          <cx:pt idx="17118">45</cx:pt>
          <cx:pt idx="17119">75</cx:pt>
          <cx:pt idx="17120">72</cx:pt>
          <cx:pt idx="17121">36</cx:pt>
          <cx:pt idx="17122">58</cx:pt>
          <cx:pt idx="17123">47</cx:pt>
          <cx:pt idx="17124">67</cx:pt>
          <cx:pt idx="17125">59</cx:pt>
          <cx:pt idx="17126">66</cx:pt>
          <cx:pt idx="17127">47</cx:pt>
          <cx:pt idx="17128">78</cx:pt>
          <cx:pt idx="17129">47</cx:pt>
          <cx:pt idx="17130">68</cx:pt>
          <cx:pt idx="17131">55</cx:pt>
          <cx:pt idx="17132">21</cx:pt>
          <cx:pt idx="17133">57</cx:pt>
          <cx:pt idx="17134">61</cx:pt>
          <cx:pt idx="17135">30</cx:pt>
          <cx:pt idx="17136">57</cx:pt>
          <cx:pt idx="17137">59</cx:pt>
          <cx:pt idx="17138">60</cx:pt>
          <cx:pt idx="17139">48</cx:pt>
          <cx:pt idx="17140">80</cx:pt>
          <cx:pt idx="17141">22</cx:pt>
          <cx:pt idx="17142">58</cx:pt>
          <cx:pt idx="17143">53</cx:pt>
          <cx:pt idx="17144">67</cx:pt>
          <cx:pt idx="17145">64</cx:pt>
          <cx:pt idx="17146">59</cx:pt>
          <cx:pt idx="17147">41</cx:pt>
          <cx:pt idx="17148">58</cx:pt>
          <cx:pt idx="17149">45</cx:pt>
          <cx:pt idx="17150">61</cx:pt>
          <cx:pt idx="17151">77</cx:pt>
          <cx:pt idx="17152">32</cx:pt>
          <cx:pt idx="17153">58</cx:pt>
          <cx:pt idx="17154">39</cx:pt>
          <cx:pt idx="17155">61</cx:pt>
          <cx:pt idx="17156">53</cx:pt>
          <cx:pt idx="17157">61</cx:pt>
          <cx:pt idx="17158">40</cx:pt>
          <cx:pt idx="17159">49</cx:pt>
          <cx:pt idx="17160">58</cx:pt>
          <cx:pt idx="17161">44</cx:pt>
          <cx:pt idx="17162">93</cx:pt>
          <cx:pt idx="17163">54</cx:pt>
          <cx:pt idx="17164">50</cx:pt>
          <cx:pt idx="17165">51</cx:pt>
          <cx:pt idx="17166">32</cx:pt>
          <cx:pt idx="17167">50</cx:pt>
          <cx:pt idx="17168">40</cx:pt>
          <cx:pt idx="17169">53</cx:pt>
          <cx:pt idx="17170">73</cx:pt>
          <cx:pt idx="17171">58</cx:pt>
          <cx:pt idx="17172">62</cx:pt>
          <cx:pt idx="17173">53</cx:pt>
          <cx:pt idx="17174">51</cx:pt>
          <cx:pt idx="17175">72</cx:pt>
          <cx:pt idx="17176">36</cx:pt>
          <cx:pt idx="17177">42</cx:pt>
          <cx:pt idx="17178">58</cx:pt>
          <cx:pt idx="17179">48</cx:pt>
          <cx:pt idx="17180">56</cx:pt>
          <cx:pt idx="17181">56</cx:pt>
          <cx:pt idx="17182">49</cx:pt>
          <cx:pt idx="17183">65</cx:pt>
          <cx:pt idx="17184">60</cx:pt>
          <cx:pt idx="17185">56</cx:pt>
          <cx:pt idx="17186">61</cx:pt>
          <cx:pt idx="17187">58</cx:pt>
          <cx:pt idx="17188">42</cx:pt>
          <cx:pt idx="17189">54</cx:pt>
          <cx:pt idx="17190">39</cx:pt>
          <cx:pt idx="17191">61</cx:pt>
          <cx:pt idx="17192">60</cx:pt>
          <cx:pt idx="17193">50</cx:pt>
          <cx:pt idx="17194">23</cx:pt>
          <cx:pt idx="17195">42</cx:pt>
          <cx:pt idx="17196">56</cx:pt>
          <cx:pt idx="17197">36</cx:pt>
          <cx:pt idx="17198">72</cx:pt>
          <cx:pt idx="17199">34</cx:pt>
          <cx:pt idx="17200">62</cx:pt>
          <cx:pt idx="17201">64</cx:pt>
          <cx:pt idx="17202">48</cx:pt>
          <cx:pt idx="17203">64</cx:pt>
          <cx:pt idx="17204">54</cx:pt>
          <cx:pt idx="17205">64</cx:pt>
          <cx:pt idx="17206">69</cx:pt>
          <cx:pt idx="17207">60</cx:pt>
          <cx:pt idx="17208">56</cx:pt>
          <cx:pt idx="17209">35</cx:pt>
          <cx:pt idx="17210">56</cx:pt>
          <cx:pt idx="17211">90</cx:pt>
          <cx:pt idx="17212">56</cx:pt>
          <cx:pt idx="17213">49</cx:pt>
          <cx:pt idx="17214">58</cx:pt>
          <cx:pt idx="17215">57</cx:pt>
          <cx:pt idx="17216">60</cx:pt>
          <cx:pt idx="17217">44</cx:pt>
          <cx:pt idx="17218">70</cx:pt>
          <cx:pt idx="17219">62</cx:pt>
          <cx:pt idx="17220">48</cx:pt>
          <cx:pt idx="17221">65</cx:pt>
          <cx:pt idx="17222">72</cx:pt>
          <cx:pt idx="17223">56</cx:pt>
          <cx:pt idx="17224">71</cx:pt>
          <cx:pt idx="17225">54</cx:pt>
          <cx:pt idx="17226">57</cx:pt>
          <cx:pt idx="17227">29</cx:pt>
          <cx:pt idx="17228">60</cx:pt>
          <cx:pt idx="17229">42</cx:pt>
          <cx:pt idx="17230">32</cx:pt>
          <cx:pt idx="17231">58</cx:pt>
          <cx:pt idx="17232">59</cx:pt>
          <cx:pt idx="17233">21</cx:pt>
          <cx:pt idx="17234">29</cx:pt>
          <cx:pt idx="17235">60</cx:pt>
          <cx:pt idx="17236">60</cx:pt>
          <cx:pt idx="17237">80</cx:pt>
          <cx:pt idx="17238">59</cx:pt>
          <cx:pt idx="17239">38</cx:pt>
          <cx:pt idx="17240">62</cx:pt>
          <cx:pt idx="17241">52</cx:pt>
          <cx:pt idx="17242">51</cx:pt>
          <cx:pt idx="17243">40</cx:pt>
          <cx:pt idx="17244">58</cx:pt>
          <cx:pt idx="17245">62</cx:pt>
          <cx:pt idx="17246">49</cx:pt>
          <cx:pt idx="17247">54</cx:pt>
          <cx:pt idx="17248">65</cx:pt>
          <cx:pt idx="17249">62</cx:pt>
          <cx:pt idx="17250">33</cx:pt>
          <cx:pt idx="17251">30</cx:pt>
          <cx:pt idx="17252">58</cx:pt>
          <cx:pt idx="17253">54</cx:pt>
          <cx:pt idx="17254">54</cx:pt>
          <cx:pt idx="17255">49</cx:pt>
          <cx:pt idx="17256">57</cx:pt>
          <cx:pt idx="17257">78</cx:pt>
          <cx:pt idx="17258">75</cx:pt>
          <cx:pt idx="17259">61</cx:pt>
          <cx:pt idx="17260">57</cx:pt>
          <cx:pt idx="17261">60</cx:pt>
          <cx:pt idx="17262">63</cx:pt>
          <cx:pt idx="17263">61</cx:pt>
          <cx:pt idx="17264">59</cx:pt>
          <cx:pt idx="17265">44</cx:pt>
          <cx:pt idx="17266">31</cx:pt>
          <cx:pt idx="17267">36</cx:pt>
          <cx:pt idx="17268">35</cx:pt>
          <cx:pt idx="17269">57</cx:pt>
          <cx:pt idx="17270">56</cx:pt>
          <cx:pt idx="17271">31</cx:pt>
          <cx:pt idx="17272">73</cx:pt>
          <cx:pt idx="17273">59</cx:pt>
          <cx:pt idx="17274">42</cx:pt>
          <cx:pt idx="17275">56</cx:pt>
          <cx:pt idx="17276">58</cx:pt>
          <cx:pt idx="17277">58</cx:pt>
          <cx:pt idx="17278">41</cx:pt>
          <cx:pt idx="17279">62</cx:pt>
          <cx:pt idx="17280">63</cx:pt>
          <cx:pt idx="17281">38</cx:pt>
          <cx:pt idx="17282">57</cx:pt>
          <cx:pt idx="17283">59</cx:pt>
          <cx:pt idx="17284">40</cx:pt>
          <cx:pt idx="17285">71</cx:pt>
          <cx:pt idx="17286">34</cx:pt>
          <cx:pt idx="17287">44</cx:pt>
          <cx:pt idx="17288">61</cx:pt>
          <cx:pt idx="17289">75</cx:pt>
          <cx:pt idx="17290">62</cx:pt>
          <cx:pt idx="17291">74</cx:pt>
          <cx:pt idx="17292">52</cx:pt>
          <cx:pt idx="17293">60</cx:pt>
          <cx:pt idx="17294">33</cx:pt>
          <cx:pt idx="17295">56</cx:pt>
          <cx:pt idx="17296">67</cx:pt>
          <cx:pt idx="17297">78</cx:pt>
          <cx:pt idx="17298">55</cx:pt>
          <cx:pt idx="17299">58</cx:pt>
          <cx:pt idx="17300">54</cx:pt>
          <cx:pt idx="17301">42</cx:pt>
          <cx:pt idx="17302">72</cx:pt>
          <cx:pt idx="17303">28</cx:pt>
          <cx:pt idx="17304">65</cx:pt>
          <cx:pt idx="17305">62</cx:pt>
          <cx:pt idx="17306">65</cx:pt>
          <cx:pt idx="17307">70</cx:pt>
          <cx:pt idx="17308">72</cx:pt>
          <cx:pt idx="17309">32</cx:pt>
          <cx:pt idx="17310">70</cx:pt>
          <cx:pt idx="17311">58</cx:pt>
          <cx:pt idx="17312">69</cx:pt>
          <cx:pt idx="17313">36</cx:pt>
          <cx:pt idx="17314">56</cx:pt>
          <cx:pt idx="17315">63</cx:pt>
          <cx:pt idx="17316">71</cx:pt>
          <cx:pt idx="17317">25</cx:pt>
          <cx:pt idx="17318">73</cx:pt>
          <cx:pt idx="17319">71</cx:pt>
          <cx:pt idx="17320">42</cx:pt>
          <cx:pt idx="17321">75</cx:pt>
          <cx:pt idx="17322">57</cx:pt>
          <cx:pt idx="17323">38</cx:pt>
          <cx:pt idx="17324">45</cx:pt>
          <cx:pt idx="17325">57</cx:pt>
          <cx:pt idx="17326">63</cx:pt>
          <cx:pt idx="17327">63</cx:pt>
          <cx:pt idx="17328">82</cx:pt>
          <cx:pt idx="17329">59</cx:pt>
          <cx:pt idx="17330">66</cx:pt>
          <cx:pt idx="17331">61</cx:pt>
          <cx:pt idx="17332">56</cx:pt>
          <cx:pt idx="17333">58</cx:pt>
          <cx:pt idx="17334">22</cx:pt>
          <cx:pt idx="17335">74</cx:pt>
          <cx:pt idx="17336">62</cx:pt>
          <cx:pt idx="17337">60</cx:pt>
          <cx:pt idx="17338">43</cx:pt>
          <cx:pt idx="17339">57</cx:pt>
          <cx:pt idx="17340">78</cx:pt>
          <cx:pt idx="17341">74</cx:pt>
          <cx:pt idx="17342">41</cx:pt>
          <cx:pt idx="17343">60</cx:pt>
          <cx:pt idx="17344">78</cx:pt>
          <cx:pt idx="17345">48</cx:pt>
          <cx:pt idx="17346">77</cx:pt>
          <cx:pt idx="17347">38</cx:pt>
          <cx:pt idx="17348">57</cx:pt>
          <cx:pt idx="17349">64</cx:pt>
          <cx:pt idx="17350">34</cx:pt>
          <cx:pt idx="17351">61</cx:pt>
          <cx:pt idx="17352">51</cx:pt>
          <cx:pt idx="17353">60</cx:pt>
          <cx:pt idx="17354">32</cx:pt>
          <cx:pt idx="17355">72</cx:pt>
          <cx:pt idx="17356">24</cx:pt>
          <cx:pt idx="17357">63</cx:pt>
          <cx:pt idx="17358">68</cx:pt>
          <cx:pt idx="17359">33</cx:pt>
          <cx:pt idx="17360">42</cx:pt>
          <cx:pt idx="17361">61</cx:pt>
          <cx:pt idx="17362">28</cx:pt>
          <cx:pt idx="17363">37</cx:pt>
          <cx:pt idx="17364">59</cx:pt>
          <cx:pt idx="17365">80</cx:pt>
          <cx:pt idx="17366">69</cx:pt>
          <cx:pt idx="17367">52</cx:pt>
          <cx:pt idx="17368">59</cx:pt>
          <cx:pt idx="17369">62</cx:pt>
          <cx:pt idx="17370">44</cx:pt>
          <cx:pt idx="17371">48</cx:pt>
          <cx:pt idx="17372">27</cx:pt>
          <cx:pt idx="17373">55</cx:pt>
          <cx:pt idx="17374">48</cx:pt>
          <cx:pt idx="17375">74</cx:pt>
          <cx:pt idx="17376">58</cx:pt>
          <cx:pt idx="17377">55</cx:pt>
          <cx:pt idx="17378">57</cx:pt>
          <cx:pt idx="17379">56</cx:pt>
          <cx:pt idx="17380">62</cx:pt>
          <cx:pt idx="17381">41</cx:pt>
          <cx:pt idx="17382">24</cx:pt>
          <cx:pt idx="17383">33</cx:pt>
          <cx:pt idx="17384">62</cx:pt>
          <cx:pt idx="17385">59</cx:pt>
          <cx:pt idx="17386">52</cx:pt>
          <cx:pt idx="17387">35</cx:pt>
          <cx:pt idx="17388">31</cx:pt>
          <cx:pt idx="17389">59</cx:pt>
          <cx:pt idx="17390">52</cx:pt>
          <cx:pt idx="17391">25</cx:pt>
          <cx:pt idx="17392">30</cx:pt>
          <cx:pt idx="17393">64</cx:pt>
          <cx:pt idx="17394">26</cx:pt>
          <cx:pt idx="17395">82</cx:pt>
          <cx:pt idx="17396">55</cx:pt>
          <cx:pt idx="17397">64</cx:pt>
          <cx:pt idx="17398">33</cx:pt>
          <cx:pt idx="17399">48</cx:pt>
          <cx:pt idx="17400">70</cx:pt>
          <cx:pt idx="17401">47</cx:pt>
          <cx:pt idx="17402">32</cx:pt>
          <cx:pt idx="17403">59</cx:pt>
          <cx:pt idx="17404">55</cx:pt>
          <cx:pt idx="17405">30</cx:pt>
          <cx:pt idx="17406">49</cx:pt>
          <cx:pt idx="17407">66</cx:pt>
          <cx:pt idx="17408">37</cx:pt>
          <cx:pt idx="17409">33</cx:pt>
          <cx:pt idx="17410">38</cx:pt>
          <cx:pt idx="17411">40</cx:pt>
          <cx:pt idx="17412">59</cx:pt>
          <cx:pt idx="17413">60</cx:pt>
          <cx:pt idx="17414">82</cx:pt>
          <cx:pt idx="17415">57</cx:pt>
          <cx:pt idx="17416">22</cx:pt>
          <cx:pt idx="17417">39</cx:pt>
          <cx:pt idx="17418">61</cx:pt>
          <cx:pt idx="17419">48</cx:pt>
          <cx:pt idx="17420">32</cx:pt>
          <cx:pt idx="17421">24</cx:pt>
          <cx:pt idx="17422">58</cx:pt>
          <cx:pt idx="17423">61</cx:pt>
          <cx:pt idx="17424">35</cx:pt>
          <cx:pt idx="17425">31</cx:pt>
          <cx:pt idx="17426">51</cx:pt>
          <cx:pt idx="17427">25</cx:pt>
          <cx:pt idx="17428">48</cx:pt>
          <cx:pt idx="17429">51</cx:pt>
          <cx:pt idx="17430">46</cx:pt>
          <cx:pt idx="17431">23</cx:pt>
          <cx:pt idx="17432">59</cx:pt>
          <cx:pt idx="17433">42</cx:pt>
          <cx:pt idx="17434">27</cx:pt>
          <cx:pt idx="17435">39</cx:pt>
          <cx:pt idx="17436">50</cx:pt>
          <cx:pt idx="17437">66</cx:pt>
          <cx:pt idx="17438">53</cx:pt>
          <cx:pt idx="17439">39</cx:pt>
          <cx:pt idx="17440">77</cx:pt>
          <cx:pt idx="17441">51</cx:pt>
          <cx:pt idx="17442">57</cx:pt>
          <cx:pt idx="17443">63</cx:pt>
          <cx:pt idx="17444">63</cx:pt>
          <cx:pt idx="17445">45</cx:pt>
          <cx:pt idx="17446">56</cx:pt>
          <cx:pt idx="17447">44</cx:pt>
          <cx:pt idx="17448">37</cx:pt>
          <cx:pt idx="17449">51</cx:pt>
          <cx:pt idx="17450">64</cx:pt>
          <cx:pt idx="17451">31</cx:pt>
          <cx:pt idx="17452">38</cx:pt>
          <cx:pt idx="17453">60</cx:pt>
          <cx:pt idx="17454">74</cx:pt>
          <cx:pt idx="17455">46</cx:pt>
          <cx:pt idx="17456">54</cx:pt>
          <cx:pt idx="17457">76</cx:pt>
          <cx:pt idx="17458">87</cx:pt>
          <cx:pt idx="17459">38</cx:pt>
          <cx:pt idx="17460">52</cx:pt>
          <cx:pt idx="17461">36</cx:pt>
          <cx:pt idx="17462">33</cx:pt>
          <cx:pt idx="17463">73</cx:pt>
          <cx:pt idx="17464">48</cx:pt>
          <cx:pt idx="17465">62</cx:pt>
          <cx:pt idx="17466">43</cx:pt>
          <cx:pt idx="17467">58</cx:pt>
          <cx:pt idx="17468">61</cx:pt>
          <cx:pt idx="17469">62</cx:pt>
          <cx:pt idx="17470">67</cx:pt>
          <cx:pt idx="17471">64</cx:pt>
          <cx:pt idx="17472">59</cx:pt>
          <cx:pt idx="17473">65</cx:pt>
          <cx:pt idx="17474">62</cx:pt>
          <cx:pt idx="17475">55</cx:pt>
          <cx:pt idx="17476">44</cx:pt>
          <cx:pt idx="17477">66</cx:pt>
          <cx:pt idx="17478">68</cx:pt>
          <cx:pt idx="17479">68</cx:pt>
          <cx:pt idx="17480">60</cx:pt>
          <cx:pt idx="17481">62</cx:pt>
          <cx:pt idx="17482">22</cx:pt>
          <cx:pt idx="17483">51</cx:pt>
          <cx:pt idx="17484">58</cx:pt>
          <cx:pt idx="17485">75</cx:pt>
          <cx:pt idx="17486">63</cx:pt>
          <cx:pt idx="17487">55</cx:pt>
          <cx:pt idx="17488">21</cx:pt>
          <cx:pt idx="17489">36</cx:pt>
          <cx:pt idx="17490">56</cx:pt>
          <cx:pt idx="17491">54</cx:pt>
          <cx:pt idx="17492">50</cx:pt>
          <cx:pt idx="17493">34</cx:pt>
          <cx:pt idx="17494">43</cx:pt>
          <cx:pt idx="17495">54</cx:pt>
          <cx:pt idx="17496">62</cx:pt>
          <cx:pt idx="17497">63</cx:pt>
          <cx:pt idx="17498">65</cx:pt>
          <cx:pt idx="17499">40</cx:pt>
          <cx:pt idx="17500">44</cx:pt>
          <cx:pt idx="17501">44</cx:pt>
          <cx:pt idx="17502">67</cx:pt>
          <cx:pt idx="17503">70</cx:pt>
          <cx:pt idx="17504">50</cx:pt>
          <cx:pt idx="17505">68</cx:pt>
          <cx:pt idx="17506">65</cx:pt>
          <cx:pt idx="17507">38</cx:pt>
          <cx:pt idx="17508">78</cx:pt>
          <cx:pt idx="17509">57</cx:pt>
          <cx:pt idx="17510">64</cx:pt>
          <cx:pt idx="17511">56</cx:pt>
          <cx:pt idx="17512">74</cx:pt>
          <cx:pt idx="17513">65</cx:pt>
          <cx:pt idx="17514">34</cx:pt>
          <cx:pt idx="17515">49</cx:pt>
          <cx:pt idx="17516">36</cx:pt>
          <cx:pt idx="17517">38</cx:pt>
          <cx:pt idx="17518">77</cx:pt>
          <cx:pt idx="17519">60</cx:pt>
          <cx:pt idx="17520">25</cx:pt>
          <cx:pt idx="17521">50</cx:pt>
          <cx:pt idx="17522">61</cx:pt>
          <cx:pt idx="17523">47</cx:pt>
          <cx:pt idx="17524">50</cx:pt>
          <cx:pt idx="17525">56</cx:pt>
          <cx:pt idx="17526">56</cx:pt>
          <cx:pt idx="17527">78</cx:pt>
          <cx:pt idx="17528">34</cx:pt>
          <cx:pt idx="17529">66</cx:pt>
          <cx:pt idx="17530">68</cx:pt>
          <cx:pt idx="17531">66</cx:pt>
          <cx:pt idx="17532">47</cx:pt>
          <cx:pt idx="17533">56</cx:pt>
          <cx:pt idx="17534">62</cx:pt>
          <cx:pt idx="17535">27</cx:pt>
          <cx:pt idx="17536">26</cx:pt>
          <cx:pt idx="17537">58</cx:pt>
          <cx:pt idx="17538">62</cx:pt>
          <cx:pt idx="17539">66</cx:pt>
          <cx:pt idx="17540">73</cx:pt>
          <cx:pt idx="17541">53</cx:pt>
          <cx:pt idx="17542">47</cx:pt>
          <cx:pt idx="17543">51</cx:pt>
          <cx:pt idx="17544">39</cx:pt>
          <cx:pt idx="17545">58</cx:pt>
          <cx:pt idx="17546">62</cx:pt>
          <cx:pt idx="17547">51</cx:pt>
          <cx:pt idx="17548">64</cx:pt>
          <cx:pt idx="17549">54</cx:pt>
          <cx:pt idx="17550">63</cx:pt>
          <cx:pt idx="17551">36</cx:pt>
          <cx:pt idx="17552">57</cx:pt>
          <cx:pt idx="17553">35</cx:pt>
          <cx:pt idx="17554">43</cx:pt>
          <cx:pt idx="17555">69</cx:pt>
          <cx:pt idx="17556">59</cx:pt>
          <cx:pt idx="17557">49</cx:pt>
          <cx:pt idx="17558">82</cx:pt>
          <cx:pt idx="17559">58</cx:pt>
          <cx:pt idx="17560">36</cx:pt>
          <cx:pt idx="17561">71</cx:pt>
          <cx:pt idx="17562">41</cx:pt>
          <cx:pt idx="17563">57</cx:pt>
          <cx:pt idx="17564">34</cx:pt>
          <cx:pt idx="17565">48</cx:pt>
          <cx:pt idx="17566">56</cx:pt>
          <cx:pt idx="17567">67</cx:pt>
          <cx:pt idx="17568">58</cx:pt>
          <cx:pt idx="17569">26</cx:pt>
          <cx:pt idx="17570">29</cx:pt>
          <cx:pt idx="17571">61</cx:pt>
          <cx:pt idx="17572">23</cx:pt>
          <cx:pt idx="17573">50</cx:pt>
          <cx:pt idx="17574">42</cx:pt>
          <cx:pt idx="17575">54</cx:pt>
          <cx:pt idx="17576">34</cx:pt>
          <cx:pt idx="17577">82</cx:pt>
          <cx:pt idx="17578">33</cx:pt>
          <cx:pt idx="17579">52</cx:pt>
          <cx:pt idx="17580">55</cx:pt>
          <cx:pt idx="17581">55</cx:pt>
          <cx:pt idx="17582">43</cx:pt>
          <cx:pt idx="17583">57</cx:pt>
          <cx:pt idx="17584">56</cx:pt>
          <cx:pt idx="17585">54</cx:pt>
          <cx:pt idx="17586">30</cx:pt>
          <cx:pt idx="17587">36</cx:pt>
          <cx:pt idx="17588">30</cx:pt>
          <cx:pt idx="17589">28</cx:pt>
          <cx:pt idx="17590">45</cx:pt>
          <cx:pt idx="17591">60</cx:pt>
          <cx:pt idx="17592">38</cx:pt>
          <cx:pt idx="17593">60</cx:pt>
          <cx:pt idx="17594">57</cx:pt>
          <cx:pt idx="17595">54</cx:pt>
          <cx:pt idx="17596">54</cx:pt>
          <cx:pt idx="17597">19</cx:pt>
          <cx:pt idx="17598">38</cx:pt>
          <cx:pt idx="17599">56</cx:pt>
          <cx:pt idx="17600">35</cx:pt>
          <cx:pt idx="17601">54</cx:pt>
          <cx:pt idx="17602">25</cx:pt>
          <cx:pt idx="17603">21</cx:pt>
          <cx:pt idx="17604">56</cx:pt>
          <cx:pt idx="17605">60</cx:pt>
          <cx:pt idx="17606">32</cx:pt>
          <cx:pt idx="17607">61</cx:pt>
          <cx:pt idx="17608">39</cx:pt>
          <cx:pt idx="17609">48</cx:pt>
          <cx:pt idx="17610">63</cx:pt>
          <cx:pt idx="17611">35</cx:pt>
          <cx:pt idx="17612">58</cx:pt>
          <cx:pt idx="17613">61</cx:pt>
          <cx:pt idx="17614">36</cx:pt>
          <cx:pt idx="17615">61</cx:pt>
          <cx:pt idx="17616">55</cx:pt>
          <cx:pt idx="17617">40</cx:pt>
          <cx:pt idx="17618">66</cx:pt>
          <cx:pt idx="17619">42</cx:pt>
          <cx:pt idx="17620">60</cx:pt>
          <cx:pt idx="17621">67</cx:pt>
          <cx:pt idx="17622">73</cx:pt>
          <cx:pt idx="17623">70</cx:pt>
          <cx:pt idx="17624">24</cx:pt>
          <cx:pt idx="17625">26</cx:pt>
          <cx:pt idx="17626">58</cx:pt>
          <cx:pt idx="17627">63</cx:pt>
          <cx:pt idx="17628">45</cx:pt>
          <cx:pt idx="17629">74</cx:pt>
          <cx:pt idx="17630">58</cx:pt>
          <cx:pt idx="17631">51</cx:pt>
          <cx:pt idx="17632">57</cx:pt>
          <cx:pt idx="17633">61</cx:pt>
          <cx:pt idx="17634">56</cx:pt>
          <cx:pt idx="17635">91</cx:pt>
          <cx:pt idx="17636">32</cx:pt>
          <cx:pt idx="17637">65</cx:pt>
          <cx:pt idx="17638">56</cx:pt>
          <cx:pt idx="17639">67</cx:pt>
          <cx:pt idx="17640">37</cx:pt>
          <cx:pt idx="17641">93</cx:pt>
          <cx:pt idx="17642">34</cx:pt>
          <cx:pt idx="17643">55</cx:pt>
          <cx:pt idx="17644">61</cx:pt>
          <cx:pt idx="17645">31</cx:pt>
          <cx:pt idx="17646">64</cx:pt>
          <cx:pt idx="17647">49</cx:pt>
          <cx:pt idx="17648">58</cx:pt>
          <cx:pt idx="17649">76</cx:pt>
          <cx:pt idx="17650">54</cx:pt>
          <cx:pt idx="17651">60</cx:pt>
          <cx:pt idx="17652">56</cx:pt>
          <cx:pt idx="17653">55</cx:pt>
          <cx:pt idx="17654">38</cx:pt>
          <cx:pt idx="17655">56</cx:pt>
          <cx:pt idx="17656">59</cx:pt>
          <cx:pt idx="17657">51</cx:pt>
          <cx:pt idx="17658">74</cx:pt>
          <cx:pt idx="17659">57</cx:pt>
          <cx:pt idx="17660">55</cx:pt>
          <cx:pt idx="17661">55</cx:pt>
          <cx:pt idx="17662">50</cx:pt>
          <cx:pt idx="17663">27</cx:pt>
          <cx:pt idx="17664">80</cx:pt>
          <cx:pt idx="17665">59</cx:pt>
          <cx:pt idx="17666">38</cx:pt>
          <cx:pt idx="17667">50</cx:pt>
          <cx:pt idx="17668">57</cx:pt>
          <cx:pt idx="17669">57</cx:pt>
          <cx:pt idx="17670">50</cx:pt>
          <cx:pt idx="17671">72</cx:pt>
          <cx:pt idx="17672">46</cx:pt>
          <cx:pt idx="17673">22</cx:pt>
          <cx:pt idx="17674">31</cx:pt>
          <cx:pt idx="17675">52</cx:pt>
          <cx:pt idx="17676">34</cx:pt>
          <cx:pt idx="17677">58</cx:pt>
          <cx:pt idx="17678">55</cx:pt>
          <cx:pt idx="17679">56</cx:pt>
          <cx:pt idx="17680">70</cx:pt>
          <cx:pt idx="17681">58</cx:pt>
          <cx:pt idx="17682">57</cx:pt>
          <cx:pt idx="17683">36</cx:pt>
          <cx:pt idx="17684">55</cx:pt>
          <cx:pt idx="17685">46</cx:pt>
          <cx:pt idx="17686">72</cx:pt>
          <cx:pt idx="17687">43</cx:pt>
          <cx:pt idx="17688">61</cx:pt>
          <cx:pt idx="17689">56</cx:pt>
          <cx:pt idx="17690">58</cx:pt>
          <cx:pt idx="17691">62</cx:pt>
          <cx:pt idx="17692">60</cx:pt>
          <cx:pt idx="17693">43</cx:pt>
          <cx:pt idx="17694">67</cx:pt>
          <cx:pt idx="17695">52</cx:pt>
          <cx:pt idx="17696">78</cx:pt>
          <cx:pt idx="17697">54</cx:pt>
          <cx:pt idx="17698">24</cx:pt>
          <cx:pt idx="17699">55</cx:pt>
          <cx:pt idx="17700">29</cx:pt>
          <cx:pt idx="17701">66</cx:pt>
          <cx:pt idx="17702">38</cx:pt>
          <cx:pt idx="17703">25</cx:pt>
          <cx:pt idx="17704">64</cx:pt>
          <cx:pt idx="17705">39</cx:pt>
          <cx:pt idx="17706">27</cx:pt>
          <cx:pt idx="17707">53</cx:pt>
          <cx:pt idx="17708">53</cx:pt>
          <cx:pt idx="17709">57</cx:pt>
          <cx:pt idx="17710">47</cx:pt>
          <cx:pt idx="17711">56</cx:pt>
          <cx:pt idx="17712">58</cx:pt>
          <cx:pt idx="17713">64</cx:pt>
          <cx:pt idx="17714">63</cx:pt>
          <cx:pt idx="17715">48</cx:pt>
          <cx:pt idx="17716">62</cx:pt>
          <cx:pt idx="17717">37</cx:pt>
          <cx:pt idx="17718">57</cx:pt>
          <cx:pt idx="17719">58</cx:pt>
          <cx:pt idx="17720">34</cx:pt>
          <cx:pt idx="17721">60</cx:pt>
          <cx:pt idx="17722">36</cx:pt>
          <cx:pt idx="17723">65</cx:pt>
          <cx:pt idx="17724">56</cx:pt>
          <cx:pt idx="17725">56</cx:pt>
          <cx:pt idx="17726">77</cx:pt>
          <cx:pt idx="17727">48</cx:pt>
          <cx:pt idx="17728">66</cx:pt>
          <cx:pt idx="17729">53</cx:pt>
          <cx:pt idx="17730">47</cx:pt>
          <cx:pt idx="17731">23</cx:pt>
          <cx:pt idx="17732">44</cx:pt>
          <cx:pt idx="17733">39</cx:pt>
          <cx:pt idx="17734">53</cx:pt>
          <cx:pt idx="17735">49</cx:pt>
          <cx:pt idx="17736">46</cx:pt>
          <cx:pt idx="17737">47</cx:pt>
          <cx:pt idx="17738">54</cx:pt>
          <cx:pt idx="17739">62</cx:pt>
          <cx:pt idx="17740">38</cx:pt>
          <cx:pt idx="17741">58</cx:pt>
          <cx:pt idx="17742">37</cx:pt>
          <cx:pt idx="17743">59</cx:pt>
          <cx:pt idx="17744">57</cx:pt>
          <cx:pt idx="17745">23</cx:pt>
          <cx:pt idx="17746">48</cx:pt>
          <cx:pt idx="17747">53</cx:pt>
          <cx:pt idx="17748">67</cx:pt>
          <cx:pt idx="17749">82</cx:pt>
          <cx:pt idx="17750">62</cx:pt>
          <cx:pt idx="17751">69</cx:pt>
          <cx:pt idx="17752">56</cx:pt>
          <cx:pt idx="17753">62</cx:pt>
          <cx:pt idx="17754">46</cx:pt>
          <cx:pt idx="17755">51</cx:pt>
          <cx:pt idx="17756">59</cx:pt>
          <cx:pt idx="17757">64</cx:pt>
          <cx:pt idx="17758">60</cx:pt>
          <cx:pt idx="17759">60</cx:pt>
          <cx:pt idx="17760">56</cx:pt>
          <cx:pt idx="17761">32</cx:pt>
          <cx:pt idx="17762">59</cx:pt>
          <cx:pt idx="17763">41</cx:pt>
          <cx:pt idx="17764">58</cx:pt>
          <cx:pt idx="17765">62</cx:pt>
          <cx:pt idx="17766">24</cx:pt>
          <cx:pt idx="17767">59</cx:pt>
          <cx:pt idx="17768">76</cx:pt>
          <cx:pt idx="17769">43</cx:pt>
          <cx:pt idx="17770">28</cx:pt>
          <cx:pt idx="17771">52</cx:pt>
          <cx:pt idx="17772">75</cx:pt>
          <cx:pt idx="17773">78</cx:pt>
          <cx:pt idx="17774">53</cx:pt>
          <cx:pt idx="17775">67</cx:pt>
          <cx:pt idx="17776">61</cx:pt>
          <cx:pt idx="17777">56</cx:pt>
          <cx:pt idx="17778">63</cx:pt>
          <cx:pt idx="17779">69</cx:pt>
          <cx:pt idx="17780">78</cx:pt>
          <cx:pt idx="17781">74</cx:pt>
          <cx:pt idx="17782">39</cx:pt>
          <cx:pt idx="17783">35</cx:pt>
          <cx:pt idx="17784">62</cx:pt>
          <cx:pt idx="17785">73</cx:pt>
          <cx:pt idx="17786">57</cx:pt>
          <cx:pt idx="17787">47</cx:pt>
          <cx:pt idx="17788">37</cx:pt>
          <cx:pt idx="17789">56</cx:pt>
          <cx:pt idx="17790">81</cx:pt>
          <cx:pt idx="17791">70</cx:pt>
          <cx:pt idx="17792">61</cx:pt>
          <cx:pt idx="17793">46</cx:pt>
          <cx:pt idx="17794">58</cx:pt>
          <cx:pt idx="17795">50</cx:pt>
          <cx:pt idx="17796">56</cx:pt>
          <cx:pt idx="17797">57</cx:pt>
          <cx:pt idx="17798">34</cx:pt>
          <cx:pt idx="17799">77</cx:pt>
          <cx:pt idx="17800">63</cx:pt>
          <cx:pt idx="17801">68</cx:pt>
          <cx:pt idx="17802">59</cx:pt>
          <cx:pt idx="17803">76</cx:pt>
          <cx:pt idx="17804">66</cx:pt>
          <cx:pt idx="17805">47</cx:pt>
          <cx:pt idx="17806">22</cx:pt>
          <cx:pt idx="17807">83</cx:pt>
          <cx:pt idx="17808">38</cx:pt>
          <cx:pt idx="17809">25</cx:pt>
          <cx:pt idx="17810">61</cx:pt>
          <cx:pt idx="17811">57</cx:pt>
          <cx:pt idx="17812">72</cx:pt>
          <cx:pt idx="17813">63</cx:pt>
          <cx:pt idx="17814">65</cx:pt>
          <cx:pt idx="17815">78</cx:pt>
          <cx:pt idx="17816">34</cx:pt>
          <cx:pt idx="17817">55</cx:pt>
          <cx:pt idx="17818">59</cx:pt>
          <cx:pt idx="17819">37</cx:pt>
          <cx:pt idx="17820">55</cx:pt>
          <cx:pt idx="17821">71</cx:pt>
          <cx:pt idx="17822">29</cx:pt>
          <cx:pt idx="17823">54</cx:pt>
          <cx:pt idx="17824">40</cx:pt>
          <cx:pt idx="17825">21</cx:pt>
          <cx:pt idx="17826">72</cx:pt>
          <cx:pt idx="17827">54</cx:pt>
          <cx:pt idx="17828">58</cx:pt>
          <cx:pt idx="17829">23</cx:pt>
          <cx:pt idx="17830">44</cx:pt>
          <cx:pt idx="17831">74</cx:pt>
          <cx:pt idx="17832">58</cx:pt>
          <cx:pt idx="17833">38</cx:pt>
          <cx:pt idx="17834">80</cx:pt>
          <cx:pt idx="17835">70</cx:pt>
          <cx:pt idx="17836">43</cx:pt>
          <cx:pt idx="17837">33</cx:pt>
          <cx:pt idx="17838">63</cx:pt>
          <cx:pt idx="17839">21</cx:pt>
          <cx:pt idx="17840">59</cx:pt>
          <cx:pt idx="17841">43</cx:pt>
          <cx:pt idx="17842">36</cx:pt>
          <cx:pt idx="17843">59</cx:pt>
          <cx:pt idx="17844">60</cx:pt>
          <cx:pt idx="17845">64</cx:pt>
          <cx:pt idx="17846">23</cx:pt>
          <cx:pt idx="17847">34</cx:pt>
          <cx:pt idx="17848">31</cx:pt>
          <cx:pt idx="17849">43</cx:pt>
          <cx:pt idx="17850">65</cx:pt>
          <cx:pt idx="17851">32</cx:pt>
          <cx:pt idx="17852">59</cx:pt>
          <cx:pt idx="17853">52</cx:pt>
          <cx:pt idx="17854">33</cx:pt>
          <cx:pt idx="17855">32</cx:pt>
          <cx:pt idx="17856">55</cx:pt>
          <cx:pt idx="17857">62</cx:pt>
          <cx:pt idx="17858">33</cx:pt>
          <cx:pt idx="17859">31</cx:pt>
          <cx:pt idx="17860">58</cx:pt>
          <cx:pt idx="17861">55</cx:pt>
          <cx:pt idx="17862">28</cx:pt>
          <cx:pt idx="17863">31</cx:pt>
          <cx:pt idx="17864">42</cx:pt>
          <cx:pt idx="17865">65</cx:pt>
          <cx:pt idx="17866">63</cx:pt>
          <cx:pt idx="17867">50</cx:pt>
          <cx:pt idx="17868">64</cx:pt>
          <cx:pt idx="17869">61</cx:pt>
          <cx:pt idx="17870">52</cx:pt>
          <cx:pt idx="17871">38</cx:pt>
          <cx:pt idx="17872">56</cx:pt>
          <cx:pt idx="17873">55</cx:pt>
          <cx:pt idx="17874">50</cx:pt>
          <cx:pt idx="17875">57</cx:pt>
          <cx:pt idx="17876">43</cx:pt>
          <cx:pt idx="17877">24</cx:pt>
          <cx:pt idx="17878">37</cx:pt>
          <cx:pt idx="17879">37</cx:pt>
          <cx:pt idx="17880">38</cx:pt>
          <cx:pt idx="17881">56</cx:pt>
          <cx:pt idx="17882">57</cx:pt>
          <cx:pt idx="17883">79</cx:pt>
          <cx:pt idx="17884">57</cx:pt>
          <cx:pt idx="17885">56</cx:pt>
          <cx:pt idx="17886">58</cx:pt>
          <cx:pt idx="17887">82</cx:pt>
          <cx:pt idx="17888">57</cx:pt>
          <cx:pt idx="17889">57</cx:pt>
          <cx:pt idx="17890">59</cx:pt>
          <cx:pt idx="17891">37</cx:pt>
          <cx:pt idx="17892">58</cx:pt>
          <cx:pt idx="17893">62</cx:pt>
          <cx:pt idx="17894">61</cx:pt>
          <cx:pt idx="17895">46</cx:pt>
          <cx:pt idx="17896">53</cx:pt>
          <cx:pt idx="17897">49</cx:pt>
          <cx:pt idx="17898">27</cx:pt>
          <cx:pt idx="17899">30</cx:pt>
          <cx:pt idx="17900">28</cx:pt>
          <cx:pt idx="17901">78</cx:pt>
          <cx:pt idx="17902">28</cx:pt>
          <cx:pt idx="17903">54</cx:pt>
          <cx:pt idx="17904">60</cx:pt>
          <cx:pt idx="17905">58</cx:pt>
          <cx:pt idx="17906">62</cx:pt>
          <cx:pt idx="17907">60</cx:pt>
          <cx:pt idx="17908">54</cx:pt>
          <cx:pt idx="17909">59</cx:pt>
          <cx:pt idx="17910">69</cx:pt>
          <cx:pt idx="17911">63</cx:pt>
          <cx:pt idx="17912">64</cx:pt>
          <cx:pt idx="17913">29</cx:pt>
          <cx:pt idx="17914">57</cx:pt>
          <cx:pt idx="17915">65</cx:pt>
          <cx:pt idx="17916">67</cx:pt>
          <cx:pt idx="17917">43</cx:pt>
          <cx:pt idx="17918">62</cx:pt>
          <cx:pt idx="17919">31</cx:pt>
          <cx:pt idx="17920">55</cx:pt>
          <cx:pt idx="17921">33</cx:pt>
          <cx:pt idx="17922">33</cx:pt>
          <cx:pt idx="17923">58</cx:pt>
          <cx:pt idx="17924">57</cx:pt>
          <cx:pt idx="17925">45</cx:pt>
          <cx:pt idx="17926">31</cx:pt>
          <cx:pt idx="17927">39</cx:pt>
          <cx:pt idx="17928">51</cx:pt>
          <cx:pt idx="17929">33</cx:pt>
          <cx:pt idx="17930">44</cx:pt>
          <cx:pt idx="17931">47</cx:pt>
          <cx:pt idx="17932">49</cx:pt>
          <cx:pt idx="17933">57</cx:pt>
          <cx:pt idx="17934">69</cx:pt>
          <cx:pt idx="17935">50</cx:pt>
          <cx:pt idx="17936">51</cx:pt>
          <cx:pt idx="17937">51</cx:pt>
          <cx:pt idx="17938">54</cx:pt>
          <cx:pt idx="17939">64</cx:pt>
          <cx:pt idx="17940">47</cx:pt>
          <cx:pt idx="17941">52</cx:pt>
          <cx:pt idx="17942">59</cx:pt>
          <cx:pt idx="17943">46</cx:pt>
          <cx:pt idx="17944">58</cx:pt>
          <cx:pt idx="17945">60</cx:pt>
          <cx:pt idx="17946">69</cx:pt>
          <cx:pt idx="17947">49</cx:pt>
          <cx:pt idx="17948">58</cx:pt>
          <cx:pt idx="17949">38</cx:pt>
          <cx:pt idx="17950">60</cx:pt>
          <cx:pt idx="17951">45</cx:pt>
          <cx:pt idx="17952">35</cx:pt>
          <cx:pt idx="17953">40</cx:pt>
        </cx:lvl>
      </cx:numDim>
    </cx:data>
  </cx:chartData>
  <cx:chart>
    <cx:plotArea>
      <cx:plotAreaRegion>
        <cx:series layoutId="clusteredColumn" uniqueId="{54F9E3CF-DD6E-4CC2-869A-F52CA0F70693}">
          <cx:tx>
            <cx:txData>
              <cx:f>Sheet1!$A$1</cx:f>
              <cx:v>movement_agility</cx:v>
            </cx:txData>
          </cx:tx>
          <cx:dataId val="0"/>
          <cx:layoutPr>
            <cx:binning intervalClosed="r"/>
          </cx:layoutPr>
        </cx:series>
      </cx:plotAreaRegion>
      <cx:axis id="0" hidden="1">
        <cx:catScaling gapWidth="0"/>
        <cx:tickLabels/>
      </cx:axis>
      <cx:axis id="1">
        <cx:valScaling/>
        <cx:majorGridlines/>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Sheet1!$B$2:$B$17955</cx:f>
        <cx:lvl ptCount="17954" formatCode="General">
          <cx:pt idx="0">95</cx:pt>
          <cx:pt idx="1">68</cx:pt>
          <cx:pt idx="2">61</cx:pt>
          <cx:pt idx="3">78</cx:pt>
          <cx:pt idx="4">69</cx:pt>
          <cx:pt idx="5">84</cx:pt>
          <cx:pt idx="6">67</cx:pt>
          <cx:pt idx="7">59</cx:pt>
          <cx:pt idx="8">93</cx:pt>
          <cx:pt idx="9">79</cx:pt>
          <cx:pt idx="10">32</cx:pt>
          <cx:pt idx="11">68</cx:pt>
          <cx:pt idx="12">65</cx:pt>
          <cx:pt idx="13">75</cx:pt>
          <cx:pt idx="14">89</cx:pt>
          <cx:pt idx="15">80</cx:pt>
          <cx:pt idx="16">85</cx:pt>
          <cx:pt idx="17">67</cx:pt>
          <cx:pt idx="18">85</cx:pt>
          <cx:pt idx="19">76</cx:pt>
          <cx:pt idx="20">75</cx:pt>
          <cx:pt idx="21">87</cx:pt>
          <cx:pt idx="22">75</cx:pt>
          <cx:pt idx="23">61</cx:pt>
          <cx:pt idx="24">69</cx:pt>
          <cx:pt idx="25">93</cx:pt>
          <cx:pt idx="26">74</cx:pt>
          <cx:pt idx="27">52</cx:pt>
          <cx:pt idx="28">68</cx:pt>
          <cx:pt idx="29">89</cx:pt>
          <cx:pt idx="30">75</cx:pt>
          <cx:pt idx="31">85</cx:pt>
          <cx:pt idx="32">77</cx:pt>
          <cx:pt idx="33">85</cx:pt>
          <cx:pt idx="34">57</cx:pt>
          <cx:pt idx="35">64</cx:pt>
          <cx:pt idx="36">79</cx:pt>
          <cx:pt idx="37">52</cx:pt>
          <cx:pt idx="38">74</cx:pt>
          <cx:pt idx="39">78</cx:pt>
          <cx:pt idx="40">66</cx:pt>
          <cx:pt idx="41">44</cx:pt>
          <cx:pt idx="42">71</cx:pt>
          <cx:pt idx="43">77</cx:pt>
          <cx:pt idx="44">88</cx:pt>
          <cx:pt idx="45">82</cx:pt>
          <cx:pt idx="46">71</cx:pt>
          <cx:pt idx="47">64</cx:pt>
          <cx:pt idx="48">70</cx:pt>
          <cx:pt idx="49">59</cx:pt>
          <cx:pt idx="50">54</cx:pt>
          <cx:pt idx="51">79</cx:pt>
          <cx:pt idx="52">82</cx:pt>
          <cx:pt idx="53">81</cx:pt>
          <cx:pt idx="54">51</cx:pt>
          <cx:pt idx="55">76</cx:pt>
          <cx:pt idx="56">34</cx:pt>
          <cx:pt idx="57">68</cx:pt>
          <cx:pt idx="58">70</cx:pt>
          <cx:pt idx="59">82</cx:pt>
          <cx:pt idx="60">87</cx:pt>
          <cx:pt idx="61">60</cx:pt>
          <cx:pt idx="62">83</cx:pt>
          <cx:pt idx="63">76</cx:pt>
          <cx:pt idx="64">64</cx:pt>
          <cx:pt idx="65">80</cx:pt>
          <cx:pt idx="66">72</cx:pt>
          <cx:pt idx="67">66</cx:pt>
          <cx:pt idx="68">81</cx:pt>
          <cx:pt idx="69">80</cx:pt>
          <cx:pt idx="70">68</cx:pt>
          <cx:pt idx="71">79</cx:pt>
          <cx:pt idx="72">87</cx:pt>
          <cx:pt idx="73">73</cx:pt>
          <cx:pt idx="74">76</cx:pt>
          <cx:pt idx="75">76</cx:pt>
          <cx:pt idx="76">62</cx:pt>
          <cx:pt idx="77">61</cx:pt>
          <cx:pt idx="78">53</cx:pt>
          <cx:pt idx="79">85</cx:pt>
          <cx:pt idx="80">71</cx:pt>
          <cx:pt idx="81">63</cx:pt>
          <cx:pt idx="82">72</cx:pt>
          <cx:pt idx="83">84</cx:pt>
          <cx:pt idx="84">83</cx:pt>
          <cx:pt idx="85">68</cx:pt>
          <cx:pt idx="86">72</cx:pt>
          <cx:pt idx="87">81</cx:pt>
          <cx:pt idx="88">82</cx:pt>
          <cx:pt idx="89">75</cx:pt>
          <cx:pt idx="90">71</cx:pt>
          <cx:pt idx="91">74</cx:pt>
          <cx:pt idx="92">57</cx:pt>
          <cx:pt idx="93">53</cx:pt>
          <cx:pt idx="94">64</cx:pt>
          <cx:pt idx="95">69</cx:pt>
          <cx:pt idx="96">92</cx:pt>
          <cx:pt idx="97">77</cx:pt>
          <cx:pt idx="98">84</cx:pt>
          <cx:pt idx="99">61</cx:pt>
          <cx:pt idx="100">79</cx:pt>
          <cx:pt idx="101">77</cx:pt>
          <cx:pt idx="102">76</cx:pt>
          <cx:pt idx="103">76</cx:pt>
          <cx:pt idx="104">75</cx:pt>
          <cx:pt idx="105">74</cx:pt>
          <cx:pt idx="106">84</cx:pt>
          <cx:pt idx="107">86</cx:pt>
          <cx:pt idx="108">73</cx:pt>
          <cx:pt idx="109">72</cx:pt>
          <cx:pt idx="110">53</cx:pt>
          <cx:pt idx="111">94</cx:pt>
          <cx:pt idx="112">70</cx:pt>
          <cx:pt idx="113">80</cx:pt>
          <cx:pt idx="114">82</cx:pt>
          <cx:pt idx="115">82</cx:pt>
          <cx:pt idx="116">92</cx:pt>
          <cx:pt idx="117">48</cx:pt>
          <cx:pt idx="118">82</cx:pt>
          <cx:pt idx="119">72</cx:pt>
          <cx:pt idx="120">68</cx:pt>
          <cx:pt idx="121">46</cx:pt>
          <cx:pt idx="122">66</cx:pt>
          <cx:pt idx="123">82</cx:pt>
          <cx:pt idx="124">66</cx:pt>
          <cx:pt idx="125">67</cx:pt>
          <cx:pt idx="126">63</cx:pt>
          <cx:pt idx="127">71</cx:pt>
          <cx:pt idx="128">59</cx:pt>
          <cx:pt idx="129">72</cx:pt>
          <cx:pt idx="130">83</cx:pt>
          <cx:pt idx="131">85</cx:pt>
          <cx:pt idx="132">58</cx:pt>
          <cx:pt idx="133">38</cx:pt>
          <cx:pt idx="134">68</cx:pt>
          <cx:pt idx="135">75</cx:pt>
          <cx:pt idx="136">71</cx:pt>
          <cx:pt idx="137">87</cx:pt>
          <cx:pt idx="138">77</cx:pt>
          <cx:pt idx="139">63</cx:pt>
          <cx:pt idx="140">56</cx:pt>
          <cx:pt idx="141">81</cx:pt>
          <cx:pt idx="142">90</cx:pt>
          <cx:pt idx="143">83</cx:pt>
          <cx:pt idx="144">66</cx:pt>
          <cx:pt idx="145">85</cx:pt>
          <cx:pt idx="146">67</cx:pt>
          <cx:pt idx="147">79</cx:pt>
          <cx:pt idx="148">68</cx:pt>
          <cx:pt idx="149">70</cx:pt>
          <cx:pt idx="150">70</cx:pt>
          <cx:pt idx="151">67</cx:pt>
          <cx:pt idx="152">53</cx:pt>
          <cx:pt idx="153">60</cx:pt>
          <cx:pt idx="154">69</cx:pt>
          <cx:pt idx="155">82</cx:pt>
          <cx:pt idx="156">83</cx:pt>
          <cx:pt idx="157">85</cx:pt>
          <cx:pt idx="158">62</cx:pt>
          <cx:pt idx="159">77</cx:pt>
          <cx:pt idx="160">63</cx:pt>
          <cx:pt idx="161">63</cx:pt>
          <cx:pt idx="162">73</cx:pt>
          <cx:pt idx="163">78</cx:pt>
          <cx:pt idx="164">39</cx:pt>
          <cx:pt idx="165">30</cx:pt>
          <cx:pt idx="166">75</cx:pt>
          <cx:pt idx="167">70</cx:pt>
          <cx:pt idx="168">68</cx:pt>
          <cx:pt idx="169">68</cx:pt>
          <cx:pt idx="170">62</cx:pt>
          <cx:pt idx="171">84</cx:pt>
          <cx:pt idx="172">67</cx:pt>
          <cx:pt idx="173">77</cx:pt>
          <cx:pt idx="174">70</cx:pt>
          <cx:pt idx="175">79</cx:pt>
          <cx:pt idx="176">76</cx:pt>
          <cx:pt idx="177">84</cx:pt>
          <cx:pt idx="178">69</cx:pt>
          <cx:pt idx="179">79</cx:pt>
          <cx:pt idx="180">58</cx:pt>
          <cx:pt idx="181">82</cx:pt>
          <cx:pt idx="182">73</cx:pt>
          <cx:pt idx="183">85</cx:pt>
          <cx:pt idx="184">68</cx:pt>
          <cx:pt idx="185">34</cx:pt>
          <cx:pt idx="186">56</cx:pt>
          <cx:pt idx="187">73</cx:pt>
          <cx:pt idx="188">75</cx:pt>
          <cx:pt idx="189">55</cx:pt>
          <cx:pt idx="190">69</cx:pt>
          <cx:pt idx="191">66</cx:pt>
          <cx:pt idx="192">49</cx:pt>
          <cx:pt idx="193">71</cx:pt>
          <cx:pt idx="194">86</cx:pt>
          <cx:pt idx="195">68</cx:pt>
          <cx:pt idx="196">70</cx:pt>
          <cx:pt idx="197">72</cx:pt>
          <cx:pt idx="198">66</cx:pt>
          <cx:pt idx="199">79</cx:pt>
          <cx:pt idx="200">80</cx:pt>
          <cx:pt idx="201">66</cx:pt>
          <cx:pt idx="202">72</cx:pt>
          <cx:pt idx="203">89</cx:pt>
          <cx:pt idx="204">63</cx:pt>
          <cx:pt idx="205">67</cx:pt>
          <cx:pt idx="206">58</cx:pt>
          <cx:pt idx="207">49</cx:pt>
          <cx:pt idx="208">71</cx:pt>
          <cx:pt idx="209">78</cx:pt>
          <cx:pt idx="210">77</cx:pt>
          <cx:pt idx="211">50</cx:pt>
          <cx:pt idx="212">60</cx:pt>
          <cx:pt idx="213">63</cx:pt>
          <cx:pt idx="214">77</cx:pt>
          <cx:pt idx="215">72</cx:pt>
          <cx:pt idx="216">89</cx:pt>
          <cx:pt idx="217">85</cx:pt>
          <cx:pt idx="218">74</cx:pt>
          <cx:pt idx="219">82</cx:pt>
          <cx:pt idx="220">81</cx:pt>
          <cx:pt idx="221">63</cx:pt>
          <cx:pt idx="222">39</cx:pt>
          <cx:pt idx="223">65</cx:pt>
          <cx:pt idx="224">71</cx:pt>
          <cx:pt idx="225">74</cx:pt>
          <cx:pt idx="226">64</cx:pt>
          <cx:pt idx="227">83</cx:pt>
          <cx:pt idx="228">82</cx:pt>
          <cx:pt idx="229">69</cx:pt>
          <cx:pt idx="230">81</cx:pt>
          <cx:pt idx="231">71</cx:pt>
          <cx:pt idx="232">75</cx:pt>
          <cx:pt idx="233">69</cx:pt>
          <cx:pt idx="234">73</cx:pt>
          <cx:pt idx="235">74</cx:pt>
          <cx:pt idx="236">75</cx:pt>
          <cx:pt idx="237">77</cx:pt>
          <cx:pt idx="238">67</cx:pt>
          <cx:pt idx="239">77</cx:pt>
          <cx:pt idx="240">78</cx:pt>
          <cx:pt idx="241">85</cx:pt>
          <cx:pt idx="242">67</cx:pt>
          <cx:pt idx="243">76</cx:pt>
          <cx:pt idx="244">59</cx:pt>
          <cx:pt idx="245">75</cx:pt>
          <cx:pt idx="246">67</cx:pt>
          <cx:pt idx="247">72</cx:pt>
          <cx:pt idx="248">78</cx:pt>
          <cx:pt idx="249">71</cx:pt>
          <cx:pt idx="250">76</cx:pt>
          <cx:pt idx="251">72</cx:pt>
          <cx:pt idx="252">77</cx:pt>
          <cx:pt idx="253">49</cx:pt>
          <cx:pt idx="254">79</cx:pt>
          <cx:pt idx="255">80</cx:pt>
          <cx:pt idx="256">71</cx:pt>
          <cx:pt idx="257">74</cx:pt>
          <cx:pt idx="258">82</cx:pt>
          <cx:pt idx="259">50</cx:pt>
          <cx:pt idx="260">73</cx:pt>
          <cx:pt idx="261">66</cx:pt>
          <cx:pt idx="262">69</cx:pt>
          <cx:pt idx="263">72</cx:pt>
          <cx:pt idx="264">41</cx:pt>
          <cx:pt idx="265">38</cx:pt>
          <cx:pt idx="266">81</cx:pt>
          <cx:pt idx="267">72</cx:pt>
          <cx:pt idx="268">59</cx:pt>
          <cx:pt idx="269">82</cx:pt>
          <cx:pt idx="270">83</cx:pt>
          <cx:pt idx="271">82</cx:pt>
          <cx:pt idx="272">40</cx:pt>
          <cx:pt idx="273">86</cx:pt>
          <cx:pt idx="274">84</cx:pt>
          <cx:pt idx="275">73</cx:pt>
          <cx:pt idx="276">64</cx:pt>
          <cx:pt idx="277">66</cx:pt>
          <cx:pt idx="278">68</cx:pt>
          <cx:pt idx="279">72</cx:pt>
          <cx:pt idx="280">70</cx:pt>
          <cx:pt idx="281">75</cx:pt>
          <cx:pt idx="282">73</cx:pt>
          <cx:pt idx="283">68</cx:pt>
          <cx:pt idx="284">62</cx:pt>
          <cx:pt idx="285">55</cx:pt>
          <cx:pt idx="286">74</cx:pt>
          <cx:pt idx="287">61</cx:pt>
          <cx:pt idx="288">75</cx:pt>
          <cx:pt idx="289">92</cx:pt>
          <cx:pt idx="290">67</cx:pt>
          <cx:pt idx="291">69</cx:pt>
          <cx:pt idx="292">68</cx:pt>
          <cx:pt idx="293">75</cx:pt>
          <cx:pt idx="294">77</cx:pt>
          <cx:pt idx="295">49</cx:pt>
          <cx:pt idx="296">77</cx:pt>
          <cx:pt idx="297">92</cx:pt>
          <cx:pt idx="298">87</cx:pt>
          <cx:pt idx="299">75</cx:pt>
          <cx:pt idx="300">74</cx:pt>
          <cx:pt idx="301">65</cx:pt>
          <cx:pt idx="302">74</cx:pt>
          <cx:pt idx="303">65</cx:pt>
          <cx:pt idx="304">76</cx:pt>
          <cx:pt idx="305">61</cx:pt>
          <cx:pt idx="306">83</cx:pt>
          <cx:pt idx="307">75</cx:pt>
          <cx:pt idx="308">66</cx:pt>
          <cx:pt idx="309">79</cx:pt>
          <cx:pt idx="310">84</cx:pt>
          <cx:pt idx="311">64</cx:pt>
          <cx:pt idx="312">80</cx:pt>
          <cx:pt idx="313">63</cx:pt>
          <cx:pt idx="314">52</cx:pt>
          <cx:pt idx="315">73</cx:pt>
          <cx:pt idx="316">44</cx:pt>
          <cx:pt idx="317">64</cx:pt>
          <cx:pt idx="318">72</cx:pt>
          <cx:pt idx="319">78</cx:pt>
          <cx:pt idx="320">62</cx:pt>
          <cx:pt idx="321">72</cx:pt>
          <cx:pt idx="322">93</cx:pt>
          <cx:pt idx="323">42</cx:pt>
          <cx:pt idx="324">68</cx:pt>
          <cx:pt idx="325">85</cx:pt>
          <cx:pt idx="326">67</cx:pt>
          <cx:pt idx="327">73</cx:pt>
          <cx:pt idx="328">73</cx:pt>
          <cx:pt idx="329">50</cx:pt>
          <cx:pt idx="330">78</cx:pt>
          <cx:pt idx="331">72</cx:pt>
          <cx:pt idx="332">61</cx:pt>
          <cx:pt idx="333">82</cx:pt>
          <cx:pt idx="334">69</cx:pt>
          <cx:pt idx="335">70</cx:pt>
          <cx:pt idx="336">83</cx:pt>
          <cx:pt idx="337">82</cx:pt>
          <cx:pt idx="338">67</cx:pt>
          <cx:pt idx="339">75</cx:pt>
          <cx:pt idx="340">62</cx:pt>
          <cx:pt idx="341">86</cx:pt>
          <cx:pt idx="342">71</cx:pt>
          <cx:pt idx="343">81</cx:pt>
          <cx:pt idx="344">69</cx:pt>
          <cx:pt idx="345">70</cx:pt>
          <cx:pt idx="346">70</cx:pt>
          <cx:pt idx="347">82</cx:pt>
          <cx:pt idx="348">61</cx:pt>
          <cx:pt idx="349">61</cx:pt>
          <cx:pt idx="350">65</cx:pt>
          <cx:pt idx="351">75</cx:pt>
          <cx:pt idx="352">85</cx:pt>
          <cx:pt idx="353">89</cx:pt>
          <cx:pt idx="354">65</cx:pt>
          <cx:pt idx="355">89</cx:pt>
          <cx:pt idx="356">75</cx:pt>
          <cx:pt idx="357">84</cx:pt>
          <cx:pt idx="358">30</cx:pt>
          <cx:pt idx="359">76</cx:pt>
          <cx:pt idx="360">62</cx:pt>
          <cx:pt idx="361">73</cx:pt>
          <cx:pt idx="362">80</cx:pt>
          <cx:pt idx="363">80</cx:pt>
          <cx:pt idx="364">67</cx:pt>
          <cx:pt idx="365">86</cx:pt>
          <cx:pt idx="366">60</cx:pt>
          <cx:pt idx="367">70</cx:pt>
          <cx:pt idx="368">65</cx:pt>
          <cx:pt idx="369">76</cx:pt>
          <cx:pt idx="370">73</cx:pt>
          <cx:pt idx="371">75</cx:pt>
          <cx:pt idx="372">73</cx:pt>
          <cx:pt idx="373">73</cx:pt>
          <cx:pt idx="374">80</cx:pt>
          <cx:pt idx="375">69</cx:pt>
          <cx:pt idx="376">60</cx:pt>
          <cx:pt idx="377">71</cx:pt>
          <cx:pt idx="378">72</cx:pt>
          <cx:pt idx="379">76</cx:pt>
          <cx:pt idx="380">79</cx:pt>
          <cx:pt idx="381">77</cx:pt>
          <cx:pt idx="382">64</cx:pt>
          <cx:pt idx="383">68</cx:pt>
          <cx:pt idx="384">88</cx:pt>
          <cx:pt idx="385">43</cx:pt>
          <cx:pt idx="386">78</cx:pt>
          <cx:pt idx="387">48</cx:pt>
          <cx:pt idx="388">74</cx:pt>
          <cx:pt idx="389">68</cx:pt>
          <cx:pt idx="390">65</cx:pt>
          <cx:pt idx="391">74</cx:pt>
          <cx:pt idx="392">65</cx:pt>
          <cx:pt idx="393">63</cx:pt>
          <cx:pt idx="394">81</cx:pt>
          <cx:pt idx="395">63</cx:pt>
          <cx:pt idx="396">58</cx:pt>
          <cx:pt idx="397">71</cx:pt>
          <cx:pt idx="398">64</cx:pt>
          <cx:pt idx="399">54</cx:pt>
          <cx:pt idx="400">58</cx:pt>
          <cx:pt idx="401">76</cx:pt>
          <cx:pt idx="402">84</cx:pt>
          <cx:pt idx="403">85</cx:pt>
          <cx:pt idx="404">71</cx:pt>
          <cx:pt idx="405">66</cx:pt>
          <cx:pt idx="406">82</cx:pt>
          <cx:pt idx="407">74</cx:pt>
          <cx:pt idx="408">81</cx:pt>
          <cx:pt idx="409">76</cx:pt>
          <cx:pt idx="410">84</cx:pt>
          <cx:pt idx="411">63</cx:pt>
          <cx:pt idx="412">54</cx:pt>
          <cx:pt idx="413">64</cx:pt>
          <cx:pt idx="414">74</cx:pt>
          <cx:pt idx="415">81</cx:pt>
          <cx:pt idx="416">72</cx:pt>
          <cx:pt idx="417">81</cx:pt>
          <cx:pt idx="418">52</cx:pt>
          <cx:pt idx="419">64</cx:pt>
          <cx:pt idx="420">66</cx:pt>
          <cx:pt idx="421">60</cx:pt>
          <cx:pt idx="422">66</cx:pt>
          <cx:pt idx="423">82</cx:pt>
          <cx:pt idx="424">45</cx:pt>
          <cx:pt idx="425">62</cx:pt>
          <cx:pt idx="426">77</cx:pt>
          <cx:pt idx="427">70</cx:pt>
          <cx:pt idx="428">76</cx:pt>
          <cx:pt idx="429">63</cx:pt>
          <cx:pt idx="430">55</cx:pt>
          <cx:pt idx="431">74</cx:pt>
          <cx:pt idx="432">76</cx:pt>
          <cx:pt idx="433">69</cx:pt>
          <cx:pt idx="434">69</cx:pt>
          <cx:pt idx="435">73</cx:pt>
          <cx:pt idx="436">73</cx:pt>
          <cx:pt idx="437">80</cx:pt>
          <cx:pt idx="438">67</cx:pt>
          <cx:pt idx="439">30</cx:pt>
          <cx:pt idx="440">74</cx:pt>
          <cx:pt idx="441">91</cx:pt>
          <cx:pt idx="442">84</cx:pt>
          <cx:pt idx="443">71</cx:pt>
          <cx:pt idx="444">72</cx:pt>
          <cx:pt idx="445">65</cx:pt>
          <cx:pt idx="446">76</cx:pt>
          <cx:pt idx="447">77</cx:pt>
          <cx:pt idx="448">71</cx:pt>
          <cx:pt idx="449">63</cx:pt>
          <cx:pt idx="450">72</cx:pt>
          <cx:pt idx="451">75</cx:pt>
          <cx:pt idx="452">75</cx:pt>
          <cx:pt idx="453">86</cx:pt>
          <cx:pt idx="454">83</cx:pt>
          <cx:pt idx="455">76</cx:pt>
          <cx:pt idx="456">67</cx:pt>
          <cx:pt idx="457">80</cx:pt>
          <cx:pt idx="458">60</cx:pt>
          <cx:pt idx="459">76</cx:pt>
          <cx:pt idx="460">64</cx:pt>
          <cx:pt idx="461">53</cx:pt>
          <cx:pt idx="462">84</cx:pt>
          <cx:pt idx="463">62</cx:pt>
          <cx:pt idx="464">67</cx:pt>
          <cx:pt idx="465">70</cx:pt>
          <cx:pt idx="466">71</cx:pt>
          <cx:pt idx="467">64</cx:pt>
          <cx:pt idx="468">74</cx:pt>
          <cx:pt idx="469">76</cx:pt>
          <cx:pt idx="470">67</cx:pt>
          <cx:pt idx="471">72</cx:pt>
          <cx:pt idx="472">75</cx:pt>
          <cx:pt idx="473">68</cx:pt>
          <cx:pt idx="474">66</cx:pt>
          <cx:pt idx="475">80</cx:pt>
          <cx:pt idx="476">86</cx:pt>
          <cx:pt idx="477">70</cx:pt>
          <cx:pt idx="478">71</cx:pt>
          <cx:pt idx="479">66</cx:pt>
          <cx:pt idx="480">49</cx:pt>
          <cx:pt idx="481">71</cx:pt>
          <cx:pt idx="482">74</cx:pt>
          <cx:pt idx="483">74</cx:pt>
          <cx:pt idx="484">59</cx:pt>
          <cx:pt idx="485">80</cx:pt>
          <cx:pt idx="486">35</cx:pt>
          <cx:pt idx="487">63</cx:pt>
          <cx:pt idx="488">74</cx:pt>
          <cx:pt idx="489">90</cx:pt>
          <cx:pt idx="490">79</cx:pt>
          <cx:pt idx="491">45</cx:pt>
          <cx:pt idx="492">68</cx:pt>
          <cx:pt idx="493">32</cx:pt>
          <cx:pt idx="494">74</cx:pt>
          <cx:pt idx="495">59</cx:pt>
          <cx:pt idx="496">74</cx:pt>
          <cx:pt idx="497">81</cx:pt>
          <cx:pt idx="498">75</cx:pt>
          <cx:pt idx="499">69</cx:pt>
          <cx:pt idx="500">50</cx:pt>
          <cx:pt idx="501">73</cx:pt>
          <cx:pt idx="502">72</cx:pt>
          <cx:pt idx="503">68</cx:pt>
          <cx:pt idx="504">77</cx:pt>
          <cx:pt idx="505">75</cx:pt>
          <cx:pt idx="506">85</cx:pt>
          <cx:pt idx="507">74</cx:pt>
          <cx:pt idx="508">71</cx:pt>
          <cx:pt idx="509">36</cx:pt>
          <cx:pt idx="510">87</cx:pt>
          <cx:pt idx="511">71</cx:pt>
          <cx:pt idx="512">69</cx:pt>
          <cx:pt idx="513">79</cx:pt>
          <cx:pt idx="514">79</cx:pt>
          <cx:pt idx="515">64</cx:pt>
          <cx:pt idx="516">69</cx:pt>
          <cx:pt idx="517">33</cx:pt>
          <cx:pt idx="518">81</cx:pt>
          <cx:pt idx="519">82</cx:pt>
          <cx:pt idx="520">59</cx:pt>
          <cx:pt idx="521">64</cx:pt>
          <cx:pt idx="522">77</cx:pt>
          <cx:pt idx="523">69</cx:pt>
          <cx:pt idx="524">80</cx:pt>
          <cx:pt idx="525">52</cx:pt>
          <cx:pt idx="526">70</cx:pt>
          <cx:pt idx="527">59</cx:pt>
          <cx:pt idx="528">87</cx:pt>
          <cx:pt idx="529">62</cx:pt>
          <cx:pt idx="530">73</cx:pt>
          <cx:pt idx="531">74</cx:pt>
          <cx:pt idx="532">73</cx:pt>
          <cx:pt idx="533">69</cx:pt>
          <cx:pt idx="534">59</cx:pt>
          <cx:pt idx="535">77</cx:pt>
          <cx:pt idx="536">73</cx:pt>
          <cx:pt idx="537">81</cx:pt>
          <cx:pt idx="538">58</cx:pt>
          <cx:pt idx="539">75</cx:pt>
          <cx:pt idx="540">72</cx:pt>
          <cx:pt idx="541">62</cx:pt>
          <cx:pt idx="542">57</cx:pt>
          <cx:pt idx="543">57</cx:pt>
          <cx:pt idx="544">75</cx:pt>
          <cx:pt idx="545">83</cx:pt>
          <cx:pt idx="546">74</cx:pt>
          <cx:pt idx="547">80</cx:pt>
          <cx:pt idx="548">36</cx:pt>
          <cx:pt idx="549">69</cx:pt>
          <cx:pt idx="550">61</cx:pt>
          <cx:pt idx="551">68</cx:pt>
          <cx:pt idx="552">52</cx:pt>
          <cx:pt idx="553">84</cx:pt>
          <cx:pt idx="554">33</cx:pt>
          <cx:pt idx="555">75</cx:pt>
          <cx:pt idx="556">52</cx:pt>
          <cx:pt idx="557">72</cx:pt>
          <cx:pt idx="558">79</cx:pt>
          <cx:pt idx="559">80</cx:pt>
          <cx:pt idx="560">77</cx:pt>
          <cx:pt idx="561">76</cx:pt>
          <cx:pt idx="562">86</cx:pt>
          <cx:pt idx="563">84</cx:pt>
          <cx:pt idx="564">65</cx:pt>
          <cx:pt idx="565">73</cx:pt>
          <cx:pt idx="566">72</cx:pt>
          <cx:pt idx="567">46</cx:pt>
          <cx:pt idx="568">69</cx:pt>
          <cx:pt idx="569">67</cx:pt>
          <cx:pt idx="570">49</cx:pt>
          <cx:pt idx="571">91</cx:pt>
          <cx:pt idx="572">30</cx:pt>
          <cx:pt idx="573">63</cx:pt>
          <cx:pt idx="574">57</cx:pt>
          <cx:pt idx="575">66</cx:pt>
          <cx:pt idx="576">69</cx:pt>
          <cx:pt idx="577">42</cx:pt>
          <cx:pt idx="578">64</cx:pt>
          <cx:pt idx="579">73</cx:pt>
          <cx:pt idx="580">73</cx:pt>
          <cx:pt idx="581">49</cx:pt>
          <cx:pt idx="582">66</cx:pt>
          <cx:pt idx="583">51</cx:pt>
          <cx:pt idx="584">90</cx:pt>
          <cx:pt idx="585">69</cx:pt>
          <cx:pt idx="586">41</cx:pt>
          <cx:pt idx="587">69</cx:pt>
          <cx:pt idx="588">69</cx:pt>
          <cx:pt idx="589">60</cx:pt>
          <cx:pt idx="590">66</cx:pt>
          <cx:pt idx="591">74</cx:pt>
          <cx:pt idx="592">63</cx:pt>
          <cx:pt idx="593">67</cx:pt>
          <cx:pt idx="594">74</cx:pt>
          <cx:pt idx="595">81</cx:pt>
          <cx:pt idx="596">75</cx:pt>
          <cx:pt idx="597">51</cx:pt>
          <cx:pt idx="598">92</cx:pt>
          <cx:pt idx="599">78</cx:pt>
          <cx:pt idx="600">66</cx:pt>
          <cx:pt idx="601">72</cx:pt>
          <cx:pt idx="602">48</cx:pt>
          <cx:pt idx="603">79</cx:pt>
          <cx:pt idx="604">56</cx:pt>
          <cx:pt idx="605">69</cx:pt>
          <cx:pt idx="606">74</cx:pt>
          <cx:pt idx="607">77</cx:pt>
          <cx:pt idx="608">80</cx:pt>
          <cx:pt idx="609">68</cx:pt>
          <cx:pt idx="610">83</cx:pt>
          <cx:pt idx="611">69</cx:pt>
          <cx:pt idx="612">77</cx:pt>
          <cx:pt idx="613">87</cx:pt>
          <cx:pt idx="614">72</cx:pt>
          <cx:pt idx="615">70</cx:pt>
          <cx:pt idx="616">33</cx:pt>
          <cx:pt idx="617">58</cx:pt>
          <cx:pt idx="618">74</cx:pt>
          <cx:pt idx="619">69</cx:pt>
          <cx:pt idx="620">78</cx:pt>
          <cx:pt idx="621">73</cx:pt>
          <cx:pt idx="622">77</cx:pt>
          <cx:pt idx="623">70</cx:pt>
          <cx:pt idx="624">75</cx:pt>
          <cx:pt idx="625">84</cx:pt>
          <cx:pt idx="626">73</cx:pt>
          <cx:pt idx="627">81</cx:pt>
          <cx:pt idx="628">39</cx:pt>
          <cx:pt idx="629">64</cx:pt>
          <cx:pt idx="630">70</cx:pt>
          <cx:pt idx="631">62</cx:pt>
          <cx:pt idx="632">69</cx:pt>
          <cx:pt idx="633">61</cx:pt>
          <cx:pt idx="634">73</cx:pt>
          <cx:pt idx="635">62</cx:pt>
          <cx:pt idx="636">57</cx:pt>
          <cx:pt idx="637">77</cx:pt>
          <cx:pt idx="638">65</cx:pt>
          <cx:pt idx="639">69</cx:pt>
          <cx:pt idx="640">76</cx:pt>
          <cx:pt idx="641">70</cx:pt>
          <cx:pt idx="642">73</cx:pt>
          <cx:pt idx="643">68</cx:pt>
          <cx:pt idx="644">80</cx:pt>
          <cx:pt idx="645">68</cx:pt>
          <cx:pt idx="646">66</cx:pt>
          <cx:pt idx="647">65</cx:pt>
          <cx:pt idx="648">71</cx:pt>
          <cx:pt idx="649">73</cx:pt>
          <cx:pt idx="650">68</cx:pt>
          <cx:pt idx="651">48</cx:pt>
          <cx:pt idx="652">70</cx:pt>
          <cx:pt idx="653">66</cx:pt>
          <cx:pt idx="654">82</cx:pt>
          <cx:pt idx="655">75</cx:pt>
          <cx:pt idx="656">88</cx:pt>
          <cx:pt idx="657">49</cx:pt>
          <cx:pt idx="658">63</cx:pt>
          <cx:pt idx="659">69</cx:pt>
          <cx:pt idx="660">64</cx:pt>
          <cx:pt idx="661">63</cx:pt>
          <cx:pt idx="662">72</cx:pt>
          <cx:pt idx="663">73</cx:pt>
          <cx:pt idx="664">56</cx:pt>
          <cx:pt idx="665">74</cx:pt>
          <cx:pt idx="666">74</cx:pt>
          <cx:pt idx="667">76</cx:pt>
          <cx:pt idx="668">76</cx:pt>
          <cx:pt idx="669">61</cx:pt>
          <cx:pt idx="670">71</cx:pt>
          <cx:pt idx="671">70</cx:pt>
          <cx:pt idx="672">81</cx:pt>
          <cx:pt idx="673">71</cx:pt>
          <cx:pt idx="674">88</cx:pt>
          <cx:pt idx="675">79</cx:pt>
          <cx:pt idx="676">83</cx:pt>
          <cx:pt idx="677">75</cx:pt>
          <cx:pt idx="678">61</cx:pt>
          <cx:pt idx="679">83</cx:pt>
          <cx:pt idx="680">78</cx:pt>
          <cx:pt idx="681">67</cx:pt>
          <cx:pt idx="682">90</cx:pt>
          <cx:pt idx="683">73</cx:pt>
          <cx:pt idx="684">83</cx:pt>
          <cx:pt idx="685">77</cx:pt>
          <cx:pt idx="686">69</cx:pt>
          <cx:pt idx="687">63</cx:pt>
          <cx:pt idx="688">58</cx:pt>
          <cx:pt idx="689">66</cx:pt>
          <cx:pt idx="690">76</cx:pt>
          <cx:pt idx="691">69</cx:pt>
          <cx:pt idx="692">86</cx:pt>
          <cx:pt idx="693">52</cx:pt>
          <cx:pt idx="694">72</cx:pt>
          <cx:pt idx="695">83</cx:pt>
          <cx:pt idx="696">69</cx:pt>
          <cx:pt idx="697">68</cx:pt>
          <cx:pt idx="698">75</cx:pt>
          <cx:pt idx="699">84</cx:pt>
          <cx:pt idx="700">69</cx:pt>
          <cx:pt idx="701">67</cx:pt>
          <cx:pt idx="702">65</cx:pt>
          <cx:pt idx="703">72</cx:pt>
          <cx:pt idx="704">61</cx:pt>
          <cx:pt idx="705">55</cx:pt>
          <cx:pt idx="706">75</cx:pt>
          <cx:pt idx="707">85</cx:pt>
          <cx:pt idx="708">75</cx:pt>
          <cx:pt idx="709">60</cx:pt>
          <cx:pt idx="710">62</cx:pt>
          <cx:pt idx="711">80</cx:pt>
          <cx:pt idx="712">53</cx:pt>
          <cx:pt idx="713">83</cx:pt>
          <cx:pt idx="714">76</cx:pt>
          <cx:pt idx="715">75</cx:pt>
          <cx:pt idx="716">71</cx:pt>
          <cx:pt idx="717">55</cx:pt>
          <cx:pt idx="718">63</cx:pt>
          <cx:pt idx="719">74</cx:pt>
          <cx:pt idx="720">80</cx:pt>
          <cx:pt idx="721">72</cx:pt>
          <cx:pt idx="722">75</cx:pt>
          <cx:pt idx="723">73</cx:pt>
          <cx:pt idx="724">84</cx:pt>
          <cx:pt idx="725">56</cx:pt>
          <cx:pt idx="726">60</cx:pt>
          <cx:pt idx="727">82</cx:pt>
          <cx:pt idx="728">66</cx:pt>
          <cx:pt idx="729">71</cx:pt>
          <cx:pt idx="730">60</cx:pt>
          <cx:pt idx="731">77</cx:pt>
          <cx:pt idx="732">58</cx:pt>
          <cx:pt idx="733">68</cx:pt>
          <cx:pt idx="734">64</cx:pt>
          <cx:pt idx="735">79</cx:pt>
          <cx:pt idx="736">78</cx:pt>
          <cx:pt idx="737">68</cx:pt>
          <cx:pt idx="738">76</cx:pt>
          <cx:pt idx="739">72</cx:pt>
          <cx:pt idx="740">68</cx:pt>
          <cx:pt idx="741">61</cx:pt>
          <cx:pt idx="742">77</cx:pt>
          <cx:pt idx="743">70</cx:pt>
          <cx:pt idx="744">67</cx:pt>
          <cx:pt idx="745">65</cx:pt>
          <cx:pt idx="746">87</cx:pt>
          <cx:pt idx="747">65</cx:pt>
          <cx:pt idx="748">68</cx:pt>
          <cx:pt idx="749">74</cx:pt>
          <cx:pt idx="750">71</cx:pt>
          <cx:pt idx="751">86</cx:pt>
          <cx:pt idx="752">58</cx:pt>
          <cx:pt idx="753">82</cx:pt>
          <cx:pt idx="754">78</cx:pt>
          <cx:pt idx="755">73</cx:pt>
          <cx:pt idx="756">75</cx:pt>
          <cx:pt idx="757">66</cx:pt>
          <cx:pt idx="758">82</cx:pt>
          <cx:pt idx="759">59</cx:pt>
          <cx:pt idx="760">77</cx:pt>
          <cx:pt idx="761">79</cx:pt>
          <cx:pt idx="762">62</cx:pt>
          <cx:pt idx="763">71</cx:pt>
          <cx:pt idx="764">62</cx:pt>
          <cx:pt idx="765">58</cx:pt>
          <cx:pt idx="766">50</cx:pt>
          <cx:pt idx="767">72</cx:pt>
          <cx:pt idx="768">81</cx:pt>
          <cx:pt idx="769">51</cx:pt>
          <cx:pt idx="770">82</cx:pt>
          <cx:pt idx="771">78</cx:pt>
          <cx:pt idx="772">75</cx:pt>
          <cx:pt idx="773">58</cx:pt>
          <cx:pt idx="774">62</cx:pt>
          <cx:pt idx="775">74</cx:pt>
          <cx:pt idx="776">70</cx:pt>
          <cx:pt idx="777">65</cx:pt>
          <cx:pt idx="778">71</cx:pt>
          <cx:pt idx="779">72</cx:pt>
          <cx:pt idx="780">73</cx:pt>
          <cx:pt idx="781">74</cx:pt>
          <cx:pt idx="782">60</cx:pt>
          <cx:pt idx="783">73</cx:pt>
          <cx:pt idx="784">70</cx:pt>
          <cx:pt idx="785">83</cx:pt>
          <cx:pt idx="786">57</cx:pt>
          <cx:pt idx="787">65</cx:pt>
          <cx:pt idx="788">91</cx:pt>
          <cx:pt idx="789">44</cx:pt>
          <cx:pt idx="790">48</cx:pt>
          <cx:pt idx="791">75</cx:pt>
          <cx:pt idx="792">75</cx:pt>
          <cx:pt idx="793">75</cx:pt>
          <cx:pt idx="794">62</cx:pt>
          <cx:pt idx="795">88</cx:pt>
          <cx:pt idx="796">76</cx:pt>
          <cx:pt idx="797">34</cx:pt>
          <cx:pt idx="798">73</cx:pt>
          <cx:pt idx="799">57</cx:pt>
          <cx:pt idx="800">54</cx:pt>
          <cx:pt idx="801">80</cx:pt>
          <cx:pt idx="802">69</cx:pt>
          <cx:pt idx="803">37</cx:pt>
          <cx:pt idx="804">76</cx:pt>
          <cx:pt idx="805">67</cx:pt>
          <cx:pt idx="806">54</cx:pt>
          <cx:pt idx="807">78</cx:pt>
          <cx:pt idx="808">66</cx:pt>
          <cx:pt idx="809">82</cx:pt>
          <cx:pt idx="810">40</cx:pt>
          <cx:pt idx="811">59</cx:pt>
          <cx:pt idx="812">93</cx:pt>
          <cx:pt idx="813">59</cx:pt>
          <cx:pt idx="814">76</cx:pt>
          <cx:pt idx="815">80</cx:pt>
          <cx:pt idx="816">77</cx:pt>
          <cx:pt idx="817">47</cx:pt>
          <cx:pt idx="818">78</cx:pt>
          <cx:pt idx="819">68</cx:pt>
          <cx:pt idx="820">62</cx:pt>
          <cx:pt idx="821">76</cx:pt>
          <cx:pt idx="822">60</cx:pt>
          <cx:pt idx="823">73</cx:pt>
          <cx:pt idx="824">74</cx:pt>
          <cx:pt idx="825">80</cx:pt>
          <cx:pt idx="826">72</cx:pt>
          <cx:pt idx="827">80</cx:pt>
          <cx:pt idx="828">71</cx:pt>
          <cx:pt idx="829">49</cx:pt>
          <cx:pt idx="830">78</cx:pt>
          <cx:pt idx="831">88</cx:pt>
          <cx:pt idx="832">49</cx:pt>
          <cx:pt idx="833">69</cx:pt>
          <cx:pt idx="834">76</cx:pt>
          <cx:pt idx="835">75</cx:pt>
          <cx:pt idx="836">61</cx:pt>
          <cx:pt idx="837">69</cx:pt>
          <cx:pt idx="838">61</cx:pt>
          <cx:pt idx="839">90</cx:pt>
          <cx:pt idx="840">56</cx:pt>
          <cx:pt idx="841">79</cx:pt>
          <cx:pt idx="842">79</cx:pt>
          <cx:pt idx="843">74</cx:pt>
          <cx:pt idx="844">72</cx:pt>
          <cx:pt idx="845">80</cx:pt>
          <cx:pt idx="846">75</cx:pt>
          <cx:pt idx="847">82</cx:pt>
          <cx:pt idx="848">53</cx:pt>
          <cx:pt idx="849">80</cx:pt>
          <cx:pt idx="850">71</cx:pt>
          <cx:pt idx="851">68</cx:pt>
          <cx:pt idx="852">66</cx:pt>
          <cx:pt idx="853">80</cx:pt>
          <cx:pt idx="854">91</cx:pt>
          <cx:pt idx="855">66</cx:pt>
          <cx:pt idx="856">82</cx:pt>
          <cx:pt idx="857">74</cx:pt>
          <cx:pt idx="858">76</cx:pt>
          <cx:pt idx="859">56</cx:pt>
          <cx:pt idx="860">69</cx:pt>
          <cx:pt idx="861">75</cx:pt>
          <cx:pt idx="862">68</cx:pt>
          <cx:pt idx="863">70</cx:pt>
          <cx:pt idx="864">62</cx:pt>
          <cx:pt idx="865">83</cx:pt>
          <cx:pt idx="866">76</cx:pt>
          <cx:pt idx="867">74</cx:pt>
          <cx:pt idx="868">84</cx:pt>
          <cx:pt idx="869">75</cx:pt>
          <cx:pt idx="870">62</cx:pt>
          <cx:pt idx="871">82</cx:pt>
          <cx:pt idx="872">82</cx:pt>
          <cx:pt idx="873">70</cx:pt>
          <cx:pt idx="874">65</cx:pt>
          <cx:pt idx="875">78</cx:pt>
          <cx:pt idx="876">74</cx:pt>
          <cx:pt idx="877">71</cx:pt>
          <cx:pt idx="878">83</cx:pt>
          <cx:pt idx="879">69</cx:pt>
          <cx:pt idx="880">79</cx:pt>
          <cx:pt idx="881">80</cx:pt>
          <cx:pt idx="882">60</cx:pt>
          <cx:pt idx="883">77</cx:pt>
          <cx:pt idx="884">74</cx:pt>
          <cx:pt idx="885">79</cx:pt>
          <cx:pt idx="886">71</cx:pt>
          <cx:pt idx="887">71</cx:pt>
          <cx:pt idx="888">64</cx:pt>
          <cx:pt idx="889">65</cx:pt>
          <cx:pt idx="890">78</cx:pt>
          <cx:pt idx="891">78</cx:pt>
          <cx:pt idx="892">81</cx:pt>
          <cx:pt idx="893">79</cx:pt>
          <cx:pt idx="894">65</cx:pt>
          <cx:pt idx="895">55</cx:pt>
          <cx:pt idx="896">60</cx:pt>
          <cx:pt idx="897">53</cx:pt>
          <cx:pt idx="898">75</cx:pt>
          <cx:pt idx="899">82</cx:pt>
          <cx:pt idx="900">80</cx:pt>
          <cx:pt idx="901">75</cx:pt>
          <cx:pt idx="902">76</cx:pt>
          <cx:pt idx="903">66</cx:pt>
          <cx:pt idx="904">77</cx:pt>
          <cx:pt idx="905">61</cx:pt>
          <cx:pt idx="906">70</cx:pt>
          <cx:pt idx="907">71</cx:pt>
          <cx:pt idx="908">53</cx:pt>
          <cx:pt idx="909">59</cx:pt>
          <cx:pt idx="910">58</cx:pt>
          <cx:pt idx="911">74</cx:pt>
          <cx:pt idx="912">77</cx:pt>
          <cx:pt idx="913">63</cx:pt>
          <cx:pt idx="914">66</cx:pt>
          <cx:pt idx="915">75</cx:pt>
          <cx:pt idx="916">69</cx:pt>
          <cx:pt idx="917">56</cx:pt>
          <cx:pt idx="918">72</cx:pt>
          <cx:pt idx="919">62</cx:pt>
          <cx:pt idx="920">63</cx:pt>
          <cx:pt idx="921">73</cx:pt>
          <cx:pt idx="922">85</cx:pt>
          <cx:pt idx="923">58</cx:pt>
          <cx:pt idx="924">69</cx:pt>
          <cx:pt idx="925">59</cx:pt>
          <cx:pt idx="926">57</cx:pt>
          <cx:pt idx="927">74</cx:pt>
          <cx:pt idx="928">66</cx:pt>
          <cx:pt idx="929">75</cx:pt>
          <cx:pt idx="930">65</cx:pt>
          <cx:pt idx="931">54</cx:pt>
          <cx:pt idx="932">78</cx:pt>
          <cx:pt idx="933">50</cx:pt>
          <cx:pt idx="934">59</cx:pt>
          <cx:pt idx="935">90</cx:pt>
          <cx:pt idx="936">74</cx:pt>
          <cx:pt idx="937">57</cx:pt>
          <cx:pt idx="938">71</cx:pt>
          <cx:pt idx="939">72</cx:pt>
          <cx:pt idx="940">67</cx:pt>
          <cx:pt idx="941">77</cx:pt>
          <cx:pt idx="942">66</cx:pt>
          <cx:pt idx="943">67</cx:pt>
          <cx:pt idx="944">69</cx:pt>
          <cx:pt idx="945">61</cx:pt>
          <cx:pt idx="946">71</cx:pt>
          <cx:pt idx="947">61</cx:pt>
          <cx:pt idx="948">76</cx:pt>
          <cx:pt idx="949">51</cx:pt>
          <cx:pt idx="950">63</cx:pt>
          <cx:pt idx="951">69</cx:pt>
          <cx:pt idx="952">73</cx:pt>
          <cx:pt idx="953">59</cx:pt>
          <cx:pt idx="954">75</cx:pt>
          <cx:pt idx="955">78</cx:pt>
          <cx:pt idx="956">57</cx:pt>
          <cx:pt idx="957">71</cx:pt>
          <cx:pt idx="958">74</cx:pt>
          <cx:pt idx="959">79</cx:pt>
          <cx:pt idx="960">82</cx:pt>
          <cx:pt idx="961">57</cx:pt>
          <cx:pt idx="962">79</cx:pt>
          <cx:pt idx="963">51</cx:pt>
          <cx:pt idx="964">74</cx:pt>
          <cx:pt idx="965">75</cx:pt>
          <cx:pt idx="966">55</cx:pt>
          <cx:pt idx="967">51</cx:pt>
          <cx:pt idx="968">79</cx:pt>
          <cx:pt idx="969">65</cx:pt>
          <cx:pt idx="970">70</cx:pt>
          <cx:pt idx="971">69</cx:pt>
          <cx:pt idx="972">40</cx:pt>
          <cx:pt idx="973">58</cx:pt>
          <cx:pt idx="974">74</cx:pt>
          <cx:pt idx="975">85</cx:pt>
          <cx:pt idx="976">67</cx:pt>
          <cx:pt idx="977">86</cx:pt>
          <cx:pt idx="978">80</cx:pt>
          <cx:pt idx="979">75</cx:pt>
          <cx:pt idx="980">56</cx:pt>
          <cx:pt idx="981">82</cx:pt>
          <cx:pt idx="982">38</cx:pt>
          <cx:pt idx="983">59</cx:pt>
          <cx:pt idx="984">71</cx:pt>
          <cx:pt idx="985">40</cx:pt>
          <cx:pt idx="986">62</cx:pt>
          <cx:pt idx="987">80</cx:pt>
          <cx:pt idx="988">75</cx:pt>
          <cx:pt idx="989">72</cx:pt>
          <cx:pt idx="990">72</cx:pt>
          <cx:pt idx="991">71</cx:pt>
          <cx:pt idx="992">78</cx:pt>
          <cx:pt idx="993">66</cx:pt>
          <cx:pt idx="994">74</cx:pt>
          <cx:pt idx="995">54</cx:pt>
          <cx:pt idx="996">71</cx:pt>
          <cx:pt idx="997">37</cx:pt>
          <cx:pt idx="998">77</cx:pt>
          <cx:pt idx="999">64</cx:pt>
          <cx:pt idx="1000">72</cx:pt>
          <cx:pt idx="1001">66</cx:pt>
          <cx:pt idx="1002">70</cx:pt>
          <cx:pt idx="1003">68</cx:pt>
          <cx:pt idx="1004">90</cx:pt>
          <cx:pt idx="1005">76</cx:pt>
          <cx:pt idx="1006">80</cx:pt>
          <cx:pt idx="1007">65</cx:pt>
          <cx:pt idx="1008">70</cx:pt>
          <cx:pt idx="1009">84</cx:pt>
          <cx:pt idx="1010">72</cx:pt>
          <cx:pt idx="1011">72</cx:pt>
          <cx:pt idx="1012">78</cx:pt>
          <cx:pt idx="1013">72</cx:pt>
          <cx:pt idx="1014">60</cx:pt>
          <cx:pt idx="1015">73</cx:pt>
          <cx:pt idx="1016">64</cx:pt>
          <cx:pt idx="1017">77</cx:pt>
          <cx:pt idx="1018">78</cx:pt>
          <cx:pt idx="1019">56</cx:pt>
          <cx:pt idx="1020">65</cx:pt>
          <cx:pt idx="1021">77</cx:pt>
          <cx:pt idx="1022">66</cx:pt>
          <cx:pt idx="1023">81</cx:pt>
          <cx:pt idx="1024">78</cx:pt>
          <cx:pt idx="1025">82</cx:pt>
          <cx:pt idx="1026">78</cx:pt>
          <cx:pt idx="1027">65</cx:pt>
          <cx:pt idx="1028">61</cx:pt>
          <cx:pt idx="1029">52</cx:pt>
          <cx:pt idx="1030">72</cx:pt>
          <cx:pt idx="1031">72</cx:pt>
          <cx:pt idx="1032">68</cx:pt>
          <cx:pt idx="1033">80</cx:pt>
          <cx:pt idx="1034">78</cx:pt>
          <cx:pt idx="1035">90</cx:pt>
          <cx:pt idx="1036">79</cx:pt>
          <cx:pt idx="1037">54</cx:pt>
          <cx:pt idx="1038">80</cx:pt>
          <cx:pt idx="1039">62</cx:pt>
          <cx:pt idx="1040">41</cx:pt>
          <cx:pt idx="1041">91</cx:pt>
          <cx:pt idx="1042">76</cx:pt>
          <cx:pt idx="1043">82</cx:pt>
          <cx:pt idx="1044">81</cx:pt>
          <cx:pt idx="1045">63</cx:pt>
          <cx:pt idx="1046">79</cx:pt>
          <cx:pt idx="1047">69</cx:pt>
          <cx:pt idx="1048">59</cx:pt>
          <cx:pt idx="1049">73</cx:pt>
          <cx:pt idx="1050">68</cx:pt>
          <cx:pt idx="1051">85</cx:pt>
          <cx:pt idx="1052">84</cx:pt>
          <cx:pt idx="1053">71</cx:pt>
          <cx:pt idx="1054">78</cx:pt>
          <cx:pt idx="1055">91</cx:pt>
          <cx:pt idx="1056">54</cx:pt>
          <cx:pt idx="1057">34</cx:pt>
          <cx:pt idx="1058">73</cx:pt>
          <cx:pt idx="1059">77</cx:pt>
          <cx:pt idx="1060">78</cx:pt>
          <cx:pt idx="1061">34</cx:pt>
          <cx:pt idx="1062">75</cx:pt>
          <cx:pt idx="1063">78</cx:pt>
          <cx:pt idx="1064">82</cx:pt>
          <cx:pt idx="1065">72</cx:pt>
          <cx:pt idx="1066">74</cx:pt>
          <cx:pt idx="1067">70</cx:pt>
          <cx:pt idx="1068">92</cx:pt>
          <cx:pt idx="1069">82</cx:pt>
          <cx:pt idx="1070">71</cx:pt>
          <cx:pt idx="1071">72</cx:pt>
          <cx:pt idx="1072">89</cx:pt>
          <cx:pt idx="1073">69</cx:pt>
          <cx:pt idx="1074">78</cx:pt>
          <cx:pt idx="1075">76</cx:pt>
          <cx:pt idx="1076">76</cx:pt>
          <cx:pt idx="1077">67</cx:pt>
          <cx:pt idx="1078">83</cx:pt>
          <cx:pt idx="1079">73</cx:pt>
          <cx:pt idx="1080">74</cx:pt>
          <cx:pt idx="1081">47</cx:pt>
          <cx:pt idx="1082">71</cx:pt>
          <cx:pt idx="1083">33</cx:pt>
          <cx:pt idx="1084">76</cx:pt>
          <cx:pt idx="1085">89</cx:pt>
          <cx:pt idx="1086">70</cx:pt>
          <cx:pt idx="1087">62</cx:pt>
          <cx:pt idx="1088">72</cx:pt>
          <cx:pt idx="1089">76</cx:pt>
          <cx:pt idx="1090">82</cx:pt>
          <cx:pt idx="1091">66</cx:pt>
          <cx:pt idx="1092">77</cx:pt>
          <cx:pt idx="1093">78</cx:pt>
          <cx:pt idx="1094">55</cx:pt>
          <cx:pt idx="1095">33</cx:pt>
          <cx:pt idx="1096">78</cx:pt>
          <cx:pt idx="1097">82</cx:pt>
          <cx:pt idx="1098">70</cx:pt>
          <cx:pt idx="1099">70</cx:pt>
          <cx:pt idx="1100">69</cx:pt>
          <cx:pt idx="1101">64</cx:pt>
          <cx:pt idx="1102">62</cx:pt>
          <cx:pt idx="1103">71</cx:pt>
          <cx:pt idx="1104">81</cx:pt>
          <cx:pt idx="1105">73</cx:pt>
          <cx:pt idx="1106">67</cx:pt>
          <cx:pt idx="1107">72</cx:pt>
          <cx:pt idx="1108">59</cx:pt>
          <cx:pt idx="1109">58</cx:pt>
          <cx:pt idx="1110">84</cx:pt>
          <cx:pt idx="1111">61</cx:pt>
          <cx:pt idx="1112">61</cx:pt>
          <cx:pt idx="1113">56</cx:pt>
          <cx:pt idx="1114">69</cx:pt>
          <cx:pt idx="1115">70</cx:pt>
          <cx:pt idx="1116">80</cx:pt>
          <cx:pt idx="1117">64</cx:pt>
          <cx:pt idx="1118">92</cx:pt>
          <cx:pt idx="1119">72</cx:pt>
          <cx:pt idx="1120">81</cx:pt>
          <cx:pt idx="1121">70</cx:pt>
          <cx:pt idx="1122">64</cx:pt>
          <cx:pt idx="1123">91</cx:pt>
          <cx:pt idx="1124">79</cx:pt>
          <cx:pt idx="1125">67</cx:pt>
          <cx:pt idx="1126">65</cx:pt>
          <cx:pt idx="1127">77</cx:pt>
          <cx:pt idx="1128">76</cx:pt>
          <cx:pt idx="1129">70</cx:pt>
          <cx:pt idx="1130">90</cx:pt>
          <cx:pt idx="1131">81</cx:pt>
          <cx:pt idx="1132">82</cx:pt>
          <cx:pt idx="1133">85</cx:pt>
          <cx:pt idx="1134">61</cx:pt>
          <cx:pt idx="1135">70</cx:pt>
          <cx:pt idx="1136">75</cx:pt>
          <cx:pt idx="1137">74</cx:pt>
          <cx:pt idx="1138">56</cx:pt>
          <cx:pt idx="1139">69</cx:pt>
          <cx:pt idx="1140">78</cx:pt>
          <cx:pt idx="1141">76</cx:pt>
          <cx:pt idx="1142">72</cx:pt>
          <cx:pt idx="1143">83</cx:pt>
          <cx:pt idx="1144">81</cx:pt>
          <cx:pt idx="1145">44</cx:pt>
          <cx:pt idx="1146">74</cx:pt>
          <cx:pt idx="1147">64</cx:pt>
          <cx:pt idx="1148">78</cx:pt>
          <cx:pt idx="1149">91</cx:pt>
          <cx:pt idx="1150">75</cx:pt>
          <cx:pt idx="1151">73</cx:pt>
          <cx:pt idx="1152">68</cx:pt>
          <cx:pt idx="1153">62</cx:pt>
          <cx:pt idx="1154">86</cx:pt>
          <cx:pt idx="1155">80</cx:pt>
          <cx:pt idx="1156">73</cx:pt>
          <cx:pt idx="1157">64</cx:pt>
          <cx:pt idx="1158">65</cx:pt>
          <cx:pt idx="1159">80</cx:pt>
          <cx:pt idx="1160">66</cx:pt>
          <cx:pt idx="1161">69</cx:pt>
          <cx:pt idx="1162">61</cx:pt>
          <cx:pt idx="1163">71</cx:pt>
          <cx:pt idx="1164">65</cx:pt>
          <cx:pt idx="1165">62</cx:pt>
          <cx:pt idx="1166">70</cx:pt>
          <cx:pt idx="1167">83</cx:pt>
          <cx:pt idx="1168">72</cx:pt>
          <cx:pt idx="1169">80</cx:pt>
          <cx:pt idx="1170">92</cx:pt>
          <cx:pt idx="1171">56</cx:pt>
          <cx:pt idx="1172">71</cx:pt>
          <cx:pt idx="1173">67</cx:pt>
          <cx:pt idx="1174">72</cx:pt>
          <cx:pt idx="1175">75</cx:pt>
          <cx:pt idx="1176">62</cx:pt>
          <cx:pt idx="1177">58</cx:pt>
          <cx:pt idx="1178">64</cx:pt>
          <cx:pt idx="1179">91</cx:pt>
          <cx:pt idx="1180">58</cx:pt>
          <cx:pt idx="1181">83</cx:pt>
          <cx:pt idx="1182">76</cx:pt>
          <cx:pt idx="1183">57</cx:pt>
          <cx:pt idx="1184">90</cx:pt>
          <cx:pt idx="1185">60</cx:pt>
          <cx:pt idx="1186">91</cx:pt>
          <cx:pt idx="1187">77</cx:pt>
          <cx:pt idx="1188">49</cx:pt>
          <cx:pt idx="1189">77</cx:pt>
          <cx:pt idx="1190">64</cx:pt>
          <cx:pt idx="1191">88</cx:pt>
          <cx:pt idx="1192">64</cx:pt>
          <cx:pt idx="1193">79</cx:pt>
          <cx:pt idx="1194">90</cx:pt>
          <cx:pt idx="1195">78</cx:pt>
          <cx:pt idx="1196">75</cx:pt>
          <cx:pt idx="1197">82</cx:pt>
          <cx:pt idx="1198">73</cx:pt>
          <cx:pt idx="1199">73</cx:pt>
          <cx:pt idx="1200">92</cx:pt>
          <cx:pt idx="1201">80</cx:pt>
          <cx:pt idx="1202">57</cx:pt>
          <cx:pt idx="1203">60</cx:pt>
          <cx:pt idx="1204">60</cx:pt>
          <cx:pt idx="1205">74</cx:pt>
          <cx:pt idx="1206">67</cx:pt>
          <cx:pt idx="1207">72</cx:pt>
          <cx:pt idx="1208">59</cx:pt>
          <cx:pt idx="1209">58</cx:pt>
          <cx:pt idx="1210">84</cx:pt>
          <cx:pt idx="1211">61</cx:pt>
          <cx:pt idx="1212">61</cx:pt>
          <cx:pt idx="1213">56</cx:pt>
          <cx:pt idx="1214">75</cx:pt>
          <cx:pt idx="1215">80</cx:pt>
          <cx:pt idx="1216">73</cx:pt>
          <cx:pt idx="1217">75</cx:pt>
          <cx:pt idx="1218">61</cx:pt>
          <cx:pt idx="1219">82</cx:pt>
          <cx:pt idx="1220">65</cx:pt>
          <cx:pt idx="1221">68</cx:pt>
          <cx:pt idx="1222">86</cx:pt>
          <cx:pt idx="1223">79</cx:pt>
          <cx:pt idx="1224">79</cx:pt>
          <cx:pt idx="1225">48</cx:pt>
          <cx:pt idx="1226">52</cx:pt>
          <cx:pt idx="1227">76</cx:pt>
          <cx:pt idx="1228">71</cx:pt>
          <cx:pt idx="1229">69</cx:pt>
          <cx:pt idx="1230">62</cx:pt>
          <cx:pt idx="1231">55</cx:pt>
          <cx:pt idx="1232">44</cx:pt>
          <cx:pt idx="1233">66</cx:pt>
          <cx:pt idx="1234">81</cx:pt>
          <cx:pt idx="1235">72</cx:pt>
          <cx:pt idx="1236">53</cx:pt>
          <cx:pt idx="1237">70</cx:pt>
          <cx:pt idx="1238">63</cx:pt>
          <cx:pt idx="1239">66</cx:pt>
          <cx:pt idx="1240">84</cx:pt>
          <cx:pt idx="1241">74</cx:pt>
          <cx:pt idx="1242">56</cx:pt>
          <cx:pt idx="1243">61</cx:pt>
          <cx:pt idx="1244">55</cx:pt>
          <cx:pt idx="1245">69</cx:pt>
          <cx:pt idx="1246">82</cx:pt>
          <cx:pt idx="1247">72</cx:pt>
          <cx:pt idx="1248">62</cx:pt>
          <cx:pt idx="1249">48</cx:pt>
          <cx:pt idx="1250">82</cx:pt>
          <cx:pt idx="1251">74</cx:pt>
          <cx:pt idx="1252">52</cx:pt>
          <cx:pt idx="1253">52</cx:pt>
          <cx:pt idx="1254">64</cx:pt>
          <cx:pt idx="1255">83</cx:pt>
          <cx:pt idx="1256">82</cx:pt>
          <cx:pt idx="1257">68</cx:pt>
          <cx:pt idx="1258">76</cx:pt>
          <cx:pt idx="1259">62</cx:pt>
          <cx:pt idx="1260">79</cx:pt>
          <cx:pt idx="1261">78</cx:pt>
          <cx:pt idx="1262">88</cx:pt>
          <cx:pt idx="1263">68</cx:pt>
          <cx:pt idx="1264">60</cx:pt>
          <cx:pt idx="1265">70</cx:pt>
          <cx:pt idx="1266">66</cx:pt>
          <cx:pt idx="1267">72</cx:pt>
          <cx:pt idx="1268">81</cx:pt>
          <cx:pt idx="1269">92</cx:pt>
          <cx:pt idx="1270">86</cx:pt>
          <cx:pt idx="1271">74</cx:pt>
          <cx:pt idx="1272">58</cx:pt>
          <cx:pt idx="1273">60</cx:pt>
          <cx:pt idx="1274">70</cx:pt>
          <cx:pt idx="1275">55</cx:pt>
          <cx:pt idx="1276">76</cx:pt>
          <cx:pt idx="1277">67</cx:pt>
          <cx:pt idx="1278">80</cx:pt>
          <cx:pt idx="1279">46</cx:pt>
          <cx:pt idx="1280">73</cx:pt>
          <cx:pt idx="1281">43</cx:pt>
          <cx:pt idx="1282">58</cx:pt>
          <cx:pt idx="1283">72</cx:pt>
          <cx:pt idx="1284">79</cx:pt>
          <cx:pt idx="1285">73</cx:pt>
          <cx:pt idx="1286">75</cx:pt>
          <cx:pt idx="1287">63</cx:pt>
          <cx:pt idx="1288">73</cx:pt>
          <cx:pt idx="1289">82</cx:pt>
          <cx:pt idx="1290">79</cx:pt>
          <cx:pt idx="1291">62</cx:pt>
          <cx:pt idx="1292">73</cx:pt>
          <cx:pt idx="1293">63</cx:pt>
          <cx:pt idx="1294">74</cx:pt>
          <cx:pt idx="1295">75</cx:pt>
          <cx:pt idx="1296">65</cx:pt>
          <cx:pt idx="1297">81</cx:pt>
          <cx:pt idx="1298">79</cx:pt>
          <cx:pt idx="1299">68</cx:pt>
          <cx:pt idx="1300">69</cx:pt>
          <cx:pt idx="1301">67</cx:pt>
          <cx:pt idx="1302">90</cx:pt>
          <cx:pt idx="1303">75</cx:pt>
          <cx:pt idx="1304">67</cx:pt>
          <cx:pt idx="1305">66</cx:pt>
          <cx:pt idx="1306">78</cx:pt>
          <cx:pt idx="1307">72</cx:pt>
          <cx:pt idx="1308">68</cx:pt>
          <cx:pt idx="1309">58</cx:pt>
          <cx:pt idx="1310">78</cx:pt>
          <cx:pt idx="1311">82</cx:pt>
          <cx:pt idx="1312">76</cx:pt>
          <cx:pt idx="1313">72</cx:pt>
          <cx:pt idx="1314">72</cx:pt>
          <cx:pt idx="1315">72</cx:pt>
          <cx:pt idx="1316">57</cx:pt>
          <cx:pt idx="1317">75</cx:pt>
          <cx:pt idx="1318">74</cx:pt>
          <cx:pt idx="1319">70</cx:pt>
          <cx:pt idx="1320">85</cx:pt>
          <cx:pt idx="1321">68</cx:pt>
          <cx:pt idx="1322">75</cx:pt>
          <cx:pt idx="1323">86</cx:pt>
          <cx:pt idx="1324">50</cx:pt>
          <cx:pt idx="1325">62</cx:pt>
          <cx:pt idx="1326">71</cx:pt>
          <cx:pt idx="1327">73</cx:pt>
          <cx:pt idx="1328">84</cx:pt>
          <cx:pt idx="1329">67</cx:pt>
          <cx:pt idx="1330">81</cx:pt>
          <cx:pt idx="1331">80</cx:pt>
          <cx:pt idx="1332">59</cx:pt>
          <cx:pt idx="1333">63</cx:pt>
          <cx:pt idx="1334">68</cx:pt>
          <cx:pt idx="1335">84</cx:pt>
          <cx:pt idx="1336">74</cx:pt>
          <cx:pt idx="1337">72</cx:pt>
          <cx:pt idx="1338">63</cx:pt>
          <cx:pt idx="1339">78</cx:pt>
          <cx:pt idx="1340">70</cx:pt>
          <cx:pt idx="1341">67</cx:pt>
          <cx:pt idx="1342">64</cx:pt>
          <cx:pt idx="1343">53</cx:pt>
          <cx:pt idx="1344">72</cx:pt>
          <cx:pt idx="1345">75</cx:pt>
          <cx:pt idx="1346">70</cx:pt>
          <cx:pt idx="1347">65</cx:pt>
          <cx:pt idx="1348">74</cx:pt>
          <cx:pt idx="1349">72</cx:pt>
          <cx:pt idx="1350">53</cx:pt>
          <cx:pt idx="1351">45</cx:pt>
          <cx:pt idx="1352">52</cx:pt>
          <cx:pt idx="1353">74</cx:pt>
          <cx:pt idx="1354">86</cx:pt>
          <cx:pt idx="1355">81</cx:pt>
          <cx:pt idx="1356">73</cx:pt>
          <cx:pt idx="1357">63</cx:pt>
          <cx:pt idx="1358">66</cx:pt>
          <cx:pt idx="1359">71</cx:pt>
          <cx:pt idx="1360">75</cx:pt>
          <cx:pt idx="1361">90</cx:pt>
          <cx:pt idx="1362">64</cx:pt>
          <cx:pt idx="1363">85</cx:pt>
          <cx:pt idx="1364">85</cx:pt>
          <cx:pt idx="1365">80</cx:pt>
          <cx:pt idx="1366">84</cx:pt>
          <cx:pt idx="1367">72</cx:pt>
          <cx:pt idx="1368">73</cx:pt>
          <cx:pt idx="1369">63</cx:pt>
          <cx:pt idx="1370">77</cx:pt>
          <cx:pt idx="1371">63</cx:pt>
          <cx:pt idx="1372">43</cx:pt>
          <cx:pt idx="1373">61</cx:pt>
          <cx:pt idx="1374">75</cx:pt>
          <cx:pt idx="1375">71</cx:pt>
          <cx:pt idx="1376">76</cx:pt>
          <cx:pt idx="1377">62</cx:pt>
          <cx:pt idx="1378">61</cx:pt>
          <cx:pt idx="1379">66</cx:pt>
          <cx:pt idx="1380">65</cx:pt>
          <cx:pt idx="1381">69</cx:pt>
          <cx:pt idx="1382">68</cx:pt>
          <cx:pt idx="1383">74</cx:pt>
          <cx:pt idx="1384">53</cx:pt>
          <cx:pt idx="1385">62</cx:pt>
          <cx:pt idx="1386">78</cx:pt>
          <cx:pt idx="1387">82</cx:pt>
          <cx:pt idx="1388">65</cx:pt>
          <cx:pt idx="1389">85</cx:pt>
          <cx:pt idx="1390">90</cx:pt>
          <cx:pt idx="1391">63</cx:pt>
          <cx:pt idx="1392">69</cx:pt>
          <cx:pt idx="1393">58</cx:pt>
          <cx:pt idx="1394">74</cx:pt>
          <cx:pt idx="1395">59</cx:pt>
          <cx:pt idx="1396">68</cx:pt>
          <cx:pt idx="1397">75</cx:pt>
          <cx:pt idx="1398">75</cx:pt>
          <cx:pt idx="1399">60</cx:pt>
          <cx:pt idx="1400">68</cx:pt>
          <cx:pt idx="1401">79</cx:pt>
          <cx:pt idx="1402">78</cx:pt>
          <cx:pt idx="1403">57</cx:pt>
          <cx:pt idx="1404">80</cx:pt>
          <cx:pt idx="1405">93</cx:pt>
          <cx:pt idx="1406">82</cx:pt>
          <cx:pt idx="1407">75</cx:pt>
          <cx:pt idx="1408">70</cx:pt>
          <cx:pt idx="1409">68</cx:pt>
          <cx:pt idx="1410">39</cx:pt>
          <cx:pt idx="1411">77</cx:pt>
          <cx:pt idx="1412">72</cx:pt>
          <cx:pt idx="1413">76</cx:pt>
          <cx:pt idx="1414">54</cx:pt>
          <cx:pt idx="1415">72</cx:pt>
          <cx:pt idx="1416">77</cx:pt>
          <cx:pt idx="1417">63</cx:pt>
          <cx:pt idx="1418">69</cx:pt>
          <cx:pt idx="1419">68</cx:pt>
          <cx:pt idx="1420">70</cx:pt>
          <cx:pt idx="1421">59</cx:pt>
          <cx:pt idx="1422">67</cx:pt>
          <cx:pt idx="1423">68</cx:pt>
          <cx:pt idx="1424">82</cx:pt>
          <cx:pt idx="1425">54</cx:pt>
          <cx:pt idx="1426">71</cx:pt>
          <cx:pt idx="1427">79</cx:pt>
          <cx:pt idx="1428">63</cx:pt>
          <cx:pt idx="1429">66</cx:pt>
          <cx:pt idx="1430">70</cx:pt>
          <cx:pt idx="1431">81</cx:pt>
          <cx:pt idx="1432">32</cx:pt>
          <cx:pt idx="1433">88</cx:pt>
          <cx:pt idx="1434">81</cx:pt>
          <cx:pt idx="1435">67</cx:pt>
          <cx:pt idx="1436">43</cx:pt>
          <cx:pt idx="1437">60</cx:pt>
          <cx:pt idx="1438">69</cx:pt>
          <cx:pt idx="1439">69</cx:pt>
          <cx:pt idx="1440">71</cx:pt>
          <cx:pt idx="1441">54</cx:pt>
          <cx:pt idx="1442">81</cx:pt>
          <cx:pt idx="1443">64</cx:pt>
          <cx:pt idx="1444">55</cx:pt>
          <cx:pt idx="1445">77</cx:pt>
          <cx:pt idx="1446">86</cx:pt>
          <cx:pt idx="1447">76</cx:pt>
          <cx:pt idx="1448">78</cx:pt>
          <cx:pt idx="1449">62</cx:pt>
          <cx:pt idx="1450">51</cx:pt>
          <cx:pt idx="1451">83</cx:pt>
          <cx:pt idx="1452">69</cx:pt>
          <cx:pt idx="1453">64</cx:pt>
          <cx:pt idx="1454">78</cx:pt>
          <cx:pt idx="1455">55</cx:pt>
          <cx:pt idx="1456">68</cx:pt>
          <cx:pt idx="1457">57</cx:pt>
          <cx:pt idx="1458">50</cx:pt>
          <cx:pt idx="1459">93</cx:pt>
          <cx:pt idx="1460">81</cx:pt>
          <cx:pt idx="1461">79</cx:pt>
          <cx:pt idx="1462">78</cx:pt>
          <cx:pt idx="1463">76</cx:pt>
          <cx:pt idx="1464">82</cx:pt>
          <cx:pt idx="1465">78</cx:pt>
          <cx:pt idx="1466">34</cx:pt>
          <cx:pt idx="1467">78</cx:pt>
          <cx:pt idx="1468">49</cx:pt>
          <cx:pt idx="1469">75</cx:pt>
          <cx:pt idx="1470">65</cx:pt>
          <cx:pt idx="1471">75</cx:pt>
          <cx:pt idx="1472">62</cx:pt>
          <cx:pt idx="1473">71</cx:pt>
          <cx:pt idx="1474">75</cx:pt>
          <cx:pt idx="1475">74</cx:pt>
          <cx:pt idx="1476">86</cx:pt>
          <cx:pt idx="1477">81</cx:pt>
          <cx:pt idx="1478">67</cx:pt>
          <cx:pt idx="1479">74</cx:pt>
          <cx:pt idx="1480">85</cx:pt>
          <cx:pt idx="1481">90</cx:pt>
          <cx:pt idx="1482">62</cx:pt>
          <cx:pt idx="1483">67</cx:pt>
          <cx:pt idx="1484">74</cx:pt>
          <cx:pt idx="1485">80</cx:pt>
          <cx:pt idx="1486">47</cx:pt>
          <cx:pt idx="1487">66</cx:pt>
          <cx:pt idx="1488">56</cx:pt>
          <cx:pt idx="1489">72</cx:pt>
          <cx:pt idx="1490">73</cx:pt>
          <cx:pt idx="1491">66</cx:pt>
          <cx:pt idx="1492">77</cx:pt>
          <cx:pt idx="1493">74</cx:pt>
          <cx:pt idx="1494">84</cx:pt>
          <cx:pt idx="1495">67</cx:pt>
          <cx:pt idx="1496">74</cx:pt>
          <cx:pt idx="1497">92</cx:pt>
          <cx:pt idx="1498">72</cx:pt>
          <cx:pt idx="1499">67</cx:pt>
          <cx:pt idx="1500">66</cx:pt>
          <cx:pt idx="1501">62</cx:pt>
          <cx:pt idx="1502">52</cx:pt>
          <cx:pt idx="1503">76</cx:pt>
          <cx:pt idx="1504">83</cx:pt>
          <cx:pt idx="1505">72</cx:pt>
          <cx:pt idx="1506">83</cx:pt>
          <cx:pt idx="1507">93</cx:pt>
          <cx:pt idx="1508">79</cx:pt>
          <cx:pt idx="1509">81</cx:pt>
          <cx:pt idx="1510">80</cx:pt>
          <cx:pt idx="1511">80</cx:pt>
          <cx:pt idx="1512">66</cx:pt>
          <cx:pt idx="1513">75</cx:pt>
          <cx:pt idx="1514">77</cx:pt>
          <cx:pt idx="1515">51</cx:pt>
          <cx:pt idx="1516">75</cx:pt>
          <cx:pt idx="1517">61</cx:pt>
          <cx:pt idx="1518">69</cx:pt>
          <cx:pt idx="1519">58</cx:pt>
          <cx:pt idx="1520">75</cx:pt>
          <cx:pt idx="1521">76</cx:pt>
          <cx:pt idx="1522">78</cx:pt>
          <cx:pt idx="1523">80</cx:pt>
          <cx:pt idx="1524">76</cx:pt>
          <cx:pt idx="1525">70</cx:pt>
          <cx:pt idx="1526">40</cx:pt>
          <cx:pt idx="1527">62</cx:pt>
          <cx:pt idx="1528">74</cx:pt>
          <cx:pt idx="1529">53</cx:pt>
          <cx:pt idx="1530">69</cx:pt>
          <cx:pt idx="1531">72</cx:pt>
          <cx:pt idx="1532">66</cx:pt>
          <cx:pt idx="1533">64</cx:pt>
          <cx:pt idx="1534">81</cx:pt>
          <cx:pt idx="1535">69</cx:pt>
          <cx:pt idx="1536">34</cx:pt>
          <cx:pt idx="1537">79</cx:pt>
          <cx:pt idx="1538">62</cx:pt>
          <cx:pt idx="1539">85</cx:pt>
          <cx:pt idx="1540">76</cx:pt>
          <cx:pt idx="1541">38</cx:pt>
          <cx:pt idx="1542">74</cx:pt>
          <cx:pt idx="1543">78</cx:pt>
          <cx:pt idx="1544">73</cx:pt>
          <cx:pt idx="1545">66</cx:pt>
          <cx:pt idx="1546">72</cx:pt>
          <cx:pt idx="1547">54</cx:pt>
          <cx:pt idx="1548">85</cx:pt>
          <cx:pt idx="1549">54</cx:pt>
          <cx:pt idx="1550">52</cx:pt>
          <cx:pt idx="1551">74</cx:pt>
          <cx:pt idx="1552">66</cx:pt>
          <cx:pt idx="1553">77</cx:pt>
          <cx:pt idx="1554">73</cx:pt>
          <cx:pt idx="1555">67</cx:pt>
          <cx:pt idx="1556">82</cx:pt>
          <cx:pt idx="1557">66</cx:pt>
          <cx:pt idx="1558">77</cx:pt>
          <cx:pt idx="1559">64</cx:pt>
          <cx:pt idx="1560">54</cx:pt>
          <cx:pt idx="1561">61</cx:pt>
          <cx:pt idx="1562">79</cx:pt>
          <cx:pt idx="1563">80</cx:pt>
          <cx:pt idx="1564">76</cx:pt>
          <cx:pt idx="1565">53</cx:pt>
          <cx:pt idx="1566">81</cx:pt>
          <cx:pt idx="1567">65</cx:pt>
          <cx:pt idx="1568">80</cx:pt>
          <cx:pt idx="1569">90</cx:pt>
          <cx:pt idx="1570">82</cx:pt>
          <cx:pt idx="1571">74</cx:pt>
          <cx:pt idx="1572">53</cx:pt>
          <cx:pt idx="1573">88</cx:pt>
          <cx:pt idx="1574">81</cx:pt>
          <cx:pt idx="1575">67</cx:pt>
          <cx:pt idx="1576">43</cx:pt>
          <cx:pt idx="1577">44</cx:pt>
          <cx:pt idx="1578">60</cx:pt>
          <cx:pt idx="1579">69</cx:pt>
          <cx:pt idx="1580">69</cx:pt>
          <cx:pt idx="1581">71</cx:pt>
          <cx:pt idx="1582">54</cx:pt>
          <cx:pt idx="1583">81</cx:pt>
          <cx:pt idx="1584">64</cx:pt>
          <cx:pt idx="1585">55</cx:pt>
          <cx:pt idx="1586">75</cx:pt>
          <cx:pt idx="1587">64</cx:pt>
          <cx:pt idx="1588">53</cx:pt>
          <cx:pt idx="1589">63</cx:pt>
          <cx:pt idx="1590">67</cx:pt>
          <cx:pt idx="1591">73</cx:pt>
          <cx:pt idx="1592">58</cx:pt>
          <cx:pt idx="1593">78</cx:pt>
          <cx:pt idx="1594">80</cx:pt>
          <cx:pt idx="1595">81</cx:pt>
          <cx:pt idx="1596">62</cx:pt>
          <cx:pt idx="1597">62</cx:pt>
          <cx:pt idx="1598">81</cx:pt>
          <cx:pt idx="1599">71</cx:pt>
          <cx:pt idx="1600">71</cx:pt>
          <cx:pt idx="1601">54</cx:pt>
          <cx:pt idx="1602">81</cx:pt>
          <cx:pt idx="1603">76</cx:pt>
          <cx:pt idx="1604">59</cx:pt>
          <cx:pt idx="1605">57</cx:pt>
          <cx:pt idx="1606">62</cx:pt>
          <cx:pt idx="1607">55</cx:pt>
          <cx:pt idx="1608">81</cx:pt>
          <cx:pt idx="1609">76</cx:pt>
          <cx:pt idx="1610">57</cx:pt>
          <cx:pt idx="1611">63</cx:pt>
          <cx:pt idx="1612">70</cx:pt>
          <cx:pt idx="1613">57</cx:pt>
          <cx:pt idx="1614">78</cx:pt>
          <cx:pt idx="1615">53</cx:pt>
          <cx:pt idx="1616">32</cx:pt>
          <cx:pt idx="1617">65</cx:pt>
          <cx:pt idx="1618">69</cx:pt>
          <cx:pt idx="1619">41</cx:pt>
          <cx:pt idx="1620">51</cx:pt>
          <cx:pt idx="1621">56</cx:pt>
          <cx:pt idx="1622">71</cx:pt>
          <cx:pt idx="1623">37</cx:pt>
          <cx:pt idx="1624">73</cx:pt>
          <cx:pt idx="1625">58</cx:pt>
          <cx:pt idx="1626">70</cx:pt>
          <cx:pt idx="1627">73</cx:pt>
          <cx:pt idx="1628">41</cx:pt>
          <cx:pt idx="1629">80</cx:pt>
          <cx:pt idx="1630">86</cx:pt>
          <cx:pt idx="1631">84</cx:pt>
          <cx:pt idx="1632">55</cx:pt>
          <cx:pt idx="1633">64</cx:pt>
          <cx:pt idx="1634">70</cx:pt>
          <cx:pt idx="1635">79</cx:pt>
          <cx:pt idx="1636">63</cx:pt>
          <cx:pt idx="1637">69</cx:pt>
          <cx:pt idx="1638">58</cx:pt>
          <cx:pt idx="1639">80</cx:pt>
          <cx:pt idx="1640">44</cx:pt>
          <cx:pt idx="1641">83</cx:pt>
          <cx:pt idx="1642">81</cx:pt>
          <cx:pt idx="1643">73</cx:pt>
          <cx:pt idx="1644">73</cx:pt>
          <cx:pt idx="1645">64</cx:pt>
          <cx:pt idx="1646">69</cx:pt>
          <cx:pt idx="1647">64</cx:pt>
          <cx:pt idx="1648">81</cx:pt>
          <cx:pt idx="1649">68</cx:pt>
          <cx:pt idx="1650">54</cx:pt>
          <cx:pt idx="1651">62</cx:pt>
          <cx:pt idx="1652">64</cx:pt>
          <cx:pt idx="1653">67</cx:pt>
          <cx:pt idx="1654">71</cx:pt>
          <cx:pt idx="1655">64</cx:pt>
          <cx:pt idx="1656">76</cx:pt>
          <cx:pt idx="1657">79</cx:pt>
          <cx:pt idx="1658">91</cx:pt>
          <cx:pt idx="1659">58</cx:pt>
          <cx:pt idx="1660">75</cx:pt>
          <cx:pt idx="1661">69</cx:pt>
          <cx:pt idx="1662">74</cx:pt>
          <cx:pt idx="1663">93</cx:pt>
          <cx:pt idx="1664">82</cx:pt>
          <cx:pt idx="1665">88</cx:pt>
          <cx:pt idx="1666">81</cx:pt>
          <cx:pt idx="1667">72</cx:pt>
          <cx:pt idx="1668">70</cx:pt>
          <cx:pt idx="1669">79</cx:pt>
          <cx:pt idx="1670">69</cx:pt>
          <cx:pt idx="1671">58</cx:pt>
          <cx:pt idx="1672">58</cx:pt>
          <cx:pt idx="1673">81</cx:pt>
          <cx:pt idx="1674">54</cx:pt>
          <cx:pt idx="1675">69</cx:pt>
          <cx:pt idx="1676">80</cx:pt>
          <cx:pt idx="1677">76</cx:pt>
          <cx:pt idx="1678">55</cx:pt>
          <cx:pt idx="1679">63</cx:pt>
          <cx:pt idx="1680">72</cx:pt>
          <cx:pt idx="1681">66</cx:pt>
          <cx:pt idx="1682">73</cx:pt>
          <cx:pt idx="1683">64</cx:pt>
          <cx:pt idx="1684">62</cx:pt>
          <cx:pt idx="1685">72</cx:pt>
          <cx:pt idx="1686">53</cx:pt>
          <cx:pt idx="1687">31</cx:pt>
          <cx:pt idx="1688">78</cx:pt>
          <cx:pt idx="1689">86</cx:pt>
          <cx:pt idx="1690">54</cx:pt>
          <cx:pt idx="1691">73</cx:pt>
          <cx:pt idx="1692">64</cx:pt>
          <cx:pt idx="1693">68</cx:pt>
          <cx:pt idx="1694">87</cx:pt>
          <cx:pt idx="1695">78</cx:pt>
          <cx:pt idx="1696">72</cx:pt>
          <cx:pt idx="1697">58</cx:pt>
          <cx:pt idx="1698">68</cx:pt>
          <cx:pt idx="1699">70</cx:pt>
          <cx:pt idx="1700">73</cx:pt>
          <cx:pt idx="1701">66</cx:pt>
          <cx:pt idx="1702">69</cx:pt>
          <cx:pt idx="1703">63</cx:pt>
          <cx:pt idx="1704">60</cx:pt>
          <cx:pt idx="1705">58</cx:pt>
          <cx:pt idx="1706">68</cx:pt>
          <cx:pt idx="1707">90</cx:pt>
          <cx:pt idx="1708">73</cx:pt>
          <cx:pt idx="1709">83</cx:pt>
          <cx:pt idx="1710">58</cx:pt>
          <cx:pt idx="1711">75</cx:pt>
          <cx:pt idx="1712">80</cx:pt>
          <cx:pt idx="1713">83</cx:pt>
          <cx:pt idx="1714">70</cx:pt>
          <cx:pt idx="1715">70</cx:pt>
          <cx:pt idx="1716">82</cx:pt>
          <cx:pt idx="1717">51</cx:pt>
          <cx:pt idx="1718">68</cx:pt>
          <cx:pt idx="1719">70</cx:pt>
          <cx:pt idx="1720">73</cx:pt>
          <cx:pt idx="1721">65</cx:pt>
          <cx:pt idx="1722">63</cx:pt>
          <cx:pt idx="1723">68</cx:pt>
          <cx:pt idx="1724">68</cx:pt>
          <cx:pt idx="1725">71</cx:pt>
          <cx:pt idx="1726">63</cx:pt>
          <cx:pt idx="1727">64</cx:pt>
          <cx:pt idx="1728">78</cx:pt>
          <cx:pt idx="1729">60</cx:pt>
          <cx:pt idx="1730">79</cx:pt>
          <cx:pt idx="1731">80</cx:pt>
          <cx:pt idx="1732">59</cx:pt>
          <cx:pt idx="1733">77</cx:pt>
          <cx:pt idx="1734">87</cx:pt>
          <cx:pt idx="1735">80</cx:pt>
          <cx:pt idx="1736">80</cx:pt>
          <cx:pt idx="1737">80</cx:pt>
          <cx:pt idx="1738">62</cx:pt>
          <cx:pt idx="1739">68</cx:pt>
          <cx:pt idx="1740">78</cx:pt>
          <cx:pt idx="1741">72</cx:pt>
          <cx:pt idx="1742">79</cx:pt>
          <cx:pt idx="1743">48</cx:pt>
          <cx:pt idx="1744">64</cx:pt>
          <cx:pt idx="1745">77</cx:pt>
          <cx:pt idx="1746">52</cx:pt>
          <cx:pt idx="1747">83</cx:pt>
          <cx:pt idx="1748">76</cx:pt>
          <cx:pt idx="1749">76</cx:pt>
          <cx:pt idx="1750">73</cx:pt>
          <cx:pt idx="1751">52</cx:pt>
          <cx:pt idx="1752">76</cx:pt>
          <cx:pt idx="1753">82</cx:pt>
          <cx:pt idx="1754">58</cx:pt>
          <cx:pt idx="1755">65</cx:pt>
          <cx:pt idx="1756">51</cx:pt>
          <cx:pt idx="1757">64</cx:pt>
          <cx:pt idx="1758">75</cx:pt>
          <cx:pt idx="1759">54</cx:pt>
          <cx:pt idx="1760">55</cx:pt>
          <cx:pt idx="1761">84</cx:pt>
          <cx:pt idx="1762">86</cx:pt>
          <cx:pt idx="1763">66</cx:pt>
          <cx:pt idx="1764">81</cx:pt>
          <cx:pt idx="1765">75</cx:pt>
          <cx:pt idx="1766">69</cx:pt>
          <cx:pt idx="1767">83</cx:pt>
          <cx:pt idx="1768">58</cx:pt>
          <cx:pt idx="1769">73</cx:pt>
          <cx:pt idx="1770">62</cx:pt>
          <cx:pt idx="1771">72</cx:pt>
          <cx:pt idx="1772">74</cx:pt>
          <cx:pt idx="1773">74</cx:pt>
          <cx:pt idx="1774">68</cx:pt>
          <cx:pt idx="1775">80</cx:pt>
          <cx:pt idx="1776">83</cx:pt>
          <cx:pt idx="1777">63</cx:pt>
          <cx:pt idx="1778">68</cx:pt>
          <cx:pt idx="1779">73</cx:pt>
          <cx:pt idx="1780">72</cx:pt>
          <cx:pt idx="1781">70</cx:pt>
          <cx:pt idx="1782">52</cx:pt>
          <cx:pt idx="1783">76</cx:pt>
          <cx:pt idx="1784">91</cx:pt>
          <cx:pt idx="1785">58</cx:pt>
          <cx:pt idx="1786">72</cx:pt>
          <cx:pt idx="1787">65</cx:pt>
          <cx:pt idx="1788">78</cx:pt>
          <cx:pt idx="1789">83</cx:pt>
          <cx:pt idx="1790">65</cx:pt>
          <cx:pt idx="1791">79</cx:pt>
          <cx:pt idx="1792">52</cx:pt>
          <cx:pt idx="1793">69</cx:pt>
          <cx:pt idx="1794">44</cx:pt>
          <cx:pt idx="1795">49</cx:pt>
          <cx:pt idx="1796">38</cx:pt>
          <cx:pt idx="1797">72</cx:pt>
          <cx:pt idx="1798">65</cx:pt>
          <cx:pt idx="1799">68</cx:pt>
          <cx:pt idx="1800">51</cx:pt>
          <cx:pt idx="1801">79</cx:pt>
          <cx:pt idx="1802">77</cx:pt>
          <cx:pt idx="1803">70</cx:pt>
          <cx:pt idx="1804">80</cx:pt>
          <cx:pt idx="1805">55</cx:pt>
          <cx:pt idx="1806">68</cx:pt>
          <cx:pt idx="1807">73</cx:pt>
          <cx:pt idx="1808">62</cx:pt>
          <cx:pt idx="1809">64</cx:pt>
          <cx:pt idx="1810">65</cx:pt>
          <cx:pt idx="1811">77</cx:pt>
          <cx:pt idx="1812">56</cx:pt>
          <cx:pt idx="1813">71</cx:pt>
          <cx:pt idx="1814">68</cx:pt>
          <cx:pt idx="1815">67</cx:pt>
          <cx:pt idx="1816">55</cx:pt>
          <cx:pt idx="1817">70</cx:pt>
          <cx:pt idx="1818">69</cx:pt>
          <cx:pt idx="1819">40</cx:pt>
          <cx:pt idx="1820">50</cx:pt>
          <cx:pt idx="1821">77</cx:pt>
          <cx:pt idx="1822">75</cx:pt>
          <cx:pt idx="1823">72</cx:pt>
          <cx:pt idx="1824">63</cx:pt>
          <cx:pt idx="1825">63</cx:pt>
          <cx:pt idx="1826">65</cx:pt>
          <cx:pt idx="1827">89</cx:pt>
          <cx:pt idx="1828">77</cx:pt>
          <cx:pt idx="1829">71</cx:pt>
          <cx:pt idx="1830">57</cx:pt>
          <cx:pt idx="1831">57</cx:pt>
          <cx:pt idx="1832">60</cx:pt>
          <cx:pt idx="1833">81</cx:pt>
          <cx:pt idx="1834">63</cx:pt>
          <cx:pt idx="1835">48</cx:pt>
          <cx:pt idx="1836">78</cx:pt>
          <cx:pt idx="1837">84</cx:pt>
          <cx:pt idx="1838">63</cx:pt>
          <cx:pt idx="1839">76</cx:pt>
          <cx:pt idx="1840">72</cx:pt>
          <cx:pt idx="1841">88</cx:pt>
          <cx:pt idx="1842">43</cx:pt>
          <cx:pt idx="1843">69</cx:pt>
          <cx:pt idx="1844">63</cx:pt>
          <cx:pt idx="1845">65</cx:pt>
          <cx:pt idx="1846">58</cx:pt>
          <cx:pt idx="1847">68</cx:pt>
          <cx:pt idx="1848">82</cx:pt>
          <cx:pt idx="1849">71</cx:pt>
          <cx:pt idx="1850">52</cx:pt>
          <cx:pt idx="1851">44</cx:pt>
          <cx:pt idx="1852">53</cx:pt>
          <cx:pt idx="1853">67</cx:pt>
          <cx:pt idx="1854">64</cx:pt>
          <cx:pt idx="1855">73</cx:pt>
          <cx:pt idx="1856">51</cx:pt>
          <cx:pt idx="1857">76</cx:pt>
          <cx:pt idx="1858">57</cx:pt>
          <cx:pt idx="1859">73</cx:pt>
          <cx:pt idx="1860">64</cx:pt>
          <cx:pt idx="1861">46</cx:pt>
          <cx:pt idx="1862">73</cx:pt>
          <cx:pt idx="1863">69</cx:pt>
          <cx:pt idx="1864">82</cx:pt>
          <cx:pt idx="1865">69</cx:pt>
          <cx:pt idx="1866">51</cx:pt>
          <cx:pt idx="1867">70</cx:pt>
          <cx:pt idx="1868">63</cx:pt>
          <cx:pt idx="1869">62</cx:pt>
          <cx:pt idx="1870">82</cx:pt>
          <cx:pt idx="1871">68</cx:pt>
          <cx:pt idx="1872">78</cx:pt>
          <cx:pt idx="1873">71</cx:pt>
          <cx:pt idx="1874">75</cx:pt>
          <cx:pt idx="1875">76</cx:pt>
          <cx:pt idx="1876">66</cx:pt>
          <cx:pt idx="1877">72</cx:pt>
          <cx:pt idx="1878">75</cx:pt>
          <cx:pt idx="1879">74</cx:pt>
          <cx:pt idx="1880">47</cx:pt>
          <cx:pt idx="1881">68</cx:pt>
          <cx:pt idx="1882">66</cx:pt>
          <cx:pt idx="1883">59</cx:pt>
          <cx:pt idx="1884">67</cx:pt>
          <cx:pt idx="1885">83</cx:pt>
          <cx:pt idx="1886">79</cx:pt>
          <cx:pt idx="1887">78</cx:pt>
          <cx:pt idx="1888">70</cx:pt>
          <cx:pt idx="1889">50</cx:pt>
          <cx:pt idx="1890">68</cx:pt>
          <cx:pt idx="1891">67</cx:pt>
          <cx:pt idx="1892">61</cx:pt>
          <cx:pt idx="1893">66</cx:pt>
          <cx:pt idx="1894">79</cx:pt>
          <cx:pt idx="1895">64</cx:pt>
          <cx:pt idx="1896">71</cx:pt>
          <cx:pt idx="1897">62</cx:pt>
          <cx:pt idx="1898">75</cx:pt>
          <cx:pt idx="1899">61</cx:pt>
          <cx:pt idx="1900">72</cx:pt>
          <cx:pt idx="1901">74</cx:pt>
          <cx:pt idx="1902">68</cx:pt>
          <cx:pt idx="1903">61</cx:pt>
          <cx:pt idx="1904">69</cx:pt>
          <cx:pt idx="1905">76</cx:pt>
          <cx:pt idx="1906">55</cx:pt>
          <cx:pt idx="1907">33</cx:pt>
          <cx:pt idx="1908">64</cx:pt>
          <cx:pt idx="1909">66</cx:pt>
          <cx:pt idx="1910">58</cx:pt>
          <cx:pt idx="1911">67</cx:pt>
          <cx:pt idx="1912">66</cx:pt>
          <cx:pt idx="1913">68</cx:pt>
          <cx:pt idx="1914">82</cx:pt>
          <cx:pt idx="1915">62</cx:pt>
          <cx:pt idx="1916">70</cx:pt>
          <cx:pt idx="1917">67</cx:pt>
          <cx:pt idx="1918">75</cx:pt>
          <cx:pt idx="1919">70</cx:pt>
          <cx:pt idx="1920">70</cx:pt>
          <cx:pt idx="1921">77</cx:pt>
          <cx:pt idx="1922">70</cx:pt>
          <cx:pt idx="1923">46</cx:pt>
          <cx:pt idx="1924">74</cx:pt>
          <cx:pt idx="1925">79</cx:pt>
          <cx:pt idx="1926">70</cx:pt>
          <cx:pt idx="1927">62</cx:pt>
          <cx:pt idx="1928">62</cx:pt>
          <cx:pt idx="1929">86</cx:pt>
          <cx:pt idx="1930">64</cx:pt>
          <cx:pt idx="1931">56</cx:pt>
          <cx:pt idx="1932">71</cx:pt>
          <cx:pt idx="1933">73</cx:pt>
          <cx:pt idx="1934">64</cx:pt>
          <cx:pt idx="1935">86</cx:pt>
          <cx:pt idx="1936">68</cx:pt>
          <cx:pt idx="1937">36</cx:pt>
          <cx:pt idx="1938">84</cx:pt>
          <cx:pt idx="1939">72</cx:pt>
          <cx:pt idx="1940">61</cx:pt>
          <cx:pt idx="1941">76</cx:pt>
          <cx:pt idx="1942">73</cx:pt>
          <cx:pt idx="1943">34</cx:pt>
          <cx:pt idx="1944">71</cx:pt>
          <cx:pt idx="1945">70</cx:pt>
          <cx:pt idx="1946">74</cx:pt>
          <cx:pt idx="1947">72</cx:pt>
          <cx:pt idx="1948">67</cx:pt>
          <cx:pt idx="1949">71</cx:pt>
          <cx:pt idx="1950">85</cx:pt>
          <cx:pt idx="1951">33</cx:pt>
          <cx:pt idx="1952">73</cx:pt>
          <cx:pt idx="1953">83</cx:pt>
          <cx:pt idx="1954">65</cx:pt>
          <cx:pt idx="1955">91</cx:pt>
          <cx:pt idx="1956">53</cx:pt>
          <cx:pt idx="1957">73</cx:pt>
          <cx:pt idx="1958">76</cx:pt>
          <cx:pt idx="1959">75</cx:pt>
          <cx:pt idx="1960">65</cx:pt>
          <cx:pt idx="1961">62</cx:pt>
          <cx:pt idx="1962">39</cx:pt>
          <cx:pt idx="1963">73</cx:pt>
          <cx:pt idx="1964">66</cx:pt>
          <cx:pt idx="1965">69</cx:pt>
          <cx:pt idx="1966">76</cx:pt>
          <cx:pt idx="1967">72</cx:pt>
          <cx:pt idx="1968">52</cx:pt>
          <cx:pt idx="1969">78</cx:pt>
          <cx:pt idx="1970">85</cx:pt>
          <cx:pt idx="1971">75</cx:pt>
          <cx:pt idx="1972">60</cx:pt>
          <cx:pt idx="1973">34</cx:pt>
          <cx:pt idx="1974">82</cx:pt>
          <cx:pt idx="1975">72</cx:pt>
          <cx:pt idx="1976">66</cx:pt>
          <cx:pt idx="1977">63</cx:pt>
          <cx:pt idx="1978">81</cx:pt>
          <cx:pt idx="1979">55</cx:pt>
          <cx:pt idx="1980">78</cx:pt>
          <cx:pt idx="1981">59</cx:pt>
          <cx:pt idx="1982">58</cx:pt>
          <cx:pt idx="1983">77</cx:pt>
          <cx:pt idx="1984">90</cx:pt>
          <cx:pt idx="1985">73</cx:pt>
          <cx:pt idx="1986">67</cx:pt>
          <cx:pt idx="1987">68</cx:pt>
          <cx:pt idx="1988">75</cx:pt>
          <cx:pt idx="1989">72</cx:pt>
          <cx:pt idx="1990">59</cx:pt>
          <cx:pt idx="1991">72</cx:pt>
          <cx:pt idx="1992">70</cx:pt>
          <cx:pt idx="1993">74</cx:pt>
          <cx:pt idx="1994">80</cx:pt>
          <cx:pt idx="1995">43</cx:pt>
          <cx:pt idx="1996">65</cx:pt>
          <cx:pt idx="1997">67</cx:pt>
          <cx:pt idx="1998">70</cx:pt>
          <cx:pt idx="1999">73</cx:pt>
          <cx:pt idx="2000">75</cx:pt>
          <cx:pt idx="2001">66</cx:pt>
          <cx:pt idx="2002">77</cx:pt>
          <cx:pt idx="2003">92</cx:pt>
          <cx:pt idx="2004">69</cx:pt>
          <cx:pt idx="2005">61</cx:pt>
          <cx:pt idx="2006">83</cx:pt>
          <cx:pt idx="2007">73</cx:pt>
          <cx:pt idx="2008">67</cx:pt>
          <cx:pt idx="2009">69</cx:pt>
          <cx:pt idx="2010">81</cx:pt>
          <cx:pt idx="2011">70</cx:pt>
          <cx:pt idx="2012">72</cx:pt>
          <cx:pt idx="2013">45</cx:pt>
          <cx:pt idx="2014">69</cx:pt>
          <cx:pt idx="2015">63</cx:pt>
          <cx:pt idx="2016">65</cx:pt>
          <cx:pt idx="2017">58</cx:pt>
          <cx:pt idx="2018">68</cx:pt>
          <cx:pt idx="2019">82</cx:pt>
          <cx:pt idx="2020">71</cx:pt>
          <cx:pt idx="2021">52</cx:pt>
          <cx:pt idx="2022">51</cx:pt>
          <cx:pt idx="2023">67</cx:pt>
          <cx:pt idx="2024">64</cx:pt>
          <cx:pt idx="2025">73</cx:pt>
          <cx:pt idx="2026">51</cx:pt>
          <cx:pt idx="2027">76</cx:pt>
          <cx:pt idx="2028">57</cx:pt>
          <cx:pt idx="2029">64</cx:pt>
          <cx:pt idx="2030">73</cx:pt>
          <cx:pt idx="2031">64</cx:pt>
          <cx:pt idx="2032">46</cx:pt>
          <cx:pt idx="2033">73</cx:pt>
          <cx:pt idx="2034">69</cx:pt>
          <cx:pt idx="2035">82</cx:pt>
          <cx:pt idx="2036">69</cx:pt>
          <cx:pt idx="2037">51</cx:pt>
          <cx:pt idx="2038">65</cx:pt>
          <cx:pt idx="2039">68</cx:pt>
          <cx:pt idx="2040">83</cx:pt>
          <cx:pt idx="2041">40</cx:pt>
          <cx:pt idx="2042">59</cx:pt>
          <cx:pt idx="2043">45</cx:pt>
          <cx:pt idx="2044">57</cx:pt>
          <cx:pt idx="2045">76</cx:pt>
          <cx:pt idx="2046">50</cx:pt>
          <cx:pt idx="2047">65</cx:pt>
          <cx:pt idx="2048">66</cx:pt>
          <cx:pt idx="2049">54</cx:pt>
          <cx:pt idx="2050">51</cx:pt>
          <cx:pt idx="2051">55</cx:pt>
          <cx:pt idx="2052">74</cx:pt>
          <cx:pt idx="2053">49</cx:pt>
          <cx:pt idx="2054">73</cx:pt>
          <cx:pt idx="2055">49</cx:pt>
          <cx:pt idx="2056">75</cx:pt>
          <cx:pt idx="2057">71</cx:pt>
          <cx:pt idx="2058">68</cx:pt>
          <cx:pt idx="2059">70</cx:pt>
          <cx:pt idx="2060">68</cx:pt>
          <cx:pt idx="2061">56</cx:pt>
          <cx:pt idx="2062">79</cx:pt>
          <cx:pt idx="2063">71</cx:pt>
          <cx:pt idx="2064">60</cx:pt>
          <cx:pt idx="2065">60</cx:pt>
          <cx:pt idx="2066">52</cx:pt>
          <cx:pt idx="2067">48</cx:pt>
          <cx:pt idx="2068">62</cx:pt>
          <cx:pt idx="2069">71</cx:pt>
          <cx:pt idx="2070">82</cx:pt>
          <cx:pt idx="2071">57</cx:pt>
          <cx:pt idx="2072">58</cx:pt>
          <cx:pt idx="2073">69</cx:pt>
          <cx:pt idx="2074">76</cx:pt>
          <cx:pt idx="2075">83</cx:pt>
          <cx:pt idx="2076">69</cx:pt>
          <cx:pt idx="2077">57</cx:pt>
          <cx:pt idx="2078">65</cx:pt>
          <cx:pt idx="2079">57</cx:pt>
          <cx:pt idx="2080">77</cx:pt>
          <cx:pt idx="2081">86</cx:pt>
          <cx:pt idx="2082">55</cx:pt>
          <cx:pt idx="2083">53</cx:pt>
          <cx:pt idx="2084">65</cx:pt>
          <cx:pt idx="2085">55</cx:pt>
          <cx:pt idx="2086">90</cx:pt>
          <cx:pt idx="2087">58</cx:pt>
          <cx:pt idx="2088">52</cx:pt>
          <cx:pt idx="2089">72</cx:pt>
          <cx:pt idx="2090">60</cx:pt>
          <cx:pt idx="2091">90</cx:pt>
          <cx:pt idx="2092">60</cx:pt>
          <cx:pt idx="2093">76</cx:pt>
          <cx:pt idx="2094">72</cx:pt>
          <cx:pt idx="2095">74</cx:pt>
          <cx:pt idx="2096">86</cx:pt>
          <cx:pt idx="2097">82</cx:pt>
          <cx:pt idx="2098">78</cx:pt>
          <cx:pt idx="2099">76</cx:pt>
          <cx:pt idx="2100">82</cx:pt>
          <cx:pt idx="2101">72</cx:pt>
          <cx:pt idx="2102">75</cx:pt>
          <cx:pt idx="2103">75</cx:pt>
          <cx:pt idx="2104">73</cx:pt>
          <cx:pt idx="2105">79</cx:pt>
          <cx:pt idx="2106">67</cx:pt>
          <cx:pt idx="2107">85</cx:pt>
          <cx:pt idx="2108">64</cx:pt>
          <cx:pt idx="2109">63</cx:pt>
          <cx:pt idx="2110">70</cx:pt>
          <cx:pt idx="2111">64</cx:pt>
          <cx:pt idx="2112">72</cx:pt>
          <cx:pt idx="2113">65</cx:pt>
          <cx:pt idx="2114">77</cx:pt>
          <cx:pt idx="2115">56</cx:pt>
          <cx:pt idx="2116">74</cx:pt>
          <cx:pt idx="2117">81</cx:pt>
          <cx:pt idx="2118">88</cx:pt>
          <cx:pt idx="2119">75</cx:pt>
          <cx:pt idx="2120">58</cx:pt>
          <cx:pt idx="2121">65</cx:pt>
          <cx:pt idx="2122">48</cx:pt>
          <cx:pt idx="2123">70</cx:pt>
          <cx:pt idx="2124">64</cx:pt>
          <cx:pt idx="2125">68</cx:pt>
          <cx:pt idx="2126">78</cx:pt>
          <cx:pt idx="2127">86</cx:pt>
          <cx:pt idx="2128">46</cx:pt>
          <cx:pt idx="2129">74</cx:pt>
          <cx:pt idx="2130">71</cx:pt>
          <cx:pt idx="2131">83</cx:pt>
          <cx:pt idx="2132">82</cx:pt>
          <cx:pt idx="2133">80</cx:pt>
          <cx:pt idx="2134">60</cx:pt>
          <cx:pt idx="2135">82</cx:pt>
          <cx:pt idx="2136">77</cx:pt>
          <cx:pt idx="2137">63</cx:pt>
          <cx:pt idx="2138">75</cx:pt>
          <cx:pt idx="2139">55</cx:pt>
          <cx:pt idx="2140">55</cx:pt>
          <cx:pt idx="2141">75</cx:pt>
          <cx:pt idx="2142">51</cx:pt>
          <cx:pt idx="2143">58</cx:pt>
          <cx:pt idx="2144">66</cx:pt>
          <cx:pt idx="2145">75</cx:pt>
          <cx:pt idx="2146">54</cx:pt>
          <cx:pt idx="2147">76</cx:pt>
          <cx:pt idx="2148">67</cx:pt>
          <cx:pt idx="2149">82</cx:pt>
          <cx:pt idx="2150">57</cx:pt>
          <cx:pt idx="2151">70</cx:pt>
          <cx:pt idx="2152">75</cx:pt>
          <cx:pt idx="2153">84</cx:pt>
          <cx:pt idx="2154">78</cx:pt>
          <cx:pt idx="2155">64</cx:pt>
          <cx:pt idx="2156">54</cx:pt>
          <cx:pt idx="2157">78</cx:pt>
          <cx:pt idx="2158">70</cx:pt>
          <cx:pt idx="2159">36</cx:pt>
          <cx:pt idx="2160">47</cx:pt>
          <cx:pt idx="2161">70</cx:pt>
          <cx:pt idx="2162">75</cx:pt>
          <cx:pt idx="2163">70</cx:pt>
          <cx:pt idx="2164">64</cx:pt>
          <cx:pt idx="2165">49</cx:pt>
          <cx:pt idx="2166">92</cx:pt>
          <cx:pt idx="2167">80</cx:pt>
          <cx:pt idx="2168">53</cx:pt>
          <cx:pt idx="2169">42</cx:pt>
          <cx:pt idx="2170">86</cx:pt>
          <cx:pt idx="2171">76</cx:pt>
          <cx:pt idx="2172">90</cx:pt>
          <cx:pt idx="2173">74</cx:pt>
          <cx:pt idx="2174">66</cx:pt>
          <cx:pt idx="2175">72</cx:pt>
          <cx:pt idx="2176">71</cx:pt>
          <cx:pt idx="2177">82</cx:pt>
          <cx:pt idx="2178">73</cx:pt>
          <cx:pt idx="2179">66</cx:pt>
          <cx:pt idx="2180">76</cx:pt>
          <cx:pt idx="2181">78</cx:pt>
          <cx:pt idx="2182">67</cx:pt>
          <cx:pt idx="2183">60</cx:pt>
          <cx:pt idx="2184">67</cx:pt>
          <cx:pt idx="2185">62</cx:pt>
          <cx:pt idx="2186">85</cx:pt>
          <cx:pt idx="2187">71</cx:pt>
          <cx:pt idx="2188">67</cx:pt>
          <cx:pt idx="2189">57</cx:pt>
          <cx:pt idx="2190">33</cx:pt>
          <cx:pt idx="2191">65</cx:pt>
          <cx:pt idx="2192">62</cx:pt>
          <cx:pt idx="2193">73</cx:pt>
          <cx:pt idx="2194">91</cx:pt>
          <cx:pt idx="2195">68</cx:pt>
          <cx:pt idx="2196">77</cx:pt>
          <cx:pt idx="2197">77</cx:pt>
          <cx:pt idx="2198">76</cx:pt>
          <cx:pt idx="2199">86</cx:pt>
          <cx:pt idx="2200">55</cx:pt>
          <cx:pt idx="2201">74</cx:pt>
          <cx:pt idx="2202">63</cx:pt>
          <cx:pt idx="2203">83</cx:pt>
          <cx:pt idx="2204">79</cx:pt>
          <cx:pt idx="2205">83</cx:pt>
          <cx:pt idx="2206">55</cx:pt>
          <cx:pt idx="2207">82</cx:pt>
          <cx:pt idx="2208">83</cx:pt>
          <cx:pt idx="2209">67</cx:pt>
          <cx:pt idx="2210">70</cx:pt>
          <cx:pt idx="2211">75</cx:pt>
          <cx:pt idx="2212">54</cx:pt>
          <cx:pt idx="2213">76</cx:pt>
          <cx:pt idx="2214">63</cx:pt>
          <cx:pt idx="2215">72</cx:pt>
          <cx:pt idx="2216">71</cx:pt>
          <cx:pt idx="2217">45</cx:pt>
          <cx:pt idx="2218">64</cx:pt>
          <cx:pt idx="2219">85</cx:pt>
          <cx:pt idx="2220">76</cx:pt>
          <cx:pt idx="2221">78</cx:pt>
          <cx:pt idx="2222">65</cx:pt>
          <cx:pt idx="2223">75</cx:pt>
          <cx:pt idx="2224">57</cx:pt>
          <cx:pt idx="2225">70</cx:pt>
          <cx:pt idx="2226">67</cx:pt>
          <cx:pt idx="2227">70</cx:pt>
          <cx:pt idx="2228">86</cx:pt>
          <cx:pt idx="2229">67</cx:pt>
          <cx:pt idx="2230">68</cx:pt>
          <cx:pt idx="2231">79</cx:pt>
          <cx:pt idx="2232">82</cx:pt>
          <cx:pt idx="2233">73</cx:pt>
          <cx:pt idx="2234">72</cx:pt>
          <cx:pt idx="2235">39</cx:pt>
          <cx:pt idx="2236">40</cx:pt>
          <cx:pt idx="2237">70</cx:pt>
          <cx:pt idx="2238">77</cx:pt>
          <cx:pt idx="2239">74</cx:pt>
          <cx:pt idx="2240">58</cx:pt>
          <cx:pt idx="2241">74</cx:pt>
          <cx:pt idx="2242">62</cx:pt>
          <cx:pt idx="2243">72</cx:pt>
          <cx:pt idx="2244">43</cx:pt>
          <cx:pt idx="2245">65</cx:pt>
          <cx:pt idx="2246">56</cx:pt>
          <cx:pt idx="2247">61</cx:pt>
          <cx:pt idx="2248">65</cx:pt>
          <cx:pt idx="2249">78</cx:pt>
          <cx:pt idx="2250">70</cx:pt>
          <cx:pt idx="2251">68</cx:pt>
          <cx:pt idx="2252">71</cx:pt>
          <cx:pt idx="2253">50</cx:pt>
          <cx:pt idx="2254">73</cx:pt>
          <cx:pt idx="2255">66</cx:pt>
          <cx:pt idx="2256">47</cx:pt>
          <cx:pt idx="2257">88</cx:pt>
          <cx:pt idx="2258">73</cx:pt>
          <cx:pt idx="2259">81</cx:pt>
          <cx:pt idx="2260">80</cx:pt>
          <cx:pt idx="2261">70</cx:pt>
          <cx:pt idx="2262">50</cx:pt>
          <cx:pt idx="2263">84</cx:pt>
          <cx:pt idx="2264">69</cx:pt>
          <cx:pt idx="2265">59</cx:pt>
          <cx:pt idx="2266">76</cx:pt>
          <cx:pt idx="2267">70</cx:pt>
          <cx:pt idx="2268">59</cx:pt>
          <cx:pt idx="2269">80</cx:pt>
          <cx:pt idx="2270">88</cx:pt>
          <cx:pt idx="2271">66</cx:pt>
          <cx:pt idx="2272">63</cx:pt>
          <cx:pt idx="2273">68</cx:pt>
          <cx:pt idx="2274">72</cx:pt>
          <cx:pt idx="2275">64</cx:pt>
          <cx:pt idx="2276">64</cx:pt>
          <cx:pt idx="2277">87</cx:pt>
          <cx:pt idx="2278">70</cx:pt>
          <cx:pt idx="2279">66</cx:pt>
          <cx:pt idx="2280">62</cx:pt>
          <cx:pt idx="2281">68</cx:pt>
          <cx:pt idx="2282">59</cx:pt>
          <cx:pt idx="2283">44</cx:pt>
          <cx:pt idx="2284">87</cx:pt>
          <cx:pt idx="2285">37</cx:pt>
          <cx:pt idx="2286">59</cx:pt>
          <cx:pt idx="2287">56</cx:pt>
          <cx:pt idx="2288">78</cx:pt>
          <cx:pt idx="2289">56</cx:pt>
          <cx:pt idx="2290">78</cx:pt>
          <cx:pt idx="2291">69</cx:pt>
          <cx:pt idx="2292">69</cx:pt>
          <cx:pt idx="2293">73</cx:pt>
          <cx:pt idx="2294">45</cx:pt>
          <cx:pt idx="2295">32</cx:pt>
          <cx:pt idx="2296">31</cx:pt>
          <cx:pt idx="2297">73</cx:pt>
          <cx:pt idx="2298">65</cx:pt>
          <cx:pt idx="2299">31</cx:pt>
          <cx:pt idx="2300">69</cx:pt>
          <cx:pt idx="2301">71</cx:pt>
          <cx:pt idx="2302">77</cx:pt>
          <cx:pt idx="2303">71</cx:pt>
          <cx:pt idx="2304">64</cx:pt>
          <cx:pt idx="2305">70</cx:pt>
          <cx:pt idx="2306">75</cx:pt>
          <cx:pt idx="2307">70</cx:pt>
          <cx:pt idx="2308">80</cx:pt>
          <cx:pt idx="2309">71</cx:pt>
          <cx:pt idx="2310">78</cx:pt>
          <cx:pt idx="2311">80</cx:pt>
          <cx:pt idx="2312">72</cx:pt>
          <cx:pt idx="2313">78</cx:pt>
          <cx:pt idx="2314">72</cx:pt>
          <cx:pt idx="2315">69</cx:pt>
          <cx:pt idx="2316">50</cx:pt>
          <cx:pt idx="2317">31</cx:pt>
          <cx:pt idx="2318">63</cx:pt>
          <cx:pt idx="2319">81</cx:pt>
          <cx:pt idx="2320">63</cx:pt>
          <cx:pt idx="2321">66</cx:pt>
          <cx:pt idx="2322">62</cx:pt>
          <cx:pt idx="2323">67</cx:pt>
          <cx:pt idx="2324">78</cx:pt>
          <cx:pt idx="2325">32</cx:pt>
          <cx:pt idx="2326">78</cx:pt>
          <cx:pt idx="2327">79</cx:pt>
          <cx:pt idx="2328">69</cx:pt>
          <cx:pt idx="2329">72</cx:pt>
          <cx:pt idx="2330">52</cx:pt>
          <cx:pt idx="2331">71</cx:pt>
          <cx:pt idx="2332">63</cx:pt>
          <cx:pt idx="2333">72</cx:pt>
          <cx:pt idx="2334">47</cx:pt>
          <cx:pt idx="2335">72</cx:pt>
          <cx:pt idx="2336">75</cx:pt>
          <cx:pt idx="2337">66</cx:pt>
          <cx:pt idx="2338">58</cx:pt>
          <cx:pt idx="2339">78</cx:pt>
          <cx:pt idx="2340">74</cx:pt>
          <cx:pt idx="2341">81</cx:pt>
          <cx:pt idx="2342">86</cx:pt>
          <cx:pt idx="2343">54</cx:pt>
          <cx:pt idx="2344">75</cx:pt>
          <cx:pt idx="2345">68</cx:pt>
          <cx:pt idx="2346">70</cx:pt>
          <cx:pt idx="2347">66</cx:pt>
          <cx:pt idx="2348">80</cx:pt>
          <cx:pt idx="2349">58</cx:pt>
          <cx:pt idx="2350">68</cx:pt>
          <cx:pt idx="2351">68</cx:pt>
          <cx:pt idx="2352">64</cx:pt>
          <cx:pt idx="2353">71</cx:pt>
          <cx:pt idx="2354">42</cx:pt>
          <cx:pt idx="2355">58</cx:pt>
          <cx:pt idx="2356">71</cx:pt>
          <cx:pt idx="2357">74</cx:pt>
          <cx:pt idx="2358">91</cx:pt>
          <cx:pt idx="2359">63</cx:pt>
          <cx:pt idx="2360">67</cx:pt>
          <cx:pt idx="2361">51</cx:pt>
          <cx:pt idx="2362">56</cx:pt>
          <cx:pt idx="2363">61</cx:pt>
          <cx:pt idx="2364">41</cx:pt>
          <cx:pt idx="2365">60</cx:pt>
          <cx:pt idx="2366">77</cx:pt>
          <cx:pt idx="2367">78</cx:pt>
          <cx:pt idx="2368">67</cx:pt>
          <cx:pt idx="2369">71</cx:pt>
          <cx:pt idx="2370">64</cx:pt>
          <cx:pt idx="2371">68</cx:pt>
          <cx:pt idx="2372">67</cx:pt>
          <cx:pt idx="2373">48</cx:pt>
          <cx:pt idx="2374">45</cx:pt>
          <cx:pt idx="2375">66</cx:pt>
          <cx:pt idx="2376">55</cx:pt>
          <cx:pt idx="2377">74</cx:pt>
          <cx:pt idx="2378">62</cx:pt>
          <cx:pt idx="2379">56</cx:pt>
          <cx:pt idx="2380">71</cx:pt>
          <cx:pt idx="2381">48</cx:pt>
          <cx:pt idx="2382">74</cx:pt>
          <cx:pt idx="2383">65</cx:pt>
          <cx:pt idx="2384">55</cx:pt>
          <cx:pt idx="2385">68</cx:pt>
          <cx:pt idx="2386">68</cx:pt>
          <cx:pt idx="2387">69</cx:pt>
          <cx:pt idx="2388">60</cx:pt>
          <cx:pt idx="2389">70</cx:pt>
          <cx:pt idx="2390">70</cx:pt>
          <cx:pt idx="2391">71</cx:pt>
          <cx:pt idx="2392">59</cx:pt>
          <cx:pt idx="2393">31</cx:pt>
          <cx:pt idx="2394">79</cx:pt>
          <cx:pt idx="2395">77</cx:pt>
          <cx:pt idx="2396">74</cx:pt>
          <cx:pt idx="2397">65</cx:pt>
          <cx:pt idx="2398">71</cx:pt>
          <cx:pt idx="2399">59</cx:pt>
          <cx:pt idx="2400">71</cx:pt>
          <cx:pt idx="2401">73</cx:pt>
          <cx:pt idx="2402">70</cx:pt>
          <cx:pt idx="2403">71</cx:pt>
          <cx:pt idx="2404">63</cx:pt>
          <cx:pt idx="2405">87</cx:pt>
          <cx:pt idx="2406">68</cx:pt>
          <cx:pt idx="2407">80</cx:pt>
          <cx:pt idx="2408">67</cx:pt>
          <cx:pt idx="2409">69</cx:pt>
          <cx:pt idx="2410">73</cx:pt>
          <cx:pt idx="2411">90</cx:pt>
          <cx:pt idx="2412">70</cx:pt>
          <cx:pt idx="2413">41</cx:pt>
          <cx:pt idx="2414">75</cx:pt>
          <cx:pt idx="2415">79</cx:pt>
          <cx:pt idx="2416">69</cx:pt>
          <cx:pt idx="2417">74</cx:pt>
          <cx:pt idx="2418">31</cx:pt>
          <cx:pt idx="2419">71</cx:pt>
          <cx:pt idx="2420">82</cx:pt>
          <cx:pt idx="2421">61</cx:pt>
          <cx:pt idx="2422">57</cx:pt>
          <cx:pt idx="2423">76</cx:pt>
          <cx:pt idx="2424">72</cx:pt>
          <cx:pt idx="2425">73</cx:pt>
          <cx:pt idx="2426">73</cx:pt>
          <cx:pt idx="2427">75</cx:pt>
          <cx:pt idx="2428">92</cx:pt>
          <cx:pt idx="2429">59</cx:pt>
          <cx:pt idx="2430">67</cx:pt>
          <cx:pt idx="2431">71</cx:pt>
          <cx:pt idx="2432">83</cx:pt>
          <cx:pt idx="2433">75</cx:pt>
          <cx:pt idx="2434">78</cx:pt>
          <cx:pt idx="2435">73</cx:pt>
          <cx:pt idx="2436">69</cx:pt>
          <cx:pt idx="2437">73</cx:pt>
          <cx:pt idx="2438">64</cx:pt>
          <cx:pt idx="2439">84</cx:pt>
          <cx:pt idx="2440">70</cx:pt>
          <cx:pt idx="2441">64</cx:pt>
          <cx:pt idx="2442">72</cx:pt>
          <cx:pt idx="2443">55</cx:pt>
          <cx:pt idx="2444">82</cx:pt>
          <cx:pt idx="2445">71</cx:pt>
          <cx:pt idx="2446">44</cx:pt>
          <cx:pt idx="2447">70</cx:pt>
          <cx:pt idx="2448">67</cx:pt>
          <cx:pt idx="2449">65</cx:pt>
          <cx:pt idx="2450">73</cx:pt>
          <cx:pt idx="2451">79</cx:pt>
          <cx:pt idx="2452">57</cx:pt>
          <cx:pt idx="2453">55</cx:pt>
          <cx:pt idx="2454">32</cx:pt>
          <cx:pt idx="2455">89</cx:pt>
          <cx:pt idx="2456">51</cx:pt>
          <cx:pt idx="2457">67</cx:pt>
          <cx:pt idx="2458">72</cx:pt>
          <cx:pt idx="2459">72</cx:pt>
          <cx:pt idx="2460">78</cx:pt>
          <cx:pt idx="2461">89</cx:pt>
          <cx:pt idx="2462">69</cx:pt>
          <cx:pt idx="2463">66</cx:pt>
          <cx:pt idx="2464">74</cx:pt>
          <cx:pt idx="2465">79</cx:pt>
          <cx:pt idx="2466">80</cx:pt>
          <cx:pt idx="2467">68</cx:pt>
          <cx:pt idx="2468">90</cx:pt>
          <cx:pt idx="2469">73</cx:pt>
          <cx:pt idx="2470">75</cx:pt>
          <cx:pt idx="2471">74</cx:pt>
          <cx:pt idx="2472">77</cx:pt>
          <cx:pt idx="2473">66</cx:pt>
          <cx:pt idx="2474">90</cx:pt>
          <cx:pt idx="2475">69</cx:pt>
          <cx:pt idx="2476">55</cx:pt>
          <cx:pt idx="2477">60</cx:pt>
          <cx:pt idx="2478">72</cx:pt>
          <cx:pt idx="2479">82</cx:pt>
          <cx:pt idx="2480">59</cx:pt>
          <cx:pt idx="2481">79</cx:pt>
          <cx:pt idx="2482">73</cx:pt>
          <cx:pt idx="2483">62</cx:pt>
          <cx:pt idx="2484">81</cx:pt>
          <cx:pt idx="2485">32</cx:pt>
          <cx:pt idx="2486">56</cx:pt>
          <cx:pt idx="2487">77</cx:pt>
          <cx:pt idx="2488">33</cx:pt>
          <cx:pt idx="2489">73</cx:pt>
          <cx:pt idx="2490">68</cx:pt>
          <cx:pt idx="2491">87</cx:pt>
          <cx:pt idx="2492">58</cx:pt>
          <cx:pt idx="2493">75</cx:pt>
          <cx:pt idx="2494">71</cx:pt>
          <cx:pt idx="2495">69</cx:pt>
          <cx:pt idx="2496">72</cx:pt>
          <cx:pt idx="2497">70</cx:pt>
          <cx:pt idx="2498">66</cx:pt>
          <cx:pt idx="2499">71</cx:pt>
          <cx:pt idx="2500">58</cx:pt>
          <cx:pt idx="2501">48</cx:pt>
          <cx:pt idx="2502">54</cx:pt>
          <cx:pt idx="2503">85</cx:pt>
          <cx:pt idx="2504">66</cx:pt>
          <cx:pt idx="2505">68</cx:pt>
          <cx:pt idx="2506">53</cx:pt>
          <cx:pt idx="2507">80</cx:pt>
          <cx:pt idx="2508">51</cx:pt>
          <cx:pt idx="2509">85</cx:pt>
          <cx:pt idx="2510">64</cx:pt>
          <cx:pt idx="2511">32</cx:pt>
          <cx:pt idx="2512">83</cx:pt>
          <cx:pt idx="2513">74</cx:pt>
          <cx:pt idx="2514">69</cx:pt>
          <cx:pt idx="2515">80</cx:pt>
          <cx:pt idx="2516">68</cx:pt>
          <cx:pt idx="2517">69</cx:pt>
          <cx:pt idx="2518">75</cx:pt>
          <cx:pt idx="2519">69</cx:pt>
          <cx:pt idx="2520">45</cx:pt>
          <cx:pt idx="2521">63</cx:pt>
          <cx:pt idx="2522">70</cx:pt>
          <cx:pt idx="2523">80</cx:pt>
          <cx:pt idx="2524">69</cx:pt>
          <cx:pt idx="2525">88</cx:pt>
          <cx:pt idx="2526">60</cx:pt>
          <cx:pt idx="2527">40</cx:pt>
          <cx:pt idx="2528">58</cx:pt>
          <cx:pt idx="2529">70</cx:pt>
          <cx:pt idx="2530">67</cx:pt>
          <cx:pt idx="2531">75</cx:pt>
          <cx:pt idx="2532">60</cx:pt>
          <cx:pt idx="2533">71</cx:pt>
          <cx:pt idx="2534">66</cx:pt>
          <cx:pt idx="2535">77</cx:pt>
          <cx:pt idx="2536">68</cx:pt>
          <cx:pt idx="2537">72</cx:pt>
          <cx:pt idx="2538">77</cx:pt>
          <cx:pt idx="2539">90</cx:pt>
          <cx:pt idx="2540">81</cx:pt>
          <cx:pt idx="2541">46</cx:pt>
          <cx:pt idx="2542">54</cx:pt>
          <cx:pt idx="2543">55</cx:pt>
          <cx:pt idx="2544">71</cx:pt>
          <cx:pt idx="2545">65</cx:pt>
          <cx:pt idx="2546">73</cx:pt>
          <cx:pt idx="2547">67</cx:pt>
          <cx:pt idx="2548">63</cx:pt>
          <cx:pt idx="2549">66</cx:pt>
          <cx:pt idx="2550">86</cx:pt>
          <cx:pt idx="2551">56</cx:pt>
          <cx:pt idx="2552">80</cx:pt>
          <cx:pt idx="2553">82</cx:pt>
          <cx:pt idx="2554">82</cx:pt>
          <cx:pt idx="2555">77</cx:pt>
          <cx:pt idx="2556">69</cx:pt>
          <cx:pt idx="2557">53</cx:pt>
          <cx:pt idx="2558">56</cx:pt>
          <cx:pt idx="2559">75</cx:pt>
          <cx:pt idx="2560">73</cx:pt>
          <cx:pt idx="2561">79</cx:pt>
          <cx:pt idx="2562">61</cx:pt>
          <cx:pt idx="2563">67</cx:pt>
          <cx:pt idx="2564">32</cx:pt>
          <cx:pt idx="2565">49</cx:pt>
          <cx:pt idx="2566">68</cx:pt>
          <cx:pt idx="2567">60</cx:pt>
          <cx:pt idx="2568">69</cx:pt>
          <cx:pt idx="2569">80</cx:pt>
          <cx:pt idx="2570">67</cx:pt>
          <cx:pt idx="2571">67</cx:pt>
          <cx:pt idx="2572">82</cx:pt>
          <cx:pt idx="2573">54</cx:pt>
          <cx:pt idx="2574">72</cx:pt>
          <cx:pt idx="2575">34</cx:pt>
          <cx:pt idx="2576">81</cx:pt>
          <cx:pt idx="2577">72</cx:pt>
          <cx:pt idx="2578">79</cx:pt>
          <cx:pt idx="2579">80</cx:pt>
          <cx:pt idx="2580">91</cx:pt>
          <cx:pt idx="2581">55</cx:pt>
          <cx:pt idx="2582">64</cx:pt>
          <cx:pt idx="2583">71</cx:pt>
          <cx:pt idx="2584">42</cx:pt>
          <cx:pt idx="2585">58</cx:pt>
          <cx:pt idx="2586">71</cx:pt>
          <cx:pt idx="2587">74</cx:pt>
          <cx:pt idx="2588">91</cx:pt>
          <cx:pt idx="2589">63</cx:pt>
          <cx:pt idx="2590">67</cx:pt>
          <cx:pt idx="2591">53</cx:pt>
          <cx:pt idx="2592">56</cx:pt>
          <cx:pt idx="2593">61</cx:pt>
          <cx:pt idx="2594">41</cx:pt>
          <cx:pt idx="2595">60</cx:pt>
          <cx:pt idx="2596">77</cx:pt>
          <cx:pt idx="2597">78</cx:pt>
          <cx:pt idx="2598">67</cx:pt>
          <cx:pt idx="2599">71</cx:pt>
          <cx:pt idx="2600">68</cx:pt>
          <cx:pt idx="2601">67</cx:pt>
          <cx:pt idx="2602">48</cx:pt>
          <cx:pt idx="2603">45</cx:pt>
          <cx:pt idx="2604">66</cx:pt>
          <cx:pt idx="2605">55</cx:pt>
          <cx:pt idx="2606">74</cx:pt>
          <cx:pt idx="2607">55</cx:pt>
          <cx:pt idx="2608">62</cx:pt>
          <cx:pt idx="2609">56</cx:pt>
          <cx:pt idx="2610">71</cx:pt>
          <cx:pt idx="2611">48</cx:pt>
          <cx:pt idx="2612">69</cx:pt>
          <cx:pt idx="2613">72</cx:pt>
          <cx:pt idx="2614">74</cx:pt>
          <cx:pt idx="2615">71</cx:pt>
          <cx:pt idx="2616">92</cx:pt>
          <cx:pt idx="2617">66</cx:pt>
          <cx:pt idx="2618">75</cx:pt>
          <cx:pt idx="2619">57</cx:pt>
          <cx:pt idx="2620">60</cx:pt>
          <cx:pt idx="2621">45</cx:pt>
          <cx:pt idx="2622">66</cx:pt>
          <cx:pt idx="2623">78</cx:pt>
          <cx:pt idx="2624">65</cx:pt>
          <cx:pt idx="2625">71</cx:pt>
          <cx:pt idx="2626">71</cx:pt>
          <cx:pt idx="2627">58</cx:pt>
          <cx:pt idx="2628">70</cx:pt>
          <cx:pt idx="2629">73</cx:pt>
          <cx:pt idx="2630">71</cx:pt>
          <cx:pt idx="2631">55</cx:pt>
          <cx:pt idx="2632">59</cx:pt>
          <cx:pt idx="2633">82</cx:pt>
          <cx:pt idx="2634">72</cx:pt>
          <cx:pt idx="2635">69</cx:pt>
          <cx:pt idx="2636">71</cx:pt>
          <cx:pt idx="2637">53</cx:pt>
          <cx:pt idx="2638">72</cx:pt>
          <cx:pt idx="2639">74</cx:pt>
          <cx:pt idx="2640">34</cx:pt>
          <cx:pt idx="2641">69</cx:pt>
          <cx:pt idx="2642">68</cx:pt>
          <cx:pt idx="2643">36</cx:pt>
          <cx:pt idx="2644">79</cx:pt>
          <cx:pt idx="2645">71</cx:pt>
          <cx:pt idx="2646">64</cx:pt>
          <cx:pt idx="2647">78</cx:pt>
          <cx:pt idx="2648">73</cx:pt>
          <cx:pt idx="2649">86</cx:pt>
          <cx:pt idx="2650">73</cx:pt>
          <cx:pt idx="2651">65</cx:pt>
          <cx:pt idx="2652">56</cx:pt>
          <cx:pt idx="2653">80</cx:pt>
          <cx:pt idx="2654">81</cx:pt>
          <cx:pt idx="2655">72</cx:pt>
          <cx:pt idx="2656">34</cx:pt>
          <cx:pt idx="2657">44</cx:pt>
          <cx:pt idx="2658">78</cx:pt>
          <cx:pt idx="2659">80</cx:pt>
          <cx:pt idx="2660">67</cx:pt>
          <cx:pt idx="2661">71</cx:pt>
          <cx:pt idx="2662">72</cx:pt>
          <cx:pt idx="2663">72</cx:pt>
          <cx:pt idx="2664">70</cx:pt>
          <cx:pt idx="2665">60</cx:pt>
          <cx:pt idx="2666">64</cx:pt>
          <cx:pt idx="2667">63</cx:pt>
          <cx:pt idx="2668">74</cx:pt>
          <cx:pt idx="2669">87</cx:pt>
          <cx:pt idx="2670">55</cx:pt>
          <cx:pt idx="2671">74</cx:pt>
          <cx:pt idx="2672">75</cx:pt>
          <cx:pt idx="2673">53</cx:pt>
          <cx:pt idx="2674">64</cx:pt>
          <cx:pt idx="2675">77</cx:pt>
          <cx:pt idx="2676">85</cx:pt>
          <cx:pt idx="2677">33</cx:pt>
          <cx:pt idx="2678">83</cx:pt>
          <cx:pt idx="2679">75</cx:pt>
          <cx:pt idx="2680">68</cx:pt>
          <cx:pt idx="2681">61</cx:pt>
          <cx:pt idx="2682">75</cx:pt>
          <cx:pt idx="2683">58</cx:pt>
          <cx:pt idx="2684">91</cx:pt>
          <cx:pt idx="2685">81</cx:pt>
          <cx:pt idx="2686">70</cx:pt>
          <cx:pt idx="2687">60</cx:pt>
          <cx:pt idx="2688">61</cx:pt>
          <cx:pt idx="2689">74</cx:pt>
          <cx:pt idx="2690">64</cx:pt>
          <cx:pt idx="2691">88</cx:pt>
          <cx:pt idx="2692">53</cx:pt>
          <cx:pt idx="2693">36</cx:pt>
          <cx:pt idx="2694">69</cx:pt>
          <cx:pt idx="2695">69</cx:pt>
          <cx:pt idx="2696">50</cx:pt>
          <cx:pt idx="2697">72</cx:pt>
          <cx:pt idx="2698">72</cx:pt>
          <cx:pt idx="2699">59</cx:pt>
          <cx:pt idx="2700">74</cx:pt>
          <cx:pt idx="2701">61</cx:pt>
          <cx:pt idx="2702">40</cx:pt>
          <cx:pt idx="2703">81</cx:pt>
          <cx:pt idx="2704">48</cx:pt>
          <cx:pt idx="2705">76</cx:pt>
          <cx:pt idx="2706">80</cx:pt>
          <cx:pt idx="2707">74</cx:pt>
          <cx:pt idx="2708">65</cx:pt>
          <cx:pt idx="2709">65</cx:pt>
          <cx:pt idx="2710">80</cx:pt>
          <cx:pt idx="2711">70</cx:pt>
          <cx:pt idx="2712">67</cx:pt>
          <cx:pt idx="2713">70</cx:pt>
          <cx:pt idx="2714">76</cx:pt>
          <cx:pt idx="2715">72</cx:pt>
          <cx:pt idx="2716">61</cx:pt>
          <cx:pt idx="2717">91</cx:pt>
          <cx:pt idx="2718">75</cx:pt>
          <cx:pt idx="2719">69</cx:pt>
          <cx:pt idx="2720">66</cx:pt>
          <cx:pt idx="2721">74</cx:pt>
          <cx:pt idx="2722">56</cx:pt>
          <cx:pt idx="2723">68</cx:pt>
          <cx:pt idx="2724">55</cx:pt>
          <cx:pt idx="2725">71</cx:pt>
          <cx:pt idx="2726">76</cx:pt>
          <cx:pt idx="2727">74</cx:pt>
          <cx:pt idx="2728">63</cx:pt>
          <cx:pt idx="2729">75</cx:pt>
          <cx:pt idx="2730">45</cx:pt>
          <cx:pt idx="2731">77</cx:pt>
          <cx:pt idx="2732">72</cx:pt>
          <cx:pt idx="2733">44</cx:pt>
          <cx:pt idx="2734">68</cx:pt>
          <cx:pt idx="2735">70</cx:pt>
          <cx:pt idx="2736">58</cx:pt>
          <cx:pt idx="2737">70</cx:pt>
          <cx:pt idx="2738">68</cx:pt>
          <cx:pt idx="2739">79</cx:pt>
          <cx:pt idx="2740">90</cx:pt>
          <cx:pt idx="2741">80</cx:pt>
          <cx:pt idx="2742">58</cx:pt>
          <cx:pt idx="2743">81</cx:pt>
          <cx:pt idx="2744">63</cx:pt>
          <cx:pt idx="2745">55</cx:pt>
          <cx:pt idx="2746">59</cx:pt>
          <cx:pt idx="2747">60</cx:pt>
          <cx:pt idx="2748">78</cx:pt>
          <cx:pt idx="2749">74</cx:pt>
          <cx:pt idx="2750">79</cx:pt>
          <cx:pt idx="2751">70</cx:pt>
          <cx:pt idx="2752">84</cx:pt>
          <cx:pt idx="2753">60</cx:pt>
          <cx:pt idx="2754">77</cx:pt>
          <cx:pt idx="2755">59</cx:pt>
          <cx:pt idx="2756">34</cx:pt>
          <cx:pt idx="2757">70</cx:pt>
          <cx:pt idx="2758">65</cx:pt>
          <cx:pt idx="2759">77</cx:pt>
          <cx:pt idx="2760">67</cx:pt>
          <cx:pt idx="2761">67</cx:pt>
          <cx:pt idx="2762">55</cx:pt>
          <cx:pt idx="2763">71</cx:pt>
          <cx:pt idx="2764">72</cx:pt>
          <cx:pt idx="2765">86</cx:pt>
          <cx:pt idx="2766">69</cx:pt>
          <cx:pt idx="2767">72</cx:pt>
          <cx:pt idx="2768">76</cx:pt>
          <cx:pt idx="2769">66</cx:pt>
          <cx:pt idx="2770">72</cx:pt>
          <cx:pt idx="2771">77</cx:pt>
          <cx:pt idx="2772">90</cx:pt>
          <cx:pt idx="2773">33</cx:pt>
          <cx:pt idx="2774">69</cx:pt>
          <cx:pt idx="2775">70</cx:pt>
          <cx:pt idx="2776">78</cx:pt>
          <cx:pt idx="2777">54</cx:pt>
          <cx:pt idx="2778">48</cx:pt>
          <cx:pt idx="2779">83</cx:pt>
          <cx:pt idx="2780">52</cx:pt>
          <cx:pt idx="2781">85</cx:pt>
          <cx:pt idx="2782">70</cx:pt>
          <cx:pt idx="2783">64</cx:pt>
          <cx:pt idx="2784">70</cx:pt>
          <cx:pt idx="2785">59</cx:pt>
          <cx:pt idx="2786">85</cx:pt>
          <cx:pt idx="2787">38</cx:pt>
          <cx:pt idx="2788">73</cx:pt>
          <cx:pt idx="2789">42</cx:pt>
          <cx:pt idx="2790">82</cx:pt>
          <cx:pt idx="2791">73</cx:pt>
          <cx:pt idx="2792">84</cx:pt>
          <cx:pt idx="2793">49</cx:pt>
          <cx:pt idx="2794">67</cx:pt>
          <cx:pt idx="2795">62</cx:pt>
          <cx:pt idx="2796">75</cx:pt>
          <cx:pt idx="2797">69</cx:pt>
          <cx:pt idx="2798">62</cx:pt>
          <cx:pt idx="2799">47</cx:pt>
          <cx:pt idx="2800">73</cx:pt>
          <cx:pt idx="2801">55</cx:pt>
          <cx:pt idx="2802">62</cx:pt>
          <cx:pt idx="2803">59</cx:pt>
          <cx:pt idx="2804">76</cx:pt>
          <cx:pt idx="2805">53</cx:pt>
          <cx:pt idx="2806">56</cx:pt>
          <cx:pt idx="2807">76</cx:pt>
          <cx:pt idx="2808">70</cx:pt>
          <cx:pt idx="2809">67</cx:pt>
          <cx:pt idx="2810">62</cx:pt>
          <cx:pt idx="2811">82</cx:pt>
          <cx:pt idx="2812">59</cx:pt>
          <cx:pt idx="2813">78</cx:pt>
          <cx:pt idx="2814">77</cx:pt>
          <cx:pt idx="2815">86</cx:pt>
          <cx:pt idx="2816">53</cx:pt>
          <cx:pt idx="2817">71</cx:pt>
          <cx:pt idx="2818">74</cx:pt>
          <cx:pt idx="2819">78</cx:pt>
          <cx:pt idx="2820">91</cx:pt>
          <cx:pt idx="2821">72</cx:pt>
          <cx:pt idx="2822">69</cx:pt>
          <cx:pt idx="2823">84</cx:pt>
          <cx:pt idx="2824">88</cx:pt>
          <cx:pt idx="2825">69</cx:pt>
          <cx:pt idx="2826">70</cx:pt>
          <cx:pt idx="2827">67</cx:pt>
          <cx:pt idx="2828">58</cx:pt>
          <cx:pt idx="2829">63</cx:pt>
          <cx:pt idx="2830">90</cx:pt>
          <cx:pt idx="2831">82</cx:pt>
          <cx:pt idx="2832">71</cx:pt>
          <cx:pt idx="2833">67</cx:pt>
          <cx:pt idx="2834">73</cx:pt>
          <cx:pt idx="2835">62</cx:pt>
          <cx:pt idx="2836">91</cx:pt>
          <cx:pt idx="2837">52</cx:pt>
          <cx:pt idx="2838">73</cx:pt>
          <cx:pt idx="2839">70</cx:pt>
          <cx:pt idx="2840">72</cx:pt>
          <cx:pt idx="2841">74</cx:pt>
          <cx:pt idx="2842">60</cx:pt>
          <cx:pt idx="2843">70</cx:pt>
          <cx:pt idx="2844">74</cx:pt>
          <cx:pt idx="2845">82</cx:pt>
          <cx:pt idx="2846">70</cx:pt>
          <cx:pt idx="2847">69</cx:pt>
          <cx:pt idx="2848">62</cx:pt>
          <cx:pt idx="2849">86</cx:pt>
          <cx:pt idx="2850">52</cx:pt>
          <cx:pt idx="2851">67</cx:pt>
          <cx:pt idx="2852">71</cx:pt>
          <cx:pt idx="2853">77</cx:pt>
          <cx:pt idx="2854">57</cx:pt>
          <cx:pt idx="2855">82</cx:pt>
          <cx:pt idx="2856">64</cx:pt>
          <cx:pt idx="2857">76</cx:pt>
          <cx:pt idx="2858">33</cx:pt>
          <cx:pt idx="2859">69</cx:pt>
          <cx:pt idx="2860">78</cx:pt>
          <cx:pt idx="2861">75</cx:pt>
          <cx:pt idx="2862">68</cx:pt>
          <cx:pt idx="2863">83</cx:pt>
          <cx:pt idx="2864">71</cx:pt>
          <cx:pt idx="2865">75</cx:pt>
          <cx:pt idx="2866">73</cx:pt>
          <cx:pt idx="2867">79</cx:pt>
          <cx:pt idx="2868">79</cx:pt>
          <cx:pt idx="2869">59</cx:pt>
          <cx:pt idx="2870">83</cx:pt>
          <cx:pt idx="2871">64</cx:pt>
          <cx:pt idx="2872">73</cx:pt>
          <cx:pt idx="2873">84</cx:pt>
          <cx:pt idx="2874">65</cx:pt>
          <cx:pt idx="2875">68</cx:pt>
          <cx:pt idx="2876">53</cx:pt>
          <cx:pt idx="2877">77</cx:pt>
          <cx:pt idx="2878">75</cx:pt>
          <cx:pt idx="2879">78</cx:pt>
          <cx:pt idx="2880">68</cx:pt>
          <cx:pt idx="2881">81</cx:pt>
          <cx:pt idx="2882">59</cx:pt>
          <cx:pt idx="2883">33</cx:pt>
          <cx:pt idx="2884">70</cx:pt>
          <cx:pt idx="2885">71</cx:pt>
          <cx:pt idx="2886">86</cx:pt>
          <cx:pt idx="2887">75</cx:pt>
          <cx:pt idx="2888">90</cx:pt>
          <cx:pt idx="2889">64</cx:pt>
          <cx:pt idx="2890">66</cx:pt>
          <cx:pt idx="2891">70</cx:pt>
          <cx:pt idx="2892">75</cx:pt>
          <cx:pt idx="2893">63</cx:pt>
          <cx:pt idx="2894">56</cx:pt>
          <cx:pt idx="2895">75</cx:pt>
          <cx:pt idx="2896">74</cx:pt>
          <cx:pt idx="2897">70</cx:pt>
          <cx:pt idx="2898">82</cx:pt>
          <cx:pt idx="2899">79</cx:pt>
          <cx:pt idx="2900">79</cx:pt>
          <cx:pt idx="2901">80</cx:pt>
          <cx:pt idx="2902">69</cx:pt>
          <cx:pt idx="2903">61</cx:pt>
          <cx:pt idx="2904">75</cx:pt>
          <cx:pt idx="2905">90</cx:pt>
          <cx:pt idx="2906">81</cx:pt>
          <cx:pt idx="2907">76</cx:pt>
          <cx:pt idx="2908">68</cx:pt>
          <cx:pt idx="2909">73</cx:pt>
          <cx:pt idx="2910">75</cx:pt>
          <cx:pt idx="2911">43</cx:pt>
          <cx:pt idx="2912">80</cx:pt>
          <cx:pt idx="2913">69</cx:pt>
          <cx:pt idx="2914">61</cx:pt>
          <cx:pt idx="2915">75</cx:pt>
          <cx:pt idx="2916">72</cx:pt>
          <cx:pt idx="2917">81</cx:pt>
          <cx:pt idx="2918">45</cx:pt>
          <cx:pt idx="2919">90</cx:pt>
          <cx:pt idx="2920">61</cx:pt>
          <cx:pt idx="2921">65</cx:pt>
          <cx:pt idx="2922">75</cx:pt>
          <cx:pt idx="2923">82</cx:pt>
          <cx:pt idx="2924">57</cx:pt>
          <cx:pt idx="2925">81</cx:pt>
          <cx:pt idx="2926">84</cx:pt>
          <cx:pt idx="2927">81</cx:pt>
          <cx:pt idx="2928">78</cx:pt>
          <cx:pt idx="2929">79</cx:pt>
          <cx:pt idx="2930">72</cx:pt>
          <cx:pt idx="2931">79</cx:pt>
          <cx:pt idx="2932">75</cx:pt>
          <cx:pt idx="2933">42</cx:pt>
          <cx:pt idx="2934">68</cx:pt>
          <cx:pt idx="2935">65</cx:pt>
          <cx:pt idx="2936">75</cx:pt>
          <cx:pt idx="2937">63</cx:pt>
          <cx:pt idx="2938">53</cx:pt>
          <cx:pt idx="2939">64</cx:pt>
          <cx:pt idx="2940">61</cx:pt>
          <cx:pt idx="2941">52</cx:pt>
          <cx:pt idx="2942">60</cx:pt>
          <cx:pt idx="2943">56</cx:pt>
          <cx:pt idx="2944">62</cx:pt>
          <cx:pt idx="2945">75</cx:pt>
          <cx:pt idx="2946">81</cx:pt>
          <cx:pt idx="2947">86</cx:pt>
          <cx:pt idx="2948">78</cx:pt>
          <cx:pt idx="2949">72</cx:pt>
          <cx:pt idx="2950">63</cx:pt>
          <cx:pt idx="2951">42</cx:pt>
          <cx:pt idx="2952">64</cx:pt>
          <cx:pt idx="2953">68</cx:pt>
          <cx:pt idx="2954">69</cx:pt>
          <cx:pt idx="2955">80</cx:pt>
          <cx:pt idx="2956">57</cx:pt>
          <cx:pt idx="2957">61</cx:pt>
          <cx:pt idx="2958">78</cx:pt>
          <cx:pt idx="2959">68</cx:pt>
          <cx:pt idx="2960">82</cx:pt>
          <cx:pt idx="2961">70</cx:pt>
          <cx:pt idx="2962">67</cx:pt>
          <cx:pt idx="2963">32</cx:pt>
          <cx:pt idx="2964">77</cx:pt>
          <cx:pt idx="2965">49</cx:pt>
          <cx:pt idx="2966">58</cx:pt>
          <cx:pt idx="2967">63</cx:pt>
          <cx:pt idx="2968">82</cx:pt>
          <cx:pt idx="2969">66</cx:pt>
          <cx:pt idx="2970">32</cx:pt>
          <cx:pt idx="2971">68</cx:pt>
          <cx:pt idx="2972">59</cx:pt>
          <cx:pt idx="2973">78</cx:pt>
          <cx:pt idx="2974">54</cx:pt>
          <cx:pt idx="2975">39</cx:pt>
          <cx:pt idx="2976">89</cx:pt>
          <cx:pt idx="2977">59</cx:pt>
          <cx:pt idx="2978">73</cx:pt>
          <cx:pt idx="2979">77</cx:pt>
          <cx:pt idx="2980">74</cx:pt>
          <cx:pt idx="2981">74</cx:pt>
          <cx:pt idx="2982">66</cx:pt>
          <cx:pt idx="2983">68</cx:pt>
          <cx:pt idx="2984">74</cx:pt>
          <cx:pt idx="2985">63</cx:pt>
          <cx:pt idx="2986">74</cx:pt>
          <cx:pt idx="2987">70</cx:pt>
          <cx:pt idx="2988">43</cx:pt>
          <cx:pt idx="2989">47</cx:pt>
          <cx:pt idx="2990">74</cx:pt>
          <cx:pt idx="2991">59</cx:pt>
          <cx:pt idx="2992">76</cx:pt>
          <cx:pt idx="2993">74</cx:pt>
          <cx:pt idx="2994">81</cx:pt>
          <cx:pt idx="2995">56</cx:pt>
          <cx:pt idx="2996">82</cx:pt>
          <cx:pt idx="2997">70</cx:pt>
          <cx:pt idx="2998">41</cx:pt>
          <cx:pt idx="2999">41</cx:pt>
          <cx:pt idx="3000">70</cx:pt>
          <cx:pt idx="3001">67</cx:pt>
          <cx:pt idx="3002">72</cx:pt>
          <cx:pt idx="3003">52</cx:pt>
          <cx:pt idx="3004">62</cx:pt>
          <cx:pt idx="3005">76</cx:pt>
          <cx:pt idx="3006">62</cx:pt>
          <cx:pt idx="3007">66</cx:pt>
          <cx:pt idx="3008">69</cx:pt>
          <cx:pt idx="3009">54</cx:pt>
          <cx:pt idx="3010">52</cx:pt>
          <cx:pt idx="3011">38</cx:pt>
          <cx:pt idx="3012">52</cx:pt>
          <cx:pt idx="3013">70</cx:pt>
          <cx:pt idx="3014">79</cx:pt>
          <cx:pt idx="3015">43</cx:pt>
          <cx:pt idx="3016">88</cx:pt>
          <cx:pt idx="3017">80</cx:pt>
          <cx:pt idx="3018">52</cx:pt>
          <cx:pt idx="3019">70</cx:pt>
          <cx:pt idx="3020">71</cx:pt>
          <cx:pt idx="3021">72</cx:pt>
          <cx:pt idx="3022">55</cx:pt>
          <cx:pt idx="3023">73</cx:pt>
          <cx:pt idx="3024">67</cx:pt>
          <cx:pt idx="3025">75</cx:pt>
          <cx:pt idx="3026">46</cx:pt>
          <cx:pt idx="3027">64</cx:pt>
          <cx:pt idx="3028">60</cx:pt>
          <cx:pt idx="3029">65</cx:pt>
          <cx:pt idx="3030">66</cx:pt>
          <cx:pt idx="3031">72</cx:pt>
          <cx:pt idx="3032">90</cx:pt>
          <cx:pt idx="3033">81</cx:pt>
          <cx:pt idx="3034">44</cx:pt>
          <cx:pt idx="3035">68</cx:pt>
          <cx:pt idx="3036">75</cx:pt>
          <cx:pt idx="3037">77</cx:pt>
          <cx:pt idx="3038">67</cx:pt>
          <cx:pt idx="3039">47</cx:pt>
          <cx:pt idx="3040">73</cx:pt>
          <cx:pt idx="3041">76</cx:pt>
          <cx:pt idx="3042">72</cx:pt>
          <cx:pt idx="3043">64</cx:pt>
          <cx:pt idx="3044">34</cx:pt>
          <cx:pt idx="3045">63</cx:pt>
          <cx:pt idx="3046">66</cx:pt>
          <cx:pt idx="3047">79</cx:pt>
          <cx:pt idx="3048">64</cx:pt>
          <cx:pt idx="3049">70</cx:pt>
          <cx:pt idx="3050">64</cx:pt>
          <cx:pt idx="3051">60</cx:pt>
          <cx:pt idx="3052">62</cx:pt>
          <cx:pt idx="3053">85</cx:pt>
          <cx:pt idx="3054">51</cx:pt>
          <cx:pt idx="3055">74</cx:pt>
          <cx:pt idx="3056">76</cx:pt>
          <cx:pt idx="3057">74</cx:pt>
          <cx:pt idx="3058">57</cx:pt>
          <cx:pt idx="3059">74</cx:pt>
          <cx:pt idx="3060">76</cx:pt>
          <cx:pt idx="3061">72</cx:pt>
          <cx:pt idx="3062">61</cx:pt>
          <cx:pt idx="3063">56</cx:pt>
          <cx:pt idx="3064">70</cx:pt>
          <cx:pt idx="3065">69</cx:pt>
          <cx:pt idx="3066">84</cx:pt>
          <cx:pt idx="3067">83</cx:pt>
          <cx:pt idx="3068">64</cx:pt>
          <cx:pt idx="3069">54</cx:pt>
          <cx:pt idx="3070">71</cx:pt>
          <cx:pt idx="3071">56</cx:pt>
          <cx:pt idx="3072">83</cx:pt>
          <cx:pt idx="3073">73</cx:pt>
          <cx:pt idx="3074">84</cx:pt>
          <cx:pt idx="3075">70</cx:pt>
          <cx:pt idx="3076">74</cx:pt>
          <cx:pt idx="3077">74</cx:pt>
          <cx:pt idx="3078">65</cx:pt>
          <cx:pt idx="3079">81</cx:pt>
          <cx:pt idx="3080">79</cx:pt>
          <cx:pt idx="3081">67</cx:pt>
          <cx:pt idx="3082">53</cx:pt>
          <cx:pt idx="3083">63</cx:pt>
          <cx:pt idx="3084">76</cx:pt>
          <cx:pt idx="3085">81</cx:pt>
          <cx:pt idx="3086">58</cx:pt>
          <cx:pt idx="3087">90</cx:pt>
          <cx:pt idx="3088">67</cx:pt>
          <cx:pt idx="3089">64</cx:pt>
          <cx:pt idx="3090">67</cx:pt>
          <cx:pt idx="3091">66</cx:pt>
          <cx:pt idx="3092">72</cx:pt>
          <cx:pt idx="3093">56</cx:pt>
          <cx:pt idx="3094">79</cx:pt>
          <cx:pt idx="3095">63</cx:pt>
          <cx:pt idx="3096">78</cx:pt>
          <cx:pt idx="3097">72</cx:pt>
          <cx:pt idx="3098">72</cx:pt>
          <cx:pt idx="3099">56</cx:pt>
          <cx:pt idx="3100">86</cx:pt>
          <cx:pt idx="3101">69</cx:pt>
          <cx:pt idx="3102">63</cx:pt>
          <cx:pt idx="3103">84</cx:pt>
          <cx:pt idx="3104">55</cx:pt>
          <cx:pt idx="3105">69</cx:pt>
          <cx:pt idx="3106">72</cx:pt>
          <cx:pt idx="3107">69</cx:pt>
          <cx:pt idx="3108">71</cx:pt>
          <cx:pt idx="3109">66</cx:pt>
          <cx:pt idx="3110">65</cx:pt>
          <cx:pt idx="3111">78</cx:pt>
          <cx:pt idx="3112">66</cx:pt>
          <cx:pt idx="3113">70</cx:pt>
          <cx:pt idx="3114">81</cx:pt>
          <cx:pt idx="3115">65</cx:pt>
          <cx:pt idx="3116">58</cx:pt>
          <cx:pt idx="3117">85</cx:pt>
          <cx:pt idx="3118">71</cx:pt>
          <cx:pt idx="3119">70</cx:pt>
          <cx:pt idx="3120">73</cx:pt>
          <cx:pt idx="3121">71</cx:pt>
          <cx:pt idx="3122">67</cx:pt>
          <cx:pt idx="3123">71</cx:pt>
          <cx:pt idx="3124">68</cx:pt>
          <cx:pt idx="3125">78</cx:pt>
          <cx:pt idx="3126">87</cx:pt>
          <cx:pt idx="3127">78</cx:pt>
          <cx:pt idx="3128">81</cx:pt>
          <cx:pt idx="3129">88</cx:pt>
          <cx:pt idx="3130">67</cx:pt>
          <cx:pt idx="3131">73</cx:pt>
          <cx:pt idx="3132">78</cx:pt>
          <cx:pt idx="3133">83</cx:pt>
          <cx:pt idx="3134">87</cx:pt>
          <cx:pt idx="3135">74</cx:pt>
          <cx:pt idx="3136">65</cx:pt>
          <cx:pt idx="3137">75</cx:pt>
          <cx:pt idx="3138">76</cx:pt>
          <cx:pt idx="3139">74</cx:pt>
          <cx:pt idx="3140">83</cx:pt>
          <cx:pt idx="3141">81</cx:pt>
          <cx:pt idx="3142">69</cx:pt>
          <cx:pt idx="3143">67</cx:pt>
          <cx:pt idx="3144">80</cx:pt>
          <cx:pt idx="3145">50</cx:pt>
          <cx:pt idx="3146">66</cx:pt>
          <cx:pt idx="3147">72</cx:pt>
          <cx:pt idx="3148">72</cx:pt>
          <cx:pt idx="3149">82</cx:pt>
          <cx:pt idx="3150">73</cx:pt>
          <cx:pt idx="3151">71</cx:pt>
          <cx:pt idx="3152">68</cx:pt>
          <cx:pt idx="3153">77</cx:pt>
          <cx:pt idx="3154">78</cx:pt>
          <cx:pt idx="3155">54</cx:pt>
          <cx:pt idx="3156">73</cx:pt>
          <cx:pt idx="3157">59</cx:pt>
          <cx:pt idx="3158">76</cx:pt>
          <cx:pt idx="3159">70</cx:pt>
          <cx:pt idx="3160">69</cx:pt>
          <cx:pt idx="3161">46</cx:pt>
          <cx:pt idx="3162">34</cx:pt>
          <cx:pt idx="3163">35</cx:pt>
          <cx:pt idx="3164">73</cx:pt>
          <cx:pt idx="3165">86</cx:pt>
          <cx:pt idx="3166">80</cx:pt>
          <cx:pt idx="3167">48</cx:pt>
          <cx:pt idx="3168">68</cx:pt>
          <cx:pt idx="3169">58</cx:pt>
          <cx:pt idx="3170">69</cx:pt>
          <cx:pt idx="3171">55</cx:pt>
          <cx:pt idx="3172">54</cx:pt>
          <cx:pt idx="3173">72</cx:pt>
          <cx:pt idx="3174">70</cx:pt>
          <cx:pt idx="3175">65</cx:pt>
          <cx:pt idx="3176">62</cx:pt>
          <cx:pt idx="3177">55</cx:pt>
          <cx:pt idx="3178">81</cx:pt>
          <cx:pt idx="3179">72</cx:pt>
          <cx:pt idx="3180">73</cx:pt>
          <cx:pt idx="3181">77</cx:pt>
          <cx:pt idx="3182">69</cx:pt>
          <cx:pt idx="3183">80</cx:pt>
          <cx:pt idx="3184">76</cx:pt>
          <cx:pt idx="3185">70</cx:pt>
          <cx:pt idx="3186">72</cx:pt>
          <cx:pt idx="3187">81</cx:pt>
          <cx:pt idx="3188">68</cx:pt>
          <cx:pt idx="3189">76</cx:pt>
          <cx:pt idx="3190">34</cx:pt>
          <cx:pt idx="3191">90</cx:pt>
          <cx:pt idx="3192">70</cx:pt>
          <cx:pt idx="3193">88</cx:pt>
          <cx:pt idx="3194">68</cx:pt>
          <cx:pt idx="3195">79</cx:pt>
          <cx:pt idx="3196">81</cx:pt>
          <cx:pt idx="3197">61</cx:pt>
          <cx:pt idx="3198">67</cx:pt>
          <cx:pt idx="3199">68</cx:pt>
          <cx:pt idx="3200">81</cx:pt>
          <cx:pt idx="3201">73</cx:pt>
          <cx:pt idx="3202">78</cx:pt>
          <cx:pt idx="3203">62</cx:pt>
          <cx:pt idx="3204">82</cx:pt>
          <cx:pt idx="3205">65</cx:pt>
          <cx:pt idx="3206">72</cx:pt>
          <cx:pt idx="3207">75</cx:pt>
          <cx:pt idx="3208">63</cx:pt>
          <cx:pt idx="3209">55</cx:pt>
          <cx:pt idx="3210">82</cx:pt>
          <cx:pt idx="3211">64</cx:pt>
          <cx:pt idx="3212">80</cx:pt>
          <cx:pt idx="3213">66</cx:pt>
          <cx:pt idx="3214">79</cx:pt>
          <cx:pt idx="3215">75</cx:pt>
          <cx:pt idx="3216">82</cx:pt>
          <cx:pt idx="3217">68</cx:pt>
          <cx:pt idx="3218">68</cx:pt>
          <cx:pt idx="3219">77</cx:pt>
          <cx:pt idx="3220">91</cx:pt>
          <cx:pt idx="3221">62</cx:pt>
          <cx:pt idx="3222">75</cx:pt>
          <cx:pt idx="3223">55</cx:pt>
          <cx:pt idx="3224">74</cx:pt>
          <cx:pt idx="3225">79</cx:pt>
          <cx:pt idx="3226">70</cx:pt>
          <cx:pt idx="3227">49</cx:pt>
          <cx:pt idx="3228">71</cx:pt>
          <cx:pt idx="3229">44</cx:pt>
          <cx:pt idx="3230">54</cx:pt>
          <cx:pt idx="3231">64</cx:pt>
          <cx:pt idx="3232">63</cx:pt>
          <cx:pt idx="3233">70</cx:pt>
          <cx:pt idx="3234">70</cx:pt>
          <cx:pt idx="3235">51</cx:pt>
          <cx:pt idx="3236">69</cx:pt>
          <cx:pt idx="3237">80</cx:pt>
          <cx:pt idx="3238">90</cx:pt>
          <cx:pt idx="3239">80</cx:pt>
          <cx:pt idx="3240">80</cx:pt>
          <cx:pt idx="3241">61</cx:pt>
          <cx:pt idx="3242">69</cx:pt>
          <cx:pt idx="3243">93</cx:pt>
          <cx:pt idx="3244">67</cx:pt>
          <cx:pt idx="3245">88</cx:pt>
          <cx:pt idx="3246">79</cx:pt>
          <cx:pt idx="3247">73</cx:pt>
          <cx:pt idx="3248">88</cx:pt>
          <cx:pt idx="3249">76</cx:pt>
          <cx:pt idx="3250">65</cx:pt>
          <cx:pt idx="3251">65</cx:pt>
          <cx:pt idx="3252">61</cx:pt>
          <cx:pt idx="3253">56</cx:pt>
          <cx:pt idx="3254">65</cx:pt>
          <cx:pt idx="3255">64</cx:pt>
          <cx:pt idx="3256">64</cx:pt>
          <cx:pt idx="3257">87</cx:pt>
          <cx:pt idx="3258">71</cx:pt>
          <cx:pt idx="3259">80</cx:pt>
          <cx:pt idx="3260">66</cx:pt>
          <cx:pt idx="3261">77</cx:pt>
          <cx:pt idx="3262">70</cx:pt>
          <cx:pt idx="3263">48</cx:pt>
          <cx:pt idx="3264">65</cx:pt>
          <cx:pt idx="3265">41</cx:pt>
          <cx:pt idx="3266">41</cx:pt>
          <cx:pt idx="3267">70</cx:pt>
          <cx:pt idx="3268">67</cx:pt>
          <cx:pt idx="3269">72</cx:pt>
          <cx:pt idx="3270">52</cx:pt>
          <cx:pt idx="3271">62</cx:pt>
          <cx:pt idx="3272">76</cx:pt>
          <cx:pt idx="3273">62</cx:pt>
          <cx:pt idx="3274">66</cx:pt>
          <cx:pt idx="3275">54</cx:pt>
          <cx:pt idx="3276">54</cx:pt>
          <cx:pt idx="3277">52</cx:pt>
          <cx:pt idx="3278">38</cx:pt>
          <cx:pt idx="3279">52</cx:pt>
          <cx:pt idx="3280">70</cx:pt>
          <cx:pt idx="3281">79</cx:pt>
          <cx:pt idx="3282">43</cx:pt>
          <cx:pt idx="3283">88</cx:pt>
          <cx:pt idx="3284">80</cx:pt>
          <cx:pt idx="3285">52</cx:pt>
          <cx:pt idx="3286">70</cx:pt>
          <cx:pt idx="3287">71</cx:pt>
          <cx:pt idx="3288">73</cx:pt>
          <cx:pt idx="3289">67</cx:pt>
          <cx:pt idx="3290">75</cx:pt>
          <cx:pt idx="3291">64</cx:pt>
          <cx:pt idx="3292">71</cx:pt>
          <cx:pt idx="3293">59</cx:pt>
          <cx:pt idx="3294">78</cx:pt>
          <cx:pt idx="3295">57</cx:pt>
          <cx:pt idx="3296">37</cx:pt>
          <cx:pt idx="3297">79</cx:pt>
          <cx:pt idx="3298">60</cx:pt>
          <cx:pt idx="3299">74</cx:pt>
          <cx:pt idx="3300">58</cx:pt>
          <cx:pt idx="3301">73</cx:pt>
          <cx:pt idx="3302">72</cx:pt>
          <cx:pt idx="3303">83</cx:pt>
          <cx:pt idx="3304">54</cx:pt>
          <cx:pt idx="3305">68</cx:pt>
          <cx:pt idx="3306">65</cx:pt>
          <cx:pt idx="3307">58</cx:pt>
          <cx:pt idx="3308">70</cx:pt>
          <cx:pt idx="3309">66</cx:pt>
          <cx:pt idx="3310">77</cx:pt>
          <cx:pt idx="3311">72</cx:pt>
          <cx:pt idx="3312">53</cx:pt>
          <cx:pt idx="3313">74</cx:pt>
          <cx:pt idx="3314">58</cx:pt>
          <cx:pt idx="3315">71</cx:pt>
          <cx:pt idx="3316">69</cx:pt>
          <cx:pt idx="3317">57</cx:pt>
          <cx:pt idx="3318">69</cx:pt>
          <cx:pt idx="3319">72</cx:pt>
          <cx:pt idx="3320">71</cx:pt>
          <cx:pt idx="3321">56</cx:pt>
          <cx:pt idx="3322">61</cx:pt>
          <cx:pt idx="3323">61</cx:pt>
          <cx:pt idx="3324">65</cx:pt>
          <cx:pt idx="3325">66</cx:pt>
          <cx:pt idx="3326">71</cx:pt>
          <cx:pt idx="3327">71</cx:pt>
          <cx:pt idx="3328">58</cx:pt>
          <cx:pt idx="3329">58</cx:pt>
          <cx:pt idx="3330">55</cx:pt>
          <cx:pt idx="3331">76</cx:pt>
          <cx:pt idx="3332">76</cx:pt>
          <cx:pt idx="3333">76</cx:pt>
          <cx:pt idx="3334">33</cx:pt>
          <cx:pt idx="3335">72</cx:pt>
          <cx:pt idx="3336">62</cx:pt>
          <cx:pt idx="3337">61</cx:pt>
          <cx:pt idx="3338">66</cx:pt>
          <cx:pt idx="3339">76</cx:pt>
          <cx:pt idx="3340">69</cx:pt>
          <cx:pt idx="3341">72</cx:pt>
          <cx:pt idx="3342">59</cx:pt>
          <cx:pt idx="3343">83</cx:pt>
          <cx:pt idx="3344">72</cx:pt>
          <cx:pt idx="3345">80</cx:pt>
          <cx:pt idx="3346">80</cx:pt>
          <cx:pt idx="3347">83</cx:pt>
          <cx:pt idx="3348">54</cx:pt>
          <cx:pt idx="3349">70</cx:pt>
          <cx:pt idx="3350">71</cx:pt>
          <cx:pt idx="3351">34</cx:pt>
          <cx:pt idx="3352">80</cx:pt>
          <cx:pt idx="3353">62</cx:pt>
          <cx:pt idx="3354">61</cx:pt>
          <cx:pt idx="3355">60</cx:pt>
          <cx:pt idx="3356">83</cx:pt>
          <cx:pt idx="3357">90</cx:pt>
          <cx:pt idx="3358">67</cx:pt>
          <cx:pt idx="3359">63</cx:pt>
          <cx:pt idx="3360">85</cx:pt>
          <cx:pt idx="3361">47</cx:pt>
          <cx:pt idx="3362">85</cx:pt>
          <cx:pt idx="3363">69</cx:pt>
          <cx:pt idx="3364">81</cx:pt>
          <cx:pt idx="3365">65</cx:pt>
          <cx:pt idx="3366">51</cx:pt>
          <cx:pt idx="3367">64</cx:pt>
          <cx:pt idx="3368">65</cx:pt>
          <cx:pt idx="3369">73</cx:pt>
          <cx:pt idx="3370">81</cx:pt>
          <cx:pt idx="3371">90</cx:pt>
          <cx:pt idx="3372">67</cx:pt>
          <cx:pt idx="3373">87</cx:pt>
          <cx:pt idx="3374">59</cx:pt>
          <cx:pt idx="3375">62</cx:pt>
          <cx:pt idx="3376">82</cx:pt>
          <cx:pt idx="3377">78</cx:pt>
          <cx:pt idx="3378">71</cx:pt>
          <cx:pt idx="3379">78</cx:pt>
          <cx:pt idx="3380">71</cx:pt>
          <cx:pt idx="3381">69</cx:pt>
          <cx:pt idx="3382">79</cx:pt>
          <cx:pt idx="3383">70</cx:pt>
          <cx:pt idx="3384">47</cx:pt>
          <cx:pt idx="3385">80</cx:pt>
          <cx:pt idx="3386">40</cx:pt>
          <cx:pt idx="3387">69</cx:pt>
          <cx:pt idx="3388">69</cx:pt>
          <cx:pt idx="3389">92</cx:pt>
          <cx:pt idx="3390">66</cx:pt>
          <cx:pt idx="3391">64</cx:pt>
          <cx:pt idx="3392">66</cx:pt>
          <cx:pt idx="3393">81</cx:pt>
          <cx:pt idx="3394">64</cx:pt>
          <cx:pt idx="3395">76</cx:pt>
          <cx:pt idx="3396">32</cx:pt>
          <cx:pt idx="3397">52</cx:pt>
          <cx:pt idx="3398">72</cx:pt>
          <cx:pt idx="3399">85</cx:pt>
          <cx:pt idx="3400">61</cx:pt>
          <cx:pt idx="3401">69</cx:pt>
          <cx:pt idx="3402">68</cx:pt>
          <cx:pt idx="3403">75</cx:pt>
          <cx:pt idx="3404">71</cx:pt>
          <cx:pt idx="3405">80</cx:pt>
          <cx:pt idx="3406">82</cx:pt>
          <cx:pt idx="3407">60</cx:pt>
          <cx:pt idx="3408">60</cx:pt>
          <cx:pt idx="3409">74</cx:pt>
          <cx:pt idx="3410">77</cx:pt>
          <cx:pt idx="3411">42</cx:pt>
          <cx:pt idx="3412">67</cx:pt>
          <cx:pt idx="3413">70</cx:pt>
          <cx:pt idx="3414">80</cx:pt>
          <cx:pt idx="3415">56</cx:pt>
          <cx:pt idx="3416">69</cx:pt>
          <cx:pt idx="3417">81</cx:pt>
          <cx:pt idx="3418">74</cx:pt>
          <cx:pt idx="3419">64</cx:pt>
          <cx:pt idx="3420">55</cx:pt>
          <cx:pt idx="3421">67</cx:pt>
          <cx:pt idx="3422">73</cx:pt>
          <cx:pt idx="3423">72</cx:pt>
          <cx:pt idx="3424">38</cx:pt>
          <cx:pt idx="3425">82</cx:pt>
          <cx:pt idx="3426">60</cx:pt>
          <cx:pt idx="3427">45</cx:pt>
          <cx:pt idx="3428">59</cx:pt>
          <cx:pt idx="3429">69</cx:pt>
          <cx:pt idx="3430">51</cx:pt>
          <cx:pt idx="3431">74</cx:pt>
          <cx:pt idx="3432">66</cx:pt>
          <cx:pt idx="3433">55</cx:pt>
          <cx:pt idx="3434">53</cx:pt>
          <cx:pt idx="3435">55</cx:pt>
          <cx:pt idx="3436">59</cx:pt>
          <cx:pt idx="3437">62</cx:pt>
          <cx:pt idx="3438">71</cx:pt>
          <cx:pt idx="3439">48</cx:pt>
          <cx:pt idx="3440">72</cx:pt>
          <cx:pt idx="3441">64</cx:pt>
          <cx:pt idx="3442">64</cx:pt>
          <cx:pt idx="3443">59</cx:pt>
          <cx:pt idx="3444">71</cx:pt>
          <cx:pt idx="3445">68</cx:pt>
          <cx:pt idx="3446">84</cx:pt>
          <cx:pt idx="3447">70</cx:pt>
          <cx:pt idx="3448">66</cx:pt>
          <cx:pt idx="3449">86</cx:pt>
          <cx:pt idx="3450">54</cx:pt>
          <cx:pt idx="3451">72</cx:pt>
          <cx:pt idx="3452">66</cx:pt>
          <cx:pt idx="3453">59</cx:pt>
          <cx:pt idx="3454">80</cx:pt>
          <cx:pt idx="3455">68</cx:pt>
          <cx:pt idx="3456">62</cx:pt>
          <cx:pt idx="3457">71</cx:pt>
          <cx:pt idx="3458">67</cx:pt>
          <cx:pt idx="3459">74</cx:pt>
          <cx:pt idx="3460">66</cx:pt>
          <cx:pt idx="3461">69</cx:pt>
          <cx:pt idx="3462">69</cx:pt>
          <cx:pt idx="3463">77</cx:pt>
          <cx:pt idx="3464">87</cx:pt>
          <cx:pt idx="3465">64</cx:pt>
          <cx:pt idx="3466">72</cx:pt>
          <cx:pt idx="3467">77</cx:pt>
          <cx:pt idx="3468">70</cx:pt>
          <cx:pt idx="3469">62</cx:pt>
          <cx:pt idx="3470">80</cx:pt>
          <cx:pt idx="3471">77</cx:pt>
          <cx:pt idx="3472">64</cx:pt>
          <cx:pt idx="3473">54</cx:pt>
          <cx:pt idx="3474">64</cx:pt>
          <cx:pt idx="3475">50</cx:pt>
          <cx:pt idx="3476">68</cx:pt>
          <cx:pt idx="3477">80</cx:pt>
          <cx:pt idx="3478">70</cx:pt>
          <cx:pt idx="3479">72</cx:pt>
          <cx:pt idx="3480">80</cx:pt>
          <cx:pt idx="3481">60</cx:pt>
          <cx:pt idx="3482">70</cx:pt>
          <cx:pt idx="3483">71</cx:pt>
          <cx:pt idx="3484">70</cx:pt>
          <cx:pt idx="3485">76</cx:pt>
          <cx:pt idx="3486">79</cx:pt>
          <cx:pt idx="3487">60</cx:pt>
          <cx:pt idx="3488">70</cx:pt>
          <cx:pt idx="3489">56</cx:pt>
          <cx:pt idx="3490">77</cx:pt>
          <cx:pt idx="3491">64</cx:pt>
          <cx:pt idx="3492">83</cx:pt>
          <cx:pt idx="3493">39</cx:pt>
          <cx:pt idx="3494">68</cx:pt>
          <cx:pt idx="3495">48</cx:pt>
          <cx:pt idx="3496">67</cx:pt>
          <cx:pt idx="3497">65</cx:pt>
          <cx:pt idx="3498">52</cx:pt>
          <cx:pt idx="3499">64</cx:pt>
          <cx:pt idx="3500">77</cx:pt>
          <cx:pt idx="3501">71</cx:pt>
          <cx:pt idx="3502">81</cx:pt>
          <cx:pt idx="3503">75</cx:pt>
          <cx:pt idx="3504">67</cx:pt>
          <cx:pt idx="3505">79</cx:pt>
          <cx:pt idx="3506">80</cx:pt>
          <cx:pt idx="3507">71</cx:pt>
          <cx:pt idx="3508">45</cx:pt>
          <cx:pt idx="3509">66</cx:pt>
          <cx:pt idx="3510">66</cx:pt>
          <cx:pt idx="3511">60</cx:pt>
          <cx:pt idx="3512">67</cx:pt>
          <cx:pt idx="3513">78</cx:pt>
          <cx:pt idx="3514">93</cx:pt>
          <cx:pt idx="3515">31</cx:pt>
          <cx:pt idx="3516">66</cx:pt>
          <cx:pt idx="3517">81</cx:pt>
          <cx:pt idx="3518">75</cx:pt>
          <cx:pt idx="3519">54</cx:pt>
          <cx:pt idx="3520">80</cx:pt>
          <cx:pt idx="3521">78</cx:pt>
          <cx:pt idx="3522">81</cx:pt>
          <cx:pt idx="3523">64</cx:pt>
          <cx:pt idx="3524">70</cx:pt>
          <cx:pt idx="3525">55</cx:pt>
          <cx:pt idx="3526">60</cx:pt>
          <cx:pt idx="3527">60</cx:pt>
          <cx:pt idx="3528">62</cx:pt>
          <cx:pt idx="3529">61</cx:pt>
          <cx:pt idx="3530">74</cx:pt>
          <cx:pt idx="3531">44</cx:pt>
          <cx:pt idx="3532">69</cx:pt>
          <cx:pt idx="3533">53</cx:pt>
          <cx:pt idx="3534">55</cx:pt>
          <cx:pt idx="3535">31</cx:pt>
          <cx:pt idx="3536">70</cx:pt>
          <cx:pt idx="3537">60</cx:pt>
          <cx:pt idx="3538">60</cx:pt>
          <cx:pt idx="3539">80</cx:pt>
          <cx:pt idx="3540">70</cx:pt>
          <cx:pt idx="3541">88</cx:pt>
          <cx:pt idx="3542">58</cx:pt>
          <cx:pt idx="3543">70</cx:pt>
          <cx:pt idx="3544">83</cx:pt>
          <cx:pt idx="3545">61</cx:pt>
          <cx:pt idx="3546">79</cx:pt>
          <cx:pt idx="3547">70</cx:pt>
          <cx:pt idx="3548">69</cx:pt>
          <cx:pt idx="3549">70</cx:pt>
          <cx:pt idx="3550">33</cx:pt>
          <cx:pt idx="3551">71</cx:pt>
          <cx:pt idx="3552">71</cx:pt>
          <cx:pt idx="3553">70</cx:pt>
          <cx:pt idx="3554">79</cx:pt>
          <cx:pt idx="3555">59</cx:pt>
          <cx:pt idx="3556">89</cx:pt>
          <cx:pt idx="3557">35</cx:pt>
          <cx:pt idx="3558">77</cx:pt>
          <cx:pt idx="3559">78</cx:pt>
          <cx:pt idx="3560">70</cx:pt>
          <cx:pt idx="3561">73</cx:pt>
          <cx:pt idx="3562">72</cx:pt>
          <cx:pt idx="3563">64</cx:pt>
          <cx:pt idx="3564">81</cx:pt>
          <cx:pt idx="3565">72</cx:pt>
          <cx:pt idx="3566">57</cx:pt>
          <cx:pt idx="3567">70</cx:pt>
          <cx:pt idx="3568">72</cx:pt>
          <cx:pt idx="3569">57</cx:pt>
          <cx:pt idx="3570">67</cx:pt>
          <cx:pt idx="3571">63</cx:pt>
          <cx:pt idx="3572">67</cx:pt>
          <cx:pt idx="3573">44</cx:pt>
          <cx:pt idx="3574">67</cx:pt>
          <cx:pt idx="3575">68</cx:pt>
          <cx:pt idx="3576">53</cx:pt>
          <cx:pt idx="3577">75</cx:pt>
          <cx:pt idx="3578">77</cx:pt>
          <cx:pt idx="3579">66</cx:pt>
          <cx:pt idx="3580">78</cx:pt>
          <cx:pt idx="3581">59</cx:pt>
          <cx:pt idx="3582">71</cx:pt>
          <cx:pt idx="3583">34</cx:pt>
          <cx:pt idx="3584">80</cx:pt>
          <cx:pt idx="3585">64</cx:pt>
          <cx:pt idx="3586">82</cx:pt>
          <cx:pt idx="3587">63</cx:pt>
          <cx:pt idx="3588">72</cx:pt>
          <cx:pt idx="3589">72</cx:pt>
          <cx:pt idx="3590">58</cx:pt>
          <cx:pt idx="3591">66</cx:pt>
          <cx:pt idx="3592">78</cx:pt>
          <cx:pt idx="3593">84</cx:pt>
          <cx:pt idx="3594">58</cx:pt>
          <cx:pt idx="3595">74</cx:pt>
          <cx:pt idx="3596">60</cx:pt>
          <cx:pt idx="3597">69</cx:pt>
          <cx:pt idx="3598">82</cx:pt>
          <cx:pt idx="3599">62</cx:pt>
          <cx:pt idx="3600">72</cx:pt>
          <cx:pt idx="3601">67</cx:pt>
          <cx:pt idx="3602">59</cx:pt>
          <cx:pt idx="3603">73</cx:pt>
          <cx:pt idx="3604">86</cx:pt>
          <cx:pt idx="3605">71</cx:pt>
          <cx:pt idx="3606">73</cx:pt>
          <cx:pt idx="3607">72</cx:pt>
          <cx:pt idx="3608">69</cx:pt>
          <cx:pt idx="3609">52</cx:pt>
          <cx:pt idx="3610">59</cx:pt>
          <cx:pt idx="3611">82</cx:pt>
          <cx:pt idx="3612">75</cx:pt>
          <cx:pt idx="3613">59</cx:pt>
          <cx:pt idx="3614">61</cx:pt>
          <cx:pt idx="3615">73</cx:pt>
          <cx:pt idx="3616">72</cx:pt>
          <cx:pt idx="3617">88</cx:pt>
          <cx:pt idx="3618">57</cx:pt>
          <cx:pt idx="3619">71</cx:pt>
          <cx:pt idx="3620">75</cx:pt>
          <cx:pt idx="3621">54</cx:pt>
          <cx:pt idx="3622">57</cx:pt>
          <cx:pt idx="3623">49</cx:pt>
          <cx:pt idx="3624">60</cx:pt>
          <cx:pt idx="3625">62</cx:pt>
          <cx:pt idx="3626">73</cx:pt>
          <cx:pt idx="3627">68</cx:pt>
          <cx:pt idx="3628">72</cx:pt>
          <cx:pt idx="3629">73</cx:pt>
          <cx:pt idx="3630">75</cx:pt>
          <cx:pt idx="3631">68</cx:pt>
          <cx:pt idx="3632">81</cx:pt>
          <cx:pt idx="3633">64</cx:pt>
          <cx:pt idx="3634">90</cx:pt>
          <cx:pt idx="3635">67</cx:pt>
          <cx:pt idx="3636">80</cx:pt>
          <cx:pt idx="3637">61</cx:pt>
          <cx:pt idx="3638">72</cx:pt>
          <cx:pt idx="3639">90</cx:pt>
          <cx:pt idx="3640">72</cx:pt>
          <cx:pt idx="3641">80</cx:pt>
          <cx:pt idx="3642">50</cx:pt>
          <cx:pt idx="3643">70</cx:pt>
          <cx:pt idx="3644">66</cx:pt>
          <cx:pt idx="3645">90</cx:pt>
          <cx:pt idx="3646">73</cx:pt>
          <cx:pt idx="3647">70</cx:pt>
          <cx:pt idx="3648">76</cx:pt>
          <cx:pt idx="3649">66</cx:pt>
          <cx:pt idx="3650">73</cx:pt>
          <cx:pt idx="3651">71</cx:pt>
          <cx:pt idx="3652">88</cx:pt>
          <cx:pt idx="3653">74</cx:pt>
          <cx:pt idx="3654">66</cx:pt>
          <cx:pt idx="3655">70</cx:pt>
          <cx:pt idx="3656">65</cx:pt>
          <cx:pt idx="3657">54</cx:pt>
          <cx:pt idx="3658">87</cx:pt>
          <cx:pt idx="3659">74</cx:pt>
          <cx:pt idx="3660">71</cx:pt>
          <cx:pt idx="3661">31</cx:pt>
          <cx:pt idx="3662">75</cx:pt>
          <cx:pt idx="3663">81</cx:pt>
          <cx:pt idx="3664">68</cx:pt>
          <cx:pt idx="3665">84</cx:pt>
          <cx:pt idx="3666">68</cx:pt>
          <cx:pt idx="3667">79</cx:pt>
          <cx:pt idx="3668">34</cx:pt>
          <cx:pt idx="3669">49</cx:pt>
          <cx:pt idx="3670">33</cx:pt>
          <cx:pt idx="3671">66</cx:pt>
          <cx:pt idx="3672">79</cx:pt>
          <cx:pt idx="3673">76</cx:pt>
          <cx:pt idx="3674">74</cx:pt>
          <cx:pt idx="3675">81</cx:pt>
          <cx:pt idx="3676">73</cx:pt>
          <cx:pt idx="3677">85</cx:pt>
          <cx:pt idx="3678">73</cx:pt>
          <cx:pt idx="3679">65</cx:pt>
          <cx:pt idx="3680">73</cx:pt>
          <cx:pt idx="3681">81</cx:pt>
          <cx:pt idx="3682">32</cx:pt>
          <cx:pt idx="3683">71</cx:pt>
          <cx:pt idx="3684">70</cx:pt>
          <cx:pt idx="3685">82</cx:pt>
          <cx:pt idx="3686">74</cx:pt>
          <cx:pt idx="3687">78</cx:pt>
          <cx:pt idx="3688">73</cx:pt>
          <cx:pt idx="3689">59</cx:pt>
          <cx:pt idx="3690">70</cx:pt>
          <cx:pt idx="3691">73</cx:pt>
          <cx:pt idx="3692">69</cx:pt>
          <cx:pt idx="3693">74</cx:pt>
          <cx:pt idx="3694">65</cx:pt>
          <cx:pt idx="3695">51</cx:pt>
          <cx:pt idx="3696">69</cx:pt>
          <cx:pt idx="3697">66</cx:pt>
          <cx:pt idx="3698">75</cx:pt>
          <cx:pt idx="3699">60</cx:pt>
          <cx:pt idx="3700">60</cx:pt>
          <cx:pt idx="3701">65</cx:pt>
          <cx:pt idx="3702">38</cx:pt>
          <cx:pt idx="3703">88</cx:pt>
          <cx:pt idx="3704">62</cx:pt>
          <cx:pt idx="3705">72</cx:pt>
          <cx:pt idx="3706">73</cx:pt>
          <cx:pt idx="3707">54</cx:pt>
          <cx:pt idx="3708">53</cx:pt>
          <cx:pt idx="3709">69</cx:pt>
          <cx:pt idx="3710">74</cx:pt>
          <cx:pt idx="3711">66</cx:pt>
          <cx:pt idx="3712">75</cx:pt>
          <cx:pt idx="3713">70</cx:pt>
          <cx:pt idx="3714">71</cx:pt>
          <cx:pt idx="3715">48</cx:pt>
          <cx:pt idx="3716">53</cx:pt>
          <cx:pt idx="3717">74</cx:pt>
          <cx:pt idx="3718">60</cx:pt>
          <cx:pt idx="3719">69</cx:pt>
          <cx:pt idx="3720">54</cx:pt>
          <cx:pt idx="3721">55</cx:pt>
          <cx:pt idx="3722">86</cx:pt>
          <cx:pt idx="3723">61</cx:pt>
          <cx:pt idx="3724">80</cx:pt>
          <cx:pt idx="3725">77</cx:pt>
          <cx:pt idx="3726">71</cx:pt>
          <cx:pt idx="3727">77</cx:pt>
          <cx:pt idx="3728">70</cx:pt>
          <cx:pt idx="3729">56</cx:pt>
          <cx:pt idx="3730">69</cx:pt>
          <cx:pt idx="3731">77</cx:pt>
          <cx:pt idx="3732">59</cx:pt>
          <cx:pt idx="3733">54</cx:pt>
          <cx:pt idx="3734">68</cx:pt>
          <cx:pt idx="3735">66</cx:pt>
          <cx:pt idx="3736">33</cx:pt>
          <cx:pt idx="3737">72</cx:pt>
          <cx:pt idx="3738">66</cx:pt>
          <cx:pt idx="3739">73</cx:pt>
          <cx:pt idx="3740">71</cx:pt>
          <cx:pt idx="3741">62</cx:pt>
          <cx:pt idx="3742">68</cx:pt>
          <cx:pt idx="3743">63</cx:pt>
          <cx:pt idx="3744">86</cx:pt>
          <cx:pt idx="3745">85</cx:pt>
          <cx:pt idx="3746">75</cx:pt>
          <cx:pt idx="3747">41</cx:pt>
          <cx:pt idx="3748">79</cx:pt>
          <cx:pt idx="3749">76</cx:pt>
          <cx:pt idx="3750">84</cx:pt>
          <cx:pt idx="3751">60</cx:pt>
          <cx:pt idx="3752">70</cx:pt>
          <cx:pt idx="3753">64</cx:pt>
          <cx:pt idx="3754">78</cx:pt>
          <cx:pt idx="3755">80</cx:pt>
          <cx:pt idx="3756">81</cx:pt>
          <cx:pt idx="3757">81</cx:pt>
          <cx:pt idx="3758">70</cx:pt>
          <cx:pt idx="3759">70</cx:pt>
          <cx:pt idx="3760">75</cx:pt>
          <cx:pt idx="3761">84</cx:pt>
          <cx:pt idx="3762">69</cx:pt>
          <cx:pt idx="3763">51</cx:pt>
          <cx:pt idx="3764">84</cx:pt>
          <cx:pt idx="3765">80</cx:pt>
          <cx:pt idx="3766">82</cx:pt>
          <cx:pt idx="3767">68</cx:pt>
          <cx:pt idx="3768">91</cx:pt>
          <cx:pt idx="3769">60</cx:pt>
          <cx:pt idx="3770">80</cx:pt>
          <cx:pt idx="3771">86</cx:pt>
          <cx:pt idx="3772">76</cx:pt>
          <cx:pt idx="3773">81</cx:pt>
          <cx:pt idx="3774">70</cx:pt>
          <cx:pt idx="3775">78</cx:pt>
          <cx:pt idx="3776">90</cx:pt>
          <cx:pt idx="3777">59</cx:pt>
          <cx:pt idx="3778">59</cx:pt>
          <cx:pt idx="3779">80</cx:pt>
          <cx:pt idx="3780">57</cx:pt>
          <cx:pt idx="3781">77</cx:pt>
          <cx:pt idx="3782">79</cx:pt>
          <cx:pt idx="3783">75</cx:pt>
          <cx:pt idx="3784">65</cx:pt>
          <cx:pt idx="3785">81</cx:pt>
          <cx:pt idx="3786">68</cx:pt>
          <cx:pt idx="3787">80</cx:pt>
          <cx:pt idx="3788">70</cx:pt>
          <cx:pt idx="3789">85</cx:pt>
          <cx:pt idx="3790">71</cx:pt>
          <cx:pt idx="3791">54</cx:pt>
          <cx:pt idx="3792">69</cx:pt>
          <cx:pt idx="3793">76</cx:pt>
          <cx:pt idx="3794">75</cx:pt>
          <cx:pt idx="3795">80</cx:pt>
          <cx:pt idx="3796">54</cx:pt>
          <cx:pt idx="3797">81</cx:pt>
          <cx:pt idx="3798">76</cx:pt>
          <cx:pt idx="3799">78</cx:pt>
          <cx:pt idx="3800">72</cx:pt>
          <cx:pt idx="3801">53</cx:pt>
          <cx:pt idx="3802">74</cx:pt>
          <cx:pt idx="3803">81</cx:pt>
          <cx:pt idx="3804">74</cx:pt>
          <cx:pt idx="3805">71</cx:pt>
          <cx:pt idx="3806">78</cx:pt>
          <cx:pt idx="3807">79</cx:pt>
          <cx:pt idx="3808">80</cx:pt>
          <cx:pt idx="3809">50</cx:pt>
          <cx:pt idx="3810">60</cx:pt>
          <cx:pt idx="3811">76</cx:pt>
          <cx:pt idx="3812">44</cx:pt>
          <cx:pt idx="3813">60</cx:pt>
          <cx:pt idx="3814">79</cx:pt>
          <cx:pt idx="3815">83</cx:pt>
          <cx:pt idx="3816">48</cx:pt>
          <cx:pt idx="3817">76</cx:pt>
          <cx:pt idx="3818">82</cx:pt>
          <cx:pt idx="3819">67</cx:pt>
          <cx:pt idx="3820">58</cx:pt>
          <cx:pt idx="3821">61</cx:pt>
          <cx:pt idx="3822">65</cx:pt>
          <cx:pt idx="3823">73</cx:pt>
          <cx:pt idx="3824">75</cx:pt>
          <cx:pt idx="3825">53</cx:pt>
          <cx:pt idx="3826">46</cx:pt>
          <cx:pt idx="3827">67</cx:pt>
          <cx:pt idx="3828">50</cx:pt>
          <cx:pt idx="3829">75</cx:pt>
          <cx:pt idx="3830">64</cx:pt>
          <cx:pt idx="3831">64</cx:pt>
          <cx:pt idx="3832">71</cx:pt>
          <cx:pt idx="3833">54</cx:pt>
          <cx:pt idx="3834">70</cx:pt>
          <cx:pt idx="3835">75</cx:pt>
          <cx:pt idx="3836">34</cx:pt>
          <cx:pt idx="3837">74</cx:pt>
          <cx:pt idx="3838">73</cx:pt>
          <cx:pt idx="3839">80</cx:pt>
          <cx:pt idx="3840">26</cx:pt>
          <cx:pt idx="3841">73</cx:pt>
          <cx:pt idx="3842">80</cx:pt>
          <cx:pt idx="3843">83</cx:pt>
          <cx:pt idx="3844">85</cx:pt>
          <cx:pt idx="3845">74</cx:pt>
          <cx:pt idx="3846">94</cx:pt>
          <cx:pt idx="3847">74</cx:pt>
          <cx:pt idx="3848">64</cx:pt>
          <cx:pt idx="3849">75</cx:pt>
          <cx:pt idx="3850">71</cx:pt>
          <cx:pt idx="3851">74</cx:pt>
          <cx:pt idx="3852">90</cx:pt>
          <cx:pt idx="3853">57</cx:pt>
          <cx:pt idx="3854">76</cx:pt>
          <cx:pt idx="3855">71</cx:pt>
          <cx:pt idx="3856">68</cx:pt>
          <cx:pt idx="3857">80</cx:pt>
          <cx:pt idx="3858">65</cx:pt>
          <cx:pt idx="3859">60</cx:pt>
          <cx:pt idx="3860">33</cx:pt>
          <cx:pt idx="3861">82</cx:pt>
          <cx:pt idx="3862">73</cx:pt>
          <cx:pt idx="3863">77</cx:pt>
          <cx:pt idx="3864">62</cx:pt>
          <cx:pt idx="3865">65</cx:pt>
          <cx:pt idx="3866">74</cx:pt>
          <cx:pt idx="3867">60</cx:pt>
          <cx:pt idx="3868">78</cx:pt>
          <cx:pt idx="3869">70</cx:pt>
          <cx:pt idx="3870">71</cx:pt>
          <cx:pt idx="3871">80</cx:pt>
          <cx:pt idx="3872">75</cx:pt>
          <cx:pt idx="3873">74</cx:pt>
          <cx:pt idx="3874">65</cx:pt>
          <cx:pt idx="3875">83</cx:pt>
          <cx:pt idx="3876">85</cx:pt>
          <cx:pt idx="3877">74</cx:pt>
          <cx:pt idx="3878">85</cx:pt>
          <cx:pt idx="3879">64</cx:pt>
          <cx:pt idx="3880">66</cx:pt>
          <cx:pt idx="3881">74</cx:pt>
          <cx:pt idx="3882">75</cx:pt>
          <cx:pt idx="3883">67</cx:pt>
          <cx:pt idx="3884">81</cx:pt>
          <cx:pt idx="3885">72</cx:pt>
          <cx:pt idx="3886">65</cx:pt>
          <cx:pt idx="3887">80</cx:pt>
          <cx:pt idx="3888">46</cx:pt>
          <cx:pt idx="3889">69</cx:pt>
          <cx:pt idx="3890">82</cx:pt>
          <cx:pt idx="3891">83</cx:pt>
          <cx:pt idx="3892">71</cx:pt>
          <cx:pt idx="3893">66</cx:pt>
          <cx:pt idx="3894">62</cx:pt>
          <cx:pt idx="3895">77</cx:pt>
          <cx:pt idx="3896">74</cx:pt>
          <cx:pt idx="3897">56</cx:pt>
          <cx:pt idx="3898">68</cx:pt>
          <cx:pt idx="3899">65</cx:pt>
          <cx:pt idx="3900">70</cx:pt>
          <cx:pt idx="3901">73</cx:pt>
          <cx:pt idx="3902">83</cx:pt>
          <cx:pt idx="3903">74</cx:pt>
          <cx:pt idx="3904">86</cx:pt>
          <cx:pt idx="3905">82</cx:pt>
          <cx:pt idx="3906">83</cx:pt>
          <cx:pt idx="3907">55</cx:pt>
          <cx:pt idx="3908">78</cx:pt>
          <cx:pt idx="3909">63</cx:pt>
          <cx:pt idx="3910">79</cx:pt>
          <cx:pt idx="3911">79</cx:pt>
          <cx:pt idx="3912">74</cx:pt>
          <cx:pt idx="3913">76</cx:pt>
          <cx:pt idx="3914">61</cx:pt>
          <cx:pt idx="3915">87</cx:pt>
          <cx:pt idx="3916">76</cx:pt>
          <cx:pt idx="3917">58</cx:pt>
          <cx:pt idx="3918">74</cx:pt>
          <cx:pt idx="3919">52</cx:pt>
          <cx:pt idx="3920">74</cx:pt>
          <cx:pt idx="3921">74</cx:pt>
          <cx:pt idx="3922">81</cx:pt>
          <cx:pt idx="3923">59</cx:pt>
          <cx:pt idx="3924">72</cx:pt>
          <cx:pt idx="3925">75</cx:pt>
          <cx:pt idx="3926">79</cx:pt>
          <cx:pt idx="3927">88</cx:pt>
          <cx:pt idx="3928">56</cx:pt>
          <cx:pt idx="3929">82</cx:pt>
          <cx:pt idx="3930">50</cx:pt>
          <cx:pt idx="3931">72</cx:pt>
          <cx:pt idx="3932">72</cx:pt>
          <cx:pt idx="3933">76</cx:pt>
          <cx:pt idx="3934">75</cx:pt>
          <cx:pt idx="3935">80</cx:pt>
          <cx:pt idx="3936">73</cx:pt>
          <cx:pt idx="3937">65</cx:pt>
          <cx:pt idx="3938">31</cx:pt>
          <cx:pt idx="3939">81</cx:pt>
          <cx:pt idx="3940">52</cx:pt>
          <cx:pt idx="3941">66</cx:pt>
          <cx:pt idx="3942">71</cx:pt>
          <cx:pt idx="3943">68</cx:pt>
          <cx:pt idx="3944">58</cx:pt>
          <cx:pt idx="3945">60</cx:pt>
          <cx:pt idx="3946">49</cx:pt>
          <cx:pt idx="3947">73</cx:pt>
          <cx:pt idx="3948">73</cx:pt>
          <cx:pt idx="3949">58</cx:pt>
          <cx:pt idx="3950">66</cx:pt>
          <cx:pt idx="3951">76</cx:pt>
          <cx:pt idx="3952">72</cx:pt>
          <cx:pt idx="3953">50</cx:pt>
          <cx:pt idx="3954">59</cx:pt>
          <cx:pt idx="3955">77</cx:pt>
          <cx:pt idx="3956">58</cx:pt>
          <cx:pt idx="3957">69</cx:pt>
          <cx:pt idx="3958">45</cx:pt>
          <cx:pt idx="3959">56</cx:pt>
          <cx:pt idx="3960">57</cx:pt>
          <cx:pt idx="3961">91</cx:pt>
          <cx:pt idx="3962">69</cx:pt>
          <cx:pt idx="3963">46</cx:pt>
          <cx:pt idx="3964">45</cx:pt>
          <cx:pt idx="3965">36</cx:pt>
          <cx:pt idx="3966">68</cx:pt>
          <cx:pt idx="3967">57</cx:pt>
          <cx:pt idx="3968">59</cx:pt>
          <cx:pt idx="3969">47</cx:pt>
          <cx:pt idx="3970">88</cx:pt>
          <cx:pt idx="3971">62</cx:pt>
          <cx:pt idx="3972">72</cx:pt>
          <cx:pt idx="3973">73</cx:pt>
          <cx:pt idx="3974">53</cx:pt>
          <cx:pt idx="3975">69</cx:pt>
          <cx:pt idx="3976">74</cx:pt>
          <cx:pt idx="3977">74</cx:pt>
          <cx:pt idx="3978">66</cx:pt>
          <cx:pt idx="3979">75</cx:pt>
          <cx:pt idx="3980">70</cx:pt>
          <cx:pt idx="3981">71</cx:pt>
          <cx:pt idx="3982">48</cx:pt>
          <cx:pt idx="3983">53</cx:pt>
          <cx:pt idx="3984">74</cx:pt>
          <cx:pt idx="3985">60</cx:pt>
          <cx:pt idx="3986">69</cx:pt>
          <cx:pt idx="3987">54</cx:pt>
          <cx:pt idx="3988">55</cx:pt>
          <cx:pt idx="3989">86</cx:pt>
          <cx:pt idx="3990">61</cx:pt>
          <cx:pt idx="3991">80</cx:pt>
          <cx:pt idx="3992">77</cx:pt>
          <cx:pt idx="3993">71</cx:pt>
          <cx:pt idx="3994">77</cx:pt>
          <cx:pt idx="3995">70</cx:pt>
          <cx:pt idx="3996">56</cx:pt>
          <cx:pt idx="3997">69</cx:pt>
          <cx:pt idx="3998">77</cx:pt>
          <cx:pt idx="3999">59</cx:pt>
          <cx:pt idx="4000">54</cx:pt>
          <cx:pt idx="4001">72</cx:pt>
          <cx:pt idx="4002">68</cx:pt>
          <cx:pt idx="4003">33</cx:pt>
          <cx:pt idx="4004">72</cx:pt>
          <cx:pt idx="4005">66</cx:pt>
          <cx:pt idx="4006">41</cx:pt>
          <cx:pt idx="4007">59</cx:pt>
          <cx:pt idx="4008">73</cx:pt>
          <cx:pt idx="4009">71</cx:pt>
          <cx:pt idx="4010">41</cx:pt>
          <cx:pt idx="4011">57</cx:pt>
          <cx:pt idx="4012">58</cx:pt>
          <cx:pt idx="4013">77</cx:pt>
          <cx:pt idx="4014">65</cx:pt>
          <cx:pt idx="4015">68</cx:pt>
          <cx:pt idx="4016">74</cx:pt>
          <cx:pt idx="4017">54</cx:pt>
          <cx:pt idx="4018">60</cx:pt>
          <cx:pt idx="4019">76</cx:pt>
          <cx:pt idx="4020">41</cx:pt>
          <cx:pt idx="4021">55</cx:pt>
          <cx:pt idx="4022">70</cx:pt>
          <cx:pt idx="4023">71</cx:pt>
          <cx:pt idx="4024">51</cx:pt>
          <cx:pt idx="4025">57</cx:pt>
          <cx:pt idx="4026">34</cx:pt>
          <cx:pt idx="4027">41</cx:pt>
          <cx:pt idx="4028">55</cx:pt>
          <cx:pt idx="4029">64</cx:pt>
          <cx:pt idx="4030">35</cx:pt>
          <cx:pt idx="4031">78</cx:pt>
          <cx:pt idx="4032">67</cx:pt>
          <cx:pt idx="4033">68</cx:pt>
          <cx:pt idx="4034">66</cx:pt>
          <cx:pt idx="4035">69</cx:pt>
          <cx:pt idx="4036">63</cx:pt>
          <cx:pt idx="4037">64</cx:pt>
          <cx:pt idx="4038">59</cx:pt>
          <cx:pt idx="4039">73</cx:pt>
          <cx:pt idx="4040">72</cx:pt>
          <cx:pt idx="4041">55</cx:pt>
          <cx:pt idx="4042">76</cx:pt>
          <cx:pt idx="4043">47</cx:pt>
          <cx:pt idx="4044">63</cx:pt>
          <cx:pt idx="4045">73</cx:pt>
          <cx:pt idx="4046">58</cx:pt>
          <cx:pt idx="4047">53</cx:pt>
          <cx:pt idx="4048">74</cx:pt>
          <cx:pt idx="4049">68</cx:pt>
          <cx:pt idx="4050">56</cx:pt>
          <cx:pt idx="4051">72</cx:pt>
          <cx:pt idx="4052">64</cx:pt>
          <cx:pt idx="4053">64</cx:pt>
          <cx:pt idx="4054">75</cx:pt>
          <cx:pt idx="4055">60</cx:pt>
          <cx:pt idx="4056">42</cx:pt>
          <cx:pt idx="4057">58</cx:pt>
          <cx:pt idx="4058">56</cx:pt>
          <cx:pt idx="4059">60</cx:pt>
          <cx:pt idx="4060">64</cx:pt>
          <cx:pt idx="4061">83</cx:pt>
          <cx:pt idx="4062">64</cx:pt>
          <cx:pt idx="4063">58</cx:pt>
          <cx:pt idx="4064">66</cx:pt>
          <cx:pt idx="4065">64</cx:pt>
          <cx:pt idx="4066">53</cx:pt>
          <cx:pt idx="4067">67</cx:pt>
          <cx:pt idx="4068">45</cx:pt>
          <cx:pt idx="4069">78</cx:pt>
          <cx:pt idx="4070">68</cx:pt>
          <cx:pt idx="4071">67</cx:pt>
          <cx:pt idx="4072">41</cx:pt>
          <cx:pt idx="4073">51</cx:pt>
          <cx:pt idx="4074">67</cx:pt>
          <cx:pt idx="4075">72</cx:pt>
          <cx:pt idx="4076">49</cx:pt>
          <cx:pt idx="4077">70</cx:pt>
          <cx:pt idx="4078">84</cx:pt>
          <cx:pt idx="4079">67</cx:pt>
          <cx:pt idx="4080">87</cx:pt>
          <cx:pt idx="4081">63</cx:pt>
          <cx:pt idx="4082">61</cx:pt>
          <cx:pt idx="4083">84</cx:pt>
          <cx:pt idx="4084">80</cx:pt>
          <cx:pt idx="4085">68</cx:pt>
          <cx:pt idx="4086">61</cx:pt>
          <cx:pt idx="4087">58</cx:pt>
          <cx:pt idx="4088">65</cx:pt>
          <cx:pt idx="4089">84</cx:pt>
          <cx:pt idx="4090">74</cx:pt>
          <cx:pt idx="4091">61</cx:pt>
          <cx:pt idx="4092">57</cx:pt>
          <cx:pt idx="4093">71</cx:pt>
          <cx:pt idx="4094">79</cx:pt>
          <cx:pt idx="4095">85</cx:pt>
          <cx:pt idx="4096">82</cx:pt>
          <cx:pt idx="4097">34</cx:pt>
          <cx:pt idx="4098">67</cx:pt>
          <cx:pt idx="4099">50</cx:pt>
          <cx:pt idx="4100">52</cx:pt>
          <cx:pt idx="4101">73</cx:pt>
          <cx:pt idx="4102">64</cx:pt>
          <cx:pt idx="4103">62</cx:pt>
          <cx:pt idx="4104">65</cx:pt>
          <cx:pt idx="4105">31</cx:pt>
          <cx:pt idx="4106">52</cx:pt>
          <cx:pt idx="4107">64</cx:pt>
          <cx:pt idx="4108">71</cx:pt>
          <cx:pt idx="4109">57</cx:pt>
          <cx:pt idx="4110">48</cx:pt>
          <cx:pt idx="4111">66</cx:pt>
          <cx:pt idx="4112">66</cx:pt>
          <cx:pt idx="4113">55</cx:pt>
          <cx:pt idx="4114">75</cx:pt>
          <cx:pt idx="4115">73</cx:pt>
          <cx:pt idx="4116">70</cx:pt>
          <cx:pt idx="4117">55</cx:pt>
          <cx:pt idx="4118">62</cx:pt>
          <cx:pt idx="4119">66</cx:pt>
          <cx:pt idx="4120">62</cx:pt>
          <cx:pt idx="4121">70</cx:pt>
          <cx:pt idx="4122">80</cx:pt>
          <cx:pt idx="4123">67</cx:pt>
          <cx:pt idx="4124">70</cx:pt>
          <cx:pt idx="4125">74</cx:pt>
          <cx:pt idx="4126">57</cx:pt>
          <cx:pt idx="4127">79</cx:pt>
          <cx:pt idx="4128">78</cx:pt>
          <cx:pt idx="4129">82</cx:pt>
          <cx:pt idx="4130">67</cx:pt>
          <cx:pt idx="4131">84</cx:pt>
          <cx:pt idx="4132">64</cx:pt>
          <cx:pt idx="4133">61</cx:pt>
          <cx:pt idx="4134">69</cx:pt>
          <cx:pt idx="4135">68</cx:pt>
          <cx:pt idx="4136">70</cx:pt>
          <cx:pt idx="4137">37</cx:pt>
          <cx:pt idx="4138">62</cx:pt>
          <cx:pt idx="4139">67</cx:pt>
          <cx:pt idx="4140">69</cx:pt>
          <cx:pt idx="4141">53</cx:pt>
          <cx:pt idx="4142">84</cx:pt>
          <cx:pt idx="4143">63</cx:pt>
          <cx:pt idx="4144">73</cx:pt>
          <cx:pt idx="4145">67</cx:pt>
          <cx:pt idx="4146">52</cx:pt>
          <cx:pt idx="4147">87</cx:pt>
          <cx:pt idx="4148">80</cx:pt>
          <cx:pt idx="4149">70</cx:pt>
          <cx:pt idx="4150">62</cx:pt>
          <cx:pt idx="4151">66</cx:pt>
          <cx:pt idx="4152">54</cx:pt>
          <cx:pt idx="4153">55</cx:pt>
          <cx:pt idx="4154">61</cx:pt>
          <cx:pt idx="4155">56</cx:pt>
          <cx:pt idx="4156">74</cx:pt>
          <cx:pt idx="4157">65</cx:pt>
          <cx:pt idx="4158">81</cx:pt>
          <cx:pt idx="4159">64</cx:pt>
          <cx:pt idx="4160">66</cx:pt>
          <cx:pt idx="4161">73</cx:pt>
          <cx:pt idx="4162">64</cx:pt>
          <cx:pt idx="4163">57</cx:pt>
          <cx:pt idx="4164">73</cx:pt>
          <cx:pt idx="4165">90</cx:pt>
          <cx:pt idx="4166">75</cx:pt>
          <cx:pt idx="4167">51</cx:pt>
          <cx:pt idx="4168">67</cx:pt>
          <cx:pt idx="4169">80</cx:pt>
          <cx:pt idx="4170">73</cx:pt>
          <cx:pt idx="4171">77</cx:pt>
          <cx:pt idx="4172">66</cx:pt>
          <cx:pt idx="4173">57</cx:pt>
          <cx:pt idx="4174">82</cx:pt>
          <cx:pt idx="4175">49</cx:pt>
          <cx:pt idx="4176">72</cx:pt>
          <cx:pt idx="4177">74</cx:pt>
          <cx:pt idx="4178">77</cx:pt>
          <cx:pt idx="4179">80</cx:pt>
          <cx:pt idx="4180">75</cx:pt>
          <cx:pt idx="4181">75</cx:pt>
          <cx:pt idx="4182">65</cx:pt>
          <cx:pt idx="4183">54</cx:pt>
          <cx:pt idx="4184">71</cx:pt>
          <cx:pt idx="4185">68</cx:pt>
          <cx:pt idx="4186">63</cx:pt>
          <cx:pt idx="4187">75</cx:pt>
          <cx:pt idx="4188">63</cx:pt>
          <cx:pt idx="4189">72</cx:pt>
          <cx:pt idx="4190">65</cx:pt>
          <cx:pt idx="4191">78</cx:pt>
          <cx:pt idx="4192">79</cx:pt>
          <cx:pt idx="4193">70</cx:pt>
          <cx:pt idx="4194">59</cx:pt>
          <cx:pt idx="4195">91</cx:pt>
          <cx:pt idx="4196">78</cx:pt>
          <cx:pt idx="4197">64</cx:pt>
          <cx:pt idx="4198">74</cx:pt>
          <cx:pt idx="4199">84</cx:pt>
          <cx:pt idx="4200">64</cx:pt>
          <cx:pt idx="4201">73</cx:pt>
          <cx:pt idx="4202">61</cx:pt>
          <cx:pt idx="4203">70</cx:pt>
          <cx:pt idx="4204">72</cx:pt>
          <cx:pt idx="4205">58</cx:pt>
          <cx:pt idx="4206">53</cx:pt>
          <cx:pt idx="4207">39</cx:pt>
          <cx:pt idx="4208">62</cx:pt>
          <cx:pt idx="4209">71</cx:pt>
          <cx:pt idx="4210">56</cx:pt>
          <cx:pt idx="4211">67</cx:pt>
          <cx:pt idx="4212">75</cx:pt>
          <cx:pt idx="4213">79</cx:pt>
          <cx:pt idx="4214">68</cx:pt>
          <cx:pt idx="4215">59</cx:pt>
          <cx:pt idx="4216">71</cx:pt>
          <cx:pt idx="4217">78</cx:pt>
          <cx:pt idx="4218">56</cx:pt>
          <cx:pt idx="4219">78</cx:pt>
          <cx:pt idx="4220">76</cx:pt>
          <cx:pt idx="4221">58</cx:pt>
          <cx:pt idx="4222">70</cx:pt>
          <cx:pt idx="4223">64</cx:pt>
          <cx:pt idx="4224">67</cx:pt>
          <cx:pt idx="4225">73</cx:pt>
          <cx:pt idx="4226">75</cx:pt>
          <cx:pt idx="4227">64</cx:pt>
          <cx:pt idx="4228">73</cx:pt>
          <cx:pt idx="4229">68</cx:pt>
          <cx:pt idx="4230">63</cx:pt>
          <cx:pt idx="4231">68</cx:pt>
          <cx:pt idx="4232">48</cx:pt>
          <cx:pt idx="4233">80</cx:pt>
          <cx:pt idx="4234">65</cx:pt>
          <cx:pt idx="4235">73</cx:pt>
          <cx:pt idx="4236">64</cx:pt>
          <cx:pt idx="4237">56</cx:pt>
          <cx:pt idx="4238">72</cx:pt>
          <cx:pt idx="4239">79</cx:pt>
          <cx:pt idx="4240">78</cx:pt>
          <cx:pt idx="4241">51</cx:pt>
          <cx:pt idx="4242">73</cx:pt>
          <cx:pt idx="4243">56</cx:pt>
          <cx:pt idx="4244">53</cx:pt>
          <cx:pt idx="4245">81</cx:pt>
          <cx:pt idx="4246">71</cx:pt>
          <cx:pt idx="4247">64</cx:pt>
          <cx:pt idx="4248">63</cx:pt>
          <cx:pt idx="4249">60</cx:pt>
          <cx:pt idx="4250">65</cx:pt>
          <cx:pt idx="4251">76</cx:pt>
          <cx:pt idx="4252">58</cx:pt>
          <cx:pt idx="4253">87</cx:pt>
          <cx:pt idx="4254">79</cx:pt>
          <cx:pt idx="4255">71</cx:pt>
          <cx:pt idx="4256">62</cx:pt>
          <cx:pt idx="4257">68</cx:pt>
          <cx:pt idx="4258">54</cx:pt>
          <cx:pt idx="4259">78</cx:pt>
          <cx:pt idx="4260">70</cx:pt>
          <cx:pt idx="4261">79</cx:pt>
          <cx:pt idx="4262">72</cx:pt>
          <cx:pt idx="4263">65</cx:pt>
          <cx:pt idx="4264">70</cx:pt>
          <cx:pt idx="4265">80</cx:pt>
          <cx:pt idx="4266">53</cx:pt>
          <cx:pt idx="4267">45</cx:pt>
          <cx:pt idx="4268">76</cx:pt>
          <cx:pt idx="4269">49</cx:pt>
          <cx:pt idx="4270">70</cx:pt>
          <cx:pt idx="4271">71</cx:pt>
          <cx:pt idx="4272">68</cx:pt>
          <cx:pt idx="4273">74</cx:pt>
          <cx:pt idx="4274">73</cx:pt>
          <cx:pt idx="4275">68</cx:pt>
          <cx:pt idx="4276">88</cx:pt>
          <cx:pt idx="4277">66</cx:pt>
          <cx:pt idx="4278">62</cx:pt>
          <cx:pt idx="4279">54</cx:pt>
          <cx:pt idx="4280">51</cx:pt>
          <cx:pt idx="4281">73</cx:pt>
          <cx:pt idx="4282">75</cx:pt>
          <cx:pt idx="4283">59</cx:pt>
          <cx:pt idx="4284">76</cx:pt>
          <cx:pt idx="4285">61</cx:pt>
          <cx:pt idx="4286">76</cx:pt>
          <cx:pt idx="4287">64</cx:pt>
          <cx:pt idx="4288">86</cx:pt>
          <cx:pt idx="4289">70</cx:pt>
          <cx:pt idx="4290">59</cx:pt>
          <cx:pt idx="4291">65</cx:pt>
          <cx:pt idx="4292">70</cx:pt>
          <cx:pt idx="4293">74</cx:pt>
          <cx:pt idx="4294">57</cx:pt>
          <cx:pt idx="4295">70</cx:pt>
          <cx:pt idx="4296">55</cx:pt>
          <cx:pt idx="4297">54</cx:pt>
          <cx:pt idx="4298">87</cx:pt>
          <cx:pt idx="4299">58</cx:pt>
          <cx:pt idx="4300">65</cx:pt>
          <cx:pt idx="4301">57</cx:pt>
          <cx:pt idx="4302">68</cx:pt>
          <cx:pt idx="4303">70</cx:pt>
          <cx:pt idx="4304">81</cx:pt>
          <cx:pt idx="4305">66</cx:pt>
          <cx:pt idx="4306">56</cx:pt>
          <cx:pt idx="4307">71</cx:pt>
          <cx:pt idx="4308">87</cx:pt>
          <cx:pt idx="4309">75</cx:pt>
          <cx:pt idx="4310">74</cx:pt>
          <cx:pt idx="4311">72</cx:pt>
          <cx:pt idx="4312">80</cx:pt>
          <cx:pt idx="4313">95</cx:pt>
          <cx:pt idx="4314">40</cx:pt>
          <cx:pt idx="4315">73</cx:pt>
          <cx:pt idx="4316">64</cx:pt>
          <cx:pt idx="4317">69</cx:pt>
          <cx:pt idx="4318">50</cx:pt>
          <cx:pt idx="4319">66</cx:pt>
          <cx:pt idx="4320">71</cx:pt>
          <cx:pt idx="4321">80</cx:pt>
          <cx:pt idx="4322">67</cx:pt>
          <cx:pt idx="4323">61</cx:pt>
          <cx:pt idx="4324">89</cx:pt>
          <cx:pt idx="4325">74</cx:pt>
          <cx:pt idx="4326">74</cx:pt>
          <cx:pt idx="4327">81</cx:pt>
          <cx:pt idx="4328">84</cx:pt>
          <cx:pt idx="4329">72</cx:pt>
          <cx:pt idx="4330">75</cx:pt>
          <cx:pt idx="4331">85</cx:pt>
          <cx:pt idx="4332">72</cx:pt>
          <cx:pt idx="4333">89</cx:pt>
          <cx:pt idx="4334">74</cx:pt>
          <cx:pt idx="4335">58</cx:pt>
          <cx:pt idx="4336">71</cx:pt>
          <cx:pt idx="4337">82</cx:pt>
          <cx:pt idx="4338">72</cx:pt>
          <cx:pt idx="4339">49</cx:pt>
          <cx:pt idx="4340">61</cx:pt>
          <cx:pt idx="4341">77</cx:pt>
          <cx:pt idx="4342">53</cx:pt>
          <cx:pt idx="4343">79</cx:pt>
          <cx:pt idx="4344">81</cx:pt>
          <cx:pt idx="4345">81</cx:pt>
          <cx:pt idx="4346">62</cx:pt>
          <cx:pt idx="4347">70</cx:pt>
          <cx:pt idx="4348">72</cx:pt>
          <cx:pt idx="4349">81</cx:pt>
          <cx:pt idx="4350">75</cx:pt>
          <cx:pt idx="4351">60</cx:pt>
          <cx:pt idx="4352">92</cx:pt>
          <cx:pt idx="4353">60</cx:pt>
          <cx:pt idx="4354">75</cx:pt>
          <cx:pt idx="4355">66</cx:pt>
          <cx:pt idx="4356">82</cx:pt>
          <cx:pt idx="4357">72</cx:pt>
          <cx:pt idx="4358">72</cx:pt>
          <cx:pt idx="4359">70</cx:pt>
          <cx:pt idx="4360">68</cx:pt>
          <cx:pt idx="4361">65</cx:pt>
          <cx:pt idx="4362">66</cx:pt>
          <cx:pt idx="4363">68</cx:pt>
          <cx:pt idx="4364">84</cx:pt>
          <cx:pt idx="4365">75</cx:pt>
          <cx:pt idx="4366">80</cx:pt>
          <cx:pt idx="4367">81</cx:pt>
          <cx:pt idx="4368">79</cx:pt>
          <cx:pt idx="4369">51</cx:pt>
          <cx:pt idx="4370">82</cx:pt>
          <cx:pt idx="4371">72</cx:pt>
          <cx:pt idx="4372">74</cx:pt>
          <cx:pt idx="4373">72</cx:pt>
          <cx:pt idx="4374">71</cx:pt>
          <cx:pt idx="4375">65</cx:pt>
          <cx:pt idx="4376">80</cx:pt>
          <cx:pt idx="4377">55</cx:pt>
          <cx:pt idx="4378">88</cx:pt>
          <cx:pt idx="4379">71</cx:pt>
          <cx:pt idx="4380">32</cx:pt>
          <cx:pt idx="4381">84</cx:pt>
          <cx:pt idx="4382">78</cx:pt>
          <cx:pt idx="4383">66</cx:pt>
          <cx:pt idx="4384">57</cx:pt>
          <cx:pt idx="4385">80</cx:pt>
          <cx:pt idx="4386">53</cx:pt>
          <cx:pt idx="4387">81</cx:pt>
          <cx:pt idx="4388">76</cx:pt>
          <cx:pt idx="4389">69</cx:pt>
          <cx:pt idx="4390">77</cx:pt>
          <cx:pt idx="4391">75</cx:pt>
          <cx:pt idx="4392">77</cx:pt>
          <cx:pt idx="4393">67</cx:pt>
          <cx:pt idx="4394">76</cx:pt>
          <cx:pt idx="4395">67</cx:pt>
          <cx:pt idx="4396">63</cx:pt>
          <cx:pt idx="4397">60</cx:pt>
          <cx:pt idx="4398">50</cx:pt>
          <cx:pt idx="4399">58</cx:pt>
          <cx:pt idx="4400">79</cx:pt>
          <cx:pt idx="4401">68</cx:pt>
          <cx:pt idx="4402">74</cx:pt>
          <cx:pt idx="4403">72</cx:pt>
          <cx:pt idx="4404">82</cx:pt>
          <cx:pt idx="4405">87</cx:pt>
          <cx:pt idx="4406">33</cx:pt>
          <cx:pt idx="4407">55</cx:pt>
          <cx:pt idx="4408">74</cx:pt>
          <cx:pt idx="4409">76</cx:pt>
          <cx:pt idx="4410">70</cx:pt>
          <cx:pt idx="4411">77</cx:pt>
          <cx:pt idx="4412">71</cx:pt>
          <cx:pt idx="4413">53</cx:pt>
          <cx:pt idx="4414">78</cx:pt>
          <cx:pt idx="4415">68</cx:pt>
          <cx:pt idx="4416">61</cx:pt>
          <cx:pt idx="4417">59</cx:pt>
          <cx:pt idx="4418">38</cx:pt>
          <cx:pt idx="4419">64</cx:pt>
          <cx:pt idx="4420">72</cx:pt>
          <cx:pt idx="4421">65</cx:pt>
          <cx:pt idx="4422">38</cx:pt>
          <cx:pt idx="4423">61</cx:pt>
          <cx:pt idx="4424">76</cx:pt>
          <cx:pt idx="4425">74</cx:pt>
          <cx:pt idx="4426">62</cx:pt>
          <cx:pt idx="4427">53</cx:pt>
          <cx:pt idx="4428">79</cx:pt>
          <cx:pt idx="4429">83</cx:pt>
          <cx:pt idx="4430">33</cx:pt>
          <cx:pt idx="4431">78</cx:pt>
          <cx:pt idx="4432">41</cx:pt>
          <cx:pt idx="4433">49</cx:pt>
          <cx:pt idx="4434">60</cx:pt>
          <cx:pt idx="4435">75</cx:pt>
          <cx:pt idx="4436">73</cx:pt>
          <cx:pt idx="4437">68</cx:pt>
          <cx:pt idx="4438">74</cx:pt>
          <cx:pt idx="4439">72</cx:pt>
          <cx:pt idx="4440">73</cx:pt>
          <cx:pt idx="4441">85</cx:pt>
          <cx:pt idx="4442">41</cx:pt>
          <cx:pt idx="4443">59</cx:pt>
          <cx:pt idx="4444">68</cx:pt>
          <cx:pt idx="4445">66</cx:pt>
          <cx:pt idx="4446">57</cx:pt>
          <cx:pt idx="4447">61</cx:pt>
          <cx:pt idx="4448">70</cx:pt>
          <cx:pt idx="4449">64</cx:pt>
          <cx:pt idx="4450">69</cx:pt>
          <cx:pt idx="4451">80</cx:pt>
          <cx:pt idx="4452">53</cx:pt>
          <cx:pt idx="4453">74</cx:pt>
          <cx:pt idx="4454">80</cx:pt>
          <cx:pt idx="4455">75</cx:pt>
          <cx:pt idx="4456">85</cx:pt>
          <cx:pt idx="4457">81</cx:pt>
          <cx:pt idx="4458">71</cx:pt>
          <cx:pt idx="4459">71</cx:pt>
          <cx:pt idx="4460">29</cx:pt>
          <cx:pt idx="4461">53</cx:pt>
          <cx:pt idx="4462">81</cx:pt>
          <cx:pt idx="4463">76</cx:pt>
          <cx:pt idx="4464">70</cx:pt>
          <cx:pt idx="4465">76</cx:pt>
          <cx:pt idx="4466">77</cx:pt>
          <cx:pt idx="4467">75</cx:pt>
          <cx:pt idx="4468">70</cx:pt>
          <cx:pt idx="4469">75</cx:pt>
          <cx:pt idx="4470">52</cx:pt>
          <cx:pt idx="4471">69</cx:pt>
          <cx:pt idx="4472">63</cx:pt>
          <cx:pt idx="4473">56</cx:pt>
          <cx:pt idx="4474">74</cx:pt>
          <cx:pt idx="4475">74</cx:pt>
          <cx:pt idx="4476">58</cx:pt>
          <cx:pt idx="4477">62</cx:pt>
          <cx:pt idx="4478">78</cx:pt>
          <cx:pt idx="4479">72</cx:pt>
          <cx:pt idx="4480">74</cx:pt>
          <cx:pt idx="4481">64</cx:pt>
          <cx:pt idx="4482">66</cx:pt>
          <cx:pt idx="4483">62</cx:pt>
          <cx:pt idx="4484">62</cx:pt>
          <cx:pt idx="4485">55</cx:pt>
          <cx:pt idx="4486">51</cx:pt>
          <cx:pt idx="4487">60</cx:pt>
          <cx:pt idx="4488">73</cx:pt>
          <cx:pt idx="4489">61</cx:pt>
          <cx:pt idx="4490">69</cx:pt>
          <cx:pt idx="4491">58</cx:pt>
          <cx:pt idx="4492">85</cx:pt>
          <cx:pt idx="4493">49</cx:pt>
          <cx:pt idx="4494">56</cx:pt>
          <cx:pt idx="4495">35</cx:pt>
          <cx:pt idx="4496">58</cx:pt>
          <cx:pt idx="4497">69</cx:pt>
          <cx:pt idx="4498">78</cx:pt>
          <cx:pt idx="4499">58</cx:pt>
          <cx:pt idx="4500">62</cx:pt>
          <cx:pt idx="4501">80</cx:pt>
          <cx:pt idx="4502">50</cx:pt>
          <cx:pt idx="4503">44</cx:pt>
          <cx:pt idx="4504">64</cx:pt>
          <cx:pt idx="4505">61</cx:pt>
          <cx:pt idx="4506">69</cx:pt>
          <cx:pt idx="4507">73</cx:pt>
          <cx:pt idx="4508">84</cx:pt>
          <cx:pt idx="4509">63</cx:pt>
          <cx:pt idx="4510">76</cx:pt>
          <cx:pt idx="4511">78</cx:pt>
          <cx:pt idx="4512">71</cx:pt>
          <cx:pt idx="4513">68</cx:pt>
          <cx:pt idx="4514">75</cx:pt>
          <cx:pt idx="4515">55</cx:pt>
          <cx:pt idx="4516">62</cx:pt>
          <cx:pt idx="4517">83</cx:pt>
          <cx:pt idx="4518">62</cx:pt>
          <cx:pt idx="4519">64</cx:pt>
          <cx:pt idx="4520">54</cx:pt>
          <cx:pt idx="4521">66</cx:pt>
          <cx:pt idx="4522">72</cx:pt>
          <cx:pt idx="4523">88</cx:pt>
          <cx:pt idx="4524">77</cx:pt>
          <cx:pt idx="4525">72</cx:pt>
          <cx:pt idx="4526">60</cx:pt>
          <cx:pt idx="4527">58</cx:pt>
          <cx:pt idx="4528">78</cx:pt>
          <cx:pt idx="4529">78</cx:pt>
          <cx:pt idx="4530">46</cx:pt>
          <cx:pt idx="4531">71</cx:pt>
          <cx:pt idx="4532">64</cx:pt>
          <cx:pt idx="4533">92</cx:pt>
          <cx:pt idx="4534">86</cx:pt>
          <cx:pt idx="4535">52</cx:pt>
          <cx:pt idx="4536">77</cx:pt>
          <cx:pt idx="4537">67</cx:pt>
          <cx:pt idx="4538">55</cx:pt>
          <cx:pt idx="4539">74</cx:pt>
          <cx:pt idx="4540">73</cx:pt>
          <cx:pt idx="4541">63</cx:pt>
          <cx:pt idx="4542">76</cx:pt>
          <cx:pt idx="4543">74</cx:pt>
          <cx:pt idx="4544">72</cx:pt>
          <cx:pt idx="4545">89</cx:pt>
          <cx:pt idx="4546">63</cx:pt>
          <cx:pt idx="4547">64</cx:pt>
          <cx:pt idx="4548">91</cx:pt>
          <cx:pt idx="4549">61</cx:pt>
          <cx:pt idx="4550">78</cx:pt>
          <cx:pt idx="4551">65</cx:pt>
          <cx:pt idx="4552">90</cx:pt>
          <cx:pt idx="4553">57</cx:pt>
          <cx:pt idx="4554">66</cx:pt>
          <cx:pt idx="4555">70</cx:pt>
          <cx:pt idx="4556">84</cx:pt>
          <cx:pt idx="4557">63</cx:pt>
          <cx:pt idx="4558">67</cx:pt>
          <cx:pt idx="4559">72</cx:pt>
          <cx:pt idx="4560">66</cx:pt>
          <cx:pt idx="4561">68</cx:pt>
          <cx:pt idx="4562">64</cx:pt>
          <cx:pt idx="4563">74</cx:pt>
          <cx:pt idx="4564">66</cx:pt>
          <cx:pt idx="4565">63</cx:pt>
          <cx:pt idx="4566">70</cx:pt>
          <cx:pt idx="4567">66</cx:pt>
          <cx:pt idx="4568">84</cx:pt>
          <cx:pt idx="4569">74</cx:pt>
          <cx:pt idx="4570">78</cx:pt>
          <cx:pt idx="4571">47</cx:pt>
          <cx:pt idx="4572">48</cx:pt>
          <cx:pt idx="4573">74</cx:pt>
          <cx:pt idx="4574">73</cx:pt>
          <cx:pt idx="4575">91</cx:pt>
          <cx:pt idx="4576">82</cx:pt>
          <cx:pt idx="4577">79</cx:pt>
          <cx:pt idx="4578">83</cx:pt>
          <cx:pt idx="4579">80</cx:pt>
          <cx:pt idx="4580">83</cx:pt>
          <cx:pt idx="4581">58</cx:pt>
          <cx:pt idx="4582">77</cx:pt>
          <cx:pt idx="4583">68</cx:pt>
          <cx:pt idx="4584">63</cx:pt>
          <cx:pt idx="4585">71</cx:pt>
          <cx:pt idx="4586">68</cx:pt>
          <cx:pt idx="4587">65</cx:pt>
          <cx:pt idx="4588">58</cx:pt>
          <cx:pt idx="4589">75</cx:pt>
          <cx:pt idx="4590">70</cx:pt>
          <cx:pt idx="4591">72</cx:pt>
          <cx:pt idx="4592">62</cx:pt>
          <cx:pt idx="4593">64</cx:pt>
          <cx:pt idx="4594">72</cx:pt>
          <cx:pt idx="4595">81</cx:pt>
          <cx:pt idx="4596">58</cx:pt>
          <cx:pt idx="4597">70</cx:pt>
          <cx:pt idx="4598">68</cx:pt>
          <cx:pt idx="4599">62</cx:pt>
          <cx:pt idx="4600">73</cx:pt>
          <cx:pt idx="4601">71</cx:pt>
          <cx:pt idx="4602">67</cx:pt>
          <cx:pt idx="4603">78</cx:pt>
          <cx:pt idx="4604">66</cx:pt>
          <cx:pt idx="4605">64</cx:pt>
          <cx:pt idx="4606">73</cx:pt>
          <cx:pt idx="4607">68</cx:pt>
          <cx:pt idx="4608">72</cx:pt>
          <cx:pt idx="4609">82</cx:pt>
          <cx:pt idx="4610">84</cx:pt>
          <cx:pt idx="4611">70</cx:pt>
          <cx:pt idx="4612">64</cx:pt>
          <cx:pt idx="4613">76</cx:pt>
          <cx:pt idx="4614">58</cx:pt>
          <cx:pt idx="4615">71</cx:pt>
          <cx:pt idx="4616">73</cx:pt>
          <cx:pt idx="4617">55</cx:pt>
          <cx:pt idx="4618">74</cx:pt>
          <cx:pt idx="4619">66</cx:pt>
          <cx:pt idx="4620">48</cx:pt>
          <cx:pt idx="4621">78</cx:pt>
          <cx:pt idx="4622">62</cx:pt>
          <cx:pt idx="4623">70</cx:pt>
          <cx:pt idx="4624">84</cx:pt>
          <cx:pt idx="4625">65</cx:pt>
          <cx:pt idx="4626">70</cx:pt>
          <cx:pt idx="4627">55</cx:pt>
          <cx:pt idx="4628">73</cx:pt>
          <cx:pt idx="4629">73</cx:pt>
          <cx:pt idx="4630">34</cx:pt>
          <cx:pt idx="4631">72</cx:pt>
          <cx:pt idx="4632">70</cx:pt>
          <cx:pt idx="4633">53</cx:pt>
          <cx:pt idx="4634">33</cx:pt>
          <cx:pt idx="4635">89</cx:pt>
          <cx:pt idx="4636">79</cx:pt>
          <cx:pt idx="4637">61</cx:pt>
          <cx:pt idx="4638">75</cx:pt>
          <cx:pt idx="4639">71</cx:pt>
          <cx:pt idx="4640">82</cx:pt>
          <cx:pt idx="4641">71</cx:pt>
          <cx:pt idx="4642">78</cx:pt>
          <cx:pt idx="4643">79</cx:pt>
          <cx:pt idx="4644">70</cx:pt>
          <cx:pt idx="4645">53</cx:pt>
          <cx:pt idx="4646">63</cx:pt>
          <cx:pt idx="4647">76</cx:pt>
          <cx:pt idx="4648">70</cx:pt>
          <cx:pt idx="4649">81</cx:pt>
          <cx:pt idx="4650">70</cx:pt>
          <cx:pt idx="4651">72</cx:pt>
          <cx:pt idx="4652">91</cx:pt>
          <cx:pt idx="4653">91</cx:pt>
          <cx:pt idx="4654">66</cx:pt>
          <cx:pt idx="4655">55</cx:pt>
          <cx:pt idx="4656">77</cx:pt>
          <cx:pt idx="4657">75</cx:pt>
          <cx:pt idx="4658">57</cx:pt>
          <cx:pt idx="4659">64</cx:pt>
          <cx:pt idx="4660">63</cx:pt>
          <cx:pt idx="4661">75</cx:pt>
          <cx:pt idx="4662">57</cx:pt>
          <cx:pt idx="4663">65</cx:pt>
          <cx:pt idx="4664">65</cx:pt>
          <cx:pt idx="4665">80</cx:pt>
          <cx:pt idx="4666">82</cx:pt>
          <cx:pt idx="4667">60</cx:pt>
          <cx:pt idx="4668">62</cx:pt>
          <cx:pt idx="4669">63</cx:pt>
          <cx:pt idx="4670">78</cx:pt>
          <cx:pt idx="4671">81</cx:pt>
          <cx:pt idx="4672">32</cx:pt>
          <cx:pt idx="4673">67</cx:pt>
          <cx:pt idx="4674">87</cx:pt>
          <cx:pt idx="4675">73</cx:pt>
          <cx:pt idx="4676">65</cx:pt>
          <cx:pt idx="4677">66</cx:pt>
          <cx:pt idx="4678">54</cx:pt>
          <cx:pt idx="4679">55</cx:pt>
          <cx:pt idx="4680">60</cx:pt>
          <cx:pt idx="4681">65</cx:pt>
          <cx:pt idx="4682">81</cx:pt>
          <cx:pt idx="4683">66</cx:pt>
          <cx:pt idx="4684">71</cx:pt>
          <cx:pt idx="4685">43</cx:pt>
          <cx:pt idx="4686">78</cx:pt>
          <cx:pt idx="4687">67</cx:pt>
          <cx:pt idx="4688">55</cx:pt>
          <cx:pt idx="4689">93</cx:pt>
          <cx:pt idx="4690">75</cx:pt>
          <cx:pt idx="4691">46</cx:pt>
          <cx:pt idx="4692">71</cx:pt>
          <cx:pt idx="4693">63</cx:pt>
          <cx:pt idx="4694">89</cx:pt>
          <cx:pt idx="4695">82</cx:pt>
          <cx:pt idx="4696">50</cx:pt>
          <cx:pt idx="4697">73</cx:pt>
          <cx:pt idx="4698">85</cx:pt>
          <cx:pt idx="4699">37</cx:pt>
          <cx:pt idx="4700">79</cx:pt>
          <cx:pt idx="4701">72</cx:pt>
          <cx:pt idx="4702">57</cx:pt>
          <cx:pt idx="4703">76</cx:pt>
          <cx:pt idx="4704">67</cx:pt>
          <cx:pt idx="4705">64</cx:pt>
          <cx:pt idx="4706">69</cx:pt>
          <cx:pt idx="4707">73</cx:pt>
          <cx:pt idx="4708">80</cx:pt>
          <cx:pt idx="4709">70</cx:pt>
          <cx:pt idx="4710">53</cx:pt>
          <cx:pt idx="4711">68</cx:pt>
          <cx:pt idx="4712">41</cx:pt>
          <cx:pt idx="4713">58</cx:pt>
          <cx:pt idx="4714">34</cx:pt>
          <cx:pt idx="4715">72</cx:pt>
          <cx:pt idx="4716">56</cx:pt>
          <cx:pt idx="4717">74</cx:pt>
          <cx:pt idx="4718">85</cx:pt>
          <cx:pt idx="4719">79</cx:pt>
          <cx:pt idx="4720">57</cx:pt>
          <cx:pt idx="4721">93</cx:pt>
          <cx:pt idx="4722">46</cx:pt>
          <cx:pt idx="4723">73</cx:pt>
          <cx:pt idx="4724">66</cx:pt>
          <cx:pt idx="4725">61</cx:pt>
          <cx:pt idx="4726">67</cx:pt>
          <cx:pt idx="4727">65</cx:pt>
          <cx:pt idx="4728">76</cx:pt>
          <cx:pt idx="4729">79</cx:pt>
          <cx:pt idx="4730">77</cx:pt>
          <cx:pt idx="4731">82</cx:pt>
          <cx:pt idx="4732">80</cx:pt>
          <cx:pt idx="4733">75</cx:pt>
          <cx:pt idx="4734">81</cx:pt>
          <cx:pt idx="4735">68</cx:pt>
          <cx:pt idx="4736">67</cx:pt>
          <cx:pt idx="4737">77</cx:pt>
          <cx:pt idx="4738">85</cx:pt>
          <cx:pt idx="4739">68</cx:pt>
          <cx:pt idx="4740">61</cx:pt>
          <cx:pt idx="4741">81</cx:pt>
          <cx:pt idx="4742">66</cx:pt>
          <cx:pt idx="4743">49</cx:pt>
          <cx:pt idx="4744">81</cx:pt>
          <cx:pt idx="4745">75</cx:pt>
          <cx:pt idx="4746">58</cx:pt>
          <cx:pt idx="4747">65</cx:pt>
          <cx:pt idx="4748">85</cx:pt>
          <cx:pt idx="4749">75</cx:pt>
          <cx:pt idx="4750">68</cx:pt>
          <cx:pt idx="4751">64</cx:pt>
          <cx:pt idx="4752">68</cx:pt>
          <cx:pt idx="4753">58</cx:pt>
          <cx:pt idx="4754">75</cx:pt>
          <cx:pt idx="4755">72</cx:pt>
          <cx:pt idx="4756">70</cx:pt>
          <cx:pt idx="4757">65</cx:pt>
          <cx:pt idx="4758">80</cx:pt>
          <cx:pt idx="4759">64</cx:pt>
          <cx:pt idx="4760">76</cx:pt>
          <cx:pt idx="4761">61</cx:pt>
          <cx:pt idx="4762">67</cx:pt>
          <cx:pt idx="4763">89</cx:pt>
          <cx:pt idx="4764">55</cx:pt>
          <cx:pt idx="4765">71</cx:pt>
          <cx:pt idx="4766">57</cx:pt>
          <cx:pt idx="4767">62</cx:pt>
          <cx:pt idx="4768">70</cx:pt>
          <cx:pt idx="4769">54</cx:pt>
          <cx:pt idx="4770">72</cx:pt>
          <cx:pt idx="4771">77</cx:pt>
          <cx:pt idx="4772">84</cx:pt>
          <cx:pt idx="4773">70</cx:pt>
          <cx:pt idx="4774">58</cx:pt>
          <cx:pt idx="4775">53</cx:pt>
          <cx:pt idx="4776">67</cx:pt>
          <cx:pt idx="4777">82</cx:pt>
          <cx:pt idx="4778">91</cx:pt>
          <cx:pt idx="4779">75</cx:pt>
          <cx:pt idx="4780">42</cx:pt>
          <cx:pt idx="4781">85</cx:pt>
          <cx:pt idx="4782">75</cx:pt>
          <cx:pt idx="4783">65</cx:pt>
          <cx:pt idx="4784">57</cx:pt>
          <cx:pt idx="4785">62</cx:pt>
          <cx:pt idx="4786">72</cx:pt>
          <cx:pt idx="4787">33</cx:pt>
          <cx:pt idx="4788">69</cx:pt>
          <cx:pt idx="4789">68</cx:pt>
          <cx:pt idx="4790">77</cx:pt>
          <cx:pt idx="4791">58</cx:pt>
          <cx:pt idx="4792">64</cx:pt>
          <cx:pt idx="4793">68</cx:pt>
          <cx:pt idx="4794">61</cx:pt>
          <cx:pt idx="4795">76</cx:pt>
          <cx:pt idx="4796">70</cx:pt>
          <cx:pt idx="4797">72</cx:pt>
          <cx:pt idx="4798">77</cx:pt>
          <cx:pt idx="4799">62</cx:pt>
          <cx:pt idx="4800">58</cx:pt>
          <cx:pt idx="4801">45</cx:pt>
          <cx:pt idx="4802">78</cx:pt>
          <cx:pt idx="4803">74</cx:pt>
          <cx:pt idx="4804">81</cx:pt>
          <cx:pt idx="4805">72</cx:pt>
          <cx:pt idx="4806">60</cx:pt>
          <cx:pt idx="4807">64</cx:pt>
          <cx:pt idx="4808">82</cx:pt>
          <cx:pt idx="4809">62</cx:pt>
          <cx:pt idx="4810">78</cx:pt>
          <cx:pt idx="4811">72</cx:pt>
          <cx:pt idx="4812">69</cx:pt>
          <cx:pt idx="4813">79</cx:pt>
          <cx:pt idx="4814">64</cx:pt>
          <cx:pt idx="4815">66</cx:pt>
          <cx:pt idx="4816">62</cx:pt>
          <cx:pt idx="4817">62</cx:pt>
          <cx:pt idx="4818">55</cx:pt>
          <cx:pt idx="4819">51</cx:pt>
          <cx:pt idx="4820">60</cx:pt>
          <cx:pt idx="4821">73</cx:pt>
          <cx:pt idx="4822">61</cx:pt>
          <cx:pt idx="4823">69</cx:pt>
          <cx:pt idx="4824">58</cx:pt>
          <cx:pt idx="4825">85</cx:pt>
          <cx:pt idx="4826">49</cx:pt>
          <cx:pt idx="4827">66</cx:pt>
          <cx:pt idx="4828">46</cx:pt>
          <cx:pt idx="4829">56</cx:pt>
          <cx:pt idx="4830">59</cx:pt>
          <cx:pt idx="4831">35</cx:pt>
          <cx:pt idx="4832">58</cx:pt>
          <cx:pt idx="4833">69</cx:pt>
          <cx:pt idx="4834">78</cx:pt>
          <cx:pt idx="4835">73</cx:pt>
          <cx:pt idx="4836">58</cx:pt>
          <cx:pt idx="4837">57</cx:pt>
          <cx:pt idx="4838">41</cx:pt>
          <cx:pt idx="4839">58</cx:pt>
          <cx:pt idx="4840">62</cx:pt>
          <cx:pt idx="4841">80</cx:pt>
          <cx:pt idx="4842">50</cx:pt>
          <cx:pt idx="4843">44</cx:pt>
          <cx:pt idx="4844">64</cx:pt>
          <cx:pt idx="4845">59</cx:pt>
          <cx:pt idx="4846">57</cx:pt>
          <cx:pt idx="4847">75</cx:pt>
          <cx:pt idx="4848">65</cx:pt>
          <cx:pt idx="4849">71</cx:pt>
          <cx:pt idx="4850">48</cx:pt>
          <cx:pt idx="4851">69</cx:pt>
          <cx:pt idx="4852">69</cx:pt>
          <cx:pt idx="4853">50</cx:pt>
          <cx:pt idx="4854">61</cx:pt>
          <cx:pt idx="4855">66</cx:pt>
          <cx:pt idx="4856">72</cx:pt>
          <cx:pt idx="4857">57</cx:pt>
          <cx:pt idx="4858">74</cx:pt>
          <cx:pt idx="4859">60</cx:pt>
          <cx:pt idx="4860">54</cx:pt>
          <cx:pt idx="4861">81</cx:pt>
          <cx:pt idx="4862">50</cx:pt>
          <cx:pt idx="4863">42</cx:pt>
          <cx:pt idx="4864">64</cx:pt>
          <cx:pt idx="4865">58</cx:pt>
          <cx:pt idx="4866">75</cx:pt>
          <cx:pt idx="4867">73</cx:pt>
          <cx:pt idx="4868">66</cx:pt>
          <cx:pt idx="4869">63</cx:pt>
          <cx:pt idx="4870">68</cx:pt>
          <cx:pt idx="4871">62</cx:pt>
          <cx:pt idx="4872">64</cx:pt>
          <cx:pt idx="4873">43</cx:pt>
          <cx:pt idx="4874">56</cx:pt>
          <cx:pt idx="4875">69</cx:pt>
          <cx:pt idx="4876">74</cx:pt>
          <cx:pt idx="4877">68</cx:pt>
          <cx:pt idx="4878">57</cx:pt>
          <cx:pt idx="4879">50</cx:pt>
          <cx:pt idx="4880">49</cx:pt>
          <cx:pt idx="4881">74</cx:pt>
          <cx:pt idx="4882">76</cx:pt>
          <cx:pt idx="4883">67</cx:pt>
          <cx:pt idx="4884">56</cx:pt>
          <cx:pt idx="4885">58</cx:pt>
          <cx:pt idx="4886">57</cx:pt>
          <cx:pt idx="4887">71</cx:pt>
          <cx:pt idx="4888">65</cx:pt>
          <cx:pt idx="4889">62</cx:pt>
          <cx:pt idx="4890">70</cx:pt>
          <cx:pt idx="4891">70</cx:pt>
          <cx:pt idx="4892">39</cx:pt>
          <cx:pt idx="4893">66</cx:pt>
          <cx:pt idx="4894">55</cx:pt>
          <cx:pt idx="4895">73</cx:pt>
          <cx:pt idx="4896">79</cx:pt>
          <cx:pt idx="4897">76</cx:pt>
          <cx:pt idx="4898">51</cx:pt>
          <cx:pt idx="4899">67</cx:pt>
          <cx:pt idx="4900">45</cx:pt>
          <cx:pt idx="4901">68</cx:pt>
          <cx:pt idx="4902">74</cx:pt>
          <cx:pt idx="4903">56</cx:pt>
          <cx:pt idx="4904">51</cx:pt>
          <cx:pt idx="4905">46</cx:pt>
          <cx:pt idx="4906">60</cx:pt>
          <cx:pt idx="4907">70</cx:pt>
          <cx:pt idx="4908">58</cx:pt>
          <cx:pt idx="4909">68</cx:pt>
          <cx:pt idx="4910">67</cx:pt>
          <cx:pt idx="4911">62</cx:pt>
          <cx:pt idx="4912">74</cx:pt>
          <cx:pt idx="4913">51</cx:pt>
          <cx:pt idx="4914">75</cx:pt>
          <cx:pt idx="4915">39</cx:pt>
          <cx:pt idx="4916">57</cx:pt>
          <cx:pt idx="4917">85</cx:pt>
          <cx:pt idx="4918">73</cx:pt>
          <cx:pt idx="4919">78</cx:pt>
          <cx:pt idx="4920">63</cx:pt>
          <cx:pt idx="4921">79</cx:pt>
          <cx:pt idx="4922">49</cx:pt>
          <cx:pt idx="4923">52</cx:pt>
          <cx:pt idx="4924">47</cx:pt>
          <cx:pt idx="4925">75</cx:pt>
          <cx:pt idx="4926">57</cx:pt>
          <cx:pt idx="4927">61</cx:pt>
          <cx:pt idx="4928">64</cx:pt>
          <cx:pt idx="4929">74</cx:pt>
          <cx:pt idx="4930">76</cx:pt>
          <cx:pt idx="4931">65</cx:pt>
          <cx:pt idx="4932">59</cx:pt>
          <cx:pt idx="4933">34</cx:pt>
          <cx:pt idx="4934">72</cx:pt>
          <cx:pt idx="4935">66</cx:pt>
          <cx:pt idx="4936">70</cx:pt>
          <cx:pt idx="4937">55</cx:pt>
          <cx:pt idx="4938">59</cx:pt>
          <cx:pt idx="4939">52</cx:pt>
          <cx:pt idx="4940">68</cx:pt>
          <cx:pt idx="4941">71</cx:pt>
          <cx:pt idx="4942">63</cx:pt>
          <cx:pt idx="4943">56</cx:pt>
          <cx:pt idx="4944">84</cx:pt>
          <cx:pt idx="4945">61</cx:pt>
          <cx:pt idx="4946">66</cx:pt>
          <cx:pt idx="4947">51</cx:pt>
          <cx:pt idx="4948">81</cx:pt>
          <cx:pt idx="4949">50</cx:pt>
          <cx:pt idx="4950">67</cx:pt>
          <cx:pt idx="4951">75</cx:pt>
          <cx:pt idx="4952">71</cx:pt>
          <cx:pt idx="4953">55</cx:pt>
          <cx:pt idx="4954">60</cx:pt>
          <cx:pt idx="4955">45</cx:pt>
          <cx:pt idx="4956">73</cx:pt>
          <cx:pt idx="4957">80</cx:pt>
          <cx:pt idx="4958">33</cx:pt>
          <cx:pt idx="4959">63</cx:pt>
          <cx:pt idx="4960">80</cx:pt>
          <cx:pt idx="4961">52</cx:pt>
          <cx:pt idx="4962">64</cx:pt>
          <cx:pt idx="4963">67</cx:pt>
          <cx:pt idx="4964">71</cx:pt>
          <cx:pt idx="4965">73</cx:pt>
          <cx:pt idx="4966">68</cx:pt>
          <cx:pt idx="4967">53</cx:pt>
          <cx:pt idx="4968">42</cx:pt>
          <cx:pt idx="4969">74</cx:pt>
          <cx:pt idx="4970">52</cx:pt>
          <cx:pt idx="4971">60</cx:pt>
          <cx:pt idx="4972">73</cx:pt>
          <cx:pt idx="4973">54</cx:pt>
          <cx:pt idx="4974">85</cx:pt>
          <cx:pt idx="4975">72</cx:pt>
          <cx:pt idx="4976">54</cx:pt>
          <cx:pt idx="4977">64</cx:pt>
          <cx:pt idx="4978">56</cx:pt>
          <cx:pt idx="4979">66</cx:pt>
          <cx:pt idx="4980">71</cx:pt>
          <cx:pt idx="4981">66</cx:pt>
          <cx:pt idx="4982">54</cx:pt>
          <cx:pt idx="4983">33</cx:pt>
          <cx:pt idx="4984">71</cx:pt>
          <cx:pt idx="4985">74</cx:pt>
          <cx:pt idx="4986">84</cx:pt>
          <cx:pt idx="4987">64</cx:pt>
          <cx:pt idx="4988">71</cx:pt>
          <cx:pt idx="4989">60</cx:pt>
          <cx:pt idx="4990">71</cx:pt>
          <cx:pt idx="4991">80</cx:pt>
          <cx:pt idx="4992">63</cx:pt>
          <cx:pt idx="4993">78</cx:pt>
          <cx:pt idx="4994">60</cx:pt>
          <cx:pt idx="4995">72</cx:pt>
          <cx:pt idx="4996">60</cx:pt>
          <cx:pt idx="4997">79</cx:pt>
          <cx:pt idx="4998">57</cx:pt>
          <cx:pt idx="4999">71</cx:pt>
          <cx:pt idx="5000">67</cx:pt>
          <cx:pt idx="5001">70</cx:pt>
          <cx:pt idx="5002">68</cx:pt>
          <cx:pt idx="5003">69</cx:pt>
          <cx:pt idx="5004">72</cx:pt>
          <cx:pt idx="5005">79</cx:pt>
          <cx:pt idx="5006">84</cx:pt>
          <cx:pt idx="5007">62</cx:pt>
          <cx:pt idx="5008">67</cx:pt>
          <cx:pt idx="5009">71</cx:pt>
          <cx:pt idx="5010">72</cx:pt>
          <cx:pt idx="5011">56</cx:pt>
          <cx:pt idx="5012">66</cx:pt>
          <cx:pt idx="5013">57</cx:pt>
          <cx:pt idx="5014">60</cx:pt>
          <cx:pt idx="5015">64</cx:pt>
          <cx:pt idx="5016">67</cx:pt>
          <cx:pt idx="5017">70</cx:pt>
          <cx:pt idx="5018">65</cx:pt>
          <cx:pt idx="5019">70</cx:pt>
          <cx:pt idx="5020">64</cx:pt>
          <cx:pt idx="5021">71</cx:pt>
          <cx:pt idx="5022">74</cx:pt>
          <cx:pt idx="5023">70</cx:pt>
          <cx:pt idx="5024">69</cx:pt>
          <cx:pt idx="5025">56</cx:pt>
          <cx:pt idx="5026">54</cx:pt>
          <cx:pt idx="5027">48</cx:pt>
          <cx:pt idx="5028">61</cx:pt>
          <cx:pt idx="5029">72</cx:pt>
          <cx:pt idx="5030">58</cx:pt>
          <cx:pt idx="5031">71</cx:pt>
          <cx:pt idx="5032">50</cx:pt>
          <cx:pt idx="5033">43</cx:pt>
          <cx:pt idx="5034">82</cx:pt>
          <cx:pt idx="5035">65</cx:pt>
          <cx:pt idx="5036">80</cx:pt>
          <cx:pt idx="5037">74</cx:pt>
          <cx:pt idx="5038">54</cx:pt>
          <cx:pt idx="5039">71</cx:pt>
          <cx:pt idx="5040">72</cx:pt>
          <cx:pt idx="5041">73</cx:pt>
          <cx:pt idx="5042">90</cx:pt>
          <cx:pt idx="5043">83</cx:pt>
          <cx:pt idx="5044">64</cx:pt>
          <cx:pt idx="5045">78</cx:pt>
          <cx:pt idx="5046">61</cx:pt>
          <cx:pt idx="5047">57</cx:pt>
          <cx:pt idx="5048">68</cx:pt>
          <cx:pt idx="5049">73</cx:pt>
          <cx:pt idx="5050">54</cx:pt>
          <cx:pt idx="5051">66</cx:pt>
          <cx:pt idx="5052">66</cx:pt>
          <cx:pt idx="5053">73</cx:pt>
          <cx:pt idx="5054">67</cx:pt>
          <cx:pt idx="5055">55</cx:pt>
          <cx:pt idx="5056">78</cx:pt>
          <cx:pt idx="5057">86</cx:pt>
          <cx:pt idx="5058">72</cx:pt>
          <cx:pt idx="5059">91</cx:pt>
          <cx:pt idx="5060">66</cx:pt>
          <cx:pt idx="5061">57</cx:pt>
          <cx:pt idx="5062">74</cx:pt>
          <cx:pt idx="5063">56</cx:pt>
          <cx:pt idx="5064">65</cx:pt>
          <cx:pt idx="5065">83</cx:pt>
          <cx:pt idx="5066">62</cx:pt>
          <cx:pt idx="5067">61</cx:pt>
          <cx:pt idx="5068">51</cx:pt>
          <cx:pt idx="5069">64</cx:pt>
          <cx:pt idx="5070">67</cx:pt>
          <cx:pt idx="5071">63</cx:pt>
          <cx:pt idx="5072">51</cx:pt>
          <cx:pt idx="5073">60</cx:pt>
          <cx:pt idx="5074">67</cx:pt>
          <cx:pt idx="5075">60</cx:pt>
          <cx:pt idx="5076">66</cx:pt>
          <cx:pt idx="5077">60</cx:pt>
          <cx:pt idx="5078">60</cx:pt>
          <cx:pt idx="5079">78</cx:pt>
          <cx:pt idx="5080">71</cx:pt>
          <cx:pt idx="5081">78</cx:pt>
          <cx:pt idx="5082">91</cx:pt>
          <cx:pt idx="5083">64</cx:pt>
          <cx:pt idx="5084">44</cx:pt>
          <cx:pt idx="5085">79</cx:pt>
          <cx:pt idx="5086">82</cx:pt>
          <cx:pt idx="5087">63</cx:pt>
          <cx:pt idx="5088">77</cx:pt>
          <cx:pt idx="5089">61</cx:pt>
          <cx:pt idx="5090">54</cx:pt>
          <cx:pt idx="5091">73</cx:pt>
          <cx:pt idx="5092">65</cx:pt>
          <cx:pt idx="5093">91</cx:pt>
          <cx:pt idx="5094">46</cx:pt>
          <cx:pt idx="5095">79</cx:pt>
          <cx:pt idx="5096">78</cx:pt>
          <cx:pt idx="5097">67</cx:pt>
          <cx:pt idx="5098">73</cx:pt>
          <cx:pt idx="5099">41</cx:pt>
          <cx:pt idx="5100">45</cx:pt>
          <cx:pt idx="5101">81</cx:pt>
          <cx:pt idx="5102">60</cx:pt>
          <cx:pt idx="5103">73</cx:pt>
          <cx:pt idx="5104">81</cx:pt>
          <cx:pt idx="5105">71</cx:pt>
          <cx:pt idx="5106">68</cx:pt>
          <cx:pt idx="5107">50</cx:pt>
          <cx:pt idx="5108">81</cx:pt>
          <cx:pt idx="5109">44</cx:pt>
          <cx:pt idx="5110">76</cx:pt>
          <cx:pt idx="5111">58</cx:pt>
          <cx:pt idx="5112">72</cx:pt>
          <cx:pt idx="5113">59</cx:pt>
          <cx:pt idx="5114">67</cx:pt>
          <cx:pt idx="5115">86</cx:pt>
          <cx:pt idx="5116">70</cx:pt>
          <cx:pt idx="5117">84</cx:pt>
          <cx:pt idx="5118">73</cx:pt>
          <cx:pt idx="5119">73</cx:pt>
          <cx:pt idx="5120">61</cx:pt>
          <cx:pt idx="5121">74</cx:pt>
          <cx:pt idx="5122">47</cx:pt>
          <cx:pt idx="5123">70</cx:pt>
          <cx:pt idx="5124">70</cx:pt>
          <cx:pt idx="5125">76</cx:pt>
          <cx:pt idx="5126">77</cx:pt>
          <cx:pt idx="5127">62</cx:pt>
          <cx:pt idx="5128">33</cx:pt>
          <cx:pt idx="5129">69</cx:pt>
          <cx:pt idx="5130">38</cx:pt>
          <cx:pt idx="5131">67</cx:pt>
          <cx:pt idx="5132">66</cx:pt>
          <cx:pt idx="5133">76</cx:pt>
          <cx:pt idx="5134">88</cx:pt>
          <cx:pt idx="5135">34</cx:pt>
          <cx:pt idx="5136">59</cx:pt>
          <cx:pt idx="5137">73</cx:pt>
          <cx:pt idx="5138">63</cx:pt>
          <cx:pt idx="5139">71</cx:pt>
          <cx:pt idx="5140">62</cx:pt>
          <cx:pt idx="5141">51</cx:pt>
          <cx:pt idx="5142">63</cx:pt>
          <cx:pt idx="5143">61</cx:pt>
          <cx:pt idx="5144">70</cx:pt>
          <cx:pt idx="5145">75</cx:pt>
          <cx:pt idx="5146">79</cx:pt>
          <cx:pt idx="5147">78</cx:pt>
          <cx:pt idx="5148">72</cx:pt>
          <cx:pt idx="5149">81</cx:pt>
          <cx:pt idx="5150">82</cx:pt>
          <cx:pt idx="5151">71</cx:pt>
          <cx:pt idx="5152">69</cx:pt>
          <cx:pt idx="5153">62</cx:pt>
          <cx:pt idx="5154">46</cx:pt>
          <cx:pt idx="5155">82</cx:pt>
          <cx:pt idx="5156">80</cx:pt>
          <cx:pt idx="5157">58</cx:pt>
          <cx:pt idx="5158">85</cx:pt>
          <cx:pt idx="5159">85</cx:pt>
          <cx:pt idx="5160">69</cx:pt>
          <cx:pt idx="5161">75</cx:pt>
          <cx:pt idx="5162">68</cx:pt>
          <cx:pt idx="5163">75</cx:pt>
          <cx:pt idx="5164">77</cx:pt>
          <cx:pt idx="5165">73</cx:pt>
          <cx:pt idx="5166">79</cx:pt>
          <cx:pt idx="5167">84</cx:pt>
          <cx:pt idx="5168">58</cx:pt>
          <cx:pt idx="5169">65</cx:pt>
          <cx:pt idx="5170">70</cx:pt>
          <cx:pt idx="5171">91</cx:pt>
          <cx:pt idx="5172">63</cx:pt>
          <cx:pt idx="5173">73</cx:pt>
          <cx:pt idx="5174">51</cx:pt>
          <cx:pt idx="5175">67</cx:pt>
          <cx:pt idx="5176">69</cx:pt>
          <cx:pt idx="5177">56</cx:pt>
          <cx:pt idx="5178">65</cx:pt>
          <cx:pt idx="5179">62</cx:pt>
          <cx:pt idx="5180">79</cx:pt>
          <cx:pt idx="5181">58</cx:pt>
          <cx:pt idx="5182">71</cx:pt>
          <cx:pt idx="5183">73</cx:pt>
          <cx:pt idx="5184">74</cx:pt>
          <cx:pt idx="5185">73</cx:pt>
          <cx:pt idx="5186">79</cx:pt>
          <cx:pt idx="5187">65</cx:pt>
          <cx:pt idx="5188">82</cx:pt>
          <cx:pt idx="5189">74</cx:pt>
          <cx:pt idx="5190">78</cx:pt>
          <cx:pt idx="5191">55</cx:pt>
          <cx:pt idx="5192">52</cx:pt>
          <cx:pt idx="5193">70</cx:pt>
          <cx:pt idx="5194">56</cx:pt>
          <cx:pt idx="5195">52</cx:pt>
          <cx:pt idx="5196">80</cx:pt>
          <cx:pt idx="5197">65</cx:pt>
          <cx:pt idx="5198">74</cx:pt>
          <cx:pt idx="5199">70</cx:pt>
          <cx:pt idx="5200">67</cx:pt>
          <cx:pt idx="5201">80</cx:pt>
          <cx:pt idx="5202">36</cx:pt>
          <cx:pt idx="5203">67</cx:pt>
          <cx:pt idx="5204">91</cx:pt>
          <cx:pt idx="5205">65</cx:pt>
          <cx:pt idx="5206">75</cx:pt>
          <cx:pt idx="5207">63</cx:pt>
          <cx:pt idx="5208">39</cx:pt>
          <cx:pt idx="5209">68</cx:pt>
          <cx:pt idx="5210">74</cx:pt>
          <cx:pt idx="5211">67</cx:pt>
          <cx:pt idx="5212">70</cx:pt>
          <cx:pt idx="5213">85</cx:pt>
          <cx:pt idx="5214">59</cx:pt>
          <cx:pt idx="5215">82</cx:pt>
          <cx:pt idx="5216">61</cx:pt>
          <cx:pt idx="5217">61</cx:pt>
          <cx:pt idx="5218">65</cx:pt>
          <cx:pt idx="5219">63</cx:pt>
          <cx:pt idx="5220">71</cx:pt>
          <cx:pt idx="5221">80</cx:pt>
          <cx:pt idx="5222">57</cx:pt>
          <cx:pt idx="5223">62</cx:pt>
          <cx:pt idx="5224">53</cx:pt>
          <cx:pt idx="5225">59</cx:pt>
          <cx:pt idx="5226">74</cx:pt>
          <cx:pt idx="5227">60</cx:pt>
          <cx:pt idx="5228">81</cx:pt>
          <cx:pt idx="5229">72</cx:pt>
          <cx:pt idx="5230">71</cx:pt>
          <cx:pt idx="5231">58</cx:pt>
          <cx:pt idx="5232">73</cx:pt>
          <cx:pt idx="5233">60</cx:pt>
          <cx:pt idx="5234">69</cx:pt>
          <cx:pt idx="5235">35</cx:pt>
          <cx:pt idx="5236">65</cx:pt>
          <cx:pt idx="5237">83</cx:pt>
          <cx:pt idx="5238">82</cx:pt>
          <cx:pt idx="5239">61</cx:pt>
          <cx:pt idx="5240">65</cx:pt>
          <cx:pt idx="5241">67</cx:pt>
          <cx:pt idx="5242">27</cx:pt>
          <cx:pt idx="5243">70</cx:pt>
          <cx:pt idx="5244">77</cx:pt>
          <cx:pt idx="5245">74</cx:pt>
          <cx:pt idx="5246">62</cx:pt>
          <cx:pt idx="5247">77</cx:pt>
          <cx:pt idx="5248">30</cx:pt>
          <cx:pt idx="5249">51</cx:pt>
          <cx:pt idx="5250">64</cx:pt>
          <cx:pt idx="5251">57</cx:pt>
          <cx:pt idx="5252">49</cx:pt>
          <cx:pt idx="5253">58</cx:pt>
          <cx:pt idx="5254">55</cx:pt>
          <cx:pt idx="5255">73</cx:pt>
          <cx:pt idx="5256">62</cx:pt>
          <cx:pt idx="5257">82</cx:pt>
          <cx:pt idx="5258">76</cx:pt>
          <cx:pt idx="5259">43</cx:pt>
          <cx:pt idx="5260">53</cx:pt>
          <cx:pt idx="5261">49</cx:pt>
          <cx:pt idx="5262">73</cx:pt>
          <cx:pt idx="5263">85</cx:pt>
          <cx:pt idx="5264">55</cx:pt>
          <cx:pt idx="5265">60</cx:pt>
          <cx:pt idx="5266">70</cx:pt>
          <cx:pt idx="5267">74</cx:pt>
          <cx:pt idx="5268">88</cx:pt>
          <cx:pt idx="5269">72</cx:pt>
          <cx:pt idx="5270">58</cx:pt>
          <cx:pt idx="5271">59</cx:pt>
          <cx:pt idx="5272">72</cx:pt>
          <cx:pt idx="5273">72</cx:pt>
          <cx:pt idx="5274">63</cx:pt>
          <cx:pt idx="5275">60</cx:pt>
          <cx:pt idx="5276">82</cx:pt>
          <cx:pt idx="5277">77</cx:pt>
          <cx:pt idx="5278">58</cx:pt>
          <cx:pt idx="5279">77</cx:pt>
          <cx:pt idx="5280">72</cx:pt>
          <cx:pt idx="5281">89</cx:pt>
          <cx:pt idx="5282">72</cx:pt>
          <cx:pt idx="5283">77</cx:pt>
          <cx:pt idx="5284">64</cx:pt>
          <cx:pt idx="5285">70</cx:pt>
          <cx:pt idx="5286">64</cx:pt>
          <cx:pt idx="5287">71</cx:pt>
          <cx:pt idx="5288">82</cx:pt>
          <cx:pt idx="5289">68</cx:pt>
          <cx:pt idx="5290">65</cx:pt>
          <cx:pt idx="5291">84</cx:pt>
          <cx:pt idx="5292">71</cx:pt>
          <cx:pt idx="5293">71</cx:pt>
          <cx:pt idx="5294">68</cx:pt>
          <cx:pt idx="5295">68</cx:pt>
          <cx:pt idx="5296">75</cx:pt>
          <cx:pt idx="5297">81</cx:pt>
          <cx:pt idx="5298">76</cx:pt>
          <cx:pt idx="5299">74</cx:pt>
          <cx:pt idx="5300">49</cx:pt>
          <cx:pt idx="5301">64</cx:pt>
          <cx:pt idx="5302">63</cx:pt>
          <cx:pt idx="5303">79</cx:pt>
          <cx:pt idx="5304">75</cx:pt>
          <cx:pt idx="5305">78</cx:pt>
          <cx:pt idx="5306">73</cx:pt>
          <cx:pt idx="5307">74</cx:pt>
          <cx:pt idx="5308">60</cx:pt>
          <cx:pt idx="5309">35</cx:pt>
          <cx:pt idx="5310">69</cx:pt>
          <cx:pt idx="5311">65</cx:pt>
          <cx:pt idx="5312">64</cx:pt>
          <cx:pt idx="5313">65</cx:pt>
          <cx:pt idx="5314">73</cx:pt>
          <cx:pt idx="5315">60</cx:pt>
          <cx:pt idx="5316">57</cx:pt>
          <cx:pt idx="5317">50</cx:pt>
          <cx:pt idx="5318">54</cx:pt>
          <cx:pt idx="5319">71</cx:pt>
          <cx:pt idx="5320">56</cx:pt>
          <cx:pt idx="5321">80</cx:pt>
          <cx:pt idx="5322">94</cx:pt>
          <cx:pt idx="5323">67</cx:pt>
          <cx:pt idx="5324">73</cx:pt>
          <cx:pt idx="5325">50</cx:pt>
          <cx:pt idx="5326">72</cx:pt>
          <cx:pt idx="5327">60</cx:pt>
          <cx:pt idx="5328">69</cx:pt>
          <cx:pt idx="5329">29</cx:pt>
          <cx:pt idx="5330">73</cx:pt>
          <cx:pt idx="5331">70</cx:pt>
          <cx:pt idx="5332">67</cx:pt>
          <cx:pt idx="5333">83</cx:pt>
          <cx:pt idx="5334">80</cx:pt>
          <cx:pt idx="5335">57</cx:pt>
          <cx:pt idx="5336">73</cx:pt>
          <cx:pt idx="5337">64</cx:pt>
          <cx:pt idx="5338">84</cx:pt>
          <cx:pt idx="5339">79</cx:pt>
          <cx:pt idx="5340">69</cx:pt>
          <cx:pt idx="5341">58</cx:pt>
          <cx:pt idx="5342">30</cx:pt>
          <cx:pt idx="5343">71</cx:pt>
          <cx:pt idx="5344">63</cx:pt>
          <cx:pt idx="5345">68</cx:pt>
          <cx:pt idx="5346">70</cx:pt>
          <cx:pt idx="5347">74</cx:pt>
          <cx:pt idx="5348">53</cx:pt>
          <cx:pt idx="5349">63</cx:pt>
          <cx:pt idx="5350">52</cx:pt>
          <cx:pt idx="5351">65</cx:pt>
          <cx:pt idx="5352">64</cx:pt>
          <cx:pt idx="5353">73</cx:pt>
          <cx:pt idx="5354">68</cx:pt>
          <cx:pt idx="5355">71</cx:pt>
          <cx:pt idx="5356">71</cx:pt>
          <cx:pt idx="5357">79</cx:pt>
          <cx:pt idx="5358">58</cx:pt>
          <cx:pt idx="5359">70</cx:pt>
          <cx:pt idx="5360">33</cx:pt>
          <cx:pt idx="5361">72</cx:pt>
          <cx:pt idx="5362">54</cx:pt>
          <cx:pt idx="5363">35</cx:pt>
          <cx:pt idx="5364">66</cx:pt>
          <cx:pt idx="5365">53</cx:pt>
          <cx:pt idx="5366">91</cx:pt>
          <cx:pt idx="5367">74</cx:pt>
          <cx:pt idx="5368">72</cx:pt>
          <cx:pt idx="5369">75</cx:pt>
          <cx:pt idx="5370">71</cx:pt>
          <cx:pt idx="5371">62</cx:pt>
          <cx:pt idx="5372">50</cx:pt>
          <cx:pt idx="5373">73</cx:pt>
          <cx:pt idx="5374">62</cx:pt>
          <cx:pt idx="5375">51</cx:pt>
          <cx:pt idx="5376">40</cx:pt>
          <cx:pt idx="5377">73</cx:pt>
          <cx:pt idx="5378">69</cx:pt>
          <cx:pt idx="5379">73</cx:pt>
          <cx:pt idx="5380">72</cx:pt>
          <cx:pt idx="5381">65</cx:pt>
          <cx:pt idx="5382">83</cx:pt>
          <cx:pt idx="5383">73</cx:pt>
          <cx:pt idx="5384">77</cx:pt>
          <cx:pt idx="5385">58</cx:pt>
          <cx:pt idx="5386">66</cx:pt>
          <cx:pt idx="5387">75</cx:pt>
          <cx:pt idx="5388">62</cx:pt>
          <cx:pt idx="5389">55</cx:pt>
          <cx:pt idx="5390">79</cx:pt>
          <cx:pt idx="5391">66</cx:pt>
          <cx:pt idx="5392">68</cx:pt>
          <cx:pt idx="5393">62</cx:pt>
          <cx:pt idx="5394">71</cx:pt>
          <cx:pt idx="5395">66</cx:pt>
          <cx:pt idx="5396">85</cx:pt>
          <cx:pt idx="5397">62</cx:pt>
          <cx:pt idx="5398">42</cx:pt>
          <cx:pt idx="5399">57</cx:pt>
          <cx:pt idx="5400">72</cx:pt>
          <cx:pt idx="5401">62</cx:pt>
          <cx:pt idx="5402">49</cx:pt>
          <cx:pt idx="5403">51</cx:pt>
          <cx:pt idx="5404">54</cx:pt>
          <cx:pt idx="5405">56</cx:pt>
          <cx:pt idx="5406">72</cx:pt>
          <cx:pt idx="5407">72</cx:pt>
          <cx:pt idx="5408">66</cx:pt>
          <cx:pt idx="5409">74</cx:pt>
          <cx:pt idx="5410">56</cx:pt>
          <cx:pt idx="5411">69</cx:pt>
          <cx:pt idx="5412">60</cx:pt>
          <cx:pt idx="5413">68</cx:pt>
          <cx:pt idx="5414">81</cx:pt>
          <cx:pt idx="5415">77</cx:pt>
          <cx:pt idx="5416">57</cx:pt>
          <cx:pt idx="5417">68</cx:pt>
          <cx:pt idx="5418">85</cx:pt>
          <cx:pt idx="5419">59</cx:pt>
          <cx:pt idx="5420">79</cx:pt>
          <cx:pt idx="5421">60</cx:pt>
          <cx:pt idx="5422">65</cx:pt>
          <cx:pt idx="5423">64</cx:pt>
          <cx:pt idx="5424">73</cx:pt>
          <cx:pt idx="5425">78</cx:pt>
          <cx:pt idx="5426">65</cx:pt>
          <cx:pt idx="5427">76</cx:pt>
          <cx:pt idx="5428">74</cx:pt>
          <cx:pt idx="5429">59</cx:pt>
          <cx:pt idx="5430">92</cx:pt>
          <cx:pt idx="5431">50</cx:pt>
          <cx:pt idx="5432">59</cx:pt>
          <cx:pt idx="5433">74</cx:pt>
          <cx:pt idx="5434">82</cx:pt>
          <cx:pt idx="5435">38</cx:pt>
          <cx:pt idx="5436">72</cx:pt>
          <cx:pt idx="5437">68</cx:pt>
          <cx:pt idx="5438">53</cx:pt>
          <cx:pt idx="5439">58</cx:pt>
          <cx:pt idx="5440">80</cx:pt>
          <cx:pt idx="5441">49</cx:pt>
          <cx:pt idx="5442">93</cx:pt>
          <cx:pt idx="5443">85</cx:pt>
          <cx:pt idx="5444">66</cx:pt>
          <cx:pt idx="5445">61</cx:pt>
          <cx:pt idx="5446">76</cx:pt>
          <cx:pt idx="5447">80</cx:pt>
          <cx:pt idx="5448">72</cx:pt>
          <cx:pt idx="5449">69</cx:pt>
          <cx:pt idx="5450">65</cx:pt>
          <cx:pt idx="5451">51</cx:pt>
          <cx:pt idx="5452">71</cx:pt>
          <cx:pt idx="5453">52</cx:pt>
          <cx:pt idx="5454">71</cx:pt>
          <cx:pt idx="5455">67</cx:pt>
          <cx:pt idx="5456">75</cx:pt>
          <cx:pt idx="5457">34</cx:pt>
          <cx:pt idx="5458">55</cx:pt>
          <cx:pt idx="5459">61</cx:pt>
          <cx:pt idx="5460">60</cx:pt>
          <cx:pt idx="5461">87</cx:pt>
          <cx:pt idx="5462">73</cx:pt>
          <cx:pt idx="5463">73</cx:pt>
          <cx:pt idx="5464">66</cx:pt>
          <cx:pt idx="5465">80</cx:pt>
          <cx:pt idx="5466">57</cx:pt>
          <cx:pt idx="5467">65</cx:pt>
          <cx:pt idx="5468">45</cx:pt>
          <cx:pt idx="5469">67</cx:pt>
          <cx:pt idx="5470">65</cx:pt>
          <cx:pt idx="5471">81</cx:pt>
          <cx:pt idx="5472">50</cx:pt>
          <cx:pt idx="5473">80</cx:pt>
          <cx:pt idx="5474">85</cx:pt>
          <cx:pt idx="5475">84</cx:pt>
          <cx:pt idx="5476">76</cx:pt>
          <cx:pt idx="5477">33</cx:pt>
          <cx:pt idx="5478">68</cx:pt>
          <cx:pt idx="5479">69</cx:pt>
          <cx:pt idx="5480">71</cx:pt>
          <cx:pt idx="5481">70</cx:pt>
          <cx:pt idx="5482">74</cx:pt>
          <cx:pt idx="5483">89</cx:pt>
          <cx:pt idx="5484">75</cx:pt>
          <cx:pt idx="5485">67</cx:pt>
          <cx:pt idx="5486">45</cx:pt>
          <cx:pt idx="5487">39</cx:pt>
          <cx:pt idx="5488">69</cx:pt>
          <cx:pt idx="5489">66</cx:pt>
          <cx:pt idx="5490">79</cx:pt>
          <cx:pt idx="5491">52</cx:pt>
          <cx:pt idx="5492">80</cx:pt>
          <cx:pt idx="5493">84</cx:pt>
          <cx:pt idx="5494">66</cx:pt>
          <cx:pt idx="5495">51</cx:pt>
          <cx:pt idx="5496">76</cx:pt>
          <cx:pt idx="5497">59</cx:pt>
          <cx:pt idx="5498">75</cx:pt>
          <cx:pt idx="5499">48</cx:pt>
          <cx:pt idx="5500">54</cx:pt>
          <cx:pt idx="5501">76</cx:pt>
          <cx:pt idx="5502">62</cx:pt>
          <cx:pt idx="5503">64</cx:pt>
          <cx:pt idx="5504">70</cx:pt>
          <cx:pt idx="5505">67</cx:pt>
          <cx:pt idx="5506">76</cx:pt>
          <cx:pt idx="5507">74</cx:pt>
          <cx:pt idx="5508">82</cx:pt>
          <cx:pt idx="5509">68</cx:pt>
          <cx:pt idx="5510">64</cx:pt>
          <cx:pt idx="5511">83</cx:pt>
          <cx:pt idx="5512">87</cx:pt>
          <cx:pt idx="5513">70</cx:pt>
          <cx:pt idx="5514">78</cx:pt>
          <cx:pt idx="5515">73</cx:pt>
          <cx:pt idx="5516">77</cx:pt>
          <cx:pt idx="5517">75</cx:pt>
          <cx:pt idx="5518">57</cx:pt>
          <cx:pt idx="5519">66</cx:pt>
          <cx:pt idx="5520">60</cx:pt>
          <cx:pt idx="5521">58</cx:pt>
          <cx:pt idx="5522">80</cx:pt>
          <cx:pt idx="5523">72</cx:pt>
          <cx:pt idx="5524">63</cx:pt>
          <cx:pt idx="5525">57</cx:pt>
          <cx:pt idx="5526">65</cx:pt>
          <cx:pt idx="5527">59</cx:pt>
          <cx:pt idx="5528">81</cx:pt>
          <cx:pt idx="5529">87</cx:pt>
          <cx:pt idx="5530">75</cx:pt>
          <cx:pt idx="5531">73</cx:pt>
          <cx:pt idx="5532">82</cx:pt>
          <cx:pt idx="5533">90</cx:pt>
          <cx:pt idx="5534">67</cx:pt>
          <cx:pt idx="5535">33</cx:pt>
          <cx:pt idx="5536">76</cx:pt>
          <cx:pt idx="5537">70</cx:pt>
          <cx:pt idx="5538">61</cx:pt>
          <cx:pt idx="5539">78</cx:pt>
          <cx:pt idx="5540">74</cx:pt>
          <cx:pt idx="5541">43</cx:pt>
          <cx:pt idx="5542">59</cx:pt>
          <cx:pt idx="5543">44</cx:pt>
          <cx:pt idx="5544">81</cx:pt>
          <cx:pt idx="5545">54</cx:pt>
          <cx:pt idx="5546">40</cx:pt>
          <cx:pt idx="5547">53</cx:pt>
          <cx:pt idx="5548">65</cx:pt>
          <cx:pt idx="5549">60</cx:pt>
          <cx:pt idx="5550">73</cx:pt>
          <cx:pt idx="5551">73</cx:pt>
          <cx:pt idx="5552">75</cx:pt>
          <cx:pt idx="5553">75</cx:pt>
          <cx:pt idx="5554">68</cx:pt>
          <cx:pt idx="5555">65</cx:pt>
          <cx:pt idx="5556">63</cx:pt>
          <cx:pt idx="5557">63</cx:pt>
          <cx:pt idx="5558">84</cx:pt>
          <cx:pt idx="5559">64</cx:pt>
          <cx:pt idx="5560">68</cx:pt>
          <cx:pt idx="5561">81</cx:pt>
          <cx:pt idx="5562">76</cx:pt>
          <cx:pt idx="5563">72</cx:pt>
          <cx:pt idx="5564">64</cx:pt>
          <cx:pt idx="5565">61</cx:pt>
          <cx:pt idx="5566">76</cx:pt>
          <cx:pt idx="5567">72</cx:pt>
          <cx:pt idx="5568">70</cx:pt>
          <cx:pt idx="5569">72</cx:pt>
          <cx:pt idx="5570">81</cx:pt>
          <cx:pt idx="5571">72</cx:pt>
          <cx:pt idx="5572">71</cx:pt>
          <cx:pt idx="5573">90</cx:pt>
          <cx:pt idx="5574">68</cx:pt>
          <cx:pt idx="5575">60</cx:pt>
          <cx:pt idx="5576">74</cx:pt>
          <cx:pt idx="5577">71</cx:pt>
          <cx:pt idx="5578">74</cx:pt>
          <cx:pt idx="5579">77</cx:pt>
          <cx:pt idx="5580">81</cx:pt>
          <cx:pt idx="5581">72</cx:pt>
          <cx:pt idx="5582">73</cx:pt>
          <cx:pt idx="5583">73</cx:pt>
          <cx:pt idx="5584">34</cx:pt>
          <cx:pt idx="5585">82</cx:pt>
          <cx:pt idx="5586">65</cx:pt>
          <cx:pt idx="5587">42</cx:pt>
          <cx:pt idx="5588">68</cx:pt>
          <cx:pt idx="5589">55</cx:pt>
          <cx:pt idx="5590">75</cx:pt>
          <cx:pt idx="5591">73</cx:pt>
          <cx:pt idx="5592">70</cx:pt>
          <cx:pt idx="5593">83</cx:pt>
          <cx:pt idx="5594">65</cx:pt>
          <cx:pt idx="5595">76</cx:pt>
          <cx:pt idx="5596">68</cx:pt>
          <cx:pt idx="5597">81</cx:pt>
          <cx:pt idx="5598">59</cx:pt>
          <cx:pt idx="5599">66</cx:pt>
          <cx:pt idx="5600">70</cx:pt>
          <cx:pt idx="5601">64</cx:pt>
          <cx:pt idx="5602">75</cx:pt>
          <cx:pt idx="5603">92</cx:pt>
          <cx:pt idx="5604">78</cx:pt>
          <cx:pt idx="5605">73</cx:pt>
          <cx:pt idx="5606">77</cx:pt>
          <cx:pt idx="5607">80</cx:pt>
          <cx:pt idx="5608">85</cx:pt>
          <cx:pt idx="5609">63</cx:pt>
          <cx:pt idx="5610">72</cx:pt>
          <cx:pt idx="5611">71</cx:pt>
          <cx:pt idx="5612">75</cx:pt>
          <cx:pt idx="5613">34</cx:pt>
          <cx:pt idx="5614">73</cx:pt>
          <cx:pt idx="5615">76</cx:pt>
          <cx:pt idx="5616">74</cx:pt>
          <cx:pt idx="5617">83</cx:pt>
          <cx:pt idx="5618">61</cx:pt>
          <cx:pt idx="5619">79</cx:pt>
          <cx:pt idx="5620">68</cx:pt>
          <cx:pt idx="5621">74</cx:pt>
          <cx:pt idx="5622">88</cx:pt>
          <cx:pt idx="5623">66</cx:pt>
          <cx:pt idx="5624">70</cx:pt>
          <cx:pt idx="5625">75</cx:pt>
          <cx:pt idx="5626">62</cx:pt>
          <cx:pt idx="5627">64</cx:pt>
          <cx:pt idx="5628">76</cx:pt>
          <cx:pt idx="5629">77</cx:pt>
          <cx:pt idx="5630">77</cx:pt>
          <cx:pt idx="5631">71</cx:pt>
          <cx:pt idx="5632">70</cx:pt>
          <cx:pt idx="5633">43</cx:pt>
          <cx:pt idx="5634">63</cx:pt>
          <cx:pt idx="5635">62</cx:pt>
          <cx:pt idx="5636">58</cx:pt>
          <cx:pt idx="5637">80</cx:pt>
          <cx:pt idx="5638">59</cx:pt>
          <cx:pt idx="5639">53</cx:pt>
          <cx:pt idx="5640">80</cx:pt>
          <cx:pt idx="5641">56</cx:pt>
          <cx:pt idx="5642">77</cx:pt>
          <cx:pt idx="5643">73</cx:pt>
          <cx:pt idx="5644">58</cx:pt>
          <cx:pt idx="5645">50</cx:pt>
          <cx:pt idx="5646">75</cx:pt>
          <cx:pt idx="5647">50</cx:pt>
          <cx:pt idx="5648">71</cx:pt>
          <cx:pt idx="5649">42</cx:pt>
          <cx:pt idx="5650">71</cx:pt>
          <cx:pt idx="5651">66</cx:pt>
          <cx:pt idx="5652">60</cx:pt>
          <cx:pt idx="5653">78</cx:pt>
          <cx:pt idx="5654">75</cx:pt>
          <cx:pt idx="5655">76</cx:pt>
          <cx:pt idx="5656">70</cx:pt>
          <cx:pt idx="5657">76</cx:pt>
          <cx:pt idx="5658">90</cx:pt>
          <cx:pt idx="5659">59</cx:pt>
          <cx:pt idx="5660">41</cx:pt>
          <cx:pt idx="5661">74</cx:pt>
          <cx:pt idx="5662">73</cx:pt>
          <cx:pt idx="5663">64</cx:pt>
          <cx:pt idx="5664">73</cx:pt>
          <cx:pt idx="5665">74</cx:pt>
          <cx:pt idx="5666">53</cx:pt>
          <cx:pt idx="5667">75</cx:pt>
          <cx:pt idx="5668">85</cx:pt>
          <cx:pt idx="5669">71</cx:pt>
          <cx:pt idx="5670">73</cx:pt>
          <cx:pt idx="5671">71</cx:pt>
          <cx:pt idx="5672">51</cx:pt>
          <cx:pt idx="5673">53</cx:pt>
          <cx:pt idx="5674">70</cx:pt>
          <cx:pt idx="5675">81</cx:pt>
          <cx:pt idx="5676">85</cx:pt>
          <cx:pt idx="5677">74</cx:pt>
          <cx:pt idx="5678">90</cx:pt>
          <cx:pt idx="5679">63</cx:pt>
          <cx:pt idx="5680">91</cx:pt>
          <cx:pt idx="5681">55</cx:pt>
          <cx:pt idx="5682">70</cx:pt>
          <cx:pt idx="5683">70</cx:pt>
          <cx:pt idx="5684">53</cx:pt>
          <cx:pt idx="5685">78</cx:pt>
          <cx:pt idx="5686">45</cx:pt>
          <cx:pt idx="5687">48</cx:pt>
          <cx:pt idx="5688">76</cx:pt>
          <cx:pt idx="5689">70</cx:pt>
          <cx:pt idx="5690">70</cx:pt>
          <cx:pt idx="5691">49</cx:pt>
          <cx:pt idx="5692">34</cx:pt>
          <cx:pt idx="5693">65</cx:pt>
          <cx:pt idx="5694">65</cx:pt>
          <cx:pt idx="5695">62</cx:pt>
          <cx:pt idx="5696">55</cx:pt>
          <cx:pt idx="5697">34</cx:pt>
          <cx:pt idx="5698">76</cx:pt>
          <cx:pt idx="5699">70</cx:pt>
          <cx:pt idx="5700">50</cx:pt>
          <cx:pt idx="5701">62</cx:pt>
          <cx:pt idx="5702">70</cx:pt>
          <cx:pt idx="5703">84</cx:pt>
          <cx:pt idx="5704">62</cx:pt>
          <cx:pt idx="5705">42</cx:pt>
          <cx:pt idx="5706">59</cx:pt>
          <cx:pt idx="5707">72</cx:pt>
          <cx:pt idx="5708">59</cx:pt>
          <cx:pt idx="5709">47</cx:pt>
          <cx:pt idx="5710">77</cx:pt>
          <cx:pt idx="5711">58</cx:pt>
          <cx:pt idx="5712">66</cx:pt>
          <cx:pt idx="5713">75</cx:pt>
          <cx:pt idx="5714">62</cx:pt>
          <cx:pt idx="5715">55</cx:pt>
          <cx:pt idx="5716">66</cx:pt>
          <cx:pt idx="5717">68</cx:pt>
          <cx:pt idx="5718">62</cx:pt>
          <cx:pt idx="5719">71</cx:pt>
          <cx:pt idx="5720">66</cx:pt>
          <cx:pt idx="5721">85</cx:pt>
          <cx:pt idx="5722">62</cx:pt>
          <cx:pt idx="5723">42</cx:pt>
          <cx:pt idx="5724">57</cx:pt>
          <cx:pt idx="5725">72</cx:pt>
          <cx:pt idx="5726">62</cx:pt>
          <cx:pt idx="5727">49</cx:pt>
          <cx:pt idx="5728">48</cx:pt>
          <cx:pt idx="5729">51</cx:pt>
          <cx:pt idx="5730">49</cx:pt>
          <cx:pt idx="5731">54</cx:pt>
          <cx:pt idx="5732">56</cx:pt>
          <cx:pt idx="5733">72</cx:pt>
          <cx:pt idx="5734">72</cx:pt>
          <cx:pt idx="5735">75</cx:pt>
          <cx:pt idx="5736">80</cx:pt>
          <cx:pt idx="5737">56</cx:pt>
          <cx:pt idx="5738">75</cx:pt>
          <cx:pt idx="5739">54</cx:pt>
          <cx:pt idx="5740">72</cx:pt>
          <cx:pt idx="5741">73</cx:pt>
          <cx:pt idx="5742">66</cx:pt>
          <cx:pt idx="5743">74</cx:pt>
          <cx:pt idx="5744">56</cx:pt>
          <cx:pt idx="5745">59</cx:pt>
          <cx:pt idx="5746">76</cx:pt>
          <cx:pt idx="5747">66</cx:pt>
          <cx:pt idx="5748">69</cx:pt>
          <cx:pt idx="5749">80</cx:pt>
          <cx:pt idx="5750">68</cx:pt>
          <cx:pt idx="5751">61</cx:pt>
          <cx:pt idx="5752">72</cx:pt>
          <cx:pt idx="5753">77</cx:pt>
          <cx:pt idx="5754">67</cx:pt>
          <cx:pt idx="5755">69</cx:pt>
          <cx:pt idx="5756">76</cx:pt>
          <cx:pt idx="5757">40</cx:pt>
          <cx:pt idx="5758">72</cx:pt>
          <cx:pt idx="5759">59</cx:pt>
          <cx:pt idx="5760">70</cx:pt>
          <cx:pt idx="5761">69</cx:pt>
          <cx:pt idx="5762">59</cx:pt>
          <cx:pt idx="5763">60</cx:pt>
          <cx:pt idx="5764">72</cx:pt>
          <cx:pt idx="5765">57</cx:pt>
          <cx:pt idx="5766">58</cx:pt>
          <cx:pt idx="5767">55</cx:pt>
          <cx:pt idx="5768">75</cx:pt>
          <cx:pt idx="5769">72</cx:pt>
          <cx:pt idx="5770">76</cx:pt>
          <cx:pt idx="5771">56</cx:pt>
          <cx:pt idx="5772">70</cx:pt>
          <cx:pt idx="5773">58</cx:pt>
          <cx:pt idx="5774">59</cx:pt>
          <cx:pt idx="5775">57</cx:pt>
          <cx:pt idx="5776">44</cx:pt>
          <cx:pt idx="5777">77</cx:pt>
          <cx:pt idx="5778">73</cx:pt>
          <cx:pt idx="5779">84</cx:pt>
          <cx:pt idx="5780">68</cx:pt>
          <cx:pt idx="5781">60</cx:pt>
          <cx:pt idx="5782">66</cx:pt>
          <cx:pt idx="5783">61</cx:pt>
          <cx:pt idx="5784">56</cx:pt>
          <cx:pt idx="5785">32</cx:pt>
          <cx:pt idx="5786">54</cx:pt>
          <cx:pt idx="5787">66</cx:pt>
          <cx:pt idx="5788">60</cx:pt>
          <cx:pt idx="5789">71</cx:pt>
          <cx:pt idx="5790">59</cx:pt>
          <cx:pt idx="5791">73</cx:pt>
          <cx:pt idx="5792">61</cx:pt>
          <cx:pt idx="5793">82</cx:pt>
          <cx:pt idx="5794">52</cx:pt>
          <cx:pt idx="5795">62</cx:pt>
          <cx:pt idx="5796">59</cx:pt>
          <cx:pt idx="5797">40</cx:pt>
          <cx:pt idx="5798">56</cx:pt>
          <cx:pt idx="5799">74</cx:pt>
          <cx:pt idx="5800">50</cx:pt>
          <cx:pt idx="5801">74</cx:pt>
          <cx:pt idx="5802">75</cx:pt>
          <cx:pt idx="5803">70</cx:pt>
          <cx:pt idx="5804">78</cx:pt>
          <cx:pt idx="5805">62</cx:pt>
          <cx:pt idx="5806">76</cx:pt>
          <cx:pt idx="5807">81</cx:pt>
          <cx:pt idx="5808">58</cx:pt>
          <cx:pt idx="5809">72</cx:pt>
          <cx:pt idx="5810">43</cx:pt>
          <cx:pt idx="5811">68</cx:pt>
          <cx:pt idx="5812">75</cx:pt>
          <cx:pt idx="5813">82</cx:pt>
          <cx:pt idx="5814">64</cx:pt>
          <cx:pt idx="5815">71</cx:pt>
          <cx:pt idx="5816">62</cx:pt>
          <cx:pt idx="5817">53</cx:pt>
          <cx:pt idx="5818">54</cx:pt>
          <cx:pt idx="5819">80</cx:pt>
          <cx:pt idx="5820">73</cx:pt>
          <cx:pt idx="5821">70</cx:pt>
          <cx:pt idx="5822">46</cx:pt>
          <cx:pt idx="5823">83</cx:pt>
          <cx:pt idx="5824">72</cx:pt>
          <cx:pt idx="5825">70</cx:pt>
          <cx:pt idx="5826">74</cx:pt>
          <cx:pt idx="5827">42</cx:pt>
          <cx:pt idx="5828">68</cx:pt>
          <cx:pt idx="5829">70</cx:pt>
          <cx:pt idx="5830">66</cx:pt>
          <cx:pt idx="5831">83</cx:pt>
          <cx:pt idx="5832">80</cx:pt>
          <cx:pt idx="5833">61</cx:pt>
          <cx:pt idx="5834">55</cx:pt>
          <cx:pt idx="5835">54</cx:pt>
          <cx:pt idx="5836">78</cx:pt>
          <cx:pt idx="5837">71</cx:pt>
          <cx:pt idx="5838">50</cx:pt>
          <cx:pt idx="5839">51</cx:pt>
          <cx:pt idx="5840">69</cx:pt>
          <cx:pt idx="5841">60</cx:pt>
          <cx:pt idx="5842">66</cx:pt>
          <cx:pt idx="5843">60</cx:pt>
          <cx:pt idx="5844">60</cx:pt>
          <cx:pt idx="5845">83</cx:pt>
          <cx:pt idx="5846">57</cx:pt>
          <cx:pt idx="5847">57</cx:pt>
          <cx:pt idx="5848">50</cx:pt>
          <cx:pt idx="5849">57</cx:pt>
          <cx:pt idx="5850">67</cx:pt>
          <cx:pt idx="5851">53</cx:pt>
          <cx:pt idx="5852">63</cx:pt>
          <cx:pt idx="5853">53</cx:pt>
          <cx:pt idx="5854">76</cx:pt>
          <cx:pt idx="5855">76</cx:pt>
          <cx:pt idx="5856">77</cx:pt>
          <cx:pt idx="5857">58</cx:pt>
          <cx:pt idx="5858">30</cx:pt>
          <cx:pt idx="5859">69</cx:pt>
          <cx:pt idx="5860">66</cx:pt>
          <cx:pt idx="5861">66</cx:pt>
          <cx:pt idx="5862">86</cx:pt>
          <cx:pt idx="5863">64</cx:pt>
          <cx:pt idx="5864">46</cx:pt>
          <cx:pt idx="5865">54</cx:pt>
          <cx:pt idx="5866">81</cx:pt>
          <cx:pt idx="5867">53</cx:pt>
          <cx:pt idx="5868">55</cx:pt>
          <cx:pt idx="5869">58</cx:pt>
          <cx:pt idx="5870">63</cx:pt>
          <cx:pt idx="5871">64</cx:pt>
          <cx:pt idx="5872">62</cx:pt>
          <cx:pt idx="5873">67</cx:pt>
          <cx:pt idx="5874">72</cx:pt>
          <cx:pt idx="5875">65</cx:pt>
          <cx:pt idx="5876">77</cx:pt>
          <cx:pt idx="5877">58</cx:pt>
          <cx:pt idx="5878">30</cx:pt>
          <cx:pt idx="5879">52</cx:pt>
          <cx:pt idx="5880">71</cx:pt>
          <cx:pt idx="5881">55</cx:pt>
          <cx:pt idx="5882">73</cx:pt>
          <cx:pt idx="5883">41</cx:pt>
          <cx:pt idx="5884">72</cx:pt>
          <cx:pt idx="5885">59</cx:pt>
          <cx:pt idx="5886">55</cx:pt>
          <cx:pt idx="5887">30</cx:pt>
          <cx:pt idx="5888">76</cx:pt>
          <cx:pt idx="5889">79</cx:pt>
          <cx:pt idx="5890">69</cx:pt>
          <cx:pt idx="5891">59</cx:pt>
          <cx:pt idx="5892">64</cx:pt>
          <cx:pt idx="5893">64</cx:pt>
          <cx:pt idx="5894">74</cx:pt>
          <cx:pt idx="5895">81</cx:pt>
          <cx:pt idx="5896">64</cx:pt>
          <cx:pt idx="5897">59</cx:pt>
          <cx:pt idx="5898">81</cx:pt>
          <cx:pt idx="5899">72</cx:pt>
          <cx:pt idx="5900">51</cx:pt>
          <cx:pt idx="5901">74</cx:pt>
          <cx:pt idx="5902">36</cx:pt>
          <cx:pt idx="5903">67</cx:pt>
          <cx:pt idx="5904">63</cx:pt>
          <cx:pt idx="5905">70</cx:pt>
          <cx:pt idx="5906">48</cx:pt>
          <cx:pt idx="5907">74</cx:pt>
          <cx:pt idx="5908">60</cx:pt>
          <cx:pt idx="5909">66</cx:pt>
          <cx:pt idx="5910">74</cx:pt>
          <cx:pt idx="5911">61</cx:pt>
          <cx:pt idx="5912">76</cx:pt>
          <cx:pt idx="5913">65</cx:pt>
          <cx:pt idx="5914">63</cx:pt>
          <cx:pt idx="5915">80</cx:pt>
          <cx:pt idx="5916">60</cx:pt>
          <cx:pt idx="5917">72</cx:pt>
          <cx:pt idx="5918">79</cx:pt>
          <cx:pt idx="5919">44</cx:pt>
          <cx:pt idx="5920">86</cx:pt>
          <cx:pt idx="5921">65</cx:pt>
          <cx:pt idx="5922">58</cx:pt>
          <cx:pt idx="5923">74</cx:pt>
          <cx:pt idx="5924">63</cx:pt>
          <cx:pt idx="5925">92</cx:pt>
          <cx:pt idx="5926">56</cx:pt>
          <cx:pt idx="5927">61</cx:pt>
          <cx:pt idx="5928">65</cx:pt>
          <cx:pt idx="5929">80</cx:pt>
          <cx:pt idx="5930">66</cx:pt>
          <cx:pt idx="5931">82</cx:pt>
          <cx:pt idx="5932">86</cx:pt>
          <cx:pt idx="5933">82</cx:pt>
          <cx:pt idx="5934">69</cx:pt>
          <cx:pt idx="5935">73</cx:pt>
          <cx:pt idx="5936">59</cx:pt>
          <cx:pt idx="5937">71</cx:pt>
          <cx:pt idx="5938">67</cx:pt>
          <cx:pt idx="5939">76</cx:pt>
          <cx:pt idx="5940">82</cx:pt>
          <cx:pt idx="5941">72</cx:pt>
          <cx:pt idx="5942">68</cx:pt>
          <cx:pt idx="5943">74</cx:pt>
          <cx:pt idx="5944">41</cx:pt>
          <cx:pt idx="5945">64</cx:pt>
          <cx:pt idx="5946">69</cx:pt>
          <cx:pt idx="5947">64</cx:pt>
          <cx:pt idx="5948">78</cx:pt>
          <cx:pt idx="5949">58</cx:pt>
          <cx:pt idx="5950">70</cx:pt>
          <cx:pt idx="5951">81</cx:pt>
          <cx:pt idx="5952">45</cx:pt>
          <cx:pt idx="5953">68</cx:pt>
          <cx:pt idx="5954">30</cx:pt>
          <cx:pt idx="5955">74</cx:pt>
          <cx:pt idx="5956">81</cx:pt>
          <cx:pt idx="5957">57</cx:pt>
          <cx:pt idx="5958">59</cx:pt>
          <cx:pt idx="5959">58</cx:pt>
          <cx:pt idx="5960">68</cx:pt>
          <cx:pt idx="5961">76</cx:pt>
          <cx:pt idx="5962">70</cx:pt>
          <cx:pt idx="5963">84</cx:pt>
          <cx:pt idx="5964">53</cx:pt>
          <cx:pt idx="5965">68</cx:pt>
          <cx:pt idx="5966">32</cx:pt>
          <cx:pt idx="5967">81</cx:pt>
          <cx:pt idx="5968">70</cx:pt>
          <cx:pt idx="5969">69</cx:pt>
          <cx:pt idx="5970">70</cx:pt>
          <cx:pt idx="5971">83</cx:pt>
          <cx:pt idx="5972">71</cx:pt>
          <cx:pt idx="5973">57</cx:pt>
          <cx:pt idx="5974">66</cx:pt>
          <cx:pt idx="5975">58</cx:pt>
          <cx:pt idx="5976">72</cx:pt>
          <cx:pt idx="5977">57</cx:pt>
          <cx:pt idx="5978">69</cx:pt>
          <cx:pt idx="5979">53</cx:pt>
          <cx:pt idx="5980">65</cx:pt>
          <cx:pt idx="5981">67</cx:pt>
          <cx:pt idx="5982">62</cx:pt>
          <cx:pt idx="5983">91</cx:pt>
          <cx:pt idx="5984">91</cx:pt>
          <cx:pt idx="5985">54</cx:pt>
          <cx:pt idx="5986">84</cx:pt>
          <cx:pt idx="5987">28</cx:pt>
          <cx:pt idx="5988">70</cx:pt>
          <cx:pt idx="5989">59</cx:pt>
          <cx:pt idx="5990">73</cx:pt>
          <cx:pt idx="5991">33</cx:pt>
          <cx:pt idx="5992">59</cx:pt>
          <cx:pt idx="5993">49</cx:pt>
          <cx:pt idx="5994">64</cx:pt>
          <cx:pt idx="5995">63</cx:pt>
          <cx:pt idx="5996">75</cx:pt>
          <cx:pt idx="5997">63</cx:pt>
          <cx:pt idx="5998">53</cx:pt>
          <cx:pt idx="5999">54</cx:pt>
          <cx:pt idx="6000">82</cx:pt>
          <cx:pt idx="6001">55</cx:pt>
          <cx:pt idx="6002">50</cx:pt>
          <cx:pt idx="6003">75</cx:pt>
          <cx:pt idx="6004">68</cx:pt>
          <cx:pt idx="6005">72</cx:pt>
          <cx:pt idx="6006">63</cx:pt>
          <cx:pt idx="6007">66</cx:pt>
          <cx:pt idx="6008">64</cx:pt>
          <cx:pt idx="6009">66</cx:pt>
          <cx:pt idx="6010">67</cx:pt>
          <cx:pt idx="6011">57</cx:pt>
          <cx:pt idx="6012">35</cx:pt>
          <cx:pt idx="6013">73</cx:pt>
          <cx:pt idx="6014">54</cx:pt>
          <cx:pt idx="6015">72</cx:pt>
          <cx:pt idx="6016">33</cx:pt>
          <cx:pt idx="6017">50</cx:pt>
          <cx:pt idx="6018">58</cx:pt>
          <cx:pt idx="6019">61</cx:pt>
          <cx:pt idx="6020">65</cx:pt>
          <cx:pt idx="6021">70</cx:pt>
          <cx:pt idx="6022">51</cx:pt>
          <cx:pt idx="6023">87</cx:pt>
          <cx:pt idx="6024">70</cx:pt>
          <cx:pt idx="6025">56</cx:pt>
          <cx:pt idx="6026">60</cx:pt>
          <cx:pt idx="6027">73</cx:pt>
          <cx:pt idx="6028">54</cx:pt>
          <cx:pt idx="6029">60</cx:pt>
          <cx:pt idx="6030">71</cx:pt>
          <cx:pt idx="6031">58</cx:pt>
          <cx:pt idx="6032">54</cx:pt>
          <cx:pt idx="6033">80</cx:pt>
          <cx:pt idx="6034">74</cx:pt>
          <cx:pt idx="6035">59</cx:pt>
          <cx:pt idx="6036">54</cx:pt>
          <cx:pt idx="6037">77</cx:pt>
          <cx:pt idx="6038">58</cx:pt>
          <cx:pt idx="6039">48</cx:pt>
          <cx:pt idx="6040">82</cx:pt>
          <cx:pt idx="6041">81</cx:pt>
          <cx:pt idx="6042">65</cx:pt>
          <cx:pt idx="6043">71</cx:pt>
          <cx:pt idx="6044">80</cx:pt>
          <cx:pt idx="6045">76</cx:pt>
          <cx:pt idx="6046">74</cx:pt>
          <cx:pt idx="6047">69</cx:pt>
          <cx:pt idx="6048">59</cx:pt>
          <cx:pt idx="6049">72</cx:pt>
          <cx:pt idx="6050">56</cx:pt>
          <cx:pt idx="6051">61</cx:pt>
          <cx:pt idx="6052">82</cx:pt>
          <cx:pt idx="6053">72</cx:pt>
          <cx:pt idx="6054">72</cx:pt>
          <cx:pt idx="6055">83</cx:pt>
          <cx:pt idx="6056">70</cx:pt>
          <cx:pt idx="6057">74</cx:pt>
          <cx:pt idx="6058">68</cx:pt>
          <cx:pt idx="6059">60</cx:pt>
          <cx:pt idx="6060">76</cx:pt>
          <cx:pt idx="6061">74</cx:pt>
          <cx:pt idx="6062">58</cx:pt>
          <cx:pt idx="6063">72</cx:pt>
          <cx:pt idx="6064">61</cx:pt>
          <cx:pt idx="6065">65</cx:pt>
          <cx:pt idx="6066">44</cx:pt>
          <cx:pt idx="6067">61</cx:pt>
          <cx:pt idx="6068">62</cx:pt>
          <cx:pt idx="6069">79</cx:pt>
          <cx:pt idx="6070">37</cx:pt>
          <cx:pt idx="6071">83</cx:pt>
          <cx:pt idx="6072">76</cx:pt>
          <cx:pt idx="6073">66</cx:pt>
          <cx:pt idx="6074">72</cx:pt>
          <cx:pt idx="6075">40</cx:pt>
          <cx:pt idx="6076">60</cx:pt>
          <cx:pt idx="6077">78</cx:pt>
          <cx:pt idx="6078">59</cx:pt>
          <cx:pt idx="6079">72</cx:pt>
          <cx:pt idx="6080">60</cx:pt>
          <cx:pt idx="6081">59</cx:pt>
          <cx:pt idx="6082">77</cx:pt>
          <cx:pt idx="6083">78</cx:pt>
          <cx:pt idx="6084">66</cx:pt>
          <cx:pt idx="6085">74</cx:pt>
          <cx:pt idx="6086">82</cx:pt>
          <cx:pt idx="6087">68</cx:pt>
          <cx:pt idx="6088">72</cx:pt>
          <cx:pt idx="6089">80</cx:pt>
          <cx:pt idx="6090">70</cx:pt>
          <cx:pt idx="6091">50</cx:pt>
          <cx:pt idx="6092">63</cx:pt>
          <cx:pt idx="6093">57</cx:pt>
          <cx:pt idx="6094">47</cx:pt>
          <cx:pt idx="6095">71</cx:pt>
          <cx:pt idx="6096">56</cx:pt>
          <cx:pt idx="6097">65</cx:pt>
          <cx:pt idx="6098">74</cx:pt>
          <cx:pt idx="6099">76</cx:pt>
          <cx:pt idx="6100">65</cx:pt>
          <cx:pt idx="6101">80</cx:pt>
          <cx:pt idx="6102">72</cx:pt>
          <cx:pt idx="6103">72</cx:pt>
          <cx:pt idx="6104">67</cx:pt>
          <cx:pt idx="6105">74</cx:pt>
          <cx:pt idx="6106">33</cx:pt>
          <cx:pt idx="6107">60</cx:pt>
          <cx:pt idx="6108">68</cx:pt>
          <cx:pt idx="6109">70</cx:pt>
          <cx:pt idx="6110">81</cx:pt>
          <cx:pt idx="6111">76</cx:pt>
          <cx:pt idx="6112">53</cx:pt>
          <cx:pt idx="6113">31</cx:pt>
          <cx:pt idx="6114">61</cx:pt>
          <cx:pt idx="6115">72</cx:pt>
          <cx:pt idx="6116">82</cx:pt>
          <cx:pt idx="6117">92</cx:pt>
          <cx:pt idx="6118">73</cx:pt>
          <cx:pt idx="6119">73</cx:pt>
          <cx:pt idx="6120">75</cx:pt>
          <cx:pt idx="6121">72</cx:pt>
          <cx:pt idx="6122">63</cx:pt>
          <cx:pt idx="6123">80</cx:pt>
          <cx:pt idx="6124">72</cx:pt>
          <cx:pt idx="6125">64</cx:pt>
          <cx:pt idx="6126">67</cx:pt>
          <cx:pt idx="6127">75</cx:pt>
          <cx:pt idx="6128">81</cx:pt>
          <cx:pt idx="6129">58</cx:pt>
          <cx:pt idx="6130">77</cx:pt>
          <cx:pt idx="6131">62</cx:pt>
          <cx:pt idx="6132">61</cx:pt>
          <cx:pt idx="6133">68</cx:pt>
          <cx:pt idx="6134">80</cx:pt>
          <cx:pt idx="6135">56</cx:pt>
          <cx:pt idx="6136">77</cx:pt>
          <cx:pt idx="6137">91</cx:pt>
          <cx:pt idx="6138">69</cx:pt>
          <cx:pt idx="6139">54</cx:pt>
          <cx:pt idx="6140">56</cx:pt>
          <cx:pt idx="6141">67</cx:pt>
          <cx:pt idx="6142">41</cx:pt>
          <cx:pt idx="6143">66</cx:pt>
          <cx:pt idx="6144">34</cx:pt>
          <cx:pt idx="6145">74</cx:pt>
          <cx:pt idx="6146">55</cx:pt>
          <cx:pt idx="6147">57</cx:pt>
          <cx:pt idx="6148">76</cx:pt>
          <cx:pt idx="6149">60</cx:pt>
          <cx:pt idx="6150">71</cx:pt>
          <cx:pt idx="6151">68</cx:pt>
          <cx:pt idx="6152">71</cx:pt>
          <cx:pt idx="6153">56</cx:pt>
          <cx:pt idx="6154">78</cx:pt>
          <cx:pt idx="6155">75</cx:pt>
          <cx:pt idx="6156">57</cx:pt>
          <cx:pt idx="6157">90</cx:pt>
          <cx:pt idx="6158">41</cx:pt>
          <cx:pt idx="6159">81</cx:pt>
          <cx:pt idx="6160">76</cx:pt>
          <cx:pt idx="6161">72</cx:pt>
          <cx:pt idx="6162">91</cx:pt>
          <cx:pt idx="6163">70</cx:pt>
          <cx:pt idx="6164">82</cx:pt>
          <cx:pt idx="6165">74</cx:pt>
          <cx:pt idx="6166">74</cx:pt>
          <cx:pt idx="6167">81</cx:pt>
          <cx:pt idx="6168">56</cx:pt>
          <cx:pt idx="6169">61</cx:pt>
          <cx:pt idx="6170">79</cx:pt>
          <cx:pt idx="6171">64</cx:pt>
          <cx:pt idx="6172">73</cx:pt>
          <cx:pt idx="6173">43</cx:pt>
          <cx:pt idx="6174">86</cx:pt>
          <cx:pt idx="6175">72</cx:pt>
          <cx:pt idx="6176">56</cx:pt>
          <cx:pt idx="6177">77</cx:pt>
          <cx:pt idx="6178">85</cx:pt>
          <cx:pt idx="6179">92</cx:pt>
          <cx:pt idx="6180">62</cx:pt>
          <cx:pt idx="6181">80</cx:pt>
          <cx:pt idx="6182">52</cx:pt>
          <cx:pt idx="6183">71</cx:pt>
          <cx:pt idx="6184">70</cx:pt>
          <cx:pt idx="6185">66</cx:pt>
          <cx:pt idx="6186">71</cx:pt>
          <cx:pt idx="6187">61</cx:pt>
          <cx:pt idx="6188">65</cx:pt>
          <cx:pt idx="6189">76</cx:pt>
          <cx:pt idx="6190">67</cx:pt>
          <cx:pt idx="6191">72</cx:pt>
          <cx:pt idx="6192">70</cx:pt>
          <cx:pt idx="6193">83</cx:pt>
          <cx:pt idx="6194">55</cx:pt>
          <cx:pt idx="6195">65</cx:pt>
          <cx:pt idx="6196">55</cx:pt>
          <cx:pt idx="6197">70</cx:pt>
          <cx:pt idx="6198">70</cx:pt>
          <cx:pt idx="6199">45</cx:pt>
          <cx:pt idx="6200">70</cx:pt>
          <cx:pt idx="6201">50</cx:pt>
          <cx:pt idx="6202">70</cx:pt>
          <cx:pt idx="6203">31</cx:pt>
          <cx:pt idx="6204">75</cx:pt>
          <cx:pt idx="6205">70</cx:pt>
          <cx:pt idx="6206">58</cx:pt>
          <cx:pt idx="6207">70</cx:pt>
          <cx:pt idx="6208">73</cx:pt>
          <cx:pt idx="6209">72</cx:pt>
          <cx:pt idx="6210">50</cx:pt>
          <cx:pt idx="6211">80</cx:pt>
          <cx:pt idx="6212">75</cx:pt>
          <cx:pt idx="6213">33</cx:pt>
          <cx:pt idx="6214">73</cx:pt>
          <cx:pt idx="6215">82</cx:pt>
          <cx:pt idx="6216">56</cx:pt>
          <cx:pt idx="6217">50</cx:pt>
          <cx:pt idx="6218">79</cx:pt>
          <cx:pt idx="6219">70</cx:pt>
          <cx:pt idx="6220">80</cx:pt>
          <cx:pt idx="6221">73</cx:pt>
          <cx:pt idx="6222">68</cx:pt>
          <cx:pt idx="6223">76</cx:pt>
          <cx:pt idx="6224">86</cx:pt>
          <cx:pt idx="6225">53</cx:pt>
          <cx:pt idx="6226">77</cx:pt>
          <cx:pt idx="6227">48</cx:pt>
          <cx:pt idx="6228">65</cx:pt>
          <cx:pt idx="6229">60</cx:pt>
          <cx:pt idx="6230">52</cx:pt>
          <cx:pt idx="6231">76</cx:pt>
          <cx:pt idx="6232">71</cx:pt>
          <cx:pt idx="6233">67</cx:pt>
          <cx:pt idx="6234">79</cx:pt>
          <cx:pt idx="6235">77</cx:pt>
          <cx:pt idx="6236">80</cx:pt>
          <cx:pt idx="6237">58</cx:pt>
          <cx:pt idx="6238">78</cx:pt>
          <cx:pt idx="6239">72</cx:pt>
          <cx:pt idx="6240">81</cx:pt>
          <cx:pt idx="6241">68</cx:pt>
          <cx:pt idx="6242">69</cx:pt>
          <cx:pt idx="6243">70</cx:pt>
          <cx:pt idx="6244">80</cx:pt>
          <cx:pt idx="6245">73</cx:pt>
          <cx:pt idx="6246">32</cx:pt>
          <cx:pt idx="6247">72</cx:pt>
          <cx:pt idx="6248">34</cx:pt>
          <cx:pt idx="6249">87</cx:pt>
          <cx:pt idx="6250">60</cx:pt>
          <cx:pt idx="6251">88</cx:pt>
          <cx:pt idx="6252">75</cx:pt>
          <cx:pt idx="6253">38</cx:pt>
          <cx:pt idx="6254">70</cx:pt>
          <cx:pt idx="6255">78</cx:pt>
          <cx:pt idx="6256">58</cx:pt>
          <cx:pt idx="6257">37</cx:pt>
          <cx:pt idx="6258">74</cx:pt>
          <cx:pt idx="6259">45</cx:pt>
          <cx:pt idx="6260">78</cx:pt>
          <cx:pt idx="6261">70</cx:pt>
          <cx:pt idx="6262">78</cx:pt>
          <cx:pt idx="6263">54</cx:pt>
          <cx:pt idx="6264">76</cx:pt>
          <cx:pt idx="6265">54</cx:pt>
          <cx:pt idx="6266">82</cx:pt>
          <cx:pt idx="6267">71</cx:pt>
          <cx:pt idx="6268">65</cx:pt>
          <cx:pt idx="6269">35</cx:pt>
          <cx:pt idx="6270">77</cx:pt>
          <cx:pt idx="6271">81</cx:pt>
          <cx:pt idx="6272">67</cx:pt>
          <cx:pt idx="6273">34</cx:pt>
          <cx:pt idx="6274">71</cx:pt>
          <cx:pt idx="6275">73</cx:pt>
          <cx:pt idx="6276">62</cx:pt>
          <cx:pt idx="6277">65</cx:pt>
          <cx:pt idx="6278">63</cx:pt>
          <cx:pt idx="6279">30</cx:pt>
          <cx:pt idx="6280">51</cx:pt>
          <cx:pt idx="6281">65</cx:pt>
          <cx:pt idx="6282">67</cx:pt>
          <cx:pt idx="6283">74</cx:pt>
          <cx:pt idx="6284">43</cx:pt>
          <cx:pt idx="6285">81</cx:pt>
          <cx:pt idx="6286">83</cx:pt>
          <cx:pt idx="6287">52</cx:pt>
          <cx:pt idx="6288">72</cx:pt>
          <cx:pt idx="6289">84</cx:pt>
          <cx:pt idx="6290">80</cx:pt>
          <cx:pt idx="6291">57</cx:pt>
          <cx:pt idx="6292">88</cx:pt>
          <cx:pt idx="6293">71</cx:pt>
          <cx:pt idx="6294">75</cx:pt>
          <cx:pt idx="6295">69</cx:pt>
          <cx:pt idx="6296">72</cx:pt>
          <cx:pt idx="6297">63</cx:pt>
          <cx:pt idx="6298">65</cx:pt>
          <cx:pt idx="6299">58</cx:pt>
          <cx:pt idx="6300">75</cx:pt>
          <cx:pt idx="6301">72</cx:pt>
          <cx:pt idx="6302">70</cx:pt>
          <cx:pt idx="6303">68</cx:pt>
          <cx:pt idx="6304">71</cx:pt>
          <cx:pt idx="6305">87</cx:pt>
          <cx:pt idx="6306">62</cx:pt>
          <cx:pt idx="6307">80</cx:pt>
          <cx:pt idx="6308">67</cx:pt>
          <cx:pt idx="6309">72</cx:pt>
          <cx:pt idx="6310">58</cx:pt>
          <cx:pt idx="6311">70</cx:pt>
          <cx:pt idx="6312">91</cx:pt>
          <cx:pt idx="6313">65</cx:pt>
          <cx:pt idx="6314">65</cx:pt>
          <cx:pt idx="6315">75</cx:pt>
          <cx:pt idx="6316">57</cx:pt>
          <cx:pt idx="6317">80</cx:pt>
          <cx:pt idx="6318">67</cx:pt>
          <cx:pt idx="6319">62</cx:pt>
          <cx:pt idx="6320">76</cx:pt>
          <cx:pt idx="6321">79</cx:pt>
          <cx:pt idx="6322">67</cx:pt>
          <cx:pt idx="6323">65</cx:pt>
          <cx:pt idx="6324">84</cx:pt>
          <cx:pt idx="6325">62</cx:pt>
          <cx:pt idx="6326">63</cx:pt>
          <cx:pt idx="6327">54</cx:pt>
          <cx:pt idx="6328">76</cx:pt>
          <cx:pt idx="6329">58</cx:pt>
          <cx:pt idx="6330">69</cx:pt>
          <cx:pt idx="6331">64</cx:pt>
          <cx:pt idx="6332">78</cx:pt>
          <cx:pt idx="6333">40</cx:pt>
          <cx:pt idx="6334">73</cx:pt>
          <cx:pt idx="6335">45</cx:pt>
          <cx:pt idx="6336">76</cx:pt>
          <cx:pt idx="6337">55</cx:pt>
          <cx:pt idx="6338">83</cx:pt>
          <cx:pt idx="6339">35</cx:pt>
          <cx:pt idx="6340">70</cx:pt>
          <cx:pt idx="6341">72</cx:pt>
          <cx:pt idx="6342">71</cx:pt>
          <cx:pt idx="6343">48</cx:pt>
          <cx:pt idx="6344">71</cx:pt>
          <cx:pt idx="6345">55</cx:pt>
          <cx:pt idx="6346">67</cx:pt>
          <cx:pt idx="6347">71</cx:pt>
          <cx:pt idx="6348">46</cx:pt>
          <cx:pt idx="6349">62</cx:pt>
          <cx:pt idx="6350">64</cx:pt>
          <cx:pt idx="6351">80</cx:pt>
          <cx:pt idx="6352">51</cx:pt>
          <cx:pt idx="6353">51</cx:pt>
          <cx:pt idx="6354">38</cx:pt>
          <cx:pt idx="6355">58</cx:pt>
          <cx:pt idx="6356">93</cx:pt>
          <cx:pt idx="6357">54</cx:pt>
          <cx:pt idx="6358">65</cx:pt>
          <cx:pt idx="6359">80</cx:pt>
          <cx:pt idx="6360">73</cx:pt>
          <cx:pt idx="6361">68</cx:pt>
          <cx:pt idx="6362">57</cx:pt>
          <cx:pt idx="6363">77</cx:pt>
          <cx:pt idx="6364">76</cx:pt>
          <cx:pt idx="6365">67</cx:pt>
          <cx:pt idx="6366">67</cx:pt>
          <cx:pt idx="6367">61</cx:pt>
          <cx:pt idx="6368">75</cx:pt>
          <cx:pt idx="6369">59</cx:pt>
          <cx:pt idx="6370">70</cx:pt>
          <cx:pt idx="6371">53</cx:pt>
          <cx:pt idx="6372">33</cx:pt>
          <cx:pt idx="6373">67</cx:pt>
          <cx:pt idx="6374">34</cx:pt>
          <cx:pt idx="6375">75</cx:pt>
          <cx:pt idx="6376">82</cx:pt>
          <cx:pt idx="6377">89</cx:pt>
          <cx:pt idx="6378">68</cx:pt>
          <cx:pt idx="6379">65</cx:pt>
          <cx:pt idx="6380">74</cx:pt>
          <cx:pt idx="6381">74</cx:pt>
          <cx:pt idx="6382">71</cx:pt>
          <cx:pt idx="6383">76</cx:pt>
          <cx:pt idx="6384">56</cx:pt>
          <cx:pt idx="6385">73</cx:pt>
          <cx:pt idx="6386">79</cx:pt>
          <cx:pt idx="6387">82</cx:pt>
          <cx:pt idx="6388">64</cx:pt>
          <cx:pt idx="6389">77</cx:pt>
          <cx:pt idx="6390">78</cx:pt>
          <cx:pt idx="6391">59</cx:pt>
          <cx:pt idx="6392">82</cx:pt>
          <cx:pt idx="6393">78</cx:pt>
          <cx:pt idx="6394">79</cx:pt>
          <cx:pt idx="6395">70</cx:pt>
          <cx:pt idx="6396">77</cx:pt>
          <cx:pt idx="6397">73</cx:pt>
          <cx:pt idx="6398">70</cx:pt>
          <cx:pt idx="6399">62</cx:pt>
          <cx:pt idx="6400">63</cx:pt>
          <cx:pt idx="6401">75</cx:pt>
          <cx:pt idx="6402">90</cx:pt>
          <cx:pt idx="6403">69</cx:pt>
          <cx:pt idx="6404">57</cx:pt>
          <cx:pt idx="6405">62</cx:pt>
          <cx:pt idx="6406">73</cx:pt>
          <cx:pt idx="6407">60</cx:pt>
          <cx:pt idx="6408">84</cx:pt>
          <cx:pt idx="6409">67</cx:pt>
          <cx:pt idx="6410">71</cx:pt>
          <cx:pt idx="6411">90</cx:pt>
          <cx:pt idx="6412">70</cx:pt>
          <cx:pt idx="6413">66</cx:pt>
          <cx:pt idx="6414">72</cx:pt>
          <cx:pt idx="6415">56</cx:pt>
          <cx:pt idx="6416">73</cx:pt>
          <cx:pt idx="6417">74</cx:pt>
          <cx:pt idx="6418">79</cx:pt>
          <cx:pt idx="6419">80</cx:pt>
          <cx:pt idx="6420">75</cx:pt>
          <cx:pt idx="6421">83</cx:pt>
          <cx:pt idx="6422">60</cx:pt>
          <cx:pt idx="6423">82</cx:pt>
          <cx:pt idx="6424">72</cx:pt>
          <cx:pt idx="6425">68</cx:pt>
          <cx:pt idx="6426">74</cx:pt>
          <cx:pt idx="6427">72</cx:pt>
          <cx:pt idx="6428">50</cx:pt>
          <cx:pt idx="6429">80</cx:pt>
          <cx:pt idx="6430">76</cx:pt>
          <cx:pt idx="6431">78</cx:pt>
          <cx:pt idx="6432">81</cx:pt>
          <cx:pt idx="6433">75</cx:pt>
          <cx:pt idx="6434">33</cx:pt>
          <cx:pt idx="6435">53</cx:pt>
          <cx:pt idx="6436">37</cx:pt>
          <cx:pt idx="6437">58</cx:pt>
          <cx:pt idx="6438">72</cx:pt>
          <cx:pt idx="6439">66</cx:pt>
          <cx:pt idx="6440">59</cx:pt>
          <cx:pt idx="6441">76</cx:pt>
          <cx:pt idx="6442">67</cx:pt>
          <cx:pt idx="6443">72</cx:pt>
          <cx:pt idx="6444">64</cx:pt>
          <cx:pt idx="6445">92</cx:pt>
          <cx:pt idx="6446">58</cx:pt>
          <cx:pt idx="6447">44</cx:pt>
          <cx:pt idx="6448">54</cx:pt>
          <cx:pt idx="6449">44</cx:pt>
          <cx:pt idx="6450">60</cx:pt>
          <cx:pt idx="6451">79</cx:pt>
          <cx:pt idx="6452">70</cx:pt>
          <cx:pt idx="6453">65</cx:pt>
          <cx:pt idx="6454">80</cx:pt>
          <cx:pt idx="6455">60</cx:pt>
          <cx:pt idx="6456">83</cx:pt>
          <cx:pt idx="6457">83</cx:pt>
          <cx:pt idx="6458">80</cx:pt>
          <cx:pt idx="6459">59</cx:pt>
          <cx:pt idx="6460">74</cx:pt>
          <cx:pt idx="6461">71</cx:pt>
          <cx:pt idx="6462">85</cx:pt>
          <cx:pt idx="6463">74</cx:pt>
          <cx:pt idx="6464">70</cx:pt>
          <cx:pt idx="6465">68</cx:pt>
          <cx:pt idx="6466">86</cx:pt>
          <cx:pt idx="6467">70</cx:pt>
          <cx:pt idx="6468">72</cx:pt>
          <cx:pt idx="6469">82</cx:pt>
          <cx:pt idx="6470">68</cx:pt>
          <cx:pt idx="6471">80</cx:pt>
          <cx:pt idx="6472">54</cx:pt>
          <cx:pt idx="6473">51</cx:pt>
          <cx:pt idx="6474">63</cx:pt>
          <cx:pt idx="6475">85</cx:pt>
          <cx:pt idx="6476">73</cx:pt>
          <cx:pt idx="6477">63</cx:pt>
          <cx:pt idx="6478">53</cx:pt>
          <cx:pt idx="6479">80</cx:pt>
          <cx:pt idx="6480">61</cx:pt>
          <cx:pt idx="6481">63</cx:pt>
          <cx:pt idx="6482">73</cx:pt>
          <cx:pt idx="6483">71</cx:pt>
          <cx:pt idx="6484">65</cx:pt>
          <cx:pt idx="6485">56</cx:pt>
          <cx:pt idx="6486">76</cx:pt>
          <cx:pt idx="6487">71</cx:pt>
          <cx:pt idx="6488">76</cx:pt>
          <cx:pt idx="6489">86</cx:pt>
          <cx:pt idx="6490">35</cx:pt>
          <cx:pt idx="6491">63</cx:pt>
          <cx:pt idx="6492">46</cx:pt>
          <cx:pt idx="6493">71</cx:pt>
          <cx:pt idx="6494">79</cx:pt>
          <cx:pt idx="6495">35</cx:pt>
          <cx:pt idx="6496">64</cx:pt>
          <cx:pt idx="6497">71</cx:pt>
          <cx:pt idx="6498">55</cx:pt>
          <cx:pt idx="6499">63</cx:pt>
          <cx:pt idx="6500">57</cx:pt>
          <cx:pt idx="6501">45</cx:pt>
          <cx:pt idx="6502">67</cx:pt>
          <cx:pt idx="6503">67</cx:pt>
          <cx:pt idx="6504">81</cx:pt>
          <cx:pt idx="6505">74</cx:pt>
          <cx:pt idx="6506">79</cx:pt>
          <cx:pt idx="6507">70</cx:pt>
          <cx:pt idx="6508">66</cx:pt>
          <cx:pt idx="6509">71</cx:pt>
          <cx:pt idx="6510">69</cx:pt>
          <cx:pt idx="6511">70</cx:pt>
          <cx:pt idx="6512">72</cx:pt>
          <cx:pt idx="6513">64</cx:pt>
          <cx:pt idx="6514">49</cx:pt>
          <cx:pt idx="6515">80</cx:pt>
          <cx:pt idx="6516">62</cx:pt>
          <cx:pt idx="6517">69</cx:pt>
          <cx:pt idx="6518">70</cx:pt>
          <cx:pt idx="6519">67</cx:pt>
          <cx:pt idx="6520">80</cx:pt>
          <cx:pt idx="6521">45</cx:pt>
          <cx:pt idx="6522">64</cx:pt>
          <cx:pt idx="6523">71</cx:pt>
          <cx:pt idx="6524">79</cx:pt>
          <cx:pt idx="6525">70</cx:pt>
          <cx:pt idx="6526">59</cx:pt>
          <cx:pt idx="6527">63</cx:pt>
          <cx:pt idx="6528">50</cx:pt>
          <cx:pt idx="6529">58</cx:pt>
          <cx:pt idx="6530">69</cx:pt>
          <cx:pt idx="6531">71</cx:pt>
          <cx:pt idx="6532">26</cx:pt>
          <cx:pt idx="6533">69</cx:pt>
          <cx:pt idx="6534">73</cx:pt>
          <cx:pt idx="6535">34</cx:pt>
          <cx:pt idx="6536">63</cx:pt>
          <cx:pt idx="6537">80</cx:pt>
          <cx:pt idx="6538">76</cx:pt>
          <cx:pt idx="6539">43</cx:pt>
          <cx:pt idx="6540">56</cx:pt>
          <cx:pt idx="6541">91</cx:pt>
          <cx:pt idx="6542">67</cx:pt>
          <cx:pt idx="6543">45</cx:pt>
          <cx:pt idx="6544">68</cx:pt>
          <cx:pt idx="6545">59</cx:pt>
          <cx:pt idx="6546">73</cx:pt>
          <cx:pt idx="6547">76</cx:pt>
          <cx:pt idx="6548">65</cx:pt>
          <cx:pt idx="6549">82</cx:pt>
          <cx:pt idx="6550">69</cx:pt>
          <cx:pt idx="6551">74</cx:pt>
          <cx:pt idx="6552">32</cx:pt>
          <cx:pt idx="6553">69</cx:pt>
          <cx:pt idx="6554">70</cx:pt>
          <cx:pt idx="6555">61</cx:pt>
          <cx:pt idx="6556">74</cx:pt>
          <cx:pt idx="6557">49</cx:pt>
          <cx:pt idx="6558">77</cx:pt>
          <cx:pt idx="6559">78</cx:pt>
          <cx:pt idx="6560">71</cx:pt>
          <cx:pt idx="6561">60</cx:pt>
          <cx:pt idx="6562">55</cx:pt>
          <cx:pt idx="6563">66</cx:pt>
          <cx:pt idx="6564">63</cx:pt>
          <cx:pt idx="6565">66</cx:pt>
          <cx:pt idx="6566">71</cx:pt>
          <cx:pt idx="6567">63</cx:pt>
          <cx:pt idx="6568">80</cx:pt>
          <cx:pt idx="6569">74</cx:pt>
          <cx:pt idx="6570">68</cx:pt>
          <cx:pt idx="6571">73</cx:pt>
          <cx:pt idx="6572">41</cx:pt>
          <cx:pt idx="6573">59</cx:pt>
          <cx:pt idx="6574">63</cx:pt>
          <cx:pt idx="6575">47</cx:pt>
          <cx:pt idx="6576">92</cx:pt>
          <cx:pt idx="6577">68</cx:pt>
          <cx:pt idx="6578">78</cx:pt>
          <cx:pt idx="6579">57</cx:pt>
          <cx:pt idx="6580">41</cx:pt>
          <cx:pt idx="6581">55</cx:pt>
          <cx:pt idx="6582">72</cx:pt>
          <cx:pt idx="6583">57</cx:pt>
          <cx:pt idx="6584">63</cx:pt>
          <cx:pt idx="6585">43</cx:pt>
          <cx:pt idx="6586">69</cx:pt>
          <cx:pt idx="6587">75</cx:pt>
          <cx:pt idx="6588">79</cx:pt>
          <cx:pt idx="6589">33</cx:pt>
          <cx:pt idx="6590">67</cx:pt>
          <cx:pt idx="6591">53</cx:pt>
          <cx:pt idx="6592">77</cx:pt>
          <cx:pt idx="6593">64</cx:pt>
          <cx:pt idx="6594">71</cx:pt>
          <cx:pt idx="6595">62</cx:pt>
          <cx:pt idx="6596">71</cx:pt>
          <cx:pt idx="6597">48</cx:pt>
          <cx:pt idx="6598">51</cx:pt>
          <cx:pt idx="6599">82</cx:pt>
          <cx:pt idx="6600">74</cx:pt>
          <cx:pt idx="6601">70</cx:pt>
          <cx:pt idx="6602">80</cx:pt>
          <cx:pt idx="6603">59</cx:pt>
          <cx:pt idx="6604">63</cx:pt>
          <cx:pt idx="6605">59</cx:pt>
          <cx:pt idx="6606">61</cx:pt>
          <cx:pt idx="6607">70</cx:pt>
          <cx:pt idx="6608">58</cx:pt>
          <cx:pt idx="6609">75</cx:pt>
          <cx:pt idx="6610">33</cx:pt>
          <cx:pt idx="6611">83</cx:pt>
          <cx:pt idx="6612">25</cx:pt>
          <cx:pt idx="6613">50</cx:pt>
          <cx:pt idx="6614">80</cx:pt>
          <cx:pt idx="6615">73</cx:pt>
          <cx:pt idx="6616">62</cx:pt>
          <cx:pt idx="6617">43</cx:pt>
          <cx:pt idx="6618">61</cx:pt>
          <cx:pt idx="6619">62</cx:pt>
          <cx:pt idx="6620">71</cx:pt>
          <cx:pt idx="6621">62</cx:pt>
          <cx:pt idx="6622">72</cx:pt>
          <cx:pt idx="6623">66</cx:pt>
          <cx:pt idx="6624">64</cx:pt>
          <cx:pt idx="6625">78</cx:pt>
          <cx:pt idx="6626">40</cx:pt>
          <cx:pt idx="6627">73</cx:pt>
          <cx:pt idx="6628">45</cx:pt>
          <cx:pt idx="6629">76</cx:pt>
          <cx:pt idx="6630">55</cx:pt>
          <cx:pt idx="6631">55</cx:pt>
          <cx:pt idx="6632">83</cx:pt>
          <cx:pt idx="6633">35</cx:pt>
          <cx:pt idx="6634">70</cx:pt>
          <cx:pt idx="6635">72</cx:pt>
          <cx:pt idx="6636">71</cx:pt>
          <cx:pt idx="6637">71</cx:pt>
          <cx:pt idx="6638">72</cx:pt>
          <cx:pt idx="6639">59</cx:pt>
          <cx:pt idx="6640">85</cx:pt>
          <cx:pt idx="6641">70</cx:pt>
          <cx:pt idx="6642">72</cx:pt>
          <cx:pt idx="6643">55</cx:pt>
          <cx:pt idx="6644">67</cx:pt>
          <cx:pt idx="6645">71</cx:pt>
          <cx:pt idx="6646">46</cx:pt>
          <cx:pt idx="6647">62</cx:pt>
          <cx:pt idx="6648">61</cx:pt>
          <cx:pt idx="6649">64</cx:pt>
          <cx:pt idx="6650">60</cx:pt>
          <cx:pt idx="6651">51</cx:pt>
          <cx:pt idx="6652">51</cx:pt>
          <cx:pt idx="6653">38</cx:pt>
          <cx:pt idx="6654">60</cx:pt>
          <cx:pt idx="6655">53</cx:pt>
          <cx:pt idx="6656">73</cx:pt>
          <cx:pt idx="6657">74</cx:pt>
          <cx:pt idx="6658">53</cx:pt>
          <cx:pt idx="6659">82</cx:pt>
          <cx:pt idx="6660">52</cx:pt>
          <cx:pt idx="6661">47</cx:pt>
          <cx:pt idx="6662">71</cx:pt>
          <cx:pt idx="6663">67</cx:pt>
          <cx:pt idx="6664">55</cx:pt>
          <cx:pt idx="6665">64</cx:pt>
          <cx:pt idx="6666">57</cx:pt>
          <cx:pt idx="6667">52</cx:pt>
          <cx:pt idx="6668">74</cx:pt>
          <cx:pt idx="6669">64</cx:pt>
          <cx:pt idx="6670">57</cx:pt>
          <cx:pt idx="6671">59</cx:pt>
          <cx:pt idx="6672">60</cx:pt>
          <cx:pt idx="6673">72</cx:pt>
          <cx:pt idx="6674">48</cx:pt>
          <cx:pt idx="6675">62</cx:pt>
          <cx:pt idx="6676">70</cx:pt>
          <cx:pt idx="6677">89</cx:pt>
          <cx:pt idx="6678">67</cx:pt>
          <cx:pt idx="6679">77</cx:pt>
          <cx:pt idx="6680">65</cx:pt>
          <cx:pt idx="6681">52</cx:pt>
          <cx:pt idx="6682">59</cx:pt>
          <cx:pt idx="6683">65</cx:pt>
          <cx:pt idx="6684">75</cx:pt>
          <cx:pt idx="6685">59</cx:pt>
          <cx:pt idx="6686">74</cx:pt>
          <cx:pt idx="6687">66</cx:pt>
          <cx:pt idx="6688">65</cx:pt>
          <cx:pt idx="6689">59</cx:pt>
          <cx:pt idx="6690">78</cx:pt>
          <cx:pt idx="6691">58</cx:pt>
          <cx:pt idx="6692">60</cx:pt>
          <cx:pt idx="6693">67</cx:pt>
          <cx:pt idx="6694">68</cx:pt>
          <cx:pt idx="6695">54</cx:pt>
          <cx:pt idx="6696">44</cx:pt>
          <cx:pt idx="6697">79</cx:pt>
          <cx:pt idx="6698">56</cx:pt>
          <cx:pt idx="6699">78</cx:pt>
          <cx:pt idx="6700">64</cx:pt>
          <cx:pt idx="6701">64</cx:pt>
          <cx:pt idx="6702">78</cx:pt>
          <cx:pt idx="6703">47</cx:pt>
          <cx:pt idx="6704">66</cx:pt>
          <cx:pt idx="6705">64</cx:pt>
          <cx:pt idx="6706">54</cx:pt>
          <cx:pt idx="6707">75</cx:pt>
          <cx:pt idx="6708">62</cx:pt>
          <cx:pt idx="6709">62</cx:pt>
          <cx:pt idx="6710">73</cx:pt>
          <cx:pt idx="6711">58</cx:pt>
          <cx:pt idx="6712">64</cx:pt>
          <cx:pt idx="6713">66</cx:pt>
          <cx:pt idx="6714">56</cx:pt>
          <cx:pt idx="6715">60</cx:pt>
          <cx:pt idx="6716">57</cx:pt>
          <cx:pt idx="6717">71</cx:pt>
          <cx:pt idx="6718">63</cx:pt>
          <cx:pt idx="6719">55</cx:pt>
          <cx:pt idx="6720">66</cx:pt>
          <cx:pt idx="6721">51</cx:pt>
          <cx:pt idx="6722">65</cx:pt>
          <cx:pt idx="6723">44</cx:pt>
          <cx:pt idx="6724">58</cx:pt>
          <cx:pt idx="6725">55</cx:pt>
          <cx:pt idx="6726">62</cx:pt>
          <cx:pt idx="6727">71</cx:pt>
          <cx:pt idx="6728">64</cx:pt>
          <cx:pt idx="6729">71</cx:pt>
          <cx:pt idx="6730">65</cx:pt>
          <cx:pt idx="6731">76</cx:pt>
          <cx:pt idx="6732">45</cx:pt>
          <cx:pt idx="6733">69</cx:pt>
          <cx:pt idx="6734">57</cx:pt>
          <cx:pt idx="6735">72</cx:pt>
          <cx:pt idx="6736">66</cx:pt>
          <cx:pt idx="6737">60</cx:pt>
          <cx:pt idx="6738">55</cx:pt>
          <cx:pt idx="6739">79</cx:pt>
          <cx:pt idx="6740">74</cx:pt>
          <cx:pt idx="6741">63</cx:pt>
          <cx:pt idx="6742">69</cx:pt>
          <cx:pt idx="6743">70</cx:pt>
          <cx:pt idx="6744">73</cx:pt>
          <cx:pt idx="6745">73</cx:pt>
          <cx:pt idx="6746">65</cx:pt>
          <cx:pt idx="6747">67</cx:pt>
          <cx:pt idx="6748">62</cx:pt>
          <cx:pt idx="6749">51</cx:pt>
          <cx:pt idx="6750">56</cx:pt>
          <cx:pt idx="6751">84</cx:pt>
          <cx:pt idx="6752">84</cx:pt>
          <cx:pt idx="6753">69</cx:pt>
          <cx:pt idx="6754">65</cx:pt>
          <cx:pt idx="6755">87</cx:pt>
          <cx:pt idx="6756">58</cx:pt>
          <cx:pt idx="6757">89</cx:pt>
          <cx:pt idx="6758">73</cx:pt>
          <cx:pt idx="6759">64</cx:pt>
          <cx:pt idx="6760">63</cx:pt>
          <cx:pt idx="6761">67</cx:pt>
          <cx:pt idx="6762">62</cx:pt>
          <cx:pt idx="6763">59</cx:pt>
          <cx:pt idx="6764">58</cx:pt>
          <cx:pt idx="6765">63</cx:pt>
          <cx:pt idx="6766">49</cx:pt>
          <cx:pt idx="6767">75</cx:pt>
          <cx:pt idx="6768">57</cx:pt>
          <cx:pt idx="6769">52</cx:pt>
          <cx:pt idx="6770">64</cx:pt>
          <cx:pt idx="6771">72</cx:pt>
          <cx:pt idx="6772">59</cx:pt>
          <cx:pt idx="6773">82</cx:pt>
          <cx:pt idx="6774">68</cx:pt>
          <cx:pt idx="6775">64</cx:pt>
          <cx:pt idx="6776">76</cx:pt>
          <cx:pt idx="6777">91</cx:pt>
          <cx:pt idx="6778">56</cx:pt>
          <cx:pt idx="6779">76</cx:pt>
          <cx:pt idx="6780">60</cx:pt>
          <cx:pt idx="6781">62</cx:pt>
          <cx:pt idx="6782">77</cx:pt>
          <cx:pt idx="6783">72</cx:pt>
          <cx:pt idx="6784">64</cx:pt>
          <cx:pt idx="6785">73</cx:pt>
          <cx:pt idx="6786">59</cx:pt>
          <cx:pt idx="6787">66</cx:pt>
          <cx:pt idx="6788">92</cx:pt>
          <cx:pt idx="6789">68</cx:pt>
          <cx:pt idx="6790">31</cx:pt>
          <cx:pt idx="6791">81</cx:pt>
          <cx:pt idx="6792">40</cx:pt>
          <cx:pt idx="6793">61</cx:pt>
          <cx:pt idx="6794">63</cx:pt>
          <cx:pt idx="6795">81</cx:pt>
          <cx:pt idx="6796">72</cx:pt>
          <cx:pt idx="6797">73</cx:pt>
          <cx:pt idx="6798">68</cx:pt>
          <cx:pt idx="6799">41</cx:pt>
          <cx:pt idx="6800">74</cx:pt>
          <cx:pt idx="6801">54</cx:pt>
          <cx:pt idx="6802">69</cx:pt>
          <cx:pt idx="6803">53</cx:pt>
          <cx:pt idx="6804">53</cx:pt>
          <cx:pt idx="6805">64</cx:pt>
          <cx:pt idx="6806">44</cx:pt>
          <cx:pt idx="6807">60</cx:pt>
          <cx:pt idx="6808">33</cx:pt>
          <cx:pt idx="6809">62</cx:pt>
          <cx:pt idx="6810">68</cx:pt>
          <cx:pt idx="6811">67</cx:pt>
          <cx:pt idx="6812">74</cx:pt>
          <cx:pt idx="6813">73</cx:pt>
          <cx:pt idx="6814">76</cx:pt>
          <cx:pt idx="6815">64</cx:pt>
          <cx:pt idx="6816">69</cx:pt>
          <cx:pt idx="6817">84</cx:pt>
          <cx:pt idx="6818">66</cx:pt>
          <cx:pt idx="6819">60</cx:pt>
          <cx:pt idx="6820">83</cx:pt>
          <cx:pt idx="6821">51</cx:pt>
          <cx:pt idx="6822">64</cx:pt>
          <cx:pt idx="6823">38</cx:pt>
          <cx:pt idx="6824">61</cx:pt>
          <cx:pt idx="6825">66</cx:pt>
          <cx:pt idx="6826">63</cx:pt>
          <cx:pt idx="6827">65</cx:pt>
          <cx:pt idx="6828">65</cx:pt>
          <cx:pt idx="6829">73</cx:pt>
          <cx:pt idx="6830">64</cx:pt>
          <cx:pt idx="6831">68</cx:pt>
          <cx:pt idx="6832">52</cx:pt>
          <cx:pt idx="6833">77</cx:pt>
          <cx:pt idx="6834">62</cx:pt>
          <cx:pt idx="6835">63</cx:pt>
          <cx:pt idx="6836">83</cx:pt>
          <cx:pt idx="6837">61</cx:pt>
          <cx:pt idx="6838">59</cx:pt>
          <cx:pt idx="6839">62</cx:pt>
          <cx:pt idx="6840">71</cx:pt>
          <cx:pt idx="6841">75</cx:pt>
          <cx:pt idx="6842">62</cx:pt>
          <cx:pt idx="6843">58</cx:pt>
          <cx:pt idx="6844">61</cx:pt>
          <cx:pt idx="6845">64</cx:pt>
          <cx:pt idx="6846">67</cx:pt>
          <cx:pt idx="6847">69</cx:pt>
          <cx:pt idx="6848">72</cx:pt>
          <cx:pt idx="6849">71</cx:pt>
          <cx:pt idx="6850">66</cx:pt>
          <cx:pt idx="6851">62</cx:pt>
          <cx:pt idx="6852">45</cx:pt>
          <cx:pt idx="6853">70</cx:pt>
          <cx:pt idx="6854">66</cx:pt>
          <cx:pt idx="6855">68</cx:pt>
          <cx:pt idx="6856">46</cx:pt>
          <cx:pt idx="6857">74</cx:pt>
          <cx:pt idx="6858">73</cx:pt>
          <cx:pt idx="6859">61</cx:pt>
          <cx:pt idx="6860">74</cx:pt>
          <cx:pt idx="6861">76</cx:pt>
          <cx:pt idx="6862">57</cx:pt>
          <cx:pt idx="6863">72</cx:pt>
          <cx:pt idx="6864">59</cx:pt>
          <cx:pt idx="6865">75</cx:pt>
          <cx:pt idx="6866">79</cx:pt>
          <cx:pt idx="6867">61</cx:pt>
          <cx:pt idx="6868">78</cx:pt>
          <cx:pt idx="6869">68</cx:pt>
          <cx:pt idx="6870">68</cx:pt>
          <cx:pt idx="6871">34</cx:pt>
          <cx:pt idx="6872">79</cx:pt>
          <cx:pt idx="6873">63</cx:pt>
          <cx:pt idx="6874">71</cx:pt>
          <cx:pt idx="6875">72</cx:pt>
          <cx:pt idx="6876">58</cx:pt>
          <cx:pt idx="6877">55</cx:pt>
          <cx:pt idx="6878">59</cx:pt>
          <cx:pt idx="6879">70</cx:pt>
          <cx:pt idx="6880">67</cx:pt>
          <cx:pt idx="6881">65</cx:pt>
          <cx:pt idx="6882">54</cx:pt>
          <cx:pt idx="6883">70</cx:pt>
          <cx:pt idx="6884">52</cx:pt>
          <cx:pt idx="6885">31</cx:pt>
          <cx:pt idx="6886">61</cx:pt>
          <cx:pt idx="6887">65</cx:pt>
          <cx:pt idx="6888">81</cx:pt>
          <cx:pt idx="6889">77</cx:pt>
          <cx:pt idx="6890">77</cx:pt>
          <cx:pt idx="6891">62</cx:pt>
          <cx:pt idx="6892">55</cx:pt>
          <cx:pt idx="6893">79</cx:pt>
          <cx:pt idx="6894">86</cx:pt>
          <cx:pt idx="6895">75</cx:pt>
          <cx:pt idx="6896">53</cx:pt>
          <cx:pt idx="6897">59</cx:pt>
          <cx:pt idx="6898">80</cx:pt>
          <cx:pt idx="6899">60</cx:pt>
          <cx:pt idx="6900">76</cx:pt>
          <cx:pt idx="6901">67</cx:pt>
          <cx:pt idx="6902">56</cx:pt>
          <cx:pt idx="6903">67</cx:pt>
          <cx:pt idx="6904">64</cx:pt>
          <cx:pt idx="6905">38</cx:pt>
          <cx:pt idx="6906">58</cx:pt>
          <cx:pt idx="6907">60</cx:pt>
          <cx:pt idx="6908">66</cx:pt>
          <cx:pt idx="6909">73</cx:pt>
          <cx:pt idx="6910">77</cx:pt>
          <cx:pt idx="6911">63</cx:pt>
          <cx:pt idx="6912">60</cx:pt>
          <cx:pt idx="6913">63</cx:pt>
          <cx:pt idx="6914">81</cx:pt>
          <cx:pt idx="6915">65</cx:pt>
          <cx:pt idx="6916">36</cx:pt>
          <cx:pt idx="6917">75</cx:pt>
          <cx:pt idx="6918">66</cx:pt>
          <cx:pt idx="6919">59</cx:pt>
          <cx:pt idx="6920">65</cx:pt>
          <cx:pt idx="6921">43</cx:pt>
          <cx:pt idx="6922">80</cx:pt>
          <cx:pt idx="6923">67</cx:pt>
          <cx:pt idx="6924">83</cx:pt>
          <cx:pt idx="6925">62</cx:pt>
          <cx:pt idx="6926">73</cx:pt>
          <cx:pt idx="6927">41</cx:pt>
          <cx:pt idx="6928">45</cx:pt>
          <cx:pt idx="6929">71</cx:pt>
          <cx:pt idx="6930">85</cx:pt>
          <cx:pt idx="6931">56</cx:pt>
          <cx:pt idx="6932">73</cx:pt>
          <cx:pt idx="6933">71</cx:pt>
          <cx:pt idx="6934">72</cx:pt>
          <cx:pt idx="6935">61</cx:pt>
          <cx:pt idx="6936">68</cx:pt>
          <cx:pt idx="6937">71</cx:pt>
          <cx:pt idx="6938">73</cx:pt>
          <cx:pt idx="6939">72</cx:pt>
          <cx:pt idx="6940">69</cx:pt>
          <cx:pt idx="6941">67</cx:pt>
          <cx:pt idx="6942">65</cx:pt>
          <cx:pt idx="6943">63</cx:pt>
          <cx:pt idx="6944">70</cx:pt>
          <cx:pt idx="6945">80</cx:pt>
          <cx:pt idx="6946">49</cx:pt>
          <cx:pt idx="6947">75</cx:pt>
          <cx:pt idx="6948">50</cx:pt>
          <cx:pt idx="6949">72</cx:pt>
          <cx:pt idx="6950">34</cx:pt>
          <cx:pt idx="6951">57</cx:pt>
          <cx:pt idx="6952">73</cx:pt>
          <cx:pt idx="6953">65</cx:pt>
          <cx:pt idx="6954">82</cx:pt>
          <cx:pt idx="6955">64</cx:pt>
          <cx:pt idx="6956">76</cx:pt>
          <cx:pt idx="6957">66</cx:pt>
          <cx:pt idx="6958">76</cx:pt>
          <cx:pt idx="6959">74</cx:pt>
          <cx:pt idx="6960">54</cx:pt>
          <cx:pt idx="6961">72</cx:pt>
          <cx:pt idx="6962">83</cx:pt>
          <cx:pt idx="6963">58</cx:pt>
          <cx:pt idx="6964">69</cx:pt>
          <cx:pt idx="6965">57</cx:pt>
          <cx:pt idx="6966">90</cx:pt>
          <cx:pt idx="6967">73</cx:pt>
          <cx:pt idx="6968">61</cx:pt>
          <cx:pt idx="6969">56</cx:pt>
          <cx:pt idx="6970">57</cx:pt>
          <cx:pt idx="6971">78</cx:pt>
          <cx:pt idx="6972">71</cx:pt>
          <cx:pt idx="6973">59</cx:pt>
          <cx:pt idx="6974">83</cx:pt>
          <cx:pt idx="6975">64</cx:pt>
          <cx:pt idx="6976">64</cx:pt>
          <cx:pt idx="6977">75</cx:pt>
          <cx:pt idx="6978">74</cx:pt>
          <cx:pt idx="6979">51</cx:pt>
          <cx:pt idx="6980">54</cx:pt>
          <cx:pt idx="6981">70</cx:pt>
          <cx:pt idx="6982">78</cx:pt>
          <cx:pt idx="6983">71</cx:pt>
          <cx:pt idx="6984">58</cx:pt>
          <cx:pt idx="6985">69</cx:pt>
          <cx:pt idx="6986">83</cx:pt>
          <cx:pt idx="6987">75</cx:pt>
          <cx:pt idx="6988">85</cx:pt>
          <cx:pt idx="6989">70</cx:pt>
          <cx:pt idx="6990">54</cx:pt>
          <cx:pt idx="6991">55</cx:pt>
          <cx:pt idx="6992">81</cx:pt>
          <cx:pt idx="6993">53</cx:pt>
          <cx:pt idx="6994">48</cx:pt>
          <cx:pt idx="6995">75</cx:pt>
          <cx:pt idx="6996">67</cx:pt>
          <cx:pt idx="6997">57</cx:pt>
          <cx:pt idx="6998">59</cx:pt>
          <cx:pt idx="6999">84</cx:pt>
          <cx:pt idx="7000">59</cx:pt>
          <cx:pt idx="7001">62</cx:pt>
          <cx:pt idx="7002">61</cx:pt>
          <cx:pt idx="7003">78</cx:pt>
          <cx:pt idx="7004">73</cx:pt>
          <cx:pt idx="7005">68</cx:pt>
          <cx:pt idx="7006">80</cx:pt>
          <cx:pt idx="7007">60</cx:pt>
          <cx:pt idx="7008">64</cx:pt>
          <cx:pt idx="7009">56</cx:pt>
          <cx:pt idx="7010">61</cx:pt>
          <cx:pt idx="7011">51</cx:pt>
          <cx:pt idx="7012">81</cx:pt>
          <cx:pt idx="7013">66</cx:pt>
          <cx:pt idx="7014">69</cx:pt>
          <cx:pt idx="7015">54</cx:pt>
          <cx:pt idx="7016">57</cx:pt>
          <cx:pt idx="7017">66</cx:pt>
          <cx:pt idx="7018">82</cx:pt>
          <cx:pt idx="7019">64</cx:pt>
          <cx:pt idx="7020">51</cx:pt>
          <cx:pt idx="7021">70</cx:pt>
          <cx:pt idx="7022">64</cx:pt>
          <cx:pt idx="7023">68</cx:pt>
          <cx:pt idx="7024">74</cx:pt>
          <cx:pt idx="7025">80</cx:pt>
          <cx:pt idx="7026">67</cx:pt>
          <cx:pt idx="7027">73</cx:pt>
          <cx:pt idx="7028">31</cx:pt>
          <cx:pt idx="7029">85</cx:pt>
          <cx:pt idx="7030">60</cx:pt>
          <cx:pt idx="7031">65</cx:pt>
          <cx:pt idx="7032">44</cx:pt>
          <cx:pt idx="7033">67</cx:pt>
          <cx:pt idx="7034">73</cx:pt>
          <cx:pt idx="7035">69</cx:pt>
          <cx:pt idx="7036">76</cx:pt>
          <cx:pt idx="7037">72</cx:pt>
          <cx:pt idx="7038">68</cx:pt>
          <cx:pt idx="7039">60</cx:pt>
          <cx:pt idx="7040">68</cx:pt>
          <cx:pt idx="7041">63</cx:pt>
          <cx:pt idx="7042">71</cx:pt>
          <cx:pt idx="7043">72</cx:pt>
          <cx:pt idx="7044">83</cx:pt>
          <cx:pt idx="7045">33</cx:pt>
          <cx:pt idx="7046">57</cx:pt>
          <cx:pt idx="7047">71</cx:pt>
          <cx:pt idx="7048">82</cx:pt>
          <cx:pt idx="7049">72</cx:pt>
          <cx:pt idx="7050">60</cx:pt>
          <cx:pt idx="7051">79</cx:pt>
          <cx:pt idx="7052">69</cx:pt>
          <cx:pt idx="7053">61</cx:pt>
          <cx:pt idx="7054">80</cx:pt>
          <cx:pt idx="7055">76</cx:pt>
          <cx:pt idx="7056">73</cx:pt>
          <cx:pt idx="7057">75</cx:pt>
          <cx:pt idx="7058">64</cx:pt>
          <cx:pt idx="7059">82</cx:pt>
          <cx:pt idx="7060">34</cx:pt>
          <cx:pt idx="7061">72</cx:pt>
          <cx:pt idx="7062">42</cx:pt>
          <cx:pt idx="7063">84</cx:pt>
          <cx:pt idx="7064">79</cx:pt>
          <cx:pt idx="7065">72</cx:pt>
          <cx:pt idx="7066">63</cx:pt>
          <cx:pt idx="7067">91</cx:pt>
          <cx:pt idx="7068">81</cx:pt>
          <cx:pt idx="7069">67</cx:pt>
          <cx:pt idx="7070">46</cx:pt>
          <cx:pt idx="7071">67</cx:pt>
          <cx:pt idx="7072">57</cx:pt>
          <cx:pt idx="7073">75</cx:pt>
          <cx:pt idx="7074">39</cx:pt>
          <cx:pt idx="7075">83</cx:pt>
          <cx:pt idx="7076">59</cx:pt>
          <cx:pt idx="7077">67</cx:pt>
          <cx:pt idx="7078">67</cx:pt>
          <cx:pt idx="7079">64</cx:pt>
          <cx:pt idx="7080">48</cx:pt>
          <cx:pt idx="7081">63</cx:pt>
          <cx:pt idx="7082">74</cx:pt>
          <cx:pt idx="7083">57</cx:pt>
          <cx:pt idx="7084">72</cx:pt>
          <cx:pt idx="7085">73</cx:pt>
          <cx:pt idx="7086">74</cx:pt>
          <cx:pt idx="7087">75</cx:pt>
          <cx:pt idx="7088">83</cx:pt>
          <cx:pt idx="7089">70</cx:pt>
          <cx:pt idx="7090">61</cx:pt>
          <cx:pt idx="7091">73</cx:pt>
          <cx:pt idx="7092">39</cx:pt>
          <cx:pt idx="7093">64</cx:pt>
          <cx:pt idx="7094">53</cx:pt>
          <cx:pt idx="7095">63</cx:pt>
          <cx:pt idx="7096">61</cx:pt>
          <cx:pt idx="7097">54</cx:pt>
          <cx:pt idx="7098">58</cx:pt>
          <cx:pt idx="7099">71</cx:pt>
          <cx:pt idx="7100">68</cx:pt>
          <cx:pt idx="7101">54</cx:pt>
          <cx:pt idx="7102">73</cx:pt>
          <cx:pt idx="7103">72</cx:pt>
          <cx:pt idx="7104">43</cx:pt>
          <cx:pt idx="7105">53</cx:pt>
          <cx:pt idx="7106">70</cx:pt>
          <cx:pt idx="7107">40</cx:pt>
          <cx:pt idx="7108">59</cx:pt>
          <cx:pt idx="7109">59</cx:pt>
          <cx:pt idx="7110">68</cx:pt>
          <cx:pt idx="7111">57</cx:pt>
          <cx:pt idx="7112">56</cx:pt>
          <cx:pt idx="7113">71</cx:pt>
          <cx:pt idx="7114">80</cx:pt>
          <cx:pt idx="7115">70</cx:pt>
          <cx:pt idx="7116">75</cx:pt>
          <cx:pt idx="7117">77</cx:pt>
          <cx:pt idx="7118">78</cx:pt>
          <cx:pt idx="7119">63</cx:pt>
          <cx:pt idx="7120">77</cx:pt>
          <cx:pt idx="7121">42</cx:pt>
          <cx:pt idx="7122">80</cx:pt>
          <cx:pt idx="7123">63</cx:pt>
          <cx:pt idx="7124">52</cx:pt>
          <cx:pt idx="7125">85</cx:pt>
          <cx:pt idx="7126">77</cx:pt>
          <cx:pt idx="7127">67</cx:pt>
          <cx:pt idx="7128">61</cx:pt>
          <cx:pt idx="7129">44</cx:pt>
          <cx:pt idx="7130">72</cx:pt>
          <cx:pt idx="7131">63</cx:pt>
          <cx:pt idx="7132">74</cx:pt>
          <cx:pt idx="7133">71</cx:pt>
          <cx:pt idx="7134">62</cx:pt>
          <cx:pt idx="7135">70</cx:pt>
          <cx:pt idx="7136">80</cx:pt>
          <cx:pt idx="7137">76</cx:pt>
          <cx:pt idx="7138">51</cx:pt>
          <cx:pt idx="7139">71</cx:pt>
          <cx:pt idx="7140">76</cx:pt>
          <cx:pt idx="7141">50</cx:pt>
          <cx:pt idx="7142">72</cx:pt>
          <cx:pt idx="7143">66</cx:pt>
          <cx:pt idx="7144">61</cx:pt>
          <cx:pt idx="7145">60</cx:pt>
          <cx:pt idx="7146">62</cx:pt>
          <cx:pt idx="7147">58</cx:pt>
          <cx:pt idx="7148">52</cx:pt>
          <cx:pt idx="7149">69</cx:pt>
          <cx:pt idx="7150">80</cx:pt>
          <cx:pt idx="7151">66</cx:pt>
          <cx:pt idx="7152">79</cx:pt>
          <cx:pt idx="7153">72</cx:pt>
          <cx:pt idx="7154">30</cx:pt>
          <cx:pt idx="7155">59</cx:pt>
          <cx:pt idx="7156">74</cx:pt>
          <cx:pt idx="7157">57</cx:pt>
          <cx:pt idx="7158">54</cx:pt>
          <cx:pt idx="7159">76</cx:pt>
          <cx:pt idx="7160">74</cx:pt>
          <cx:pt idx="7161">71</cx:pt>
          <cx:pt idx="7162">60</cx:pt>
          <cx:pt idx="7163">73</cx:pt>
          <cx:pt idx="7164">68</cx:pt>
          <cx:pt idx="7165">76</cx:pt>
          <cx:pt idx="7166">51</cx:pt>
          <cx:pt idx="7167">66</cx:pt>
          <cx:pt idx="7168">68</cx:pt>
          <cx:pt idx="7169">81</cx:pt>
          <cx:pt idx="7170">59</cx:pt>
          <cx:pt idx="7171">79</cx:pt>
          <cx:pt idx="7172">44</cx:pt>
          <cx:pt idx="7173">72</cx:pt>
          <cx:pt idx="7174">54</cx:pt>
          <cx:pt idx="7175">78</cx:pt>
          <cx:pt idx="7176">66</cx:pt>
          <cx:pt idx="7177">65</cx:pt>
          <cx:pt idx="7178">76</cx:pt>
          <cx:pt idx="7179">58</cx:pt>
          <cx:pt idx="7180">83</cx:pt>
          <cx:pt idx="7181">68</cx:pt>
          <cx:pt idx="7182">53</cx:pt>
          <cx:pt idx="7183">61</cx:pt>
          <cx:pt idx="7184">83</cx:pt>
          <cx:pt idx="7185">80</cx:pt>
          <cx:pt idx="7186">66</cx:pt>
          <cx:pt idx="7187">79</cx:pt>
          <cx:pt idx="7188">75</cx:pt>
          <cx:pt idx="7189">79</cx:pt>
          <cx:pt idx="7190">71</cx:pt>
          <cx:pt idx="7191">66</cx:pt>
          <cx:pt idx="7192">58</cx:pt>
          <cx:pt idx="7193">62</cx:pt>
          <cx:pt idx="7194">73</cx:pt>
          <cx:pt idx="7195">63</cx:pt>
          <cx:pt idx="7196">69</cx:pt>
          <cx:pt idx="7197">84</cx:pt>
          <cx:pt idx="7198">62</cx:pt>
          <cx:pt idx="7199">74</cx:pt>
          <cx:pt idx="7200">66</cx:pt>
          <cx:pt idx="7201">83</cx:pt>
          <cx:pt idx="7202">72</cx:pt>
          <cx:pt idx="7203">62</cx:pt>
          <cx:pt idx="7204">63</cx:pt>
          <cx:pt idx="7205">87</cx:pt>
          <cx:pt idx="7206">66</cx:pt>
          <cx:pt idx="7207">44</cx:pt>
          <cx:pt idx="7208">55</cx:pt>
          <cx:pt idx="7209">81</cx:pt>
          <cx:pt idx="7210">67</cx:pt>
          <cx:pt idx="7211">58</cx:pt>
          <cx:pt idx="7212">33</cx:pt>
          <cx:pt idx="7213">72</cx:pt>
          <cx:pt idx="7214">59</cx:pt>
          <cx:pt idx="7215">69</cx:pt>
          <cx:pt idx="7216">70</cx:pt>
          <cx:pt idx="7217">81</cx:pt>
          <cx:pt idx="7218">76</cx:pt>
          <cx:pt idx="7219">75</cx:pt>
          <cx:pt idx="7220">61</cx:pt>
          <cx:pt idx="7221">59</cx:pt>
          <cx:pt idx="7222">74</cx:pt>
          <cx:pt idx="7223">68</cx:pt>
          <cx:pt idx="7224">62</cx:pt>
          <cx:pt idx="7225">84</cx:pt>
          <cx:pt idx="7226">69</cx:pt>
          <cx:pt idx="7227">34</cx:pt>
          <cx:pt idx="7228">73</cx:pt>
          <cx:pt idx="7229">72</cx:pt>
          <cx:pt idx="7230">64</cx:pt>
          <cx:pt idx="7231">63</cx:pt>
          <cx:pt idx="7232">70</cx:pt>
          <cx:pt idx="7233">59</cx:pt>
          <cx:pt idx="7234">70</cx:pt>
          <cx:pt idx="7235">73</cx:pt>
          <cx:pt idx="7236">44</cx:pt>
          <cx:pt idx="7237">55</cx:pt>
          <cx:pt idx="7238">78</cx:pt>
          <cx:pt idx="7239">57</cx:pt>
          <cx:pt idx="7240">70</cx:pt>
          <cx:pt idx="7241">72</cx:pt>
          <cx:pt idx="7242">86</cx:pt>
          <cx:pt idx="7243">73</cx:pt>
          <cx:pt idx="7244">62</cx:pt>
          <cx:pt idx="7245">68</cx:pt>
          <cx:pt idx="7246">64</cx:pt>
          <cx:pt idx="7247">71</cx:pt>
          <cx:pt idx="7248">67</cx:pt>
          <cx:pt idx="7249">71</cx:pt>
          <cx:pt idx="7250">65</cx:pt>
          <cx:pt idx="7251">65</cx:pt>
          <cx:pt idx="7252">60</cx:pt>
          <cx:pt idx="7253">71</cx:pt>
          <cx:pt idx="7254">74</cx:pt>
          <cx:pt idx="7255">30</cx:pt>
          <cx:pt idx="7256">33</cx:pt>
          <cx:pt idx="7257">62</cx:pt>
          <cx:pt idx="7258">61</cx:pt>
          <cx:pt idx="7259">74</cx:pt>
          <cx:pt idx="7260">67</cx:pt>
          <cx:pt idx="7261">69</cx:pt>
          <cx:pt idx="7262">59</cx:pt>
          <cx:pt idx="7263">74</cx:pt>
          <cx:pt idx="7264">43</cx:pt>
          <cx:pt idx="7265">84</cx:pt>
          <cx:pt idx="7266">82</cx:pt>
          <cx:pt idx="7267">74</cx:pt>
          <cx:pt idx="7268">74</cx:pt>
          <cx:pt idx="7269">53</cx:pt>
          <cx:pt idx="7270">73</cx:pt>
          <cx:pt idx="7271">62</cx:pt>
          <cx:pt idx="7272">65</cx:pt>
          <cx:pt idx="7273">50</cx:pt>
          <cx:pt idx="7274">92</cx:pt>
          <cx:pt idx="7275">66</cx:pt>
          <cx:pt idx="7276">72</cx:pt>
          <cx:pt idx="7277">62</cx:pt>
          <cx:pt idx="7278">64</cx:pt>
          <cx:pt idx="7279">34</cx:pt>
          <cx:pt idx="7280">54</cx:pt>
          <cx:pt idx="7281">44</cx:pt>
          <cx:pt idx="7282">43</cx:pt>
          <cx:pt idx="7283">80</cx:pt>
          <cx:pt idx="7284">59</cx:pt>
          <cx:pt idx="7285">67</cx:pt>
          <cx:pt idx="7286">80</cx:pt>
          <cx:pt idx="7287">82</cx:pt>
          <cx:pt idx="7288">87</cx:pt>
          <cx:pt idx="7289">42</cx:pt>
          <cx:pt idx="7290">70</cx:pt>
          <cx:pt idx="7291">72</cx:pt>
          <cx:pt idx="7292">71</cx:pt>
          <cx:pt idx="7293">54</cx:pt>
          <cx:pt idx="7294">79</cx:pt>
          <cx:pt idx="7295">56</cx:pt>
          <cx:pt idx="7296">79</cx:pt>
          <cx:pt idx="7297">27</cx:pt>
          <cx:pt idx="7298">74</cx:pt>
          <cx:pt idx="7299">67</cx:pt>
          <cx:pt idx="7300">64</cx:pt>
          <cx:pt idx="7301">55</cx:pt>
          <cx:pt idx="7302">75</cx:pt>
          <cx:pt idx="7303">80</cx:pt>
          <cx:pt idx="7304">47</cx:pt>
          <cx:pt idx="7305">71</cx:pt>
          <cx:pt idx="7306">64</cx:pt>
          <cx:pt idx="7307">44</cx:pt>
          <cx:pt idx="7308">64</cx:pt>
          <cx:pt idx="7309">63</cx:pt>
          <cx:pt idx="7310">68</cx:pt>
          <cx:pt idx="7311">57</cx:pt>
          <cx:pt idx="7312">62</cx:pt>
          <cx:pt idx="7313">75</cx:pt>
          <cx:pt idx="7314">75</cx:pt>
          <cx:pt idx="7315">58</cx:pt>
          <cx:pt idx="7316">72</cx:pt>
          <cx:pt idx="7317">54</cx:pt>
          <cx:pt idx="7318">49</cx:pt>
          <cx:pt idx="7319">56</cx:pt>
          <cx:pt idx="7320">49</cx:pt>
          <cx:pt idx="7321">49</cx:pt>
          <cx:pt idx="7322">66</cx:pt>
          <cx:pt idx="7323">63</cx:pt>
          <cx:pt idx="7324">70</cx:pt>
          <cx:pt idx="7325">60</cx:pt>
          <cx:pt idx="7326">61</cx:pt>
          <cx:pt idx="7327">58</cx:pt>
          <cx:pt idx="7328">70</cx:pt>
          <cx:pt idx="7329">43</cx:pt>
          <cx:pt idx="7330">64</cx:pt>
          <cx:pt idx="7331">59</cx:pt>
          <cx:pt idx="7332">68</cx:pt>
          <cx:pt idx="7333">84</cx:pt>
          <cx:pt idx="7334">76</cx:pt>
          <cx:pt idx="7335">62</cx:pt>
          <cx:pt idx="7336">65</cx:pt>
          <cx:pt idx="7337">70</cx:pt>
          <cx:pt idx="7338">72</cx:pt>
          <cx:pt idx="7339">52</cx:pt>
          <cx:pt idx="7340">50</cx:pt>
          <cx:pt idx="7341">74</cx:pt>
          <cx:pt idx="7342">72</cx:pt>
          <cx:pt idx="7343">62</cx:pt>
          <cx:pt idx="7344">70</cx:pt>
          <cx:pt idx="7345">70</cx:pt>
          <cx:pt idx="7346">81</cx:pt>
          <cx:pt idx="7347">69</cx:pt>
          <cx:pt idx="7348">59</cx:pt>
          <cx:pt idx="7349">91</cx:pt>
          <cx:pt idx="7350">64</cx:pt>
          <cx:pt idx="7351">90</cx:pt>
          <cx:pt idx="7352">81</cx:pt>
          <cx:pt idx="7353">68</cx:pt>
          <cx:pt idx="7354">75</cx:pt>
          <cx:pt idx="7355">60</cx:pt>
          <cx:pt idx="7356">55</cx:pt>
          <cx:pt idx="7357">51</cx:pt>
          <cx:pt idx="7358">83</cx:pt>
          <cx:pt idx="7359">82</cx:pt>
          <cx:pt idx="7360">74</cx:pt>
          <cx:pt idx="7361">47</cx:pt>
          <cx:pt idx="7362">78</cx:pt>
          <cx:pt idx="7363">65</cx:pt>
          <cx:pt idx="7364">57</cx:pt>
          <cx:pt idx="7365">57</cx:pt>
          <cx:pt idx="7366">77</cx:pt>
          <cx:pt idx="7367">62</cx:pt>
          <cx:pt idx="7368">87</cx:pt>
          <cx:pt idx="7369">87</cx:pt>
          <cx:pt idx="7370">55</cx:pt>
          <cx:pt idx="7371">42</cx:pt>
          <cx:pt idx="7372">72</cx:pt>
          <cx:pt idx="7373">89</cx:pt>
          <cx:pt idx="7374">38</cx:pt>
          <cx:pt idx="7375">64</cx:pt>
          <cx:pt idx="7376">73</cx:pt>
          <cx:pt idx="7377">46</cx:pt>
          <cx:pt idx="7378">64</cx:pt>
          <cx:pt idx="7379">86</cx:pt>
          <cx:pt idx="7380">80</cx:pt>
          <cx:pt idx="7381">71</cx:pt>
          <cx:pt idx="7382">67</cx:pt>
          <cx:pt idx="7383">63</cx:pt>
          <cx:pt idx="7384">72</cx:pt>
          <cx:pt idx="7385">72</cx:pt>
          <cx:pt idx="7386">63</cx:pt>
          <cx:pt idx="7387">67</cx:pt>
          <cx:pt idx="7388">72</cx:pt>
          <cx:pt idx="7389">73</cx:pt>
          <cx:pt idx="7390">68</cx:pt>
          <cx:pt idx="7391">42</cx:pt>
          <cx:pt idx="7392">65</cx:pt>
          <cx:pt idx="7393">61</cx:pt>
          <cx:pt idx="7394">73</cx:pt>
          <cx:pt idx="7395">32</cx:pt>
          <cx:pt idx="7396">89</cx:pt>
          <cx:pt idx="7397">71</cx:pt>
          <cx:pt idx="7398">82</cx:pt>
          <cx:pt idx="7399">56</cx:pt>
          <cx:pt idx="7400">77</cx:pt>
          <cx:pt idx="7401">61</cx:pt>
          <cx:pt idx="7402">68</cx:pt>
          <cx:pt idx="7403">74</cx:pt>
          <cx:pt idx="7404">62</cx:pt>
          <cx:pt idx="7405">50</cx:pt>
          <cx:pt idx="7406">57</cx:pt>
          <cx:pt idx="7407">67</cx:pt>
          <cx:pt idx="7408">75</cx:pt>
          <cx:pt idx="7409">76</cx:pt>
          <cx:pt idx="7410">75</cx:pt>
          <cx:pt idx="7411">82</cx:pt>
          <cx:pt idx="7412">58</cx:pt>
          <cx:pt idx="7413">77</cx:pt>
          <cx:pt idx="7414">75</cx:pt>
          <cx:pt idx="7415">59</cx:pt>
          <cx:pt idx="7416">73</cx:pt>
          <cx:pt idx="7417">80</cx:pt>
          <cx:pt idx="7418">80</cx:pt>
          <cx:pt idx="7419">70</cx:pt>
          <cx:pt idx="7420">79</cx:pt>
          <cx:pt idx="7421">70</cx:pt>
          <cx:pt idx="7422">71</cx:pt>
          <cx:pt idx="7423">71</cx:pt>
          <cx:pt idx="7424">64</cx:pt>
          <cx:pt idx="7425">52</cx:pt>
          <cx:pt idx="7426">74</cx:pt>
          <cx:pt idx="7427">60</cx:pt>
          <cx:pt idx="7428">62</cx:pt>
          <cx:pt idx="7429">81</cx:pt>
          <cx:pt idx="7430">72</cx:pt>
          <cx:pt idx="7431">67</cx:pt>
          <cx:pt idx="7432">82</cx:pt>
          <cx:pt idx="7433">86</cx:pt>
          <cx:pt idx="7434">71</cx:pt>
          <cx:pt idx="7435">62</cx:pt>
          <cx:pt idx="7436">75</cx:pt>
          <cx:pt idx="7437">64</cx:pt>
          <cx:pt idx="7438">65</cx:pt>
          <cx:pt idx="7439">32</cx:pt>
          <cx:pt idx="7440">87</cx:pt>
          <cx:pt idx="7441">74</cx:pt>
          <cx:pt idx="7442">51</cx:pt>
          <cx:pt idx="7443">83</cx:pt>
          <cx:pt idx="7444">61</cx:pt>
          <cx:pt idx="7445">38</cx:pt>
          <cx:pt idx="7446">60</cx:pt>
          <cx:pt idx="7447">68</cx:pt>
          <cx:pt idx="7448">51</cx:pt>
          <cx:pt idx="7449">66</cx:pt>
          <cx:pt idx="7450">62</cx:pt>
          <cx:pt idx="7451">77</cx:pt>
          <cx:pt idx="7452">71</cx:pt>
          <cx:pt idx="7453">65</cx:pt>
          <cx:pt idx="7454">58</cx:pt>
          <cx:pt idx="7455">70</cx:pt>
          <cx:pt idx="7456">72</cx:pt>
          <cx:pt idx="7457">52</cx:pt>
          <cx:pt idx="7458">49</cx:pt>
          <cx:pt idx="7459">65</cx:pt>
          <cx:pt idx="7460">71</cx:pt>
          <cx:pt idx="7461">67</cx:pt>
          <cx:pt idx="7462">80</cx:pt>
          <cx:pt idx="7463">75</cx:pt>
          <cx:pt idx="7464">50</cx:pt>
          <cx:pt idx="7465">77</cx:pt>
          <cx:pt idx="7466">46</cx:pt>
          <cx:pt idx="7467">51</cx:pt>
          <cx:pt idx="7468">75</cx:pt>
          <cx:pt idx="7469">78</cx:pt>
          <cx:pt idx="7470">55</cx:pt>
          <cx:pt idx="7471">63</cx:pt>
          <cx:pt idx="7472">67</cx:pt>
          <cx:pt idx="7473">50</cx:pt>
          <cx:pt idx="7474">75</cx:pt>
          <cx:pt idx="7475">81</cx:pt>
          <cx:pt idx="7476">77</cx:pt>
          <cx:pt idx="7477">73</cx:pt>
          <cx:pt idx="7478">74</cx:pt>
          <cx:pt idx="7479">70</cx:pt>
          <cx:pt idx="7480">70</cx:pt>
          <cx:pt idx="7481">82</cx:pt>
          <cx:pt idx="7482">77</cx:pt>
          <cx:pt idx="7483">59</cx:pt>
          <cx:pt idx="7484">77</cx:pt>
          <cx:pt idx="7485">74</cx:pt>
          <cx:pt idx="7486">78</cx:pt>
          <cx:pt idx="7487">73</cx:pt>
          <cx:pt idx="7488">64</cx:pt>
          <cx:pt idx="7489">65</cx:pt>
          <cx:pt idx="7490">45</cx:pt>
          <cx:pt idx="7491">75</cx:pt>
          <cx:pt idx="7492">70</cx:pt>
          <cx:pt idx="7493">84</cx:pt>
          <cx:pt idx="7494">87</cx:pt>
          <cx:pt idx="7495">64</cx:pt>
          <cx:pt idx="7496">71</cx:pt>
          <cx:pt idx="7497">77</cx:pt>
          <cx:pt idx="7498">69</cx:pt>
          <cx:pt idx="7499">77</cx:pt>
          <cx:pt idx="7500">71</cx:pt>
          <cx:pt idx="7501">54</cx:pt>
          <cx:pt idx="7502">82</cx:pt>
          <cx:pt idx="7503">82</cx:pt>
          <cx:pt idx="7504">30</cx:pt>
          <cx:pt idx="7505">66</cx:pt>
          <cx:pt idx="7506">66</cx:pt>
          <cx:pt idx="7507">48</cx:pt>
          <cx:pt idx="7508">71</cx:pt>
          <cx:pt idx="7509">90</cx:pt>
          <cx:pt idx="7510">70</cx:pt>
          <cx:pt idx="7511">66</cx:pt>
          <cx:pt idx="7512">66</cx:pt>
          <cx:pt idx="7513">80</cx:pt>
          <cx:pt idx="7514">69</cx:pt>
          <cx:pt idx="7515">63</cx:pt>
          <cx:pt idx="7516">66</cx:pt>
          <cx:pt idx="7517">85</cx:pt>
          <cx:pt idx="7518">73</cx:pt>
          <cx:pt idx="7519">75</cx:pt>
          <cx:pt idx="7520">66</cx:pt>
          <cx:pt idx="7521">62</cx:pt>
          <cx:pt idx="7522">38</cx:pt>
          <cx:pt idx="7523">80</cx:pt>
          <cx:pt idx="7524">68</cx:pt>
          <cx:pt idx="7525">36</cx:pt>
          <cx:pt idx="7526">70</cx:pt>
          <cx:pt idx="7527">53</cx:pt>
          <cx:pt idx="7528">86</cx:pt>
          <cx:pt idx="7529">72</cx:pt>
          <cx:pt idx="7530">77</cx:pt>
          <cx:pt idx="7531">92</cx:pt>
          <cx:pt idx="7532">76</cx:pt>
          <cx:pt idx="7533">54</cx:pt>
          <cx:pt idx="7534">61</cx:pt>
          <cx:pt idx="7535">69</cx:pt>
          <cx:pt idx="7536">70</cx:pt>
          <cx:pt idx="7537">62</cx:pt>
          <cx:pt idx="7538">37</cx:pt>
          <cx:pt idx="7539">62</cx:pt>
          <cx:pt idx="7540">71</cx:pt>
          <cx:pt idx="7541">74</cx:pt>
          <cx:pt idx="7542">72</cx:pt>
          <cx:pt idx="7543">50</cx:pt>
          <cx:pt idx="7544">77</cx:pt>
          <cx:pt idx="7545">75</cx:pt>
          <cx:pt idx="7546">86</cx:pt>
          <cx:pt idx="7547">67</cx:pt>
          <cx:pt idx="7548">63</cx:pt>
          <cx:pt idx="7549">60</cx:pt>
          <cx:pt idx="7550">83</cx:pt>
          <cx:pt idx="7551">90</cx:pt>
          <cx:pt idx="7552">71</cx:pt>
          <cx:pt idx="7553">83</cx:pt>
          <cx:pt idx="7554">64</cx:pt>
          <cx:pt idx="7555">61</cx:pt>
          <cx:pt idx="7556">56</cx:pt>
          <cx:pt idx="7557">69</cx:pt>
          <cx:pt idx="7558">77</cx:pt>
          <cx:pt idx="7559">74</cx:pt>
          <cx:pt idx="7560">70</cx:pt>
          <cx:pt idx="7561">70</cx:pt>
          <cx:pt idx="7562">80</cx:pt>
          <cx:pt idx="7563">55</cx:pt>
          <cx:pt idx="7564">51</cx:pt>
          <cx:pt idx="7565">64</cx:pt>
          <cx:pt idx="7566">90</cx:pt>
          <cx:pt idx="7567">58</cx:pt>
          <cx:pt idx="7568">64</cx:pt>
          <cx:pt idx="7569">71</cx:pt>
          <cx:pt idx="7570">76</cx:pt>
          <cx:pt idx="7571">78</cx:pt>
          <cx:pt idx="7572">64</cx:pt>
          <cx:pt idx="7573">59</cx:pt>
          <cx:pt idx="7574">69</cx:pt>
          <cx:pt idx="7575">59</cx:pt>
          <cx:pt idx="7576">59</cx:pt>
          <cx:pt idx="7577">35</cx:pt>
          <cx:pt idx="7578">91</cx:pt>
          <cx:pt idx="7579">74</cx:pt>
          <cx:pt idx="7580">63</cx:pt>
          <cx:pt idx="7581">89</cx:pt>
          <cx:pt idx="7582">68</cx:pt>
          <cx:pt idx="7583">88</cx:pt>
          <cx:pt idx="7584">81</cx:pt>
          <cx:pt idx="7585">65</cx:pt>
          <cx:pt idx="7586">68</cx:pt>
          <cx:pt idx="7587">91</cx:pt>
          <cx:pt idx="7588">77</cx:pt>
          <cx:pt idx="7589">72</cx:pt>
          <cx:pt idx="7590">40</cx:pt>
          <cx:pt idx="7591">76</cx:pt>
          <cx:pt idx="7592">76</cx:pt>
          <cx:pt idx="7593">68</cx:pt>
          <cx:pt idx="7594">58</cx:pt>
          <cx:pt idx="7595">46</cx:pt>
          <cx:pt idx="7596">70</cx:pt>
          <cx:pt idx="7597">52</cx:pt>
          <cx:pt idx="7598">52</cx:pt>
          <cx:pt idx="7599">69</cx:pt>
          <cx:pt idx="7600">64</cx:pt>
          <cx:pt idx="7601">53</cx:pt>
          <cx:pt idx="7602">77</cx:pt>
          <cx:pt idx="7603">62</cx:pt>
          <cx:pt idx="7604">85</cx:pt>
          <cx:pt idx="7605">75</cx:pt>
          <cx:pt idx="7606">53</cx:pt>
          <cx:pt idx="7607">83</cx:pt>
          <cx:pt idx="7608">59</cx:pt>
          <cx:pt idx="7609">63</cx:pt>
          <cx:pt idx="7610">83</cx:pt>
          <cx:pt idx="7611">53</cx:pt>
          <cx:pt idx="7612">90</cx:pt>
          <cx:pt idx="7613">50</cx:pt>
          <cx:pt idx="7614">85</cx:pt>
          <cx:pt idx="7615">61</cx:pt>
          <cx:pt idx="7616">50</cx:pt>
          <cx:pt idx="7617">52</cx:pt>
          <cx:pt idx="7618">59</cx:pt>
          <cx:pt idx="7619">70</cx:pt>
          <cx:pt idx="7620">60</cx:pt>
          <cx:pt idx="7621">71</cx:pt>
          <cx:pt idx="7622">60</cx:pt>
          <cx:pt idx="7623">60</cx:pt>
          <cx:pt idx="7624">76</cx:pt>
          <cx:pt idx="7625">71</cx:pt>
          <cx:pt idx="7626">64</cx:pt>
          <cx:pt idx="7627">68</cx:pt>
          <cx:pt idx="7628">80</cx:pt>
          <cx:pt idx="7629">56</cx:pt>
          <cx:pt idx="7630">64</cx:pt>
          <cx:pt idx="7631">65</cx:pt>
          <cx:pt idx="7632">76</cx:pt>
          <cx:pt idx="7633">61</cx:pt>
          <cx:pt idx="7634">66</cx:pt>
          <cx:pt idx="7635">85</cx:pt>
          <cx:pt idx="7636">88</cx:pt>
          <cx:pt idx="7637">59</cx:pt>
          <cx:pt idx="7638">54</cx:pt>
          <cx:pt idx="7639">67</cx:pt>
          <cx:pt idx="7640">44</cx:pt>
          <cx:pt idx="7641">64</cx:pt>
          <cx:pt idx="7642">63</cx:pt>
          <cx:pt idx="7643">68</cx:pt>
          <cx:pt idx="7644">57</cx:pt>
          <cx:pt idx="7645">75</cx:pt>
          <cx:pt idx="7646">75</cx:pt>
          <cx:pt idx="7647">58</cx:pt>
          <cx:pt idx="7648">72</cx:pt>
          <cx:pt idx="7649">54</cx:pt>
          <cx:pt idx="7650">49</cx:pt>
          <cx:pt idx="7651">49</cx:pt>
          <cx:pt idx="7652">43</cx:pt>
          <cx:pt idx="7653">54</cx:pt>
          <cx:pt idx="7654">66</cx:pt>
          <cx:pt idx="7655">63</cx:pt>
          <cx:pt idx="7656">50</cx:pt>
          <cx:pt idx="7657">64</cx:pt>
          <cx:pt idx="7658">70</cx:pt>
          <cx:pt idx="7659">43</cx:pt>
          <cx:pt idx="7660">66</cx:pt>
          <cx:pt idx="7661">70</cx:pt>
          <cx:pt idx="7662">60</cx:pt>
          <cx:pt idx="7663">61</cx:pt>
          <cx:pt idx="7664">58</cx:pt>
          <cx:pt idx="7665">70</cx:pt>
          <cx:pt idx="7666">60</cx:pt>
          <cx:pt idx="7667">66</cx:pt>
          <cx:pt idx="7668">77</cx:pt>
          <cx:pt idx="7669">73</cx:pt>
          <cx:pt idx="7670">69</cx:pt>
          <cx:pt idx="7671">43</cx:pt>
          <cx:pt idx="7672">64</cx:pt>
          <cx:pt idx="7673">59</cx:pt>
          <cx:pt idx="7674">48</cx:pt>
          <cx:pt idx="7675">33</cx:pt>
          <cx:pt idx="7676">68</cx:pt>
          <cx:pt idx="7677">75</cx:pt>
          <cx:pt idx="7678">64</cx:pt>
          <cx:pt idx="7679">65</cx:pt>
          <cx:pt idx="7680">70</cx:pt>
          <cx:pt idx="7681">74</cx:pt>
          <cx:pt idx="7682">67</cx:pt>
          <cx:pt idx="7683">38</cx:pt>
          <cx:pt idx="7684">53</cx:pt>
          <cx:pt idx="7685">41</cx:pt>
          <cx:pt idx="7686">57</cx:pt>
          <cx:pt idx="7687">62</cx:pt>
          <cx:pt idx="7688">43</cx:pt>
          <cx:pt idx="7689">63</cx:pt>
          <cx:pt idx="7690">76</cx:pt>
          <cx:pt idx="7691">58</cx:pt>
          <cx:pt idx="7692">45</cx:pt>
          <cx:pt idx="7693">62</cx:pt>
          <cx:pt idx="7694">66</cx:pt>
          <cx:pt idx="7695">71</cx:pt>
          <cx:pt idx="7696">50</cx:pt>
          <cx:pt idx="7697">67</cx:pt>
          <cx:pt idx="7698">52</cx:pt>
          <cx:pt idx="7699">67</cx:pt>
          <cx:pt idx="7700">35</cx:pt>
          <cx:pt idx="7701">34</cx:pt>
          <cx:pt idx="7702">58</cx:pt>
          <cx:pt idx="7703">72</cx:pt>
          <cx:pt idx="7704">59</cx:pt>
          <cx:pt idx="7705">62</cx:pt>
          <cx:pt idx="7706">58</cx:pt>
          <cx:pt idx="7707">69</cx:pt>
          <cx:pt idx="7708">66</cx:pt>
          <cx:pt idx="7709">65</cx:pt>
          <cx:pt idx="7710">32</cx:pt>
          <cx:pt idx="7711">71</cx:pt>
          <cx:pt idx="7712">42</cx:pt>
          <cx:pt idx="7713">51</cx:pt>
          <cx:pt idx="7714">72</cx:pt>
          <cx:pt idx="7715">80</cx:pt>
          <cx:pt idx="7716">67</cx:pt>
          <cx:pt idx="7717">72</cx:pt>
          <cx:pt idx="7718">63</cx:pt>
          <cx:pt idx="7719">58</cx:pt>
          <cx:pt idx="7720">36</cx:pt>
          <cx:pt idx="7721">62</cx:pt>
          <cx:pt idx="7722">73</cx:pt>
          <cx:pt idx="7723">68</cx:pt>
          <cx:pt idx="7724">43</cx:pt>
          <cx:pt idx="7725">56</cx:pt>
          <cx:pt idx="7726">64</cx:pt>
          <cx:pt idx="7727">62</cx:pt>
          <cx:pt idx="7728">69</cx:pt>
          <cx:pt idx="7729">51</cx:pt>
          <cx:pt idx="7730">53</cx:pt>
          <cx:pt idx="7731">58</cx:pt>
          <cx:pt idx="7732">77</cx:pt>
          <cx:pt idx="7733">65</cx:pt>
          <cx:pt idx="7734">64</cx:pt>
          <cx:pt idx="7735">54</cx:pt>
          <cx:pt idx="7736">55</cx:pt>
          <cx:pt idx="7737">37</cx:pt>
          <cx:pt idx="7738">63</cx:pt>
          <cx:pt idx="7739">74</cx:pt>
          <cx:pt idx="7740">60</cx:pt>
          <cx:pt idx="7741">59</cx:pt>
          <cx:pt idx="7742">37</cx:pt>
          <cx:pt idx="7743">69</cx:pt>
          <cx:pt idx="7744">64</cx:pt>
          <cx:pt idx="7745">55</cx:pt>
          <cx:pt idx="7746">63</cx:pt>
          <cx:pt idx="7747">75</cx:pt>
          <cx:pt idx="7748">86</cx:pt>
          <cx:pt idx="7749">65</cx:pt>
          <cx:pt idx="7750">62</cx:pt>
          <cx:pt idx="7751">71</cx:pt>
          <cx:pt idx="7752">56</cx:pt>
          <cx:pt idx="7753">48</cx:pt>
          <cx:pt idx="7754">59</cx:pt>
          <cx:pt idx="7755">74</cx:pt>
          <cx:pt idx="7756">44</cx:pt>
          <cx:pt idx="7757">52</cx:pt>
          <cx:pt idx="7758">70</cx:pt>
          <cx:pt idx="7759">61</cx:pt>
          <cx:pt idx="7760">79</cx:pt>
          <cx:pt idx="7761">54</cx:pt>
          <cx:pt idx="7762">74</cx:pt>
          <cx:pt idx="7763">63</cx:pt>
          <cx:pt idx="7764">70</cx:pt>
          <cx:pt idx="7765">68</cx:pt>
          <cx:pt idx="7766">59</cx:pt>
          <cx:pt idx="7767">65</cx:pt>
          <cx:pt idx="7768">65</cx:pt>
          <cx:pt idx="7769">60</cx:pt>
          <cx:pt idx="7770">90</cx:pt>
          <cx:pt idx="7771">78</cx:pt>
          <cx:pt idx="7772">68</cx:pt>
          <cx:pt idx="7773">79</cx:pt>
          <cx:pt idx="7774">60</cx:pt>
          <cx:pt idx="7775">66</cx:pt>
          <cx:pt idx="7776">71</cx:pt>
          <cx:pt idx="7777">61</cx:pt>
          <cx:pt idx="7778">59</cx:pt>
          <cx:pt idx="7779">73</cx:pt>
          <cx:pt idx="7780">60</cx:pt>
          <cx:pt idx="7781">75</cx:pt>
          <cx:pt idx="7782">62</cx:pt>
          <cx:pt idx="7783">42</cx:pt>
          <cx:pt idx="7784">68</cx:pt>
          <cx:pt idx="7785">56</cx:pt>
          <cx:pt idx="7786">64</cx:pt>
          <cx:pt idx="7787">88</cx:pt>
          <cx:pt idx="7788">59</cx:pt>
          <cx:pt idx="7789">63</cx:pt>
          <cx:pt idx="7790">64</cx:pt>
          <cx:pt idx="7791">43</cx:pt>
          <cx:pt idx="7792">75</cx:pt>
          <cx:pt idx="7793">53</cx:pt>
          <cx:pt idx="7794">74</cx:pt>
          <cx:pt idx="7795">67</cx:pt>
          <cx:pt idx="7796">47</cx:pt>
          <cx:pt idx="7797">57</cx:pt>
          <cx:pt idx="7798">55</cx:pt>
          <cx:pt idx="7799">69</cx:pt>
          <cx:pt idx="7800">68</cx:pt>
          <cx:pt idx="7801">77</cx:pt>
          <cx:pt idx="7802">64</cx:pt>
          <cx:pt idx="7803">61</cx:pt>
          <cx:pt idx="7804">82</cx:pt>
          <cx:pt idx="7805">74</cx:pt>
          <cx:pt idx="7806">31</cx:pt>
          <cx:pt idx="7807">74</cx:pt>
          <cx:pt idx="7808">79</cx:pt>
          <cx:pt idx="7809">75</cx:pt>
          <cx:pt idx="7810">62</cx:pt>
          <cx:pt idx="7811">73</cx:pt>
          <cx:pt idx="7812">47</cx:pt>
          <cx:pt idx="7813">45</cx:pt>
          <cx:pt idx="7814">67</cx:pt>
          <cx:pt idx="7815">68</cx:pt>
          <cx:pt idx="7816">64</cx:pt>
          <cx:pt idx="7817">68</cx:pt>
          <cx:pt idx="7818">53</cx:pt>
          <cx:pt idx="7819">61</cx:pt>
          <cx:pt idx="7820">72</cx:pt>
          <cx:pt idx="7821">78</cx:pt>
          <cx:pt idx="7822">70</cx:pt>
          <cx:pt idx="7823">62</cx:pt>
          <cx:pt idx="7824">73</cx:pt>
          <cx:pt idx="7825">77</cx:pt>
          <cx:pt idx="7826">76</cx:pt>
          <cx:pt idx="7827">59</cx:pt>
          <cx:pt idx="7828">83</cx:pt>
          <cx:pt idx="7829">59</cx:pt>
          <cx:pt idx="7830">61</cx:pt>
          <cx:pt idx="7831">61</cx:pt>
          <cx:pt idx="7832">58</cx:pt>
          <cx:pt idx="7833">71</cx:pt>
          <cx:pt idx="7834">60</cx:pt>
          <cx:pt idx="7835">66</cx:pt>
          <cx:pt idx="7836">74</cx:pt>
          <cx:pt idx="7837">75</cx:pt>
          <cx:pt idx="7838">71</cx:pt>
          <cx:pt idx="7839">57</cx:pt>
          <cx:pt idx="7840">47</cx:pt>
          <cx:pt idx="7841">75</cx:pt>
          <cx:pt idx="7842">66</cx:pt>
          <cx:pt idx="7843">61</cx:pt>
          <cx:pt idx="7844">69</cx:pt>
          <cx:pt idx="7845">68</cx:pt>
          <cx:pt idx="7846">64</cx:pt>
          <cx:pt idx="7847">56</cx:pt>
          <cx:pt idx="7848">73</cx:pt>
          <cx:pt idx="7849">64</cx:pt>
          <cx:pt idx="7850">46</cx:pt>
          <cx:pt idx="7851">38</cx:pt>
          <cx:pt idx="7852">67</cx:pt>
          <cx:pt idx="7853">60</cx:pt>
          <cx:pt idx="7854">74</cx:pt>
          <cx:pt idx="7855">55</cx:pt>
          <cx:pt idx="7856">83</cx:pt>
          <cx:pt idx="7857">51</cx:pt>
          <cx:pt idx="7858">57</cx:pt>
          <cx:pt idx="7859">74</cx:pt>
          <cx:pt idx="7860">66</cx:pt>
          <cx:pt idx="7861">72</cx:pt>
          <cx:pt idx="7862">42</cx:pt>
          <cx:pt idx="7863">75</cx:pt>
          <cx:pt idx="7864">55</cx:pt>
          <cx:pt idx="7865">55</cx:pt>
          <cx:pt idx="7866">60</cx:pt>
          <cx:pt idx="7867">68</cx:pt>
          <cx:pt idx="7868">60</cx:pt>
          <cx:pt idx="7869">60</cx:pt>
          <cx:pt idx="7870">34</cx:pt>
          <cx:pt idx="7871">74</cx:pt>
          <cx:pt idx="7872">56</cx:pt>
          <cx:pt idx="7873">71</cx:pt>
          <cx:pt idx="7874">86</cx:pt>
          <cx:pt idx="7875">67</cx:pt>
          <cx:pt idx="7876">69</cx:pt>
          <cx:pt idx="7877">63</cx:pt>
          <cx:pt idx="7878">60</cx:pt>
          <cx:pt idx="7879">81</cx:pt>
          <cx:pt idx="7880">67</cx:pt>
          <cx:pt idx="7881">71</cx:pt>
          <cx:pt idx="7882">80</cx:pt>
          <cx:pt idx="7883">83</cx:pt>
          <cx:pt idx="7884">48</cx:pt>
          <cx:pt idx="7885">70</cx:pt>
          <cx:pt idx="7886">48</cx:pt>
          <cx:pt idx="7887">76</cx:pt>
          <cx:pt idx="7888">74</cx:pt>
          <cx:pt idx="7889">49</cx:pt>
          <cx:pt idx="7890">62</cx:pt>
          <cx:pt idx="7891">71</cx:pt>
          <cx:pt idx="7892">77</cx:pt>
          <cx:pt idx="7893">59</cx:pt>
          <cx:pt idx="7894">62</cx:pt>
          <cx:pt idx="7895">94</cx:pt>
          <cx:pt idx="7896">71</cx:pt>
          <cx:pt idx="7897">52</cx:pt>
          <cx:pt idx="7898">70</cx:pt>
          <cx:pt idx="7899">69</cx:pt>
          <cx:pt idx="7900">76</cx:pt>
          <cx:pt idx="7901">66</cx:pt>
          <cx:pt idx="7902">56</cx:pt>
          <cx:pt idx="7903">68</cx:pt>
          <cx:pt idx="7904">70</cx:pt>
          <cx:pt idx="7905">67</cx:pt>
          <cx:pt idx="7906">73</cx:pt>
          <cx:pt idx="7907">59</cx:pt>
          <cx:pt idx="7908">71</cx:pt>
          <cx:pt idx="7909">69</cx:pt>
          <cx:pt idx="7910">74</cx:pt>
          <cx:pt idx="7911">68</cx:pt>
          <cx:pt idx="7912">73</cx:pt>
          <cx:pt idx="7913">81</cx:pt>
          <cx:pt idx="7914">84</cx:pt>
          <cx:pt idx="7915">77</cx:pt>
          <cx:pt idx="7916">71</cx:pt>
          <cx:pt idx="7917">61</cx:pt>
          <cx:pt idx="7918">75</cx:pt>
          <cx:pt idx="7919">78</cx:pt>
          <cx:pt idx="7920">54</cx:pt>
          <cx:pt idx="7921">70</cx:pt>
          <cx:pt idx="7922">44</cx:pt>
          <cx:pt idx="7923">76</cx:pt>
          <cx:pt idx="7924">64</cx:pt>
          <cx:pt idx="7925">62</cx:pt>
          <cx:pt idx="7926">53</cx:pt>
          <cx:pt idx="7927">92</cx:pt>
          <cx:pt idx="7928">73</cx:pt>
          <cx:pt idx="7929">72</cx:pt>
          <cx:pt idx="7930">84</cx:pt>
          <cx:pt idx="7931">72</cx:pt>
          <cx:pt idx="7932">85</cx:pt>
          <cx:pt idx="7933">73</cx:pt>
          <cx:pt idx="7934">68</cx:pt>
          <cx:pt idx="7935">45</cx:pt>
          <cx:pt idx="7936">65</cx:pt>
          <cx:pt idx="7937">72</cx:pt>
          <cx:pt idx="7938">57</cx:pt>
          <cx:pt idx="7939">61</cx:pt>
          <cx:pt idx="7940">77</cx:pt>
          <cx:pt idx="7941">58</cx:pt>
          <cx:pt idx="7942">69</cx:pt>
          <cx:pt idx="7943">74</cx:pt>
          <cx:pt idx="7944">65</cx:pt>
          <cx:pt idx="7945">66</cx:pt>
          <cx:pt idx="7946">75</cx:pt>
          <cx:pt idx="7947">53</cx:pt>
          <cx:pt idx="7948">74</cx:pt>
          <cx:pt idx="7949">58</cx:pt>
          <cx:pt idx="7950">71</cx:pt>
          <cx:pt idx="7951">56</cx:pt>
          <cx:pt idx="7952">64</cx:pt>
          <cx:pt idx="7953">83</cx:pt>
          <cx:pt idx="7954">61</cx:pt>
          <cx:pt idx="7955">71</cx:pt>
          <cx:pt idx="7956">66</cx:pt>
          <cx:pt idx="7957">70</cx:pt>
          <cx:pt idx="7958">68</cx:pt>
          <cx:pt idx="7959">65</cx:pt>
          <cx:pt idx="7960">74</cx:pt>
          <cx:pt idx="7961">70</cx:pt>
          <cx:pt idx="7962">76</cx:pt>
          <cx:pt idx="7963">76</cx:pt>
          <cx:pt idx="7964">68</cx:pt>
          <cx:pt idx="7965">61</cx:pt>
          <cx:pt idx="7966">75</cx:pt>
          <cx:pt idx="7967">65</cx:pt>
          <cx:pt idx="7968">74</cx:pt>
          <cx:pt idx="7969">74</cx:pt>
          <cx:pt idx="7970">55</cx:pt>
          <cx:pt idx="7971">86</cx:pt>
          <cx:pt idx="7972">60</cx:pt>
          <cx:pt idx="7973">57</cx:pt>
          <cx:pt idx="7974">70</cx:pt>
          <cx:pt idx="7975">83</cx:pt>
          <cx:pt idx="7976">72</cx:pt>
          <cx:pt idx="7977">57</cx:pt>
          <cx:pt idx="7978">61</cx:pt>
          <cx:pt idx="7979">72</cx:pt>
          <cx:pt idx="7980">63</cx:pt>
          <cx:pt idx="7981">72</cx:pt>
          <cx:pt idx="7982">79</cx:pt>
          <cx:pt idx="7983">65</cx:pt>
          <cx:pt idx="7984">78</cx:pt>
          <cx:pt idx="7985">59</cx:pt>
          <cx:pt idx="7986">70</cx:pt>
          <cx:pt idx="7987">80</cx:pt>
          <cx:pt idx="7988">67</cx:pt>
          <cx:pt idx="7989">66</cx:pt>
          <cx:pt idx="7990">62</cx:pt>
          <cx:pt idx="7991">53</cx:pt>
          <cx:pt idx="7992">76</cx:pt>
          <cx:pt idx="7993">52</cx:pt>
          <cx:pt idx="7994">52</cx:pt>
          <cx:pt idx="7995">59</cx:pt>
          <cx:pt idx="7996">72</cx:pt>
          <cx:pt idx="7997">72</cx:pt>
          <cx:pt idx="7998">73</cx:pt>
          <cx:pt idx="7999">71</cx:pt>
          <cx:pt idx="8000">78</cx:pt>
          <cx:pt idx="8001">32</cx:pt>
          <cx:pt idx="8002">62</cx:pt>
          <cx:pt idx="8003">79</cx:pt>
          <cx:pt idx="8004">71</cx:pt>
          <cx:pt idx="8005">74</cx:pt>
          <cx:pt idx="8006">84</cx:pt>
          <cx:pt idx="8007">65</cx:pt>
          <cx:pt idx="8008">64</cx:pt>
          <cx:pt idx="8009">74</cx:pt>
          <cx:pt idx="8010">71</cx:pt>
          <cx:pt idx="8011">55</cx:pt>
          <cx:pt idx="8012">61</cx:pt>
          <cx:pt idx="8013">57</cx:pt>
          <cx:pt idx="8014">70</cx:pt>
          <cx:pt idx="8015">70</cx:pt>
          <cx:pt idx="8016">80</cx:pt>
          <cx:pt idx="8017">85</cx:pt>
          <cx:pt idx="8018">83</cx:pt>
          <cx:pt idx="8019">65</cx:pt>
          <cx:pt idx="8020">63</cx:pt>
          <cx:pt idx="8021">73</cx:pt>
          <cx:pt idx="8022">67</cx:pt>
          <cx:pt idx="8023">74</cx:pt>
          <cx:pt idx="8024">64</cx:pt>
          <cx:pt idx="8025">78</cx:pt>
          <cx:pt idx="8026">61</cx:pt>
          <cx:pt idx="8027">54</cx:pt>
          <cx:pt idx="8028">67</cx:pt>
          <cx:pt idx="8029">73</cx:pt>
          <cx:pt idx="8030">41</cx:pt>
          <cx:pt idx="8031">66</cx:pt>
          <cx:pt idx="8032">64</cx:pt>
          <cx:pt idx="8033">58</cx:pt>
          <cx:pt idx="8034">58</cx:pt>
          <cx:pt idx="8035">65</cx:pt>
          <cx:pt idx="8036">66</cx:pt>
          <cx:pt idx="8037">54</cx:pt>
          <cx:pt idx="8038">72</cx:pt>
          <cx:pt idx="8039">58</cx:pt>
          <cx:pt idx="8040">78</cx:pt>
          <cx:pt idx="8041">71</cx:pt>
          <cx:pt idx="8042">63</cx:pt>
          <cx:pt idx="8043">60</cx:pt>
          <cx:pt idx="8044">74</cx:pt>
          <cx:pt idx="8045">85</cx:pt>
          <cx:pt idx="8046">82</cx:pt>
          <cx:pt idx="8047">62</cx:pt>
          <cx:pt idx="8048">70</cx:pt>
          <cx:pt idx="8049">81</cx:pt>
          <cx:pt idx="8050">55</cx:pt>
          <cx:pt idx="8051">45</cx:pt>
          <cx:pt idx="8052">54</cx:pt>
          <cx:pt idx="8053">53</cx:pt>
          <cx:pt idx="8054">48</cx:pt>
          <cx:pt idx="8055">51</cx:pt>
          <cx:pt idx="8056">73</cx:pt>
          <cx:pt idx="8057">83</cx:pt>
          <cx:pt idx="8058">56</cx:pt>
          <cx:pt idx="8059">58</cx:pt>
          <cx:pt idx="8060">63</cx:pt>
          <cx:pt idx="8061">60</cx:pt>
          <cx:pt idx="8062">54</cx:pt>
          <cx:pt idx="8063">43</cx:pt>
          <cx:pt idx="8064">68</cx:pt>
          <cx:pt idx="8065">34</cx:pt>
          <cx:pt idx="8066">45</cx:pt>
          <cx:pt idx="8067">60</cx:pt>
          <cx:pt idx="8068">73</cx:pt>
          <cx:pt idx="8069">61</cx:pt>
          <cx:pt idx="8070">72</cx:pt>
          <cx:pt idx="8071">63</cx:pt>
          <cx:pt idx="8072">79</cx:pt>
          <cx:pt idx="8073">74</cx:pt>
          <cx:pt idx="8074">65</cx:pt>
          <cx:pt idx="8075">68</cx:pt>
          <cx:pt idx="8076">68</cx:pt>
          <cx:pt idx="8077">56</cx:pt>
          <cx:pt idx="8078">65</cx:pt>
          <cx:pt idx="8079">70</cx:pt>
          <cx:pt idx="8080">69</cx:pt>
          <cx:pt idx="8081">64</cx:pt>
          <cx:pt idx="8082">55</cx:pt>
          <cx:pt idx="8083">43</cx:pt>
          <cx:pt idx="8084">62</cx:pt>
          <cx:pt idx="8085">58</cx:pt>
          <cx:pt idx="8086">71</cx:pt>
          <cx:pt idx="8087">80</cx:pt>
          <cx:pt idx="8088">58</cx:pt>
          <cx:pt idx="8089">57</cx:pt>
          <cx:pt idx="8090">44</cx:pt>
          <cx:pt idx="8091">69</cx:pt>
          <cx:pt idx="8092">67</cx:pt>
          <cx:pt idx="8093">70</cx:pt>
          <cx:pt idx="8094">52</cx:pt>
          <cx:pt idx="8095">62</cx:pt>
          <cx:pt idx="8096">53</cx:pt>
          <cx:pt idx="8097">70</cx:pt>
          <cx:pt idx="8098">58</cx:pt>
          <cx:pt idx="8099">52</cx:pt>
          <cx:pt idx="8100">52</cx:pt>
          <cx:pt idx="8101">62</cx:pt>
          <cx:pt idx="8102">63</cx:pt>
          <cx:pt idx="8103">72</cx:pt>
          <cx:pt idx="8104">71</cx:pt>
          <cx:pt idx="8105">58</cx:pt>
          <cx:pt idx="8106">63</cx:pt>
          <cx:pt idx="8107">76</cx:pt>
          <cx:pt idx="8108">72</cx:pt>
          <cx:pt idx="8109">74</cx:pt>
          <cx:pt idx="8110">58</cx:pt>
          <cx:pt idx="8111">91</cx:pt>
          <cx:pt idx="8112">69</cx:pt>
          <cx:pt idx="8113">77</cx:pt>
          <cx:pt idx="8114">61</cx:pt>
          <cx:pt idx="8115">40</cx:pt>
          <cx:pt idx="8116">63</cx:pt>
          <cx:pt idx="8117">81</cx:pt>
          <cx:pt idx="8118">49</cx:pt>
          <cx:pt idx="8119">31</cx:pt>
          <cx:pt idx="8120">59</cx:pt>
          <cx:pt idx="8121">83</cx:pt>
          <cx:pt idx="8122">71</cx:pt>
          <cx:pt idx="8123">57</cx:pt>
          <cx:pt idx="8124">51</cx:pt>
          <cx:pt idx="8125">43</cx:pt>
          <cx:pt idx="8126">52</cx:pt>
          <cx:pt idx="8127">56</cx:pt>
          <cx:pt idx="8128">48</cx:pt>
          <cx:pt idx="8129">36</cx:pt>
          <cx:pt idx="8130">58</cx:pt>
          <cx:pt idx="8131">63</cx:pt>
          <cx:pt idx="8132">69</cx:pt>
          <cx:pt idx="8133">61</cx:pt>
          <cx:pt idx="8134">64</cx:pt>
          <cx:pt idx="8135">68</cx:pt>
          <cx:pt idx="8136">73</cx:pt>
          <cx:pt idx="8137">58</cx:pt>
          <cx:pt idx="8138">55</cx:pt>
          <cx:pt idx="8139">62</cx:pt>
          <cx:pt idx="8140">51</cx:pt>
          <cx:pt idx="8141">59</cx:pt>
          <cx:pt idx="8142">69</cx:pt>
          <cx:pt idx="8143">68</cx:pt>
          <cx:pt idx="8144">34</cx:pt>
          <cx:pt idx="8145">62</cx:pt>
          <cx:pt idx="8146">67</cx:pt>
          <cx:pt idx="8147">75</cx:pt>
          <cx:pt idx="8148">47</cx:pt>
          <cx:pt idx="8149">90</cx:pt>
          <cx:pt idx="8150">64</cx:pt>
          <cx:pt idx="8151">76</cx:pt>
          <cx:pt idx="8152">91</cx:pt>
          <cx:pt idx="8153">92</cx:pt>
          <cx:pt idx="8154">71</cx:pt>
          <cx:pt idx="8155">30</cx:pt>
          <cx:pt idx="8156">79</cx:pt>
          <cx:pt idx="8157">73</cx:pt>
          <cx:pt idx="8158">75</cx:pt>
          <cx:pt idx="8159">43</cx:pt>
          <cx:pt idx="8160">88</cx:pt>
          <cx:pt idx="8161">63</cx:pt>
          <cx:pt idx="8162">80</cx:pt>
          <cx:pt idx="8163">77</cx:pt>
          <cx:pt idx="8164">70</cx:pt>
          <cx:pt idx="8165">71</cx:pt>
          <cx:pt idx="8166">74</cx:pt>
          <cx:pt idx="8167">72</cx:pt>
          <cx:pt idx="8168">66</cx:pt>
          <cx:pt idx="8169">69</cx:pt>
          <cx:pt idx="8170">82</cx:pt>
          <cx:pt idx="8171">84</cx:pt>
          <cx:pt idx="8172">70</cx:pt>
          <cx:pt idx="8173">65</cx:pt>
          <cx:pt idx="8174">49</cx:pt>
          <cx:pt idx="8175">51</cx:pt>
          <cx:pt idx="8176">63</cx:pt>
          <cx:pt idx="8177">71</cx:pt>
          <cx:pt idx="8178">68</cx:pt>
          <cx:pt idx="8179">78</cx:pt>
          <cx:pt idx="8180">67</cx:pt>
          <cx:pt idx="8181">74</cx:pt>
          <cx:pt idx="8182">69</cx:pt>
          <cx:pt idx="8183">59</cx:pt>
          <cx:pt idx="8184">58</cx:pt>
          <cx:pt idx="8185">57</cx:pt>
          <cx:pt idx="8186">58</cx:pt>
          <cx:pt idx="8187">56</cx:pt>
          <cx:pt idx="8188">89</cx:pt>
          <cx:pt idx="8189">66</cx:pt>
          <cx:pt idx="8190">79</cx:pt>
          <cx:pt idx="8191">79</cx:pt>
          <cx:pt idx="8192">66</cx:pt>
          <cx:pt idx="8193">51</cx:pt>
          <cx:pt idx="8194">61</cx:pt>
          <cx:pt idx="8195">84</cx:pt>
          <cx:pt idx="8196">67</cx:pt>
          <cx:pt idx="8197">64</cx:pt>
          <cx:pt idx="8198">63</cx:pt>
          <cx:pt idx="8199">76</cx:pt>
          <cx:pt idx="8200">69</cx:pt>
          <cx:pt idx="8201">62</cx:pt>
          <cx:pt idx="8202">68</cx:pt>
          <cx:pt idx="8203">61</cx:pt>
          <cx:pt idx="8204">49</cx:pt>
          <cx:pt idx="8205">80</cx:pt>
          <cx:pt idx="8206">63</cx:pt>
          <cx:pt idx="8207">75</cx:pt>
          <cx:pt idx="8208">58</cx:pt>
          <cx:pt idx="8209">80</cx:pt>
          <cx:pt idx="8210">71</cx:pt>
          <cx:pt idx="8211">67</cx:pt>
          <cx:pt idx="8212">55</cx:pt>
          <cx:pt idx="8213">84</cx:pt>
          <cx:pt idx="8214">59</cx:pt>
          <cx:pt idx="8215">65</cx:pt>
          <cx:pt idx="8216">68</cx:pt>
          <cx:pt idx="8217">68</cx:pt>
          <cx:pt idx="8218">77</cx:pt>
          <cx:pt idx="8219">66</cx:pt>
          <cx:pt idx="8220">62</cx:pt>
          <cx:pt idx="8221">68</cx:pt>
          <cx:pt idx="8222">62</cx:pt>
          <cx:pt idx="8223">72</cx:pt>
          <cx:pt idx="8224">67</cx:pt>
          <cx:pt idx="8225">74</cx:pt>
          <cx:pt idx="8226">33</cx:pt>
          <cx:pt idx="8227">83</cx:pt>
          <cx:pt idx="8228">67</cx:pt>
          <cx:pt idx="8229">81</cx:pt>
          <cx:pt idx="8230">79</cx:pt>
          <cx:pt idx="8231">83</cx:pt>
          <cx:pt idx="8232">82</cx:pt>
          <cx:pt idx="8233">63</cx:pt>
          <cx:pt idx="8234">61</cx:pt>
          <cx:pt idx="8235">71</cx:pt>
          <cx:pt idx="8236">73</cx:pt>
          <cx:pt idx="8237">58</cx:pt>
          <cx:pt idx="8238">72</cx:pt>
          <cx:pt idx="8239">62</cx:pt>
          <cx:pt idx="8240">60</cx:pt>
          <cx:pt idx="8241">70</cx:pt>
          <cx:pt idx="8242">69</cx:pt>
          <cx:pt idx="8243">71</cx:pt>
          <cx:pt idx="8244">77</cx:pt>
          <cx:pt idx="8245">72</cx:pt>
          <cx:pt idx="8246">73</cx:pt>
          <cx:pt idx="8247">61</cx:pt>
          <cx:pt idx="8248">74</cx:pt>
          <cx:pt idx="8249">59</cx:pt>
          <cx:pt idx="8250">61</cx:pt>
          <cx:pt idx="8251">50</cx:pt>
          <cx:pt idx="8252">46</cx:pt>
          <cx:pt idx="8253">73</cx:pt>
          <cx:pt idx="8254">67</cx:pt>
          <cx:pt idx="8255">60</cx:pt>
          <cx:pt idx="8256">67</cx:pt>
          <cx:pt idx="8257">63</cx:pt>
          <cx:pt idx="8258">61</cx:pt>
          <cx:pt idx="8259">68</cx:pt>
          <cx:pt idx="8260">70</cx:pt>
          <cx:pt idx="8261">50</cx:pt>
          <cx:pt idx="8262">67</cx:pt>
          <cx:pt idx="8263">59</cx:pt>
          <cx:pt idx="8264">45</cx:pt>
          <cx:pt idx="8265">39</cx:pt>
          <cx:pt idx="8266">57</cx:pt>
          <cx:pt idx="8267">78</cx:pt>
          <cx:pt idx="8268">67</cx:pt>
          <cx:pt idx="8269">66</cx:pt>
          <cx:pt idx="8270">59</cx:pt>
          <cx:pt idx="8271">70</cx:pt>
          <cx:pt idx="8272">76</cx:pt>
          <cx:pt idx="8273">90</cx:pt>
          <cx:pt idx="8274">73</cx:pt>
          <cx:pt idx="8275">73</cx:pt>
          <cx:pt idx="8276">75</cx:pt>
          <cx:pt idx="8277">51</cx:pt>
          <cx:pt idx="8278">75</cx:pt>
          <cx:pt idx="8279">68</cx:pt>
          <cx:pt idx="8280">76</cx:pt>
          <cx:pt idx="8281">64</cx:pt>
          <cx:pt idx="8282">77</cx:pt>
          <cx:pt idx="8283">56</cx:pt>
          <cx:pt idx="8284">71</cx:pt>
          <cx:pt idx="8285">54</cx:pt>
          <cx:pt idx="8286">68</cx:pt>
          <cx:pt idx="8287">67</cx:pt>
          <cx:pt idx="8288">57</cx:pt>
          <cx:pt idx="8289">65</cx:pt>
          <cx:pt idx="8290">57</cx:pt>
          <cx:pt idx="8291">61</cx:pt>
          <cx:pt idx="8292">63</cx:pt>
          <cx:pt idx="8293">65</cx:pt>
          <cx:pt idx="8294">54</cx:pt>
          <cx:pt idx="8295">71</cx:pt>
          <cx:pt idx="8296">81</cx:pt>
          <cx:pt idx="8297">54</cx:pt>
          <cx:pt idx="8298">86</cx:pt>
          <cx:pt idx="8299">45</cx:pt>
          <cx:pt idx="8300">71</cx:pt>
          <cx:pt idx="8301">68</cx:pt>
          <cx:pt idx="8302">66</cx:pt>
          <cx:pt idx="8303">77</cx:pt>
          <cx:pt idx="8304">49</cx:pt>
          <cx:pt idx="8305">82</cx:pt>
          <cx:pt idx="8306">82</cx:pt>
          <cx:pt idx="8307">60</cx:pt>
          <cx:pt idx="8308">82</cx:pt>
          <cx:pt idx="8309">63</cx:pt>
          <cx:pt idx="8310">78</cx:pt>
          <cx:pt idx="8311">69</cx:pt>
          <cx:pt idx="8312">61</cx:pt>
          <cx:pt idx="8313">56</cx:pt>
          <cx:pt idx="8314">74</cx:pt>
          <cx:pt idx="8315">75</cx:pt>
          <cx:pt idx="8316">82</cx:pt>
          <cx:pt idx="8317">75</cx:pt>
          <cx:pt idx="8318">84</cx:pt>
          <cx:pt idx="8319">55</cx:pt>
          <cx:pt idx="8320">32</cx:pt>
          <cx:pt idx="8321">40</cx:pt>
          <cx:pt idx="8322">69</cx:pt>
          <cx:pt idx="8323">74</cx:pt>
          <cx:pt idx="8324">76</cx:pt>
          <cx:pt idx="8325">54</cx:pt>
          <cx:pt idx="8326">68</cx:pt>
          <cx:pt idx="8327">31</cx:pt>
          <cx:pt idx="8328">83</cx:pt>
          <cx:pt idx="8329">68</cx:pt>
          <cx:pt idx="8330">72</cx:pt>
          <cx:pt idx="8331">66</cx:pt>
          <cx:pt idx="8332">54</cx:pt>
          <cx:pt idx="8333">79</cx:pt>
          <cx:pt idx="8334">75</cx:pt>
          <cx:pt idx="8335">67</cx:pt>
          <cx:pt idx="8336">77</cx:pt>
          <cx:pt idx="8337">74</cx:pt>
          <cx:pt idx="8338">67</cx:pt>
          <cx:pt idx="8339">46</cx:pt>
          <cx:pt idx="8340">77</cx:pt>
          <cx:pt idx="8341">70</cx:pt>
          <cx:pt idx="8342">58</cx:pt>
          <cx:pt idx="8343">55</cx:pt>
          <cx:pt idx="8344">65</cx:pt>
          <cx:pt idx="8345">61</cx:pt>
          <cx:pt idx="8346">73</cx:pt>
          <cx:pt idx="8347">62</cx:pt>
          <cx:pt idx="8348">74</cx:pt>
          <cx:pt idx="8349">62</cx:pt>
          <cx:pt idx="8350">55</cx:pt>
          <cx:pt idx="8351">72</cx:pt>
          <cx:pt idx="8352">59</cx:pt>
          <cx:pt idx="8353">57</cx:pt>
          <cx:pt idx="8354">61</cx:pt>
          <cx:pt idx="8355">43</cx:pt>
          <cx:pt idx="8356">69</cx:pt>
          <cx:pt idx="8357">54</cx:pt>
          <cx:pt idx="8358">40</cx:pt>
          <cx:pt idx="8359">54</cx:pt>
          <cx:pt idx="8360">75</cx:pt>
          <cx:pt idx="8361">94</cx:pt>
          <cx:pt idx="8362">81</cx:pt>
          <cx:pt idx="8363">84</cx:pt>
          <cx:pt idx="8364">74</cx:pt>
          <cx:pt idx="8365">71</cx:pt>
          <cx:pt idx="8366">50</cx:pt>
          <cx:pt idx="8367">69</cx:pt>
          <cx:pt idx="8368">91</cx:pt>
          <cx:pt idx="8369">71</cx:pt>
          <cx:pt idx="8370">74</cx:pt>
          <cx:pt idx="8371">72</cx:pt>
          <cx:pt idx="8372">33</cx:pt>
          <cx:pt idx="8373">62</cx:pt>
          <cx:pt idx="8374">61</cx:pt>
          <cx:pt idx="8375">75</cx:pt>
          <cx:pt idx="8376">82</cx:pt>
          <cx:pt idx="8377">65</cx:pt>
          <cx:pt idx="8378">78</cx:pt>
          <cx:pt idx="8379">76</cx:pt>
          <cx:pt idx="8380">74</cx:pt>
          <cx:pt idx="8381">67</cx:pt>
          <cx:pt idx="8382">71</cx:pt>
          <cx:pt idx="8383">82</cx:pt>
          <cx:pt idx="8384">59</cx:pt>
          <cx:pt idx="8385">80</cx:pt>
          <cx:pt idx="8386">68</cx:pt>
          <cx:pt idx="8387">58</cx:pt>
          <cx:pt idx="8388">75</cx:pt>
          <cx:pt idx="8389">74</cx:pt>
          <cx:pt idx="8390">80</cx:pt>
          <cx:pt idx="8391">79</cx:pt>
          <cx:pt idx="8392">72</cx:pt>
          <cx:pt idx="8393">70</cx:pt>
          <cx:pt idx="8394">80</cx:pt>
          <cx:pt idx="8395">67</cx:pt>
          <cx:pt idx="8396">55</cx:pt>
          <cx:pt idx="8397">72</cx:pt>
          <cx:pt idx="8398">81</cx:pt>
          <cx:pt idx="8399">71</cx:pt>
          <cx:pt idx="8400">84</cx:pt>
          <cx:pt idx="8401">67</cx:pt>
          <cx:pt idx="8402">61</cx:pt>
          <cx:pt idx="8403">34</cx:pt>
          <cx:pt idx="8404">63</cx:pt>
          <cx:pt idx="8405">81</cx:pt>
          <cx:pt idx="8406">69</cx:pt>
          <cx:pt idx="8407">72</cx:pt>
          <cx:pt idx="8408">73</cx:pt>
          <cx:pt idx="8409">70</cx:pt>
          <cx:pt idx="8410">76</cx:pt>
          <cx:pt idx="8411">74</cx:pt>
          <cx:pt idx="8412">64</cx:pt>
          <cx:pt idx="8413">74</cx:pt>
          <cx:pt idx="8414">70</cx:pt>
          <cx:pt idx="8415">62</cx:pt>
          <cx:pt idx="8416">57</cx:pt>
          <cx:pt idx="8417">59</cx:pt>
          <cx:pt idx="8418">77</cx:pt>
          <cx:pt idx="8419">82</cx:pt>
          <cx:pt idx="8420">66</cx:pt>
          <cx:pt idx="8421">43</cx:pt>
          <cx:pt idx="8422">63</cx:pt>
          <cx:pt idx="8423">66</cx:pt>
          <cx:pt idx="8424">59</cx:pt>
          <cx:pt idx="8425">74</cx:pt>
          <cx:pt idx="8426">77</cx:pt>
          <cx:pt idx="8427">72</cx:pt>
          <cx:pt idx="8428">66</cx:pt>
          <cx:pt idx="8429">59</cx:pt>
          <cx:pt idx="8430">71</cx:pt>
          <cx:pt idx="8431">57</cx:pt>
          <cx:pt idx="8432">80</cx:pt>
          <cx:pt idx="8433">70</cx:pt>
          <cx:pt idx="8434">74</cx:pt>
          <cx:pt idx="8435">79</cx:pt>
          <cx:pt idx="8436">69</cx:pt>
          <cx:pt idx="8437">90</cx:pt>
          <cx:pt idx="8438">67</cx:pt>
          <cx:pt idx="8439">83</cx:pt>
          <cx:pt idx="8440">55</cx:pt>
          <cx:pt idx="8441">72</cx:pt>
          <cx:pt idx="8442">75</cx:pt>
          <cx:pt idx="8443">72</cx:pt>
          <cx:pt idx="8444">82</cx:pt>
          <cx:pt idx="8445">71</cx:pt>
          <cx:pt idx="8446">72</cx:pt>
          <cx:pt idx="8447">67</cx:pt>
          <cx:pt idx="8448">45</cx:pt>
          <cx:pt idx="8449">56</cx:pt>
          <cx:pt idx="8450">78</cx:pt>
          <cx:pt idx="8451">71</cx:pt>
          <cx:pt idx="8452">67</cx:pt>
          <cx:pt idx="8453">54</cx:pt>
          <cx:pt idx="8454">63</cx:pt>
          <cx:pt idx="8455">60</cx:pt>
          <cx:pt idx="8456">77</cx:pt>
          <cx:pt idx="8457">83</cx:pt>
          <cx:pt idx="8458">67</cx:pt>
          <cx:pt idx="8459">52</cx:pt>
          <cx:pt idx="8460">67</cx:pt>
          <cx:pt idx="8461">73</cx:pt>
          <cx:pt idx="8462">61</cx:pt>
          <cx:pt idx="8463">75</cx:pt>
          <cx:pt idx="8464">32</cx:pt>
          <cx:pt idx="8465">76</cx:pt>
          <cx:pt idx="8466">66</cx:pt>
          <cx:pt idx="8467">55</cx:pt>
          <cx:pt idx="8468">65</cx:pt>
          <cx:pt idx="8469">65</cx:pt>
          <cx:pt idx="8470">77</cx:pt>
          <cx:pt idx="8471">88</cx:pt>
          <cx:pt idx="8472">60</cx:pt>
          <cx:pt idx="8473">91</cx:pt>
          <cx:pt idx="8474">69</cx:pt>
          <cx:pt idx="8475">68</cx:pt>
          <cx:pt idx="8476">78</cx:pt>
          <cx:pt idx="8477">67</cx:pt>
          <cx:pt idx="8478">72</cx:pt>
          <cx:pt idx="8479">73</cx:pt>
          <cx:pt idx="8480">58</cx:pt>
          <cx:pt idx="8481">68</cx:pt>
          <cx:pt idx="8482">74</cx:pt>
          <cx:pt idx="8483">72</cx:pt>
          <cx:pt idx="8484">31</cx:pt>
          <cx:pt idx="8485">65</cx:pt>
          <cx:pt idx="8486">58</cx:pt>
          <cx:pt idx="8487">84</cx:pt>
          <cx:pt idx="8488">91</cx:pt>
          <cx:pt idx="8489">72</cx:pt>
          <cx:pt idx="8490">45</cx:pt>
          <cx:pt idx="8491">59</cx:pt>
          <cx:pt idx="8492">76</cx:pt>
          <cx:pt idx="8493">57</cx:pt>
          <cx:pt idx="8494">75</cx:pt>
          <cx:pt idx="8495">73</cx:pt>
          <cx:pt idx="8496">62</cx:pt>
          <cx:pt idx="8497">69</cx:pt>
          <cx:pt idx="8498">74</cx:pt>
          <cx:pt idx="8499">81</cx:pt>
          <cx:pt idx="8500">64</cx:pt>
          <cx:pt idx="8501">74</cx:pt>
          <cx:pt idx="8502">71</cx:pt>
          <cx:pt idx="8503">76</cx:pt>
          <cx:pt idx="8504">52</cx:pt>
          <cx:pt idx="8505">76</cx:pt>
          <cx:pt idx="8506">71</cx:pt>
          <cx:pt idx="8507">70</cx:pt>
          <cx:pt idx="8508">56</cx:pt>
          <cx:pt idx="8509">73</cx:pt>
          <cx:pt idx="8510">69</cx:pt>
          <cx:pt idx="8511">73</cx:pt>
          <cx:pt idx="8512">68</cx:pt>
          <cx:pt idx="8513">78</cx:pt>
          <cx:pt idx="8514">61</cx:pt>
          <cx:pt idx="8515">88</cx:pt>
          <cx:pt idx="8516">60</cx:pt>
          <cx:pt idx="8517">80</cx:pt>
          <cx:pt idx="8518">57</cx:pt>
          <cx:pt idx="8519">60</cx:pt>
          <cx:pt idx="8520">64</cx:pt>
          <cx:pt idx="8521">52</cx:pt>
          <cx:pt idx="8522">73</cx:pt>
          <cx:pt idx="8523">62</cx:pt>
          <cx:pt idx="8524">90</cx:pt>
          <cx:pt idx="8525">68</cx:pt>
          <cx:pt idx="8526">82</cx:pt>
          <cx:pt idx="8527">61</cx:pt>
          <cx:pt idx="8528">64</cx:pt>
          <cx:pt idx="8529">61</cx:pt>
          <cx:pt idx="8530">80</cx:pt>
          <cx:pt idx="8531">51</cx:pt>
          <cx:pt idx="8532">59</cx:pt>
          <cx:pt idx="8533">70</cx:pt>
          <cx:pt idx="8534">80</cx:pt>
          <cx:pt idx="8535">81</cx:pt>
          <cx:pt idx="8536">73</cx:pt>
          <cx:pt idx="8537">75</cx:pt>
          <cx:pt idx="8538">72</cx:pt>
          <cx:pt idx="8539">71</cx:pt>
          <cx:pt idx="8540">61</cx:pt>
          <cx:pt idx="8541">60</cx:pt>
          <cx:pt idx="8542">81</cx:pt>
          <cx:pt idx="8543">69</cx:pt>
          <cx:pt idx="8544">81</cx:pt>
          <cx:pt idx="8545">90</cx:pt>
          <cx:pt idx="8546">76</cx:pt>
          <cx:pt idx="8547">75</cx:pt>
          <cx:pt idx="8548">56</cx:pt>
          <cx:pt idx="8549">76</cx:pt>
          <cx:pt idx="8550">45</cx:pt>
          <cx:pt idx="8551">53</cx:pt>
          <cx:pt idx="8552">73</cx:pt>
          <cx:pt idx="8553">63</cx:pt>
          <cx:pt idx="8554">43</cx:pt>
          <cx:pt idx="8555">75</cx:pt>
          <cx:pt idx="8556">92</cx:pt>
          <cx:pt idx="8557">43</cx:pt>
          <cx:pt idx="8558">65</cx:pt>
          <cx:pt idx="8559">77</cx:pt>
          <cx:pt idx="8560">77</cx:pt>
          <cx:pt idx="8561">70</cx:pt>
          <cx:pt idx="8562">75</cx:pt>
          <cx:pt idx="8563">72</cx:pt>
          <cx:pt idx="8564">74</cx:pt>
          <cx:pt idx="8565">74</cx:pt>
          <cx:pt idx="8566">68</cx:pt>
          <cx:pt idx="8567">83</cx:pt>
          <cx:pt idx="8568">74</cx:pt>
          <cx:pt idx="8569">55</cx:pt>
          <cx:pt idx="8570">35</cx:pt>
          <cx:pt idx="8571">58</cx:pt>
          <cx:pt idx="8572">62</cx:pt>
          <cx:pt idx="8573">90</cx:pt>
          <cx:pt idx="8574">71</cx:pt>
          <cx:pt idx="8575">69</cx:pt>
          <cx:pt idx="8576">41</cx:pt>
          <cx:pt idx="8577">53</cx:pt>
          <cx:pt idx="8578">68</cx:pt>
          <cx:pt idx="8579">72</cx:pt>
          <cx:pt idx="8580">76</cx:pt>
          <cx:pt idx="8581">67</cx:pt>
          <cx:pt idx="8582">56</cx:pt>
          <cx:pt idx="8583">60</cx:pt>
          <cx:pt idx="8584">49</cx:pt>
          <cx:pt idx="8585">77</cx:pt>
          <cx:pt idx="8586">61</cx:pt>
          <cx:pt idx="8587">72</cx:pt>
          <cx:pt idx="8588">81</cx:pt>
          <cx:pt idx="8589">79</cx:pt>
          <cx:pt idx="8590">75</cx:pt>
          <cx:pt idx="8591">73</cx:pt>
          <cx:pt idx="8592">78</cx:pt>
          <cx:pt idx="8593">71</cx:pt>
          <cx:pt idx="8594">64</cx:pt>
          <cx:pt idx="8595">76</cx:pt>
          <cx:pt idx="8596">72</cx:pt>
          <cx:pt idx="8597">52</cx:pt>
          <cx:pt idx="8598">58</cx:pt>
          <cx:pt idx="8599">82</cx:pt>
          <cx:pt idx="8600">71</cx:pt>
          <cx:pt idx="8601">39</cx:pt>
          <cx:pt idx="8602">60</cx:pt>
          <cx:pt idx="8603">68</cx:pt>
          <cx:pt idx="8604">79</cx:pt>
          <cx:pt idx="8605">32</cx:pt>
          <cx:pt idx="8606">34</cx:pt>
          <cx:pt idx="8607">66</cx:pt>
          <cx:pt idx="8608">62</cx:pt>
          <cx:pt idx="8609">57</cx:pt>
          <cx:pt idx="8610">73</cx:pt>
          <cx:pt idx="8611">76</cx:pt>
          <cx:pt idx="8612">80</cx:pt>
          <cx:pt idx="8613">77</cx:pt>
          <cx:pt idx="8614">38</cx:pt>
          <cx:pt idx="8615">75</cx:pt>
          <cx:pt idx="8616">66</cx:pt>
          <cx:pt idx="8617">64</cx:pt>
          <cx:pt idx="8618">66</cx:pt>
          <cx:pt idx="8619">65</cx:pt>
          <cx:pt idx="8620">69</cx:pt>
          <cx:pt idx="8621">54</cx:pt>
          <cx:pt idx="8622">72</cx:pt>
          <cx:pt idx="8623">74</cx:pt>
          <cx:pt idx="8624">77</cx:pt>
          <cx:pt idx="8625">62</cx:pt>
          <cx:pt idx="8626">64</cx:pt>
          <cx:pt idx="8627">69</cx:pt>
          <cx:pt idx="8628">85</cx:pt>
          <cx:pt idx="8629">90</cx:pt>
          <cx:pt idx="8630">65</cx:pt>
          <cx:pt idx="8631">63</cx:pt>
          <cx:pt idx="8632">58</cx:pt>
          <cx:pt idx="8633">71</cx:pt>
          <cx:pt idx="8634">81</cx:pt>
          <cx:pt idx="8635">61</cx:pt>
          <cx:pt idx="8636">68</cx:pt>
          <cx:pt idx="8637">60</cx:pt>
          <cx:pt idx="8638">73</cx:pt>
          <cx:pt idx="8639">72</cx:pt>
          <cx:pt idx="8640">83</cx:pt>
          <cx:pt idx="8641">72</cx:pt>
          <cx:pt idx="8642">81</cx:pt>
          <cx:pt idx="8643">72</cx:pt>
          <cx:pt idx="8644">70</cx:pt>
          <cx:pt idx="8645">61</cx:pt>
          <cx:pt idx="8646">70</cx:pt>
          <cx:pt idx="8647">60</cx:pt>
          <cx:pt idx="8648">84</cx:pt>
          <cx:pt idx="8649">84</cx:pt>
          <cx:pt idx="8650">76</cx:pt>
          <cx:pt idx="8651">51</cx:pt>
          <cx:pt idx="8652">58</cx:pt>
          <cx:pt idx="8653">75</cx:pt>
          <cx:pt idx="8654">85</cx:pt>
          <cx:pt idx="8655">60</cx:pt>
          <cx:pt idx="8656">52</cx:pt>
          <cx:pt idx="8657">82</cx:pt>
          <cx:pt idx="8658">65</cx:pt>
          <cx:pt idx="8659">32</cx:pt>
          <cx:pt idx="8660">56</cx:pt>
          <cx:pt idx="8661">75</cx:pt>
          <cx:pt idx="8662">74</cx:pt>
          <cx:pt idx="8663">74</cx:pt>
          <cx:pt idx="8664">61</cx:pt>
          <cx:pt idx="8665">47</cx:pt>
          <cx:pt idx="8666">90</cx:pt>
          <cx:pt idx="8667">59</cx:pt>
          <cx:pt idx="8668">47</cx:pt>
          <cx:pt idx="8669">86</cx:pt>
          <cx:pt idx="8670">33</cx:pt>
          <cx:pt idx="8671">80</cx:pt>
          <cx:pt idx="8672">66</cx:pt>
          <cx:pt idx="8673">39</cx:pt>
          <cx:pt idx="8674">55</cx:pt>
          <cx:pt idx="8675">64</cx:pt>
          <cx:pt idx="8676">49</cx:pt>
          <cx:pt idx="8677">81</cx:pt>
          <cx:pt idx="8678">67</cx:pt>
          <cx:pt idx="8679">55</cx:pt>
          <cx:pt idx="8680">42</cx:pt>
          <cx:pt idx="8681">82</cx:pt>
          <cx:pt idx="8682">59</cx:pt>
          <cx:pt idx="8683">67</cx:pt>
          <cx:pt idx="8684">57</cx:pt>
          <cx:pt idx="8685">56</cx:pt>
          <cx:pt idx="8686">57</cx:pt>
          <cx:pt idx="8687">59</cx:pt>
          <cx:pt idx="8688">59</cx:pt>
          <cx:pt idx="8689">64</cx:pt>
          <cx:pt idx="8690">66</cx:pt>
          <cx:pt idx="8691">58</cx:pt>
          <cx:pt idx="8692">62</cx:pt>
          <cx:pt idx="8693">80</cx:pt>
          <cx:pt idx="8694">55</cx:pt>
          <cx:pt idx="8695">76</cx:pt>
          <cx:pt idx="8696">71</cx:pt>
          <cx:pt idx="8697">67</cx:pt>
          <cx:pt idx="8698">46</cx:pt>
          <cx:pt idx="8699">77</cx:pt>
          <cx:pt idx="8700">70</cx:pt>
          <cx:pt idx="8701">58</cx:pt>
          <cx:pt idx="8702">62</cx:pt>
          <cx:pt idx="8703">55</cx:pt>
          <cx:pt idx="8704">65</cx:pt>
          <cx:pt idx="8705">61</cx:pt>
          <cx:pt idx="8706">73</cx:pt>
          <cx:pt idx="8707">62</cx:pt>
          <cx:pt idx="8708">74</cx:pt>
          <cx:pt idx="8709">62</cx:pt>
          <cx:pt idx="8710">55</cx:pt>
          <cx:pt idx="8711">72</cx:pt>
          <cx:pt idx="8712">59</cx:pt>
          <cx:pt idx="8713">57</cx:pt>
          <cx:pt idx="8714">61</cx:pt>
          <cx:pt idx="8715">56</cx:pt>
          <cx:pt idx="8716">69</cx:pt>
          <cx:pt idx="8717">40</cx:pt>
          <cx:pt idx="8718">54</cx:pt>
          <cx:pt idx="8719">70</cx:pt>
          <cx:pt idx="8720">59</cx:pt>
          <cx:pt idx="8721">71</cx:pt>
          <cx:pt idx="8722">68</cx:pt>
          <cx:pt idx="8723">63</cx:pt>
          <cx:pt idx="8724">69</cx:pt>
          <cx:pt idx="8725">58</cx:pt>
          <cx:pt idx="8726">72</cx:pt>
          <cx:pt idx="8727">75</cx:pt>
          <cx:pt idx="8728">74</cx:pt>
          <cx:pt idx="8729">41</cx:pt>
          <cx:pt idx="8730">81</cx:pt>
          <cx:pt idx="8731">32</cx:pt>
          <cx:pt idx="8732">67</cx:pt>
          <cx:pt idx="8733">72</cx:pt>
          <cx:pt idx="8734">78</cx:pt>
          <cx:pt idx="8735">79</cx:pt>
          <cx:pt idx="8736">61</cx:pt>
          <cx:pt idx="8737">74</cx:pt>
          <cx:pt idx="8738">67</cx:pt>
          <cx:pt idx="8739">48</cx:pt>
          <cx:pt idx="8740">62</cx:pt>
          <cx:pt idx="8741">50</cx:pt>
          <cx:pt idx="8742">71</cx:pt>
          <cx:pt idx="8743">75</cx:pt>
          <cx:pt idx="8744">84</cx:pt>
          <cx:pt idx="8745">58</cx:pt>
          <cx:pt idx="8746">68</cx:pt>
          <cx:pt idx="8747">37</cx:pt>
          <cx:pt idx="8748">67</cx:pt>
          <cx:pt idx="8749">70</cx:pt>
          <cx:pt idx="8750">63</cx:pt>
          <cx:pt idx="8751">62</cx:pt>
          <cx:pt idx="8752">58</cx:pt>
          <cx:pt idx="8753">53</cx:pt>
          <cx:pt idx="8754">76</cx:pt>
          <cx:pt idx="8755">65</cx:pt>
          <cx:pt idx="8756">67</cx:pt>
          <cx:pt idx="8757">63</cx:pt>
          <cx:pt idx="8758">54</cx:pt>
          <cx:pt idx="8759">54</cx:pt>
          <cx:pt idx="8760">63</cx:pt>
          <cx:pt idx="8761">45</cx:pt>
          <cx:pt idx="8762">45</cx:pt>
          <cx:pt idx="8763">67</cx:pt>
          <cx:pt idx="8764">82</cx:pt>
          <cx:pt idx="8765">37</cx:pt>
          <cx:pt idx="8766">76</cx:pt>
          <cx:pt idx="8767">42</cx:pt>
          <cx:pt idx="8768">59</cx:pt>
          <cx:pt idx="8769">55</cx:pt>
          <cx:pt idx="8770">36</cx:pt>
          <cx:pt idx="8771">57</cx:pt>
          <cx:pt idx="8772">58</cx:pt>
          <cx:pt idx="8773">60</cx:pt>
          <cx:pt idx="8774">59</cx:pt>
          <cx:pt idx="8775">55</cx:pt>
          <cx:pt idx="8776">75</cx:pt>
          <cx:pt idx="8777">68</cx:pt>
          <cx:pt idx="8778">69</cx:pt>
          <cx:pt idx="8779">72</cx:pt>
          <cx:pt idx="8780">65</cx:pt>
          <cx:pt idx="8781">58</cx:pt>
          <cx:pt idx="8782">61</cx:pt>
          <cx:pt idx="8783">62</cx:pt>
          <cx:pt idx="8784">46</cx:pt>
          <cx:pt idx="8785">53</cx:pt>
          <cx:pt idx="8786">58</cx:pt>
          <cx:pt idx="8787">57</cx:pt>
          <cx:pt idx="8788">65</cx:pt>
          <cx:pt idx="8789">55</cx:pt>
          <cx:pt idx="8790">55</cx:pt>
          <cx:pt idx="8791">61</cx:pt>
          <cx:pt idx="8792">72</cx:pt>
          <cx:pt idx="8793">77</cx:pt>
          <cx:pt idx="8794">73</cx:pt>
          <cx:pt idx="8795">34</cx:pt>
          <cx:pt idx="8796">74</cx:pt>
          <cx:pt idx="8797">71</cx:pt>
          <cx:pt idx="8798">60</cx:pt>
          <cx:pt idx="8799">74</cx:pt>
          <cx:pt idx="8800">66</cx:pt>
          <cx:pt idx="8801">83</cx:pt>
          <cx:pt idx="8802">36</cx:pt>
          <cx:pt idx="8803">62</cx:pt>
          <cx:pt idx="8804">60</cx:pt>
          <cx:pt idx="8805">85</cx:pt>
          <cx:pt idx="8806">52</cx:pt>
          <cx:pt idx="8807">74</cx:pt>
          <cx:pt idx="8808">90</cx:pt>
          <cx:pt idx="8809">40</cx:pt>
          <cx:pt idx="8810">62</cx:pt>
          <cx:pt idx="8811">62</cx:pt>
          <cx:pt idx="8812">74</cx:pt>
          <cx:pt idx="8813">64</cx:pt>
          <cx:pt idx="8814">55</cx:pt>
          <cx:pt idx="8815">60</cx:pt>
          <cx:pt idx="8816">84</cx:pt>
          <cx:pt idx="8817">89</cx:pt>
          <cx:pt idx="8818">55</cx:pt>
          <cx:pt idx="8819">50</cx:pt>
          <cx:pt idx="8820">58</cx:pt>
          <cx:pt idx="8821">62</cx:pt>
          <cx:pt idx="8822">59</cx:pt>
          <cx:pt idx="8823">65</cx:pt>
          <cx:pt idx="8824">74</cx:pt>
          <cx:pt idx="8825">56</cx:pt>
          <cx:pt idx="8826">68</cx:pt>
          <cx:pt idx="8827">63</cx:pt>
          <cx:pt idx="8828">63</cx:pt>
          <cx:pt idx="8829">67</cx:pt>
          <cx:pt idx="8830">62</cx:pt>
          <cx:pt idx="8831">79</cx:pt>
          <cx:pt idx="8832">69</cx:pt>
          <cx:pt idx="8833">69</cx:pt>
          <cx:pt idx="8834">59</cx:pt>
          <cx:pt idx="8835">68</cx:pt>
          <cx:pt idx="8836">62</cx:pt>
          <cx:pt idx="8837">63</cx:pt>
          <cx:pt idx="8838">72</cx:pt>
          <cx:pt idx="8839">60</cx:pt>
          <cx:pt idx="8840">65</cx:pt>
          <cx:pt idx="8841">61</cx:pt>
          <cx:pt idx="8842">48</cx:pt>
          <cx:pt idx="8843">57</cx:pt>
          <cx:pt idx="8844">72</cx:pt>
          <cx:pt idx="8845">76</cx:pt>
          <cx:pt idx="8846">55</cx:pt>
          <cx:pt idx="8847">56</cx:pt>
          <cx:pt idx="8848">63</cx:pt>
          <cx:pt idx="8849">38</cx:pt>
          <cx:pt idx="8850">71</cx:pt>
          <cx:pt idx="8851">68</cx:pt>
          <cx:pt idx="8852">90</cx:pt>
          <cx:pt idx="8853">59</cx:pt>
          <cx:pt idx="8854">69</cx:pt>
          <cx:pt idx="8855">61</cx:pt>
          <cx:pt idx="8856">55</cx:pt>
          <cx:pt idx="8857">70</cx:pt>
          <cx:pt idx="8858">91</cx:pt>
          <cx:pt idx="8859">66</cx:pt>
          <cx:pt idx="8860">57</cx:pt>
          <cx:pt idx="8861">72</cx:pt>
          <cx:pt idx="8862">71</cx:pt>
          <cx:pt idx="8863">68</cx:pt>
          <cx:pt idx="8864">42</cx:pt>
          <cx:pt idx="8865">54</cx:pt>
          <cx:pt idx="8866">64</cx:pt>
          <cx:pt idx="8867">65</cx:pt>
          <cx:pt idx="8868">54</cx:pt>
          <cx:pt idx="8869">56</cx:pt>
          <cx:pt idx="8870">57</cx:pt>
          <cx:pt idx="8871">59</cx:pt>
          <cx:pt idx="8872">70</cx:pt>
          <cx:pt idx="8873">82</cx:pt>
          <cx:pt idx="8874">73</cx:pt>
          <cx:pt idx="8875">72</cx:pt>
          <cx:pt idx="8876">70</cx:pt>
          <cx:pt idx="8877">81</cx:pt>
          <cx:pt idx="8878">60</cx:pt>
          <cx:pt idx="8879">76</cx:pt>
          <cx:pt idx="8880">65</cx:pt>
          <cx:pt idx="8881">54</cx:pt>
          <cx:pt idx="8882">62</cx:pt>
          <cx:pt idx="8883">52</cx:pt>
          <cx:pt idx="8884">48</cx:pt>
          <cx:pt idx="8885">70</cx:pt>
          <cx:pt idx="8886">75</cx:pt>
          <cx:pt idx="8887">58</cx:pt>
          <cx:pt idx="8888">42</cx:pt>
          <cx:pt idx="8889">47</cx:pt>
          <cx:pt idx="8890">41</cx:pt>
          <cx:pt idx="8891">51</cx:pt>
          <cx:pt idx="8892">82</cx:pt>
          <cx:pt idx="8893">90</cx:pt>
          <cx:pt idx="8894">58</cx:pt>
          <cx:pt idx="8895">57</cx:pt>
          <cx:pt idx="8896">65</cx:pt>
          <cx:pt idx="8897">60</cx:pt>
          <cx:pt idx="8898">70</cx:pt>
          <cx:pt idx="8899">41</cx:pt>
          <cx:pt idx="8900">58</cx:pt>
          <cx:pt idx="8901">63</cx:pt>
          <cx:pt idx="8902">53</cx:pt>
          <cx:pt idx="8903">72</cx:pt>
          <cx:pt idx="8904">65</cx:pt>
          <cx:pt idx="8905">54</cx:pt>
          <cx:pt idx="8906">71</cx:pt>
          <cx:pt idx="8907">74</cx:pt>
          <cx:pt idx="8908">61</cx:pt>
          <cx:pt idx="8909">73</cx:pt>
          <cx:pt idx="8910">78</cx:pt>
          <cx:pt idx="8911">60</cx:pt>
          <cx:pt idx="8912">57</cx:pt>
          <cx:pt idx="8913">84</cx:pt>
          <cx:pt idx="8914">73</cx:pt>
          <cx:pt idx="8915">57</cx:pt>
          <cx:pt idx="8916">35</cx:pt>
          <cx:pt idx="8917">68</cx:pt>
          <cx:pt idx="8918">57</cx:pt>
          <cx:pt idx="8919">55</cx:pt>
          <cx:pt idx="8920">79</cx:pt>
          <cx:pt idx="8921">75</cx:pt>
          <cx:pt idx="8922">69</cx:pt>
          <cx:pt idx="8923">71</cx:pt>
          <cx:pt idx="8924">60</cx:pt>
          <cx:pt idx="8925">64</cx:pt>
          <cx:pt idx="8926">58</cx:pt>
          <cx:pt idx="8927">41</cx:pt>
          <cx:pt idx="8928">62</cx:pt>
          <cx:pt idx="8929">60</cx:pt>
          <cx:pt idx="8930">75</cx:pt>
          <cx:pt idx="8931">50</cx:pt>
          <cx:pt idx="8932">42</cx:pt>
          <cx:pt idx="8933">83</cx:pt>
          <cx:pt idx="8934">85</cx:pt>
          <cx:pt idx="8935">77</cx:pt>
          <cx:pt idx="8936">72</cx:pt>
          <cx:pt idx="8937">70</cx:pt>
          <cx:pt idx="8938">54</cx:pt>
          <cx:pt idx="8939">57</cx:pt>
          <cx:pt idx="8940">63</cx:pt>
          <cx:pt idx="8941">90</cx:pt>
          <cx:pt idx="8942">50</cx:pt>
          <cx:pt idx="8943">62</cx:pt>
          <cx:pt idx="8944">75</cx:pt>
          <cx:pt idx="8945">67</cx:pt>
          <cx:pt idx="8946">65</cx:pt>
          <cx:pt idx="8947">31</cx:pt>
          <cx:pt idx="8948">37</cx:pt>
          <cx:pt idx="8949">75</cx:pt>
          <cx:pt idx="8950">68</cx:pt>
          <cx:pt idx="8951">78</cx:pt>
          <cx:pt idx="8952">62</cx:pt>
          <cx:pt idx="8953">61</cx:pt>
          <cx:pt idx="8954">66</cx:pt>
          <cx:pt idx="8955">74</cx:pt>
          <cx:pt idx="8956">55</cx:pt>
          <cx:pt idx="8957">91</cx:pt>
          <cx:pt idx="8958">54</cx:pt>
          <cx:pt idx="8959">84</cx:pt>
          <cx:pt idx="8960">69</cx:pt>
          <cx:pt idx="8961">92</cx:pt>
          <cx:pt idx="8962">71</cx:pt>
          <cx:pt idx="8963">57</cx:pt>
          <cx:pt idx="8964">57</cx:pt>
          <cx:pt idx="8965">55</cx:pt>
          <cx:pt idx="8966">60</cx:pt>
          <cx:pt idx="8967">88</cx:pt>
          <cx:pt idx="8968">78</cx:pt>
          <cx:pt idx="8969">75</cx:pt>
          <cx:pt idx="8970">59</cx:pt>
          <cx:pt idx="8971">64</cx:pt>
          <cx:pt idx="8972">82</cx:pt>
          <cx:pt idx="8973">73</cx:pt>
          <cx:pt idx="8974">41</cx:pt>
          <cx:pt idx="8975">79</cx:pt>
          <cx:pt idx="8976">65</cx:pt>
          <cx:pt idx="8977">70</cx:pt>
          <cx:pt idx="8978">83</cx:pt>
          <cx:pt idx="8979">55</cx:pt>
          <cx:pt idx="8980">55</cx:pt>
          <cx:pt idx="8981">72</cx:pt>
          <cx:pt idx="8982">72</cx:pt>
          <cx:pt idx="8983">67</cx:pt>
          <cx:pt idx="8984">92</cx:pt>
          <cx:pt idx="8985">64</cx:pt>
          <cx:pt idx="8986">85</cx:pt>
          <cx:pt idx="8987">61</cx:pt>
          <cx:pt idx="8988">63</cx:pt>
          <cx:pt idx="8989">58</cx:pt>
          <cx:pt idx="8990">33</cx:pt>
          <cx:pt idx="8991">72</cx:pt>
          <cx:pt idx="8992">54</cx:pt>
          <cx:pt idx="8993">56</cx:pt>
          <cx:pt idx="8994">51</cx:pt>
          <cx:pt idx="8995">71</cx:pt>
          <cx:pt idx="8996">54</cx:pt>
          <cx:pt idx="8997">58</cx:pt>
          <cx:pt idx="8998">66</cx:pt>
          <cx:pt idx="8999">84</cx:pt>
          <cx:pt idx="9000">52</cx:pt>
          <cx:pt idx="9001">50</cx:pt>
          <cx:pt idx="9002">57</cx:pt>
          <cx:pt idx="9003">74</cx:pt>
          <cx:pt idx="9004">48</cx:pt>
          <cx:pt idx="9005">70</cx:pt>
          <cx:pt idx="9006">34</cx:pt>
          <cx:pt idx="9007">64</cx:pt>
          <cx:pt idx="9008">61</cx:pt>
          <cx:pt idx="9009">55</cx:pt>
          <cx:pt idx="9010">59</cx:pt>
          <cx:pt idx="9011">63</cx:pt>
          <cx:pt idx="9012">69</cx:pt>
          <cx:pt idx="9013">63</cx:pt>
          <cx:pt idx="9014">63</cx:pt>
          <cx:pt idx="9015">79</cx:pt>
          <cx:pt idx="9016">80</cx:pt>
          <cx:pt idx="9017">80</cx:pt>
          <cx:pt idx="9018">34</cx:pt>
          <cx:pt idx="9019">40</cx:pt>
          <cx:pt idx="9020">70</cx:pt>
          <cx:pt idx="9021">65</cx:pt>
          <cx:pt idx="9022">70</cx:pt>
          <cx:pt idx="9023">78</cx:pt>
          <cx:pt idx="9024">54</cx:pt>
          <cx:pt idx="9025">76</cx:pt>
          <cx:pt idx="9026">59</cx:pt>
          <cx:pt idx="9027">79</cx:pt>
          <cx:pt idx="9028">55</cx:pt>
          <cx:pt idx="9029">58</cx:pt>
          <cx:pt idx="9030">65</cx:pt>
          <cx:pt idx="9031">72</cx:pt>
          <cx:pt idx="9032">63</cx:pt>
          <cx:pt idx="9033">81</cx:pt>
          <cx:pt idx="9034">78</cx:pt>
          <cx:pt idx="9035">67</cx:pt>
          <cx:pt idx="9036">52</cx:pt>
          <cx:pt idx="9037">71</cx:pt>
          <cx:pt idx="9038">75</cx:pt>
          <cx:pt idx="9039">53</cx:pt>
          <cx:pt idx="9040">40</cx:pt>
          <cx:pt idx="9041">54</cx:pt>
          <cx:pt idx="9042">70</cx:pt>
          <cx:pt idx="9043">89</cx:pt>
          <cx:pt idx="9044">78</cx:pt>
          <cx:pt idx="9045">80</cx:pt>
          <cx:pt idx="9046">66</cx:pt>
          <cx:pt idx="9047">78</cx:pt>
          <cx:pt idx="9048">83</cx:pt>
          <cx:pt idx="9049">68</cx:pt>
          <cx:pt idx="9050">80</cx:pt>
          <cx:pt idx="9051">38</cx:pt>
          <cx:pt idx="9052">90</cx:pt>
          <cx:pt idx="9053">68</cx:pt>
          <cx:pt idx="9054">69</cx:pt>
          <cx:pt idx="9055">65</cx:pt>
          <cx:pt idx="9056">41</cx:pt>
          <cx:pt idx="9057">57</cx:pt>
          <cx:pt idx="9058">68</cx:pt>
          <cx:pt idx="9059">67</cx:pt>
          <cx:pt idx="9060">67</cx:pt>
          <cx:pt idx="9061">64</cx:pt>
          <cx:pt idx="9062">84</cx:pt>
          <cx:pt idx="9063">39</cx:pt>
          <cx:pt idx="9064">64</cx:pt>
          <cx:pt idx="9065">74</cx:pt>
          <cx:pt idx="9066">61</cx:pt>
          <cx:pt idx="9067">62</cx:pt>
          <cx:pt idx="9068">83</cx:pt>
          <cx:pt idx="9069">75</cx:pt>
          <cx:pt idx="9070">71</cx:pt>
          <cx:pt idx="9071">58</cx:pt>
          <cx:pt idx="9072">78</cx:pt>
          <cx:pt idx="9073">63</cx:pt>
          <cx:pt idx="9074">65</cx:pt>
          <cx:pt idx="9075">42</cx:pt>
          <cx:pt idx="9076">58</cx:pt>
          <cx:pt idx="9077">71</cx:pt>
          <cx:pt idx="9078">51</cx:pt>
          <cx:pt idx="9079">53</cx:pt>
          <cx:pt idx="9080">50</cx:pt>
          <cx:pt idx="9081">89</cx:pt>
          <cx:pt idx="9082">70</cx:pt>
          <cx:pt idx="9083">56</cx:pt>
          <cx:pt idx="9084">64</cx:pt>
          <cx:pt idx="9085">81</cx:pt>
          <cx:pt idx="9086">62</cx:pt>
          <cx:pt idx="9087">71</cx:pt>
          <cx:pt idx="9088">52</cx:pt>
          <cx:pt idx="9089">71</cx:pt>
          <cx:pt idx="9090">74</cx:pt>
          <cx:pt idx="9091">46</cx:pt>
          <cx:pt idx="9092">68</cx:pt>
          <cx:pt idx="9093">74</cx:pt>
          <cx:pt idx="9094">72</cx:pt>
          <cx:pt idx="9095">83</cx:pt>
          <cx:pt idx="9096">82</cx:pt>
          <cx:pt idx="9097">64</cx:pt>
          <cx:pt idx="9098">68</cx:pt>
          <cx:pt idx="9099">63</cx:pt>
          <cx:pt idx="9100">71</cx:pt>
          <cx:pt idx="9101">81</cx:pt>
          <cx:pt idx="9102">65</cx:pt>
          <cx:pt idx="9103">73</cx:pt>
          <cx:pt idx="9104">57</cx:pt>
          <cx:pt idx="9105">72</cx:pt>
          <cx:pt idx="9106">69</cx:pt>
          <cx:pt idx="9107">74</cx:pt>
          <cx:pt idx="9108">57</cx:pt>
          <cx:pt idx="9109">63</cx:pt>
          <cx:pt idx="9110">66</cx:pt>
          <cx:pt idx="9111">68</cx:pt>
          <cx:pt idx="9112">70</cx:pt>
          <cx:pt idx="9113">77</cx:pt>
          <cx:pt idx="9114">60</cx:pt>
          <cx:pt idx="9115">84</cx:pt>
          <cx:pt idx="9116">67</cx:pt>
          <cx:pt idx="9117">59</cx:pt>
          <cx:pt idx="9118">45</cx:pt>
          <cx:pt idx="9119">66</cx:pt>
          <cx:pt idx="9120">57</cx:pt>
          <cx:pt idx="9121">57</cx:pt>
          <cx:pt idx="9122">83</cx:pt>
          <cx:pt idx="9123">51</cx:pt>
          <cx:pt idx="9124">81</cx:pt>
          <cx:pt idx="9125">47</cx:pt>
          <cx:pt idx="9126">70</cx:pt>
          <cx:pt idx="9127">63</cx:pt>
          <cx:pt idx="9128">84</cx:pt>
          <cx:pt idx="9129">57</cx:pt>
          <cx:pt idx="9130">51</cx:pt>
          <cx:pt idx="9131">75</cx:pt>
          <cx:pt idx="9132">61</cx:pt>
          <cx:pt idx="9133">66</cx:pt>
          <cx:pt idx="9134">65</cx:pt>
          <cx:pt idx="9135">58</cx:pt>
          <cx:pt idx="9136">63</cx:pt>
          <cx:pt idx="9137">73</cx:pt>
          <cx:pt idx="9138">71</cx:pt>
          <cx:pt idx="9139">74</cx:pt>
          <cx:pt idx="9140">55</cx:pt>
          <cx:pt idx="9141">73</cx:pt>
          <cx:pt idx="9142">78</cx:pt>
          <cx:pt idx="9143">72</cx:pt>
          <cx:pt idx="9144">68</cx:pt>
          <cx:pt idx="9145">73</cx:pt>
          <cx:pt idx="9146">84</cx:pt>
          <cx:pt idx="9147">70</cx:pt>
          <cx:pt idx="9148">77</cx:pt>
          <cx:pt idx="9149">54</cx:pt>
          <cx:pt idx="9150">62</cx:pt>
          <cx:pt idx="9151">72</cx:pt>
          <cx:pt idx="9152">41</cx:pt>
          <cx:pt idx="9153">65</cx:pt>
          <cx:pt idx="9154">68</cx:pt>
          <cx:pt idx="9155">70</cx:pt>
          <cx:pt idx="9156">74</cx:pt>
          <cx:pt idx="9157">64</cx:pt>
          <cx:pt idx="9158">59</cx:pt>
          <cx:pt idx="9159">77</cx:pt>
          <cx:pt idx="9160">73</cx:pt>
          <cx:pt idx="9161">59</cx:pt>
          <cx:pt idx="9162">89</cx:pt>
          <cx:pt idx="9163">71</cx:pt>
          <cx:pt idx="9164">77</cx:pt>
          <cx:pt idx="9165">66</cx:pt>
          <cx:pt idx="9166">83</cx:pt>
          <cx:pt idx="9167">62</cx:pt>
          <cx:pt idx="9168">81</cx:pt>
          <cx:pt idx="9169">55</cx:pt>
          <cx:pt idx="9170">62</cx:pt>
          <cx:pt idx="9171">67</cx:pt>
          <cx:pt idx="9172">89</cx:pt>
          <cx:pt idx="9173">91</cx:pt>
          <cx:pt idx="9174">58</cx:pt>
          <cx:pt idx="9175">73</cx:pt>
          <cx:pt idx="9176">66</cx:pt>
          <cx:pt idx="9177">61</cx:pt>
          <cx:pt idx="9178">72</cx:pt>
          <cx:pt idx="9179">80</cx:pt>
          <cx:pt idx="9180">69</cx:pt>
          <cx:pt idx="9181">81</cx:pt>
          <cx:pt idx="9182">54</cx:pt>
          <cx:pt idx="9183">70</cx:pt>
          <cx:pt idx="9184">35</cx:pt>
          <cx:pt idx="9185">41</cx:pt>
          <cx:pt idx="9186">71</cx:pt>
          <cx:pt idx="9187">76</cx:pt>
          <cx:pt idx="9188">70</cx:pt>
          <cx:pt idx="9189">57</cx:pt>
          <cx:pt idx="9190">48</cx:pt>
          <cx:pt idx="9191">65</cx:pt>
          <cx:pt idx="9192">74</cx:pt>
          <cx:pt idx="9193">67</cx:pt>
          <cx:pt idx="9194">54</cx:pt>
          <cx:pt idx="9195">59</cx:pt>
          <cx:pt idx="9196">71</cx:pt>
          <cx:pt idx="9197">84</cx:pt>
          <cx:pt idx="9198">44</cx:pt>
          <cx:pt idx="9199">74</cx:pt>
          <cx:pt idx="9200">48</cx:pt>
          <cx:pt idx="9201">56</cx:pt>
          <cx:pt idx="9202">71</cx:pt>
          <cx:pt idx="9203">66</cx:pt>
          <cx:pt idx="9204">57</cx:pt>
          <cx:pt idx="9205">70</cx:pt>
          <cx:pt idx="9206">72</cx:pt>
          <cx:pt idx="9207">74</cx:pt>
          <cx:pt idx="9208">79</cx:pt>
          <cx:pt idx="9209">75</cx:pt>
          <cx:pt idx="9210">65</cx:pt>
          <cx:pt idx="9211">45</cx:pt>
          <cx:pt idx="9212">57</cx:pt>
          <cx:pt idx="9213">68</cx:pt>
          <cx:pt idx="9214">60</cx:pt>
          <cx:pt idx="9215">62</cx:pt>
          <cx:pt idx="9216">80</cx:pt>
          <cx:pt idx="9217">65</cx:pt>
          <cx:pt idx="9218">57</cx:pt>
          <cx:pt idx="9219">60</cx:pt>
          <cx:pt idx="9220">56</cx:pt>
          <cx:pt idx="9221">70</cx:pt>
          <cx:pt idx="9222">60</cx:pt>
          <cx:pt idx="9223">82</cx:pt>
          <cx:pt idx="9224">61</cx:pt>
          <cx:pt idx="9225">65</cx:pt>
          <cx:pt idx="9226">74</cx:pt>
          <cx:pt idx="9227">71</cx:pt>
          <cx:pt idx="9228">64</cx:pt>
          <cx:pt idx="9229">70</cx:pt>
          <cx:pt idx="9230">63</cx:pt>
          <cx:pt idx="9231">66</cx:pt>
          <cx:pt idx="9232">44</cx:pt>
          <cx:pt idx="9233">63</cx:pt>
          <cx:pt idx="9234">60</cx:pt>
          <cx:pt idx="9235">54</cx:pt>
          <cx:pt idx="9236">65</cx:pt>
          <cx:pt idx="9237">79</cx:pt>
          <cx:pt idx="9238">71</cx:pt>
          <cx:pt idx="9239">34</cx:pt>
          <cx:pt idx="9240">65</cx:pt>
          <cx:pt idx="9241">72</cx:pt>
          <cx:pt idx="9242">50</cx:pt>
          <cx:pt idx="9243">58</cx:pt>
          <cx:pt idx="9244">62</cx:pt>
          <cx:pt idx="9245">62</cx:pt>
          <cx:pt idx="9246">73</cx:pt>
          <cx:pt idx="9247">59</cx:pt>
          <cx:pt idx="9248">77</cx:pt>
          <cx:pt idx="9249">70</cx:pt>
          <cx:pt idx="9250">55</cx:pt>
          <cx:pt idx="9251">63</cx:pt>
          <cx:pt idx="9252">70</cx:pt>
          <cx:pt idx="9253">70</cx:pt>
          <cx:pt idx="9254">32</cx:pt>
          <cx:pt idx="9255">32</cx:pt>
          <cx:pt idx="9256">66</cx:pt>
          <cx:pt idx="9257">71</cx:pt>
          <cx:pt idx="9258">77</cx:pt>
          <cx:pt idx="9259">74</cx:pt>
          <cx:pt idx="9260">54</cx:pt>
          <cx:pt idx="9261">33</cx:pt>
          <cx:pt idx="9262">71</cx:pt>
          <cx:pt idx="9263">49</cx:pt>
          <cx:pt idx="9264">77</cx:pt>
          <cx:pt idx="9265">66</cx:pt>
          <cx:pt idx="9266">29</cx:pt>
          <cx:pt idx="9267">63</cx:pt>
          <cx:pt idx="9268">70</cx:pt>
          <cx:pt idx="9269">71</cx:pt>
          <cx:pt idx="9270">58</cx:pt>
          <cx:pt idx="9271">51</cx:pt>
          <cx:pt idx="9272">48</cx:pt>
          <cx:pt idx="9273">80</cx:pt>
          <cx:pt idx="9274">58</cx:pt>
          <cx:pt idx="9275">54</cx:pt>
          <cx:pt idx="9276">71</cx:pt>
          <cx:pt idx="9277">67</cx:pt>
          <cx:pt idx="9278">68</cx:pt>
          <cx:pt idx="9279">32</cx:pt>
          <cx:pt idx="9280">80</cx:pt>
          <cx:pt idx="9281">74</cx:pt>
          <cx:pt idx="9282">66</cx:pt>
          <cx:pt idx="9283">66</cx:pt>
          <cx:pt idx="9284">61</cx:pt>
          <cx:pt idx="9285">74</cx:pt>
          <cx:pt idx="9286">65</cx:pt>
          <cx:pt idx="9287">59</cx:pt>
          <cx:pt idx="9288">67</cx:pt>
          <cx:pt idx="9289">76</cx:pt>
          <cx:pt idx="9290">83</cx:pt>
          <cx:pt idx="9291">65</cx:pt>
          <cx:pt idx="9292">59</cx:pt>
          <cx:pt idx="9293">90</cx:pt>
          <cx:pt idx="9294">66</cx:pt>
          <cx:pt idx="9295">86</cx:pt>
          <cx:pt idx="9296">64</cx:pt>
          <cx:pt idx="9297">54</cx:pt>
          <cx:pt idx="9298">67</cx:pt>
          <cx:pt idx="9299">78</cx:pt>
          <cx:pt idx="9300">79</cx:pt>
          <cx:pt idx="9301">80</cx:pt>
          <cx:pt idx="9302">90</cx:pt>
          <cx:pt idx="9303">84</cx:pt>
          <cx:pt idx="9304">67</cx:pt>
          <cx:pt idx="9305">51</cx:pt>
          <cx:pt idx="9306">80</cx:pt>
          <cx:pt idx="9307">73</cx:pt>
          <cx:pt idx="9308">71</cx:pt>
          <cx:pt idx="9309">44</cx:pt>
          <cx:pt idx="9310">65</cx:pt>
          <cx:pt idx="9311">72</cx:pt>
          <cx:pt idx="9312">45</cx:pt>
          <cx:pt idx="9313">69</cx:pt>
          <cx:pt idx="9314">78</cx:pt>
          <cx:pt idx="9315">70</cx:pt>
          <cx:pt idx="9316">64</cx:pt>
          <cx:pt idx="9317">42</cx:pt>
          <cx:pt idx="9318">53</cx:pt>
          <cx:pt idx="9319">77</cx:pt>
          <cx:pt idx="9320">83</cx:pt>
          <cx:pt idx="9321">87</cx:pt>
          <cx:pt idx="9322">64</cx:pt>
          <cx:pt idx="9323">54</cx:pt>
          <cx:pt idx="9324">79</cx:pt>
          <cx:pt idx="9325">80</cx:pt>
          <cx:pt idx="9326">81</cx:pt>
          <cx:pt idx="9327">80</cx:pt>
          <cx:pt idx="9328">80</cx:pt>
          <cx:pt idx="9329">63</cx:pt>
          <cx:pt idx="9330">79</cx:pt>
          <cx:pt idx="9331">65</cx:pt>
          <cx:pt idx="9332">56</cx:pt>
          <cx:pt idx="9333">81</cx:pt>
          <cx:pt idx="9334">63</cx:pt>
          <cx:pt idx="9335">63</cx:pt>
          <cx:pt idx="9336">64</cx:pt>
          <cx:pt idx="9337">74</cx:pt>
          <cx:pt idx="9338">71</cx:pt>
          <cx:pt idx="9339">65</cx:pt>
          <cx:pt idx="9340">60</cx:pt>
          <cx:pt idx="9341">76</cx:pt>
          <cx:pt idx="9342">65</cx:pt>
          <cx:pt idx="9343">57</cx:pt>
          <cx:pt idx="9344">55</cx:pt>
          <cx:pt idx="9345">60</cx:pt>
          <cx:pt idx="9346">74</cx:pt>
          <cx:pt idx="9347">57</cx:pt>
          <cx:pt idx="9348">54</cx:pt>
          <cx:pt idx="9349">72</cx:pt>
          <cx:pt idx="9350">33</cx:pt>
          <cx:pt idx="9351">55</cx:pt>
          <cx:pt idx="9352">70</cx:pt>
          <cx:pt idx="9353">57</cx:pt>
          <cx:pt idx="9354">46</cx:pt>
          <cx:pt idx="9355">80</cx:pt>
          <cx:pt idx="9356">76</cx:pt>
          <cx:pt idx="9357">77</cx:pt>
          <cx:pt idx="9358">58</cx:pt>
          <cx:pt idx="9359">64</cx:pt>
          <cx:pt idx="9360">57</cx:pt>
          <cx:pt idx="9361">81</cx:pt>
          <cx:pt idx="9362">37</cx:pt>
          <cx:pt idx="9363">72</cx:pt>
          <cx:pt idx="9364">71</cx:pt>
          <cx:pt idx="9365">36</cx:pt>
          <cx:pt idx="9366">64</cx:pt>
          <cx:pt idx="9367">91</cx:pt>
          <cx:pt idx="9368">59</cx:pt>
          <cx:pt idx="9369">72</cx:pt>
          <cx:pt idx="9370">75</cx:pt>
          <cx:pt idx="9371">77</cx:pt>
          <cx:pt idx="9372">71</cx:pt>
          <cx:pt idx="9373">70</cx:pt>
          <cx:pt idx="9374">64</cx:pt>
          <cx:pt idx="9375">59</cx:pt>
          <cx:pt idx="9376">55</cx:pt>
          <cx:pt idx="9377">56</cx:pt>
          <cx:pt idx="9378">78</cx:pt>
          <cx:pt idx="9379">57</cx:pt>
          <cx:pt idx="9380">58</cx:pt>
          <cx:pt idx="9381">87</cx:pt>
          <cx:pt idx="9382">83</cx:pt>
          <cx:pt idx="9383">80</cx:pt>
          <cx:pt idx="9384">80</cx:pt>
          <cx:pt idx="9385">46</cx:pt>
          <cx:pt idx="9386">70</cx:pt>
          <cx:pt idx="9387">57</cx:pt>
          <cx:pt idx="9388">74</cx:pt>
          <cx:pt idx="9389">62</cx:pt>
          <cx:pt idx="9390">56</cx:pt>
          <cx:pt idx="9391">52</cx:pt>
          <cx:pt idx="9392">57</cx:pt>
          <cx:pt idx="9393">72</cx:pt>
          <cx:pt idx="9394">71</cx:pt>
          <cx:pt idx="9395">46</cx:pt>
          <cx:pt idx="9396">66</cx:pt>
          <cx:pt idx="9397">59</cx:pt>
          <cx:pt idx="9398">61</cx:pt>
          <cx:pt idx="9399">67</cx:pt>
          <cx:pt idx="9400">50</cx:pt>
          <cx:pt idx="9401">73</cx:pt>
          <cx:pt idx="9402">76</cx:pt>
          <cx:pt idx="9403">62</cx:pt>
          <cx:pt idx="9404">59</cx:pt>
          <cx:pt idx="9405">74</cx:pt>
          <cx:pt idx="9406">63</cx:pt>
          <cx:pt idx="9407">59</cx:pt>
          <cx:pt idx="9408">53</cx:pt>
          <cx:pt idx="9409">74</cx:pt>
          <cx:pt idx="9410">61</cx:pt>
          <cx:pt idx="9411">68</cx:pt>
          <cx:pt idx="9412">58</cx:pt>
          <cx:pt idx="9413">60</cx:pt>
          <cx:pt idx="9414">72</cx:pt>
          <cx:pt idx="9415">36</cx:pt>
          <cx:pt idx="9416">70</cx:pt>
          <cx:pt idx="9417">62</cx:pt>
          <cx:pt idx="9418">82</cx:pt>
          <cx:pt idx="9419">75</cx:pt>
          <cx:pt idx="9420">59</cx:pt>
          <cx:pt idx="9421">59</cx:pt>
          <cx:pt idx="9422">47</cx:pt>
          <cx:pt idx="9423">63</cx:pt>
          <cx:pt idx="9424">64</cx:pt>
          <cx:pt idx="9425">73</cx:pt>
          <cx:pt idx="9426">69</cx:pt>
          <cx:pt idx="9427">57</cx:pt>
          <cx:pt idx="9428">61</cx:pt>
          <cx:pt idx="9429">76</cx:pt>
          <cx:pt idx="9430">71</cx:pt>
          <cx:pt idx="9431">72</cx:pt>
          <cx:pt idx="9432">84</cx:pt>
          <cx:pt idx="9433">45</cx:pt>
          <cx:pt idx="9434">60</cx:pt>
          <cx:pt idx="9435">71</cx:pt>
          <cx:pt idx="9436">65</cx:pt>
          <cx:pt idx="9437">49</cx:pt>
          <cx:pt idx="9438">72</cx:pt>
          <cx:pt idx="9439">59</cx:pt>
          <cx:pt idx="9440">66</cx:pt>
          <cx:pt idx="9441">51</cx:pt>
          <cx:pt idx="9442">50</cx:pt>
          <cx:pt idx="9443">32</cx:pt>
          <cx:pt idx="9444">71</cx:pt>
          <cx:pt idx="9445">62</cx:pt>
          <cx:pt idx="9446">65</cx:pt>
          <cx:pt idx="9447">73</cx:pt>
          <cx:pt idx="9448">71</cx:pt>
          <cx:pt idx="9449">72</cx:pt>
          <cx:pt idx="9450">52</cx:pt>
          <cx:pt idx="9451">42</cx:pt>
          <cx:pt idx="9452">60</cx:pt>
          <cx:pt idx="9453">66</cx:pt>
          <cx:pt idx="9454">63</cx:pt>
          <cx:pt idx="9455">68</cx:pt>
          <cx:pt idx="9456">31</cx:pt>
          <cx:pt idx="9457">80</cx:pt>
          <cx:pt idx="9458">59</cx:pt>
          <cx:pt idx="9459">75</cx:pt>
          <cx:pt idx="9460">52</cx:pt>
          <cx:pt idx="9461">60</cx:pt>
          <cx:pt idx="9462">63</cx:pt>
          <cx:pt idx="9463">62</cx:pt>
          <cx:pt idx="9464">71</cx:pt>
          <cx:pt idx="9465">66</cx:pt>
          <cx:pt idx="9466">61</cx:pt>
          <cx:pt idx="9467">34</cx:pt>
          <cx:pt idx="9468">73</cx:pt>
          <cx:pt idx="9469">76</cx:pt>
          <cx:pt idx="9470">58</cx:pt>
          <cx:pt idx="9471">58</cx:pt>
          <cx:pt idx="9472">53</cx:pt>
          <cx:pt idx="9473">74</cx:pt>
          <cx:pt idx="9474">79</cx:pt>
          <cx:pt idx="9475">78</cx:pt>
          <cx:pt idx="9476">78</cx:pt>
          <cx:pt idx="9477">74</cx:pt>
          <cx:pt idx="9478">85</cx:pt>
          <cx:pt idx="9479">70</cx:pt>
          <cx:pt idx="9480">64</cx:pt>
          <cx:pt idx="9481">70</cx:pt>
          <cx:pt idx="9482">52</cx:pt>
          <cx:pt idx="9483">74</cx:pt>
          <cx:pt idx="9484">70</cx:pt>
          <cx:pt idx="9485">75</cx:pt>
          <cx:pt idx="9486">73</cx:pt>
          <cx:pt idx="9487">72</cx:pt>
          <cx:pt idx="9488">69</cx:pt>
          <cx:pt idx="9489">71</cx:pt>
          <cx:pt idx="9490">74</cx:pt>
          <cx:pt idx="9491">71</cx:pt>
          <cx:pt idx="9492">64</cx:pt>
          <cx:pt idx="9493">61</cx:pt>
          <cx:pt idx="9494">59</cx:pt>
          <cx:pt idx="9495">81</cx:pt>
          <cx:pt idx="9496">43</cx:pt>
          <cx:pt idx="9497">55</cx:pt>
          <cx:pt idx="9498">55</cx:pt>
          <cx:pt idx="9499">72</cx:pt>
          <cx:pt idx="9500">51</cx:pt>
          <cx:pt idx="9501">75</cx:pt>
          <cx:pt idx="9502">47</cx:pt>
          <cx:pt idx="9503">86</cx:pt>
          <cx:pt idx="9504">71</cx:pt>
          <cx:pt idx="9505">63</cx:pt>
          <cx:pt idx="9506">70</cx:pt>
          <cx:pt idx="9507">67</cx:pt>
          <cx:pt idx="9508">84</cx:pt>
          <cx:pt idx="9509">66</cx:pt>
          <cx:pt idx="9510">54</cx:pt>
          <cx:pt idx="9511">65</cx:pt>
          <cx:pt idx="9512">64</cx:pt>
          <cx:pt idx="9513">82</cx:pt>
          <cx:pt idx="9514">74</cx:pt>
          <cx:pt idx="9515">70</cx:pt>
          <cx:pt idx="9516">77</cx:pt>
          <cx:pt idx="9517">76</cx:pt>
          <cx:pt idx="9518">70</cx:pt>
          <cx:pt idx="9519">80</cx:pt>
          <cx:pt idx="9520">75</cx:pt>
          <cx:pt idx="9521">74</cx:pt>
          <cx:pt idx="9522">57</cx:pt>
          <cx:pt idx="9523">33</cx:pt>
          <cx:pt idx="9524">75</cx:pt>
          <cx:pt idx="9525">52</cx:pt>
          <cx:pt idx="9526">93</cx:pt>
          <cx:pt idx="9527">72</cx:pt>
          <cx:pt idx="9528">53</cx:pt>
          <cx:pt idx="9529">75</cx:pt>
          <cx:pt idx="9530">44</cx:pt>
          <cx:pt idx="9531">70</cx:pt>
          <cx:pt idx="9532">74</cx:pt>
          <cx:pt idx="9533">73</cx:pt>
          <cx:pt idx="9534">74</cx:pt>
          <cx:pt idx="9535">35</cx:pt>
          <cx:pt idx="9536">57</cx:pt>
          <cx:pt idx="9537">66</cx:pt>
          <cx:pt idx="9538">83</cx:pt>
          <cx:pt idx="9539">52</cx:pt>
          <cx:pt idx="9540">56</cx:pt>
          <cx:pt idx="9541">70</cx:pt>
          <cx:pt idx="9542">79</cx:pt>
          <cx:pt idx="9543">55</cx:pt>
          <cx:pt idx="9544">57</cx:pt>
          <cx:pt idx="9545">70</cx:pt>
          <cx:pt idx="9546">51</cx:pt>
          <cx:pt idx="9547">71</cx:pt>
          <cx:pt idx="9548">58</cx:pt>
          <cx:pt idx="9549">69</cx:pt>
          <cx:pt idx="9550">61</cx:pt>
          <cx:pt idx="9551">67</cx:pt>
          <cx:pt idx="9552">58</cx:pt>
          <cx:pt idx="9553">67</cx:pt>
          <cx:pt idx="9554">86</cx:pt>
          <cx:pt idx="9555">71</cx:pt>
          <cx:pt idx="9556">67</cx:pt>
          <cx:pt idx="9557">70</cx:pt>
          <cx:pt idx="9558">70</cx:pt>
          <cx:pt idx="9559">54</cx:pt>
          <cx:pt idx="9560">62</cx:pt>
          <cx:pt idx="9561">74</cx:pt>
          <cx:pt idx="9562">74</cx:pt>
          <cx:pt idx="9563">72</cx:pt>
          <cx:pt idx="9564">68</cx:pt>
          <cx:pt idx="9565">73</cx:pt>
          <cx:pt idx="9566">76</cx:pt>
          <cx:pt idx="9567">68</cx:pt>
          <cx:pt idx="9568">69</cx:pt>
          <cx:pt idx="9569">78</cx:pt>
          <cx:pt idx="9570">82</cx:pt>
          <cx:pt idx="9571">52</cx:pt>
          <cx:pt idx="9572">71</cx:pt>
          <cx:pt idx="9573">72</cx:pt>
          <cx:pt idx="9574">61</cx:pt>
          <cx:pt idx="9575">69</cx:pt>
          <cx:pt idx="9576">73</cx:pt>
          <cx:pt idx="9577">63</cx:pt>
          <cx:pt idx="9578">59</cx:pt>
          <cx:pt idx="9579">58</cx:pt>
          <cx:pt idx="9580">63</cx:pt>
          <cx:pt idx="9581">90</cx:pt>
          <cx:pt idx="9582">59</cx:pt>
          <cx:pt idx="9583">78</cx:pt>
          <cx:pt idx="9584">63</cx:pt>
          <cx:pt idx="9585">80</cx:pt>
          <cx:pt idx="9586">28</cx:pt>
          <cx:pt idx="9587">83</cx:pt>
          <cx:pt idx="9588">74</cx:pt>
          <cx:pt idx="9589">59</cx:pt>
          <cx:pt idx="9590">66</cx:pt>
          <cx:pt idx="9591">52</cx:pt>
          <cx:pt idx="9592">80</cx:pt>
          <cx:pt idx="9593">72</cx:pt>
          <cx:pt idx="9594">72</cx:pt>
          <cx:pt idx="9595">75</cx:pt>
          <cx:pt idx="9596">63</cx:pt>
          <cx:pt idx="9597">74</cx:pt>
          <cx:pt idx="9598">82</cx:pt>
          <cx:pt idx="9599">76</cx:pt>
          <cx:pt idx="9600">67</cx:pt>
          <cx:pt idx="9601">66</cx:pt>
          <cx:pt idx="9602">63</cx:pt>
          <cx:pt idx="9603">75</cx:pt>
          <cx:pt idx="9604">60</cx:pt>
          <cx:pt idx="9605">62</cx:pt>
          <cx:pt idx="9606">74</cx:pt>
          <cx:pt idx="9607">52</cx:pt>
          <cx:pt idx="9608">61</cx:pt>
          <cx:pt idx="9609">66</cx:pt>
          <cx:pt idx="9610">49</cx:pt>
          <cx:pt idx="9611">55</cx:pt>
          <cx:pt idx="9612">73</cx:pt>
          <cx:pt idx="9613">79</cx:pt>
          <cx:pt idx="9614">80</cx:pt>
          <cx:pt idx="9615">66</cx:pt>
          <cx:pt idx="9616">37</cx:pt>
          <cx:pt idx="9617">73</cx:pt>
          <cx:pt idx="9618">48</cx:pt>
          <cx:pt idx="9619">77</cx:pt>
          <cx:pt idx="9620">71</cx:pt>
          <cx:pt idx="9621">61</cx:pt>
          <cx:pt idx="9622">62</cx:pt>
          <cx:pt idx="9623">65</cx:pt>
          <cx:pt idx="9624">61</cx:pt>
          <cx:pt idx="9625">70</cx:pt>
          <cx:pt idx="9626">59</cx:pt>
          <cx:pt idx="9627">80</cx:pt>
          <cx:pt idx="9628">64</cx:pt>
          <cx:pt idx="9629">57</cx:pt>
          <cx:pt idx="9630">84</cx:pt>
          <cx:pt idx="9631">66</cx:pt>
          <cx:pt idx="9632">80</cx:pt>
          <cx:pt idx="9633">51</cx:pt>
          <cx:pt idx="9634">70</cx:pt>
          <cx:pt idx="9635">66</cx:pt>
          <cx:pt idx="9636">62</cx:pt>
          <cx:pt idx="9637">67</cx:pt>
          <cx:pt idx="9638">71</cx:pt>
          <cx:pt idx="9639">63</cx:pt>
          <cx:pt idx="9640">60</cx:pt>
          <cx:pt idx="9641">80</cx:pt>
          <cx:pt idx="9642">34</cx:pt>
          <cx:pt idx="9643">83</cx:pt>
          <cx:pt idx="9644">29</cx:pt>
          <cx:pt idx="9645">79</cx:pt>
          <cx:pt idx="9646">69</cx:pt>
          <cx:pt idx="9647">71</cx:pt>
          <cx:pt idx="9648">75</cx:pt>
          <cx:pt idx="9649">87</cx:pt>
          <cx:pt idx="9650">71</cx:pt>
          <cx:pt idx="9651">71</cx:pt>
          <cx:pt idx="9652">73</cx:pt>
          <cx:pt idx="9653">68</cx:pt>
          <cx:pt idx="9654">62</cx:pt>
          <cx:pt idx="9655">65</cx:pt>
          <cx:pt idx="9656">68</cx:pt>
          <cx:pt idx="9657">70</cx:pt>
          <cx:pt idx="9658">76</cx:pt>
          <cx:pt idx="9659">85</cx:pt>
          <cx:pt idx="9660">74</cx:pt>
          <cx:pt idx="9661">64</cx:pt>
          <cx:pt idx="9662">57</cx:pt>
          <cx:pt idx="9663">75</cx:pt>
          <cx:pt idx="9664">80</cx:pt>
          <cx:pt idx="9665">80</cx:pt>
          <cx:pt idx="9666">89</cx:pt>
          <cx:pt idx="9667">85</cx:pt>
          <cx:pt idx="9668">72</cx:pt>
          <cx:pt idx="9669">82</cx:pt>
          <cx:pt idx="9670">83</cx:pt>
          <cx:pt idx="9671">75</cx:pt>
          <cx:pt idx="9672">58</cx:pt>
          <cx:pt idx="9673">82</cx:pt>
          <cx:pt idx="9674">81</cx:pt>
          <cx:pt idx="9675">70</cx:pt>
          <cx:pt idx="9676">69</cx:pt>
          <cx:pt idx="9677">83</cx:pt>
          <cx:pt idx="9678">67</cx:pt>
          <cx:pt idx="9679">59</cx:pt>
          <cx:pt idx="9680">61</cx:pt>
          <cx:pt idx="9681">72</cx:pt>
          <cx:pt idx="9682">32</cx:pt>
          <cx:pt idx="9683">72</cx:pt>
          <cx:pt idx="9684">72</cx:pt>
          <cx:pt idx="9685">87</cx:pt>
          <cx:pt idx="9686">63</cx:pt>
          <cx:pt idx="9687">75</cx:pt>
          <cx:pt idx="9688">63</cx:pt>
          <cx:pt idx="9689">50</cx:pt>
          <cx:pt idx="9690">73</cx:pt>
          <cx:pt idx="9691">84</cx:pt>
          <cx:pt idx="9692">74</cx:pt>
          <cx:pt idx="9693">80</cx:pt>
          <cx:pt idx="9694">71</cx:pt>
          <cx:pt idx="9695">68</cx:pt>
          <cx:pt idx="9696">66</cx:pt>
          <cx:pt idx="9697">37</cx:pt>
          <cx:pt idx="9698">48</cx:pt>
          <cx:pt idx="9699">76</cx:pt>
          <cx:pt idx="9700">37</cx:pt>
          <cx:pt idx="9701">65</cx:pt>
          <cx:pt idx="9702">58</cx:pt>
          <cx:pt idx="9703">83</cx:pt>
          <cx:pt idx="9704">80</cx:pt>
          <cx:pt idx="9705">70</cx:pt>
          <cx:pt idx="9706">54</cx:pt>
          <cx:pt idx="9707">58</cx:pt>
          <cx:pt idx="9708">76</cx:pt>
          <cx:pt idx="9709">65</cx:pt>
          <cx:pt idx="9710">87</cx:pt>
          <cx:pt idx="9711">53</cx:pt>
          <cx:pt idx="9712">74</cx:pt>
          <cx:pt idx="9713">80</cx:pt>
          <cx:pt idx="9714">69</cx:pt>
          <cx:pt idx="9715">73</cx:pt>
          <cx:pt idx="9716">81</cx:pt>
          <cx:pt idx="9717">72</cx:pt>
          <cx:pt idx="9718">52</cx:pt>
          <cx:pt idx="9719">57</cx:pt>
          <cx:pt idx="9720">71</cx:pt>
          <cx:pt idx="9721">81</cx:pt>
          <cx:pt idx="9722">72</cx:pt>
          <cx:pt idx="9723">74</cx:pt>
          <cx:pt idx="9724">68</cx:pt>
          <cx:pt idx="9725">72</cx:pt>
          <cx:pt idx="9726">70</cx:pt>
          <cx:pt idx="9727">85</cx:pt>
          <cx:pt idx="9728">76</cx:pt>
          <cx:pt idx="9729">65</cx:pt>
          <cx:pt idx="9730">42</cx:pt>
          <cx:pt idx="9731">55</cx:pt>
          <cx:pt idx="9732">77</cx:pt>
          <cx:pt idx="9733">63</cx:pt>
          <cx:pt idx="9734">61</cx:pt>
          <cx:pt idx="9735">80</cx:pt>
          <cx:pt idx="9736">59</cx:pt>
          <cx:pt idx="9737">94</cx:pt>
          <cx:pt idx="9738">71</cx:pt>
          <cx:pt idx="9739">72</cx:pt>
          <cx:pt idx="9740">57</cx:pt>
          <cx:pt idx="9741">51</cx:pt>
          <cx:pt idx="9742">68</cx:pt>
          <cx:pt idx="9743">75</cx:pt>
          <cx:pt idx="9744">76</cx:pt>
          <cx:pt idx="9745">81</cx:pt>
          <cx:pt idx="9746">74</cx:pt>
          <cx:pt idx="9747">72</cx:pt>
          <cx:pt idx="9748">66</cx:pt>
          <cx:pt idx="9749">76</cx:pt>
          <cx:pt idx="9750">66</cx:pt>
          <cx:pt idx="9751">68</cx:pt>
          <cx:pt idx="9752">68</cx:pt>
          <cx:pt idx="9753">69</cx:pt>
          <cx:pt idx="9754">73</cx:pt>
          <cx:pt idx="9755">59</cx:pt>
          <cx:pt idx="9756">83</cx:pt>
          <cx:pt idx="9757">62</cx:pt>
          <cx:pt idx="9758">82</cx:pt>
          <cx:pt idx="9759">71</cx:pt>
          <cx:pt idx="9760">65</cx:pt>
          <cx:pt idx="9761">73</cx:pt>
          <cx:pt idx="9762">70</cx:pt>
          <cx:pt idx="9763">40</cx:pt>
          <cx:pt idx="9764">62</cx:pt>
          <cx:pt idx="9765">62</cx:pt>
          <cx:pt idx="9766">70</cx:pt>
          <cx:pt idx="9767">49</cx:pt>
          <cx:pt idx="9768">78</cx:pt>
          <cx:pt idx="9769">65</cx:pt>
          <cx:pt idx="9770">83</cx:pt>
          <cx:pt idx="9771">90</cx:pt>
          <cx:pt idx="9772">48</cx:pt>
          <cx:pt idx="9773">70</cx:pt>
          <cx:pt idx="9774">79</cx:pt>
          <cx:pt idx="9775">69</cx:pt>
          <cx:pt idx="9776">75</cx:pt>
          <cx:pt idx="9777">40</cx:pt>
          <cx:pt idx="9778">64</cx:pt>
          <cx:pt idx="9779">75</cx:pt>
          <cx:pt idx="9780">68</cx:pt>
          <cx:pt idx="9781">57</cx:pt>
          <cx:pt idx="9782">76</cx:pt>
          <cx:pt idx="9783">30</cx:pt>
          <cx:pt idx="9784">76</cx:pt>
          <cx:pt idx="9785">80</cx:pt>
          <cx:pt idx="9786">72</cx:pt>
          <cx:pt idx="9787">72</cx:pt>
          <cx:pt idx="9788">56</cx:pt>
          <cx:pt idx="9789">63</cx:pt>
          <cx:pt idx="9790">63</cx:pt>
          <cx:pt idx="9791">63</cx:pt>
          <cx:pt idx="9792">55</cx:pt>
          <cx:pt idx="9793">53</cx:pt>
          <cx:pt idx="9794">63</cx:pt>
          <cx:pt idx="9795">68</cx:pt>
          <cx:pt idx="9796">60</cx:pt>
          <cx:pt idx="9797">59</cx:pt>
          <cx:pt idx="9798">75</cx:pt>
          <cx:pt idx="9799">58</cx:pt>
          <cx:pt idx="9800">64</cx:pt>
          <cx:pt idx="9801">65</cx:pt>
          <cx:pt idx="9802">61</cx:pt>
          <cx:pt idx="9803">60</cx:pt>
          <cx:pt idx="9804">63</cx:pt>
          <cx:pt idx="9805">64</cx:pt>
          <cx:pt idx="9806">61</cx:pt>
          <cx:pt idx="9807">59</cx:pt>
          <cx:pt idx="9808">81</cx:pt>
          <cx:pt idx="9809">43</cx:pt>
          <cx:pt idx="9810">55</cx:pt>
          <cx:pt idx="9811">72</cx:pt>
          <cx:pt idx="9812">51</cx:pt>
          <cx:pt idx="9813">75</cx:pt>
          <cx:pt idx="9814">47</cx:pt>
          <cx:pt idx="9815">58</cx:pt>
          <cx:pt idx="9816">77</cx:pt>
          <cx:pt idx="9817">54</cx:pt>
          <cx:pt idx="9818">75</cx:pt>
          <cx:pt idx="9819">70</cx:pt>
          <cx:pt idx="9820">66</cx:pt>
          <cx:pt idx="9821">72</cx:pt>
          <cx:pt idx="9822">79</cx:pt>
          <cx:pt idx="9823">63</cx:pt>
          <cx:pt idx="9824">79</cx:pt>
          <cx:pt idx="9825">61</cx:pt>
          <cx:pt idx="9826">68</cx:pt>
          <cx:pt idx="9827">67</cx:pt>
          <cx:pt idx="9828">45</cx:pt>
          <cx:pt idx="9829">86</cx:pt>
          <cx:pt idx="9830">71</cx:pt>
          <cx:pt idx="9831">71</cx:pt>
          <cx:pt idx="9832">44</cx:pt>
          <cx:pt idx="9833">63</cx:pt>
          <cx:pt idx="9834">71</cx:pt>
          <cx:pt idx="9835">63</cx:pt>
          <cx:pt idx="9836">70</cx:pt>
          <cx:pt idx="9837">67</cx:pt>
          <cx:pt idx="9838">84</cx:pt>
          <cx:pt idx="9839">75</cx:pt>
          <cx:pt idx="9840">74</cx:pt>
          <cx:pt idx="9841">66</cx:pt>
          <cx:pt idx="9842">72</cx:pt>
          <cx:pt idx="9843">64</cx:pt>
          <cx:pt idx="9844">54</cx:pt>
          <cx:pt idx="9845">70</cx:pt>
          <cx:pt idx="9846">63</cx:pt>
          <cx:pt idx="9847">61</cx:pt>
          <cx:pt idx="9848">66</cx:pt>
          <cx:pt idx="9849">69</cx:pt>
          <cx:pt idx="9850">82</cx:pt>
          <cx:pt idx="9851">61</cx:pt>
          <cx:pt idx="9852">58</cx:pt>
          <cx:pt idx="9853">40</cx:pt>
          <cx:pt idx="9854">47</cx:pt>
          <cx:pt idx="9855">63</cx:pt>
          <cx:pt idx="9856">54</cx:pt>
          <cx:pt idx="9857">75</cx:pt>
          <cx:pt idx="9858">33</cx:pt>
          <cx:pt idx="9859">77</cx:pt>
          <cx:pt idx="9860">71</cx:pt>
          <cx:pt idx="9861">74</cx:pt>
          <cx:pt idx="9862">52</cx:pt>
          <cx:pt idx="9863">73</cx:pt>
          <cx:pt idx="9864">70</cx:pt>
          <cx:pt idx="9865">61</cx:pt>
          <cx:pt idx="9866">34</cx:pt>
          <cx:pt idx="9867">61</cx:pt>
          <cx:pt idx="9868">84</cx:pt>
          <cx:pt idx="9869">56</cx:pt>
          <cx:pt idx="9870">75</cx:pt>
          <cx:pt idx="9871">64</cx:pt>
          <cx:pt idx="9872">68</cx:pt>
          <cx:pt idx="9873">69</cx:pt>
          <cx:pt idx="9874">49</cx:pt>
          <cx:pt idx="9875">65</cx:pt>
          <cx:pt idx="9876">64</cx:pt>
          <cx:pt idx="9877">71</cx:pt>
          <cx:pt idx="9878">73</cx:pt>
          <cx:pt idx="9879">55</cx:pt>
          <cx:pt idx="9880">57</cx:pt>
          <cx:pt idx="9881">67</cx:pt>
          <cx:pt idx="9882">63</cx:pt>
          <cx:pt idx="9883">70</cx:pt>
          <cx:pt idx="9884">58</cx:pt>
          <cx:pt idx="9885">59</cx:pt>
          <cx:pt idx="9886">39</cx:pt>
          <cx:pt idx="9887">62</cx:pt>
          <cx:pt idx="9888">67</cx:pt>
          <cx:pt idx="9889">70</cx:pt>
          <cx:pt idx="9890">62</cx:pt>
          <cx:pt idx="9891">67</cx:pt>
          <cx:pt idx="9892">46</cx:pt>
          <cx:pt idx="9893">58</cx:pt>
          <cx:pt idx="9894">65</cx:pt>
          <cx:pt idx="9895">54</cx:pt>
          <cx:pt idx="9896">83</cx:pt>
          <cx:pt idx="9897">37</cx:pt>
          <cx:pt idx="9898">74</cx:pt>
          <cx:pt idx="9899">53</cx:pt>
          <cx:pt idx="9900">64</cx:pt>
          <cx:pt idx="9901">62</cx:pt>
          <cx:pt idx="9902">50</cx:pt>
          <cx:pt idx="9903">59</cx:pt>
          <cx:pt idx="9904">76</cx:pt>
          <cx:pt idx="9905">87</cx:pt>
          <cx:pt idx="9906">59</cx:pt>
          <cx:pt idx="9907">59</cx:pt>
          <cx:pt idx="9908">54</cx:pt>
          <cx:pt idx="9909">63</cx:pt>
          <cx:pt idx="9910">55</cx:pt>
          <cx:pt idx="9911">58</cx:pt>
          <cx:pt idx="9912">58</cx:pt>
          <cx:pt idx="9913">45</cx:pt>
          <cx:pt idx="9914">75</cx:pt>
          <cx:pt idx="9915">54</cx:pt>
          <cx:pt idx="9916">77</cx:pt>
          <cx:pt idx="9917">56</cx:pt>
          <cx:pt idx="9918">55</cx:pt>
          <cx:pt idx="9919">48</cx:pt>
          <cx:pt idx="9920">43</cx:pt>
          <cx:pt idx="9921">66</cx:pt>
          <cx:pt idx="9922">74</cx:pt>
          <cx:pt idx="9923">44</cx:pt>
          <cx:pt idx="9924">70</cx:pt>
          <cx:pt idx="9925">61</cx:pt>
          <cx:pt idx="9926">64</cx:pt>
          <cx:pt idx="9927">52</cx:pt>
          <cx:pt idx="9928">78</cx:pt>
          <cx:pt idx="9929">58</cx:pt>
          <cx:pt idx="9930">50</cx:pt>
          <cx:pt idx="9931">68</cx:pt>
          <cx:pt idx="9932">75</cx:pt>
          <cx:pt idx="9933">76</cx:pt>
          <cx:pt idx="9934">61</cx:pt>
          <cx:pt idx="9935">73</cx:pt>
          <cx:pt idx="9936">49</cx:pt>
          <cx:pt idx="9937">74</cx:pt>
          <cx:pt idx="9938">42</cx:pt>
          <cx:pt idx="9939">63</cx:pt>
          <cx:pt idx="9940">71</cx:pt>
          <cx:pt idx="9941">48</cx:pt>
          <cx:pt idx="9942">70</cx:pt>
          <cx:pt idx="9943">56</cx:pt>
          <cx:pt idx="9944">64</cx:pt>
          <cx:pt idx="9945">70</cx:pt>
          <cx:pt idx="9946">75</cx:pt>
          <cx:pt idx="9947">52</cx:pt>
          <cx:pt idx="9948">63</cx:pt>
          <cx:pt idx="9949">71</cx:pt>
          <cx:pt idx="9950">63</cx:pt>
          <cx:pt idx="9951">51</cx:pt>
          <cx:pt idx="9952">62</cx:pt>
          <cx:pt idx="9953">81</cx:pt>
          <cx:pt idx="9954">71</cx:pt>
          <cx:pt idx="9955">66</cx:pt>
          <cx:pt idx="9956">62</cx:pt>
          <cx:pt idx="9957">62</cx:pt>
          <cx:pt idx="9958">72</cx:pt>
          <cx:pt idx="9959">56</cx:pt>
          <cx:pt idx="9960">59</cx:pt>
          <cx:pt idx="9961">83</cx:pt>
          <cx:pt idx="9962">45</cx:pt>
          <cx:pt idx="9963">68</cx:pt>
          <cx:pt idx="9964">73</cx:pt>
          <cx:pt idx="9965">65</cx:pt>
          <cx:pt idx="9966">68</cx:pt>
          <cx:pt idx="9967">65</cx:pt>
          <cx:pt idx="9968">63</cx:pt>
          <cx:pt idx="9969">57</cx:pt>
          <cx:pt idx="9970">79</cx:pt>
          <cx:pt idx="9971">67</cx:pt>
          <cx:pt idx="9972">51</cx:pt>
          <cx:pt idx="9973">64</cx:pt>
          <cx:pt idx="9974">78</cx:pt>
          <cx:pt idx="9975">71</cx:pt>
          <cx:pt idx="9976">84</cx:pt>
          <cx:pt idx="9977">74</cx:pt>
          <cx:pt idx="9978">69</cx:pt>
          <cx:pt idx="9979">46</cx:pt>
          <cx:pt idx="9980">76</cx:pt>
          <cx:pt idx="9981">56</cx:pt>
          <cx:pt idx="9982">70</cx:pt>
          <cx:pt idx="9983">70</cx:pt>
          <cx:pt idx="9984">57</cx:pt>
          <cx:pt idx="9985">55</cx:pt>
          <cx:pt idx="9986">75</cx:pt>
          <cx:pt idx="9987">56</cx:pt>
          <cx:pt idx="9988">72</cx:pt>
          <cx:pt idx="9989">72</cx:pt>
          <cx:pt idx="9990">62</cx:pt>
          <cx:pt idx="9991">50</cx:pt>
          <cx:pt idx="9992">60</cx:pt>
          <cx:pt idx="9993">62</cx:pt>
          <cx:pt idx="9994">57</cx:pt>
          <cx:pt idx="9995">69</cx:pt>
          <cx:pt idx="9996">69</cx:pt>
          <cx:pt idx="9997">71</cx:pt>
          <cx:pt idx="9998">65</cx:pt>
          <cx:pt idx="9999">71</cx:pt>
          <cx:pt idx="10000">59</cx:pt>
          <cx:pt idx="10001">64</cx:pt>
          <cx:pt idx="10002">71</cx:pt>
          <cx:pt idx="10003">68</cx:pt>
          <cx:pt idx="10004">63</cx:pt>
          <cx:pt idx="10005">56</cx:pt>
          <cx:pt idx="10006">66</cx:pt>
          <cx:pt idx="10007">63</cx:pt>
          <cx:pt idx="10008">53</cx:pt>
          <cx:pt idx="10009">81</cx:pt>
          <cx:pt idx="10010">70</cx:pt>
          <cx:pt idx="10011">75</cx:pt>
          <cx:pt idx="10012">61</cx:pt>
          <cx:pt idx="10013">73</cx:pt>
          <cx:pt idx="10014">60</cx:pt>
          <cx:pt idx="10015">51</cx:pt>
          <cx:pt idx="10016">64</cx:pt>
          <cx:pt idx="10017">59</cx:pt>
          <cx:pt idx="10018">65</cx:pt>
          <cx:pt idx="10019">60</cx:pt>
          <cx:pt idx="10020">75</cx:pt>
          <cx:pt idx="10021">63</cx:pt>
          <cx:pt idx="10022">64</cx:pt>
          <cx:pt idx="10023">63</cx:pt>
          <cx:pt idx="10024">59</cx:pt>
          <cx:pt idx="10025">78</cx:pt>
          <cx:pt idx="10026">58</cx:pt>
          <cx:pt idx="10027">70</cx:pt>
          <cx:pt idx="10028">76</cx:pt>
          <cx:pt idx="10029">80</cx:pt>
          <cx:pt idx="10030">68</cx:pt>
          <cx:pt idx="10031">56</cx:pt>
          <cx:pt idx="10032">90</cx:pt>
          <cx:pt idx="10033">40</cx:pt>
          <cx:pt idx="10034">91</cx:pt>
          <cx:pt idx="10035">62</cx:pt>
          <cx:pt idx="10036">65</cx:pt>
          <cx:pt idx="10037">61</cx:pt>
          <cx:pt idx="10038">48</cx:pt>
          <cx:pt idx="10039">78</cx:pt>
          <cx:pt idx="10040">74</cx:pt>
          <cx:pt idx="10041">60</cx:pt>
          <cx:pt idx="10042">65</cx:pt>
          <cx:pt idx="10043">64</cx:pt>
          <cx:pt idx="10044">78</cx:pt>
          <cx:pt idx="10045">79</cx:pt>
          <cx:pt idx="10046">61</cx:pt>
          <cx:pt idx="10047">62</cx:pt>
          <cx:pt idx="10048">59</cx:pt>
          <cx:pt idx="10049">34</cx:pt>
          <cx:pt idx="10050">60</cx:pt>
          <cx:pt idx="10051">60</cx:pt>
          <cx:pt idx="10052">64</cx:pt>
          <cx:pt idx="10053">73</cx:pt>
          <cx:pt idx="10054">61</cx:pt>
          <cx:pt idx="10055">80</cx:pt>
          <cx:pt idx="10056">64</cx:pt>
          <cx:pt idx="10057">79</cx:pt>
          <cx:pt idx="10058">76</cx:pt>
          <cx:pt idx="10059">69</cx:pt>
          <cx:pt idx="10060">80</cx:pt>
          <cx:pt idx="10061">71</cx:pt>
          <cx:pt idx="10062">70</cx:pt>
          <cx:pt idx="10063">57</cx:pt>
          <cx:pt idx="10064">66</cx:pt>
          <cx:pt idx="10065">76</cx:pt>
          <cx:pt idx="10066">69</cx:pt>
          <cx:pt idx="10067">72</cx:pt>
          <cx:pt idx="10068">59</cx:pt>
          <cx:pt idx="10069">73</cx:pt>
          <cx:pt idx="10070">66</cx:pt>
          <cx:pt idx="10071">71</cx:pt>
          <cx:pt idx="10072">44</cx:pt>
          <cx:pt idx="10073">73</cx:pt>
          <cx:pt idx="10074">59</cx:pt>
          <cx:pt idx="10075">47</cx:pt>
          <cx:pt idx="10076">65</cx:pt>
          <cx:pt idx="10077">63</cx:pt>
          <cx:pt idx="10078">90</cx:pt>
          <cx:pt idx="10079">66</cx:pt>
          <cx:pt idx="10080">54</cx:pt>
          <cx:pt idx="10081">77</cx:pt>
          <cx:pt idx="10082">40</cx:pt>
          <cx:pt idx="10083">71</cx:pt>
          <cx:pt idx="10084">66</cx:pt>
          <cx:pt idx="10085">69</cx:pt>
          <cx:pt idx="10086">61</cx:pt>
          <cx:pt idx="10087">66</cx:pt>
          <cx:pt idx="10088">38</cx:pt>
          <cx:pt idx="10089">82</cx:pt>
          <cx:pt idx="10090">57</cx:pt>
          <cx:pt idx="10091">52</cx:pt>
          <cx:pt idx="10092">90</cx:pt>
          <cx:pt idx="10093">73</cx:pt>
          <cx:pt idx="10094">61</cx:pt>
          <cx:pt idx="10095">31</cx:pt>
          <cx:pt idx="10096">70</cx:pt>
          <cx:pt idx="10097">62</cx:pt>
          <cx:pt idx="10098">80</cx:pt>
          <cx:pt idx="10099">58</cx:pt>
          <cx:pt idx="10100">66</cx:pt>
          <cx:pt idx="10101">67</cx:pt>
          <cx:pt idx="10102">66</cx:pt>
          <cx:pt idx="10103">77</cx:pt>
          <cx:pt idx="10104">55</cx:pt>
          <cx:pt idx="10105">82</cx:pt>
          <cx:pt idx="10106">63</cx:pt>
          <cx:pt idx="10107">61</cx:pt>
          <cx:pt idx="10108">75</cx:pt>
          <cx:pt idx="10109">54</cx:pt>
          <cx:pt idx="10110">71</cx:pt>
          <cx:pt idx="10111">63</cx:pt>
          <cx:pt idx="10112">80</cx:pt>
          <cx:pt idx="10113">69</cx:pt>
          <cx:pt idx="10114">65</cx:pt>
          <cx:pt idx="10115">77</cx:pt>
          <cx:pt idx="10116">59</cx:pt>
          <cx:pt idx="10117">64</cx:pt>
          <cx:pt idx="10118">64</cx:pt>
          <cx:pt idx="10119">67</cx:pt>
          <cx:pt idx="10120">73</cx:pt>
          <cx:pt idx="10121">60</cx:pt>
          <cx:pt idx="10122">90</cx:pt>
          <cx:pt idx="10123">54</cx:pt>
          <cx:pt idx="10124">56</cx:pt>
          <cx:pt idx="10125">70</cx:pt>
          <cx:pt idx="10126">68</cx:pt>
          <cx:pt idx="10127">62</cx:pt>
          <cx:pt idx="10128">65</cx:pt>
          <cx:pt idx="10129">66</cx:pt>
          <cx:pt idx="10130">63</cx:pt>
          <cx:pt idx="10131">72</cx:pt>
          <cx:pt idx="10132">61</cx:pt>
          <cx:pt idx="10133">62</cx:pt>
          <cx:pt idx="10134">66</cx:pt>
          <cx:pt idx="10135">63</cx:pt>
          <cx:pt idx="10136">63</cx:pt>
          <cx:pt idx="10137">73</cx:pt>
          <cx:pt idx="10138">65</cx:pt>
          <cx:pt idx="10139">63</cx:pt>
          <cx:pt idx="10140">71</cx:pt>
          <cx:pt idx="10141">71</cx:pt>
          <cx:pt idx="10142">89</cx:pt>
          <cx:pt idx="10143">65</cx:pt>
          <cx:pt idx="10144">64</cx:pt>
          <cx:pt idx="10145">83</cx:pt>
          <cx:pt idx="10146">41</cx:pt>
          <cx:pt idx="10147">75</cx:pt>
          <cx:pt idx="10148">79</cx:pt>
          <cx:pt idx="10149">56</cx:pt>
          <cx:pt idx="10150">60</cx:pt>
          <cx:pt idx="10151">59</cx:pt>
          <cx:pt idx="10152">48</cx:pt>
          <cx:pt idx="10153">54</cx:pt>
          <cx:pt idx="10154">78</cx:pt>
          <cx:pt idx="10155">56</cx:pt>
          <cx:pt idx="10156">41</cx:pt>
          <cx:pt idx="10157">77</cx:pt>
          <cx:pt idx="10158">60</cx:pt>
          <cx:pt idx="10159">67</cx:pt>
          <cx:pt idx="10160">83</cx:pt>
          <cx:pt idx="10161">66</cx:pt>
          <cx:pt idx="10162">74</cx:pt>
          <cx:pt idx="10163">65</cx:pt>
          <cx:pt idx="10164">67</cx:pt>
          <cx:pt idx="10165">74</cx:pt>
          <cx:pt idx="10166">62</cx:pt>
          <cx:pt idx="10167">70</cx:pt>
          <cx:pt idx="10168">71</cx:pt>
          <cx:pt idx="10169">54</cx:pt>
          <cx:pt idx="10170">59</cx:pt>
          <cx:pt idx="10171">60</cx:pt>
          <cx:pt idx="10172">70</cx:pt>
          <cx:pt idx="10173">55</cx:pt>
          <cx:pt idx="10174">71</cx:pt>
          <cx:pt idx="10175">83</cx:pt>
          <cx:pt idx="10176">80</cx:pt>
          <cx:pt idx="10177">72</cx:pt>
          <cx:pt idx="10178">67</cx:pt>
          <cx:pt idx="10179">63</cx:pt>
          <cx:pt idx="10180">80</cx:pt>
          <cx:pt idx="10181">57</cx:pt>
          <cx:pt idx="10182">82</cx:pt>
          <cx:pt idx="10183">70</cx:pt>
          <cx:pt idx="10184">44</cx:pt>
          <cx:pt idx="10185">68</cx:pt>
          <cx:pt idx="10186">65</cx:pt>
          <cx:pt idx="10187">57</cx:pt>
          <cx:pt idx="10188">71</cx:pt>
          <cx:pt idx="10189">62</cx:pt>
          <cx:pt idx="10190">56</cx:pt>
          <cx:pt idx="10191">55</cx:pt>
          <cx:pt idx="10192">65</cx:pt>
          <cx:pt idx="10193">69</cx:pt>
          <cx:pt idx="10194">59</cx:pt>
          <cx:pt idx="10195">62</cx:pt>
          <cx:pt idx="10196">66</cx:pt>
          <cx:pt idx="10197">56</cx:pt>
          <cx:pt idx="10198">44</cx:pt>
          <cx:pt idx="10199">71</cx:pt>
          <cx:pt idx="10200">36</cx:pt>
          <cx:pt idx="10201">81</cx:pt>
          <cx:pt idx="10202">70</cx:pt>
          <cx:pt idx="10203">65</cx:pt>
          <cx:pt idx="10204">61</cx:pt>
          <cx:pt idx="10205">47</cx:pt>
          <cx:pt idx="10206">57</cx:pt>
          <cx:pt idx="10207">67</cx:pt>
          <cx:pt idx="10208">55</cx:pt>
          <cx:pt idx="10209">71</cx:pt>
          <cx:pt idx="10210">72</cx:pt>
          <cx:pt idx="10211">66</cx:pt>
          <cx:pt idx="10212">63</cx:pt>
          <cx:pt idx="10213">73</cx:pt>
          <cx:pt idx="10214">57</cx:pt>
          <cx:pt idx="10215">71</cx:pt>
          <cx:pt idx="10216">67</cx:pt>
          <cx:pt idx="10217">54</cx:pt>
          <cx:pt idx="10218">34</cx:pt>
          <cx:pt idx="10219">53</cx:pt>
          <cx:pt idx="10220">80</cx:pt>
          <cx:pt idx="10221">87</cx:pt>
          <cx:pt idx="10222">82</cx:pt>
          <cx:pt idx="10223">71</cx:pt>
          <cx:pt idx="10224">74</cx:pt>
          <cx:pt idx="10225">60</cx:pt>
          <cx:pt idx="10226">80</cx:pt>
          <cx:pt idx="10227">57</cx:pt>
          <cx:pt idx="10228">54</cx:pt>
          <cx:pt idx="10229">62</cx:pt>
          <cx:pt idx="10230">72</cx:pt>
          <cx:pt idx="10231">59</cx:pt>
          <cx:pt idx="10232">76</cx:pt>
          <cx:pt idx="10233">74</cx:pt>
          <cx:pt idx="10234">80</cx:pt>
          <cx:pt idx="10235">73</cx:pt>
          <cx:pt idx="10236">62</cx:pt>
          <cx:pt idx="10237">52</cx:pt>
          <cx:pt idx="10238">59</cx:pt>
          <cx:pt idx="10239">72</cx:pt>
          <cx:pt idx="10240">64</cx:pt>
          <cx:pt idx="10241">64</cx:pt>
          <cx:pt idx="10242">77</cx:pt>
          <cx:pt idx="10243">56</cx:pt>
          <cx:pt idx="10244">61</cx:pt>
          <cx:pt idx="10245">69</cx:pt>
          <cx:pt idx="10246">58</cx:pt>
          <cx:pt idx="10247">73</cx:pt>
          <cx:pt idx="10248">65</cx:pt>
          <cx:pt idx="10249">72</cx:pt>
          <cx:pt idx="10250">91</cx:pt>
          <cx:pt idx="10251">60</cx:pt>
          <cx:pt idx="10252">63</cx:pt>
          <cx:pt idx="10253">60</cx:pt>
          <cx:pt idx="10254">72</cx:pt>
          <cx:pt idx="10255">61</cx:pt>
          <cx:pt idx="10256">63</cx:pt>
          <cx:pt idx="10257">85</cx:pt>
          <cx:pt idx="10258">76</cx:pt>
          <cx:pt idx="10259">54</cx:pt>
          <cx:pt idx="10260">42</cx:pt>
          <cx:pt idx="10261">74</cx:pt>
          <cx:pt idx="10262">75</cx:pt>
          <cx:pt idx="10263">54</cx:pt>
          <cx:pt idx="10264">65</cx:pt>
          <cx:pt idx="10265">62</cx:pt>
          <cx:pt idx="10266">68</cx:pt>
          <cx:pt idx="10267">59</cx:pt>
          <cx:pt idx="10268">31</cx:pt>
          <cx:pt idx="10269">61</cx:pt>
          <cx:pt idx="10270">76</cx:pt>
          <cx:pt idx="10271">65</cx:pt>
          <cx:pt idx="10272">34</cx:pt>
          <cx:pt idx="10273">49</cx:pt>
          <cx:pt idx="10274">69</cx:pt>
          <cx:pt idx="10275">69</cx:pt>
          <cx:pt idx="10276">75</cx:pt>
          <cx:pt idx="10277">58</cx:pt>
          <cx:pt idx="10278">68</cx:pt>
          <cx:pt idx="10279">87</cx:pt>
          <cx:pt idx="10280">58</cx:pt>
          <cx:pt idx="10281">70</cx:pt>
          <cx:pt idx="10282">79</cx:pt>
          <cx:pt idx="10283">67</cx:pt>
          <cx:pt idx="10284">60</cx:pt>
          <cx:pt idx="10285">57</cx:pt>
          <cx:pt idx="10286">60</cx:pt>
          <cx:pt idx="10287">64</cx:pt>
          <cx:pt idx="10288">64</cx:pt>
          <cx:pt idx="10289">61</cx:pt>
          <cx:pt idx="10290">67</cx:pt>
          <cx:pt idx="10291">80</cx:pt>
          <cx:pt idx="10292">67</cx:pt>
          <cx:pt idx="10293">68</cx:pt>
          <cx:pt idx="10294">81</cx:pt>
          <cx:pt idx="10295">40</cx:pt>
          <cx:pt idx="10296">91</cx:pt>
          <cx:pt idx="10297">52</cx:pt>
          <cx:pt idx="10298">72</cx:pt>
          <cx:pt idx="10299">33</cx:pt>
          <cx:pt idx="10300">62</cx:pt>
          <cx:pt idx="10301">56</cx:pt>
          <cx:pt idx="10302">79</cx:pt>
          <cx:pt idx="10303">66</cx:pt>
          <cx:pt idx="10304">74</cx:pt>
          <cx:pt idx="10305">84</cx:pt>
          <cx:pt idx="10306">71</cx:pt>
          <cx:pt idx="10307">73</cx:pt>
          <cx:pt idx="10308">82</cx:pt>
          <cx:pt idx="10309">58</cx:pt>
          <cx:pt idx="10310">44</cx:pt>
          <cx:pt idx="10311">38</cx:pt>
          <cx:pt idx="10312">92</cx:pt>
          <cx:pt idx="10313">66</cx:pt>
          <cx:pt idx="10314">59</cx:pt>
          <cx:pt idx="10315">57</cx:pt>
          <cx:pt idx="10316">73</cx:pt>
          <cx:pt idx="10317">59</cx:pt>
          <cx:pt idx="10318">69</cx:pt>
          <cx:pt idx="10319">66</cx:pt>
          <cx:pt idx="10320">61</cx:pt>
          <cx:pt idx="10321">60</cx:pt>
          <cx:pt idx="10322">65</cx:pt>
          <cx:pt idx="10323">59</cx:pt>
          <cx:pt idx="10324">78</cx:pt>
          <cx:pt idx="10325">79</cx:pt>
          <cx:pt idx="10326">59</cx:pt>
          <cx:pt idx="10327">61</cx:pt>
          <cx:pt idx="10328">39</cx:pt>
          <cx:pt idx="10329">76</cx:pt>
          <cx:pt idx="10330">61</cx:pt>
          <cx:pt idx="10331">75</cx:pt>
          <cx:pt idx="10332">54</cx:pt>
          <cx:pt idx="10333">46</cx:pt>
          <cx:pt idx="10334">60</cx:pt>
          <cx:pt idx="10335">50</cx:pt>
          <cx:pt idx="10336">74</cx:pt>
          <cx:pt idx="10337">68</cx:pt>
          <cx:pt idx="10338">69</cx:pt>
          <cx:pt idx="10339">46</cx:pt>
          <cx:pt idx="10340">48</cx:pt>
          <cx:pt idx="10341">80</cx:pt>
          <cx:pt idx="10342">59</cx:pt>
          <cx:pt idx="10343">73</cx:pt>
          <cx:pt idx="10344">70</cx:pt>
          <cx:pt idx="10345">71</cx:pt>
          <cx:pt idx="10346">70</cx:pt>
          <cx:pt idx="10347">61</cx:pt>
          <cx:pt idx="10348">82</cx:pt>
          <cx:pt idx="10349">61</cx:pt>
          <cx:pt idx="10350">39</cx:pt>
          <cx:pt idx="10351">80</cx:pt>
          <cx:pt idx="10352">87</cx:pt>
          <cx:pt idx="10353">65</cx:pt>
          <cx:pt idx="10354">69</cx:pt>
          <cx:pt idx="10355">62</cx:pt>
          <cx:pt idx="10356">72</cx:pt>
          <cx:pt idx="10357">48</cx:pt>
          <cx:pt idx="10358">77</cx:pt>
          <cx:pt idx="10359">37</cx:pt>
          <cx:pt idx="10360">70</cx:pt>
          <cx:pt idx="10361">56</cx:pt>
          <cx:pt idx="10362">57</cx:pt>
          <cx:pt idx="10363">73</cx:pt>
          <cx:pt idx="10364">61</cx:pt>
          <cx:pt idx="10365">81</cx:pt>
          <cx:pt idx="10366">61</cx:pt>
          <cx:pt idx="10367">74</cx:pt>
          <cx:pt idx="10368">63</cx:pt>
          <cx:pt idx="10369">64</cx:pt>
          <cx:pt idx="10370">71</cx:pt>
          <cx:pt idx="10371">74</cx:pt>
          <cx:pt idx="10372">59</cx:pt>
          <cx:pt idx="10373">83</cx:pt>
          <cx:pt idx="10374">63</cx:pt>
          <cx:pt idx="10375">56</cx:pt>
          <cx:pt idx="10376">61</cx:pt>
          <cx:pt idx="10377">77</cx:pt>
          <cx:pt idx="10378">88</cx:pt>
          <cx:pt idx="10379">68</cx:pt>
          <cx:pt idx="10380">42</cx:pt>
          <cx:pt idx="10381">41</cx:pt>
          <cx:pt idx="10382">73</cx:pt>
          <cx:pt idx="10383">64</cx:pt>
          <cx:pt idx="10384">54</cx:pt>
          <cx:pt idx="10385">67</cx:pt>
          <cx:pt idx="10386">71</cx:pt>
          <cx:pt idx="10387">75</cx:pt>
          <cx:pt idx="10388">68</cx:pt>
          <cx:pt idx="10389">62</cx:pt>
          <cx:pt idx="10390">62</cx:pt>
          <cx:pt idx="10391">63</cx:pt>
          <cx:pt idx="10392">52</cx:pt>
          <cx:pt idx="10393">82</cx:pt>
          <cx:pt idx="10394">67</cx:pt>
          <cx:pt idx="10395">51</cx:pt>
          <cx:pt idx="10396">54</cx:pt>
          <cx:pt idx="10397">83</cx:pt>
          <cx:pt idx="10398">70</cx:pt>
          <cx:pt idx="10399">51</cx:pt>
          <cx:pt idx="10400">78</cx:pt>
          <cx:pt idx="10401">82</cx:pt>
          <cx:pt idx="10402">72</cx:pt>
          <cx:pt idx="10403">72</cx:pt>
          <cx:pt idx="10404">55</cx:pt>
          <cx:pt idx="10405">81</cx:pt>
          <cx:pt idx="10406">33</cx:pt>
          <cx:pt idx="10407">50</cx:pt>
          <cx:pt idx="10408">67</cx:pt>
          <cx:pt idx="10409">73</cx:pt>
          <cx:pt idx="10410">31</cx:pt>
          <cx:pt idx="10411">60</cx:pt>
          <cx:pt idx="10412">56</cx:pt>
          <cx:pt idx="10413">78</cx:pt>
          <cx:pt idx="10414">67</cx:pt>
          <cx:pt idx="10415">71</cx:pt>
          <cx:pt idx="10416">72</cx:pt>
          <cx:pt idx="10417">68</cx:pt>
          <cx:pt idx="10418">33</cx:pt>
          <cx:pt idx="10419">32</cx:pt>
          <cx:pt idx="10420">72</cx:pt>
          <cx:pt idx="10421">73</cx:pt>
          <cx:pt idx="10422">50</cx:pt>
          <cx:pt idx="10423">73</cx:pt>
          <cx:pt idx="10424">62</cx:pt>
          <cx:pt idx="10425">50</cx:pt>
          <cx:pt idx="10426">41</cx:pt>
          <cx:pt idx="10427">77</cx:pt>
          <cx:pt idx="10428">66</cx:pt>
          <cx:pt idx="10429">44</cx:pt>
          <cx:pt idx="10430">75</cx:pt>
          <cx:pt idx="10431">56</cx:pt>
          <cx:pt idx="10432">75</cx:pt>
          <cx:pt idx="10433">57</cx:pt>
          <cx:pt idx="10434">34</cx:pt>
          <cx:pt idx="10435">80</cx:pt>
          <cx:pt idx="10436">59</cx:pt>
          <cx:pt idx="10437">74</cx:pt>
          <cx:pt idx="10438">57</cx:pt>
          <cx:pt idx="10439">47</cx:pt>
          <cx:pt idx="10440">83</cx:pt>
          <cx:pt idx="10441">69</cx:pt>
          <cx:pt idx="10442">63</cx:pt>
          <cx:pt idx="10443">72</cx:pt>
          <cx:pt idx="10444">43</cx:pt>
          <cx:pt idx="10445">62</cx:pt>
          <cx:pt idx="10446">66</cx:pt>
          <cx:pt idx="10447">63</cx:pt>
          <cx:pt idx="10448">73</cx:pt>
          <cx:pt idx="10449">77</cx:pt>
          <cx:pt idx="10450">44</cx:pt>
          <cx:pt idx="10451">67</cx:pt>
          <cx:pt idx="10452">71</cx:pt>
          <cx:pt idx="10453">74</cx:pt>
          <cx:pt idx="10454">71</cx:pt>
          <cx:pt idx="10455">68</cx:pt>
          <cx:pt idx="10456">70</cx:pt>
          <cx:pt idx="10457">77</cx:pt>
          <cx:pt idx="10458">73</cx:pt>
          <cx:pt idx="10459">63</cx:pt>
          <cx:pt idx="10460">71</cx:pt>
          <cx:pt idx="10461">77</cx:pt>
          <cx:pt idx="10462">68</cx:pt>
          <cx:pt idx="10463">47</cx:pt>
          <cx:pt idx="10464">67</cx:pt>
          <cx:pt idx="10465">69</cx:pt>
          <cx:pt idx="10466">82</cx:pt>
          <cx:pt idx="10467">80</cx:pt>
          <cx:pt idx="10468">52</cx:pt>
          <cx:pt idx="10469">68</cx:pt>
          <cx:pt idx="10470">73</cx:pt>
          <cx:pt idx="10471">50</cx:pt>
          <cx:pt idx="10472">70</cx:pt>
          <cx:pt idx="10473">60</cx:pt>
          <cx:pt idx="10474">67</cx:pt>
          <cx:pt idx="10475">90</cx:pt>
          <cx:pt idx="10476">74</cx:pt>
          <cx:pt idx="10477">69</cx:pt>
          <cx:pt idx="10478">60</cx:pt>
          <cx:pt idx="10479">71</cx:pt>
          <cx:pt idx="10480">62</cx:pt>
          <cx:pt idx="10481">90</cx:pt>
          <cx:pt idx="10482">53</cx:pt>
          <cx:pt idx="10483">69</cx:pt>
          <cx:pt idx="10484">60</cx:pt>
          <cx:pt idx="10485">60</cx:pt>
          <cx:pt idx="10486">72</cx:pt>
          <cx:pt idx="10487">62</cx:pt>
          <cx:pt idx="10488">69</cx:pt>
          <cx:pt idx="10489">67</cx:pt>
          <cx:pt idx="10490">34</cx:pt>
          <cx:pt idx="10491">90</cx:pt>
          <cx:pt idx="10492">59</cx:pt>
          <cx:pt idx="10493">76</cx:pt>
          <cx:pt idx="10494">52</cx:pt>
          <cx:pt idx="10495">66</cx:pt>
          <cx:pt idx="10496">56</cx:pt>
          <cx:pt idx="10497">58</cx:pt>
          <cx:pt idx="10498">63</cx:pt>
          <cx:pt idx="10499">58</cx:pt>
          <cx:pt idx="10500">44</cx:pt>
          <cx:pt idx="10501">44</cx:pt>
          <cx:pt idx="10502">60</cx:pt>
          <cx:pt idx="10503">61</cx:pt>
          <cx:pt idx="10504">35</cx:pt>
          <cx:pt idx="10505">82</cx:pt>
          <cx:pt idx="10506">61</cx:pt>
          <cx:pt idx="10507">60</cx:pt>
          <cx:pt idx="10508">71</cx:pt>
          <cx:pt idx="10509">58</cx:pt>
          <cx:pt idx="10510">74</cx:pt>
          <cx:pt idx="10511">68</cx:pt>
          <cx:pt idx="10512">80</cx:pt>
          <cx:pt idx="10513">62</cx:pt>
          <cx:pt idx="10514">54</cx:pt>
          <cx:pt idx="10515">74</cx:pt>
          <cx:pt idx="10516">65</cx:pt>
          <cx:pt idx="10517">58</cx:pt>
          <cx:pt idx="10518">61</cx:pt>
          <cx:pt idx="10519">35</cx:pt>
          <cx:pt idx="10520">67</cx:pt>
          <cx:pt idx="10521">48</cx:pt>
          <cx:pt idx="10522">73</cx:pt>
          <cx:pt idx="10523">67</cx:pt>
          <cx:pt idx="10524">75</cx:pt>
          <cx:pt idx="10525">65</cx:pt>
          <cx:pt idx="10526">88</cx:pt>
          <cx:pt idx="10527">80</cx:pt>
          <cx:pt idx="10528">68</cx:pt>
          <cx:pt idx="10529">64</cx:pt>
          <cx:pt idx="10530">60</cx:pt>
          <cx:pt idx="10531">39</cx:pt>
          <cx:pt idx="10532">74</cx:pt>
          <cx:pt idx="10533">64</cx:pt>
          <cx:pt idx="10534">60</cx:pt>
          <cx:pt idx="10535">47</cx:pt>
          <cx:pt idx="10536">79</cx:pt>
          <cx:pt idx="10537">81</cx:pt>
          <cx:pt idx="10538">64</cx:pt>
          <cx:pt idx="10539">70</cx:pt>
          <cx:pt idx="10540">67</cx:pt>
          <cx:pt idx="10541">58</cx:pt>
          <cx:pt idx="10542">71</cx:pt>
          <cx:pt idx="10543">78</cx:pt>
          <cx:pt idx="10544">75</cx:pt>
          <cx:pt idx="10545">79</cx:pt>
          <cx:pt idx="10546">74</cx:pt>
          <cx:pt idx="10547">73</cx:pt>
          <cx:pt idx="10548">72</cx:pt>
          <cx:pt idx="10549">32</cx:pt>
          <cx:pt idx="10550">67</cx:pt>
          <cx:pt idx="10551">84</cx:pt>
          <cx:pt idx="10552">64</cx:pt>
          <cx:pt idx="10553">57</cx:pt>
          <cx:pt idx="10554">86</cx:pt>
          <cx:pt idx="10555">70</cx:pt>
          <cx:pt idx="10556">67</cx:pt>
          <cx:pt idx="10557">78</cx:pt>
          <cx:pt idx="10558">60</cx:pt>
          <cx:pt idx="10559">75</cx:pt>
          <cx:pt idx="10560">50</cx:pt>
          <cx:pt idx="10561">70</cx:pt>
          <cx:pt idx="10562">62</cx:pt>
          <cx:pt idx="10563">53</cx:pt>
          <cx:pt idx="10564">68</cx:pt>
          <cx:pt idx="10565">62</cx:pt>
          <cx:pt idx="10566">70</cx:pt>
          <cx:pt idx="10567">26</cx:pt>
          <cx:pt idx="10568">67</cx:pt>
          <cx:pt idx="10569">48</cx:pt>
          <cx:pt idx="10570">56</cx:pt>
          <cx:pt idx="10571">72</cx:pt>
          <cx:pt idx="10572">40</cx:pt>
          <cx:pt idx="10573">58</cx:pt>
          <cx:pt idx="10574">73</cx:pt>
          <cx:pt idx="10575">31</cx:pt>
          <cx:pt idx="10576">72</cx:pt>
          <cx:pt idx="10577">55</cx:pt>
          <cx:pt idx="10578">76</cx:pt>
          <cx:pt idx="10579">73</cx:pt>
          <cx:pt idx="10580">72</cx:pt>
          <cx:pt idx="10581">71</cx:pt>
          <cx:pt idx="10582">59</cx:pt>
          <cx:pt idx="10583">68</cx:pt>
          <cx:pt idx="10584">50</cx:pt>
          <cx:pt idx="10585">68</cx:pt>
          <cx:pt idx="10586">71</cx:pt>
          <cx:pt idx="10587">65</cx:pt>
          <cx:pt idx="10588">62</cx:pt>
          <cx:pt idx="10589">62</cx:pt>
          <cx:pt idx="10590">77</cx:pt>
          <cx:pt idx="10591">59</cx:pt>
          <cx:pt idx="10592">67</cx:pt>
          <cx:pt idx="10593">60</cx:pt>
          <cx:pt idx="10594">70</cx:pt>
          <cx:pt idx="10595">74</cx:pt>
          <cx:pt idx="10596">67</cx:pt>
          <cx:pt idx="10597">80</cx:pt>
          <cx:pt idx="10598">84</cx:pt>
          <cx:pt idx="10599">72</cx:pt>
          <cx:pt idx="10600">87</cx:pt>
          <cx:pt idx="10601">53</cx:pt>
          <cx:pt idx="10602">78</cx:pt>
          <cx:pt idx="10603">82</cx:pt>
          <cx:pt idx="10604">63</cx:pt>
          <cx:pt idx="10605">73</cx:pt>
          <cx:pt idx="10606">90</cx:pt>
          <cx:pt idx="10607">63</cx:pt>
          <cx:pt idx="10608">83</cx:pt>
          <cx:pt idx="10609">69</cx:pt>
          <cx:pt idx="10610">66</cx:pt>
          <cx:pt idx="10611">54</cx:pt>
          <cx:pt idx="10612">81</cx:pt>
          <cx:pt idx="10613">55</cx:pt>
          <cx:pt idx="10614">51</cx:pt>
          <cx:pt idx="10615">62</cx:pt>
          <cx:pt idx="10616">63</cx:pt>
          <cx:pt idx="10617">69</cx:pt>
          <cx:pt idx="10618">58</cx:pt>
          <cx:pt idx="10619">68</cx:pt>
          <cx:pt idx="10620">70</cx:pt>
          <cx:pt idx="10621">51</cx:pt>
          <cx:pt idx="10622">71</cx:pt>
          <cx:pt idx="10623">92</cx:pt>
          <cx:pt idx="10624">70</cx:pt>
          <cx:pt idx="10625">78</cx:pt>
          <cx:pt idx="10626">63</cx:pt>
          <cx:pt idx="10627">59</cx:pt>
          <cx:pt idx="10628">61</cx:pt>
          <cx:pt idx="10629">75</cx:pt>
          <cx:pt idx="10630">34</cx:pt>
          <cx:pt idx="10631">80</cx:pt>
          <cx:pt idx="10632">82</cx:pt>
          <cx:pt idx="10633">60</cx:pt>
          <cx:pt idx="10634">80</cx:pt>
          <cx:pt idx="10635">79</cx:pt>
          <cx:pt idx="10636">66</cx:pt>
          <cx:pt idx="10637">79</cx:pt>
          <cx:pt idx="10638">82</cx:pt>
          <cx:pt idx="10639">71</cx:pt>
          <cx:pt idx="10640">71</cx:pt>
          <cx:pt idx="10641">55</cx:pt>
          <cx:pt idx="10642">63</cx:pt>
          <cx:pt idx="10643">62</cx:pt>
          <cx:pt idx="10644">75</cx:pt>
          <cx:pt idx="10645">78</cx:pt>
          <cx:pt idx="10646">52</cx:pt>
          <cx:pt idx="10647">86</cx:pt>
          <cx:pt idx="10648">81</cx:pt>
          <cx:pt idx="10649">60</cx:pt>
          <cx:pt idx="10650">76</cx:pt>
          <cx:pt idx="10651">68</cx:pt>
          <cx:pt idx="10652">86</cx:pt>
          <cx:pt idx="10653">58</cx:pt>
          <cx:pt idx="10654">75</cx:pt>
          <cx:pt idx="10655">71</cx:pt>
          <cx:pt idx="10656">71</cx:pt>
          <cx:pt idx="10657">79</cx:pt>
          <cx:pt idx="10658">75</cx:pt>
          <cx:pt idx="10659">53</cx:pt>
          <cx:pt idx="10660">68</cx:pt>
          <cx:pt idx="10661">84</cx:pt>
          <cx:pt idx="10662">58</cx:pt>
          <cx:pt idx="10663">67</cx:pt>
          <cx:pt idx="10664">78</cx:pt>
          <cx:pt idx="10665">61</cx:pt>
          <cx:pt idx="10666">50</cx:pt>
          <cx:pt idx="10667">72</cx:pt>
          <cx:pt idx="10668">73</cx:pt>
          <cx:pt idx="10669">62</cx:pt>
          <cx:pt idx="10670">31</cx:pt>
          <cx:pt idx="10671">71</cx:pt>
          <cx:pt idx="10672">74</cx:pt>
          <cx:pt idx="10673">58</cx:pt>
          <cx:pt idx="10674">58</cx:pt>
          <cx:pt idx="10675">79</cx:pt>
          <cx:pt idx="10676">78</cx:pt>
          <cx:pt idx="10677">56</cx:pt>
          <cx:pt idx="10678">70</cx:pt>
          <cx:pt idx="10679">72</cx:pt>
          <cx:pt idx="10680">50</cx:pt>
          <cx:pt idx="10681">83</cx:pt>
          <cx:pt idx="10682">77</cx:pt>
          <cx:pt idx="10683">42</cx:pt>
          <cx:pt idx="10684">70</cx:pt>
          <cx:pt idx="10685">62</cx:pt>
          <cx:pt idx="10686">70</cx:pt>
          <cx:pt idx="10687">69</cx:pt>
          <cx:pt idx="10688">54</cx:pt>
          <cx:pt idx="10689">70</cx:pt>
          <cx:pt idx="10690">76</cx:pt>
          <cx:pt idx="10691">57</cx:pt>
          <cx:pt idx="10692">84</cx:pt>
          <cx:pt idx="10693">76</cx:pt>
          <cx:pt idx="10694">41</cx:pt>
          <cx:pt idx="10695">53</cx:pt>
          <cx:pt idx="10696">82</cx:pt>
          <cx:pt idx="10697">70</cx:pt>
          <cx:pt idx="10698">80</cx:pt>
          <cx:pt idx="10699">88</cx:pt>
          <cx:pt idx="10700">33</cx:pt>
          <cx:pt idx="10701">84</cx:pt>
          <cx:pt idx="10702">43</cx:pt>
          <cx:pt idx="10703">74</cx:pt>
          <cx:pt idx="10704">76</cx:pt>
          <cx:pt idx="10705">75</cx:pt>
          <cx:pt idx="10706">70</cx:pt>
          <cx:pt idx="10707">72</cx:pt>
          <cx:pt idx="10708">84</cx:pt>
          <cx:pt idx="10709">69</cx:pt>
          <cx:pt idx="10710">71</cx:pt>
          <cx:pt idx="10711">56</cx:pt>
          <cx:pt idx="10712">73</cx:pt>
          <cx:pt idx="10713">68</cx:pt>
          <cx:pt idx="10714">73</cx:pt>
          <cx:pt idx="10715">80</cx:pt>
          <cx:pt idx="10716">71</cx:pt>
          <cx:pt idx="10717">82</cx:pt>
          <cx:pt idx="10718">71</cx:pt>
          <cx:pt idx="10719">70</cx:pt>
          <cx:pt idx="10720">54</cx:pt>
          <cx:pt idx="10721">33</cx:pt>
          <cx:pt idx="10722">60</cx:pt>
          <cx:pt idx="10723">60</cx:pt>
          <cx:pt idx="10724">64</cx:pt>
          <cx:pt idx="10725">71</cx:pt>
          <cx:pt idx="10726">50</cx:pt>
          <cx:pt idx="10727">72</cx:pt>
          <cx:pt idx="10728">57</cx:pt>
          <cx:pt idx="10729">62</cx:pt>
          <cx:pt idx="10730">84</cx:pt>
          <cx:pt idx="10731">47</cx:pt>
          <cx:pt idx="10732">62</cx:pt>
          <cx:pt idx="10733">70</cx:pt>
          <cx:pt idx="10734">85</cx:pt>
          <cx:pt idx="10735">75</cx:pt>
          <cx:pt idx="10736">74</cx:pt>
          <cx:pt idx="10737">53</cx:pt>
          <cx:pt idx="10738">47</cx:pt>
          <cx:pt idx="10739">85</cx:pt>
          <cx:pt idx="10740">71</cx:pt>
          <cx:pt idx="10741">80</cx:pt>
          <cx:pt idx="10742">73</cx:pt>
          <cx:pt idx="10743">82</cx:pt>
          <cx:pt idx="10744">63</cx:pt>
          <cx:pt idx="10745">73</cx:pt>
          <cx:pt idx="10746">52</cx:pt>
          <cx:pt idx="10747">64</cx:pt>
          <cx:pt idx="10748">66</cx:pt>
          <cx:pt idx="10749">64</cx:pt>
          <cx:pt idx="10750">69</cx:pt>
          <cx:pt idx="10751">72</cx:pt>
          <cx:pt idx="10752">54</cx:pt>
          <cx:pt idx="10753">76</cx:pt>
          <cx:pt idx="10754">70</cx:pt>
          <cx:pt idx="10755">62</cx:pt>
          <cx:pt idx="10756">34</cx:pt>
          <cx:pt idx="10757">67</cx:pt>
          <cx:pt idx="10758">66</cx:pt>
          <cx:pt idx="10759">40</cx:pt>
          <cx:pt idx="10760">72</cx:pt>
          <cx:pt idx="10761">53</cx:pt>
          <cx:pt idx="10762">75</cx:pt>
          <cx:pt idx="10763">50</cx:pt>
          <cx:pt idx="10764">57</cx:pt>
          <cx:pt idx="10765">45</cx:pt>
          <cx:pt idx="10766">61</cx:pt>
          <cx:pt idx="10767">73</cx:pt>
          <cx:pt idx="10768">90</cx:pt>
          <cx:pt idx="10769">80</cx:pt>
          <cx:pt idx="10770">42</cx:pt>
          <cx:pt idx="10771">63</cx:pt>
          <cx:pt idx="10772">74</cx:pt>
          <cx:pt idx="10773">60</cx:pt>
          <cx:pt idx="10774">80</cx:pt>
          <cx:pt idx="10775">73</cx:pt>
          <cx:pt idx="10776">72</cx:pt>
          <cx:pt idx="10777">63</cx:pt>
          <cx:pt idx="10778">76</cx:pt>
          <cx:pt idx="10779">59</cx:pt>
          <cx:pt idx="10780">31</cx:pt>
          <cx:pt idx="10781">72</cx:pt>
          <cx:pt idx="10782">48</cx:pt>
          <cx:pt idx="10783">74</cx:pt>
          <cx:pt idx="10784">92</cx:pt>
          <cx:pt idx="10785">70</cx:pt>
          <cx:pt idx="10786">61</cx:pt>
          <cx:pt idx="10787">64</cx:pt>
          <cx:pt idx="10788">72</cx:pt>
          <cx:pt idx="10789">59</cx:pt>
          <cx:pt idx="10790">69</cx:pt>
          <cx:pt idx="10791">68</cx:pt>
          <cx:pt idx="10792">48</cx:pt>
          <cx:pt idx="10793">82</cx:pt>
          <cx:pt idx="10794">60</cx:pt>
          <cx:pt idx="10795">65</cx:pt>
          <cx:pt idx="10796">77</cx:pt>
          <cx:pt idx="10797">68</cx:pt>
          <cx:pt idx="10798">72</cx:pt>
          <cx:pt idx="10799">70</cx:pt>
          <cx:pt idx="10800">66</cx:pt>
          <cx:pt idx="10801">71</cx:pt>
          <cx:pt idx="10802">74</cx:pt>
          <cx:pt idx="10803">73</cx:pt>
          <cx:pt idx="10804">62</cx:pt>
          <cx:pt idx="10805">80</cx:pt>
          <cx:pt idx="10806">71</cx:pt>
          <cx:pt idx="10807">73</cx:pt>
          <cx:pt idx="10808">61</cx:pt>
          <cx:pt idx="10809">59</cx:pt>
          <cx:pt idx="10810">61</cx:pt>
          <cx:pt idx="10811">52</cx:pt>
          <cx:pt idx="10812">54</cx:pt>
          <cx:pt idx="10813">61</cx:pt>
          <cx:pt idx="10814">66</cx:pt>
          <cx:pt idx="10815">76</cx:pt>
          <cx:pt idx="10816">84</cx:pt>
          <cx:pt idx="10817">64</cx:pt>
          <cx:pt idx="10818">51</cx:pt>
          <cx:pt idx="10819">73</cx:pt>
          <cx:pt idx="10820">72</cx:pt>
          <cx:pt idx="10821">84</cx:pt>
          <cx:pt idx="10822">73</cx:pt>
          <cx:pt idx="10823">57</cx:pt>
          <cx:pt idx="10824">69</cx:pt>
          <cx:pt idx="10825">71</cx:pt>
          <cx:pt idx="10826">26</cx:pt>
          <cx:pt idx="10827">67</cx:pt>
          <cx:pt idx="10828">48</cx:pt>
          <cx:pt idx="10829">56</cx:pt>
          <cx:pt idx="10830">58</cx:pt>
          <cx:pt idx="10831">84</cx:pt>
          <cx:pt idx="10832">62</cx:pt>
          <cx:pt idx="10833">61</cx:pt>
          <cx:pt idx="10834">64</cx:pt>
          <cx:pt idx="10835">42</cx:pt>
          <cx:pt idx="10836">72</cx:pt>
          <cx:pt idx="10837">55</cx:pt>
          <cx:pt idx="10838">67</cx:pt>
          <cx:pt idx="10839">56</cx:pt>
          <cx:pt idx="10840">72</cx:pt>
          <cx:pt idx="10841">82</cx:pt>
          <cx:pt idx="10842">68</cx:pt>
          <cx:pt idx="10843">83</cx:pt>
          <cx:pt idx="10844">71</cx:pt>
          <cx:pt idx="10845">58</cx:pt>
          <cx:pt idx="10846">64</cx:pt>
          <cx:pt idx="10847">73</cx:pt>
          <cx:pt idx="10848">72</cx:pt>
          <cx:pt idx="10849">40</cx:pt>
          <cx:pt idx="10850">63</cx:pt>
          <cx:pt idx="10851">34</cx:pt>
          <cx:pt idx="10852">84</cx:pt>
          <cx:pt idx="10853">59</cx:pt>
          <cx:pt idx="10854">58</cx:pt>
          <cx:pt idx="10855">66</cx:pt>
          <cx:pt idx="10856">78</cx:pt>
          <cx:pt idx="10857">70</cx:pt>
          <cx:pt idx="10858">45</cx:pt>
          <cx:pt idx="10859">54</cx:pt>
          <cx:pt idx="10860">67</cx:pt>
          <cx:pt idx="10861">69</cx:pt>
          <cx:pt idx="10862">58</cx:pt>
          <cx:pt idx="10863">63</cx:pt>
          <cx:pt idx="10864">58</cx:pt>
          <cx:pt idx="10865">34</cx:pt>
          <cx:pt idx="10866">62</cx:pt>
          <cx:pt idx="10867">48</cx:pt>
          <cx:pt idx="10868">46</cx:pt>
          <cx:pt idx="10869">72</cx:pt>
          <cx:pt idx="10870">46</cx:pt>
          <cx:pt idx="10871">60</cx:pt>
          <cx:pt idx="10872">49</cx:pt>
          <cx:pt idx="10873">68</cx:pt>
          <cx:pt idx="10874">54</cx:pt>
          <cx:pt idx="10875">71</cx:pt>
          <cx:pt idx="10876">59</cx:pt>
          <cx:pt idx="10877">59</cx:pt>
          <cx:pt idx="10878">59</cx:pt>
          <cx:pt idx="10879">68</cx:pt>
          <cx:pt idx="10880">65</cx:pt>
          <cx:pt idx="10881">32</cx:pt>
          <cx:pt idx="10882">57</cx:pt>
          <cx:pt idx="10883">46</cx:pt>
          <cx:pt idx="10884">65</cx:pt>
          <cx:pt idx="10885">67</cx:pt>
          <cx:pt idx="10886">52</cx:pt>
          <cx:pt idx="10887">65</cx:pt>
          <cx:pt idx="10888">66</cx:pt>
          <cx:pt idx="10889">54</cx:pt>
          <cx:pt idx="10890">86</cx:pt>
          <cx:pt idx="10891">58</cx:pt>
          <cx:pt idx="10892">52</cx:pt>
          <cx:pt idx="10893">58</cx:pt>
          <cx:pt idx="10894">46</cx:pt>
          <cx:pt idx="10895">63</cx:pt>
          <cx:pt idx="10896">61</cx:pt>
          <cx:pt idx="10897">71</cx:pt>
          <cx:pt idx="10898">65</cx:pt>
          <cx:pt idx="10899">49</cx:pt>
          <cx:pt idx="10900">44</cx:pt>
          <cx:pt idx="10901">55</cx:pt>
          <cx:pt idx="10902">67</cx:pt>
          <cx:pt idx="10903">66</cx:pt>
          <cx:pt idx="10904">76</cx:pt>
          <cx:pt idx="10905">51</cx:pt>
          <cx:pt idx="10906">56</cx:pt>
          <cx:pt idx="10907">65</cx:pt>
          <cx:pt idx="10908">75</cx:pt>
          <cx:pt idx="10909">68</cx:pt>
          <cx:pt idx="10910">34</cx:pt>
          <cx:pt idx="10911">62</cx:pt>
          <cx:pt idx="10912">65</cx:pt>
          <cx:pt idx="10913">60</cx:pt>
          <cx:pt idx="10914">53</cx:pt>
          <cx:pt idx="10915">40</cx:pt>
          <cx:pt idx="10916">36</cx:pt>
          <cx:pt idx="10917">63</cx:pt>
          <cx:pt idx="10918">72</cx:pt>
          <cx:pt idx="10919">58</cx:pt>
          <cx:pt idx="10920">68</cx:pt>
          <cx:pt idx="10921">69</cx:pt>
          <cx:pt idx="10922">61</cx:pt>
          <cx:pt idx="10923">66</cx:pt>
          <cx:pt idx="10924">66</cx:pt>
          <cx:pt idx="10925">64</cx:pt>
          <cx:pt idx="10926">68</cx:pt>
          <cx:pt idx="10927">70</cx:pt>
          <cx:pt idx="10928">64</cx:pt>
          <cx:pt idx="10929">72</cx:pt>
          <cx:pt idx="10930">59</cx:pt>
          <cx:pt idx="10931">64</cx:pt>
          <cx:pt idx="10932">74</cx:pt>
          <cx:pt idx="10933">66</cx:pt>
          <cx:pt idx="10934">59</cx:pt>
          <cx:pt idx="10935">74</cx:pt>
          <cx:pt idx="10936">62</cx:pt>
          <cx:pt idx="10937">64</cx:pt>
          <cx:pt idx="10938">35</cx:pt>
          <cx:pt idx="10939">58</cx:pt>
          <cx:pt idx="10940">80</cx:pt>
          <cx:pt idx="10941">52</cx:pt>
          <cx:pt idx="10942">60</cx:pt>
          <cx:pt idx="10943">63</cx:pt>
          <cx:pt idx="10944">67</cx:pt>
          <cx:pt idx="10945">64</cx:pt>
          <cx:pt idx="10946">62</cx:pt>
          <cx:pt idx="10947">60</cx:pt>
          <cx:pt idx="10948">64</cx:pt>
          <cx:pt idx="10949">51</cx:pt>
          <cx:pt idx="10950">75</cx:pt>
          <cx:pt idx="10951">69</cx:pt>
          <cx:pt idx="10952">72</cx:pt>
          <cx:pt idx="10953">65</cx:pt>
          <cx:pt idx="10954">58</cx:pt>
          <cx:pt idx="10955">55</cx:pt>
          <cx:pt idx="10956">63</cx:pt>
          <cx:pt idx="10957">67</cx:pt>
          <cx:pt idx="10958">60</cx:pt>
          <cx:pt idx="10959">65</cx:pt>
          <cx:pt idx="10960">72</cx:pt>
          <cx:pt idx="10961">73</cx:pt>
          <cx:pt idx="10962">68</cx:pt>
          <cx:pt idx="10963">54</cx:pt>
          <cx:pt idx="10964">71</cx:pt>
          <cx:pt idx="10965">50</cx:pt>
          <cx:pt idx="10966">59</cx:pt>
          <cx:pt idx="10967">40</cx:pt>
          <cx:pt idx="10968">72</cx:pt>
          <cx:pt idx="10969">62</cx:pt>
          <cx:pt idx="10970">62</cx:pt>
          <cx:pt idx="10971">72</cx:pt>
          <cx:pt idx="10972">59</cx:pt>
          <cx:pt idx="10973">49</cx:pt>
          <cx:pt idx="10974">64</cx:pt>
          <cx:pt idx="10975">71</cx:pt>
          <cx:pt idx="10976">62</cx:pt>
          <cx:pt idx="10977">66</cx:pt>
          <cx:pt idx="10978">80</cx:pt>
          <cx:pt idx="10979">53</cx:pt>
          <cx:pt idx="10980">63</cx:pt>
          <cx:pt idx="10981">60</cx:pt>
          <cx:pt idx="10982">72</cx:pt>
          <cx:pt idx="10983">72</cx:pt>
          <cx:pt idx="10984">78</cx:pt>
          <cx:pt idx="10985">72</cx:pt>
          <cx:pt idx="10986">37</cx:pt>
          <cx:pt idx="10987">67</cx:pt>
          <cx:pt idx="10988">67</cx:pt>
          <cx:pt idx="10989">59</cx:pt>
          <cx:pt idx="10990">82</cx:pt>
          <cx:pt idx="10991">64</cx:pt>
          <cx:pt idx="10992">71</cx:pt>
          <cx:pt idx="10993">64</cx:pt>
          <cx:pt idx="10994">60</cx:pt>
          <cx:pt idx="10995">62</cx:pt>
          <cx:pt idx="10996">42</cx:pt>
          <cx:pt idx="10997">59</cx:pt>
          <cx:pt idx="10998">71</cx:pt>
          <cx:pt idx="10999">69</cx:pt>
          <cx:pt idx="11000">64</cx:pt>
          <cx:pt idx="11001">62</cx:pt>
          <cx:pt idx="11002">42</cx:pt>
          <cx:pt idx="11003">68</cx:pt>
          <cx:pt idx="11004">64</cx:pt>
          <cx:pt idx="11005">65</cx:pt>
          <cx:pt idx="11006">72</cx:pt>
          <cx:pt idx="11007">62</cx:pt>
          <cx:pt idx="11008">75</cx:pt>
          <cx:pt idx="11009">43</cx:pt>
          <cx:pt idx="11010">74</cx:pt>
          <cx:pt idx="11011">59</cx:pt>
          <cx:pt idx="11012">63</cx:pt>
          <cx:pt idx="11013">74</cx:pt>
          <cx:pt idx="11014">52</cx:pt>
          <cx:pt idx="11015">66</cx:pt>
          <cx:pt idx="11016">65</cx:pt>
          <cx:pt idx="11017">62</cx:pt>
          <cx:pt idx="11018">74</cx:pt>
          <cx:pt idx="11019">71</cx:pt>
          <cx:pt idx="11020">85</cx:pt>
          <cx:pt idx="11021">79</cx:pt>
          <cx:pt idx="11022">54</cx:pt>
          <cx:pt idx="11023">61</cx:pt>
          <cx:pt idx="11024">61</cx:pt>
          <cx:pt idx="11025">61</cx:pt>
          <cx:pt idx="11026">69</cx:pt>
          <cx:pt idx="11027">63</cx:pt>
          <cx:pt idx="11028">58</cx:pt>
          <cx:pt idx="11029">78</cx:pt>
          <cx:pt idx="11030">71</cx:pt>
          <cx:pt idx="11031">59</cx:pt>
          <cx:pt idx="11032">56</cx:pt>
          <cx:pt idx="11033">56</cx:pt>
          <cx:pt idx="11034">46</cx:pt>
          <cx:pt idx="11035">57</cx:pt>
          <cx:pt idx="11036">64</cx:pt>
          <cx:pt idx="11037">74</cx:pt>
          <cx:pt idx="11038">51</cx:pt>
          <cx:pt idx="11039">56</cx:pt>
          <cx:pt idx="11040">60</cx:pt>
          <cx:pt idx="11041">85</cx:pt>
          <cx:pt idx="11042">77</cx:pt>
          <cx:pt idx="11043">52</cx:pt>
          <cx:pt idx="11044">75</cx:pt>
          <cx:pt idx="11045">77</cx:pt>
          <cx:pt idx="11046">66</cx:pt>
          <cx:pt idx="11047">71</cx:pt>
          <cx:pt idx="11048">79</cx:pt>
          <cx:pt idx="11049">80</cx:pt>
          <cx:pt idx="11050">54</cx:pt>
          <cx:pt idx="11051">72</cx:pt>
          <cx:pt idx="11052">30</cx:pt>
          <cx:pt idx="11053">76</cx:pt>
          <cx:pt idx="11054">57</cx:pt>
          <cx:pt idx="11055">74</cx:pt>
          <cx:pt idx="11056">50</cx:pt>
          <cx:pt idx="11057">62</cx:pt>
          <cx:pt idx="11058">78</cx:pt>
          <cx:pt idx="11059">50</cx:pt>
          <cx:pt idx="11060">73</cx:pt>
          <cx:pt idx="11061">48</cx:pt>
          <cx:pt idx="11062">67</cx:pt>
          <cx:pt idx="11063">52</cx:pt>
          <cx:pt idx="11064">69</cx:pt>
          <cx:pt idx="11065">64</cx:pt>
          <cx:pt idx="11066">61</cx:pt>
          <cx:pt idx="11067">74</cx:pt>
          <cx:pt idx="11068">60</cx:pt>
          <cx:pt idx="11069">49</cx:pt>
          <cx:pt idx="11070">71</cx:pt>
          <cx:pt idx="11071">64</cx:pt>
          <cx:pt idx="11072">58</cx:pt>
          <cx:pt idx="11073">71</cx:pt>
          <cx:pt idx="11074">49</cx:pt>
          <cx:pt idx="11075">70</cx:pt>
          <cx:pt idx="11076">38</cx:pt>
          <cx:pt idx="11077">61</cx:pt>
          <cx:pt idx="11078">75</cx:pt>
          <cx:pt idx="11079">56</cx:pt>
          <cx:pt idx="11080">68</cx:pt>
          <cx:pt idx="11081">71</cx:pt>
          <cx:pt idx="11082">74</cx:pt>
          <cx:pt idx="11083">59</cx:pt>
          <cx:pt idx="11084">65</cx:pt>
          <cx:pt idx="11085">59</cx:pt>
          <cx:pt idx="11086">68</cx:pt>
          <cx:pt idx="11087">61</cx:pt>
          <cx:pt idx="11088">72</cx:pt>
          <cx:pt idx="11089">57</cx:pt>
          <cx:pt idx="11090">64</cx:pt>
          <cx:pt idx="11091">60</cx:pt>
          <cx:pt idx="11092">62</cx:pt>
          <cx:pt idx="11093">75</cx:pt>
          <cx:pt idx="11094">58</cx:pt>
          <cx:pt idx="11095">54</cx:pt>
          <cx:pt idx="11096">70</cx:pt>
          <cx:pt idx="11097">57</cx:pt>
          <cx:pt idx="11098">66</cx:pt>
          <cx:pt idx="11099">64</cx:pt>
          <cx:pt idx="11100">64</cx:pt>
          <cx:pt idx="11101">87</cx:pt>
          <cx:pt idx="11102">54</cx:pt>
          <cx:pt idx="11103">51</cx:pt>
          <cx:pt idx="11104">86</cx:pt>
          <cx:pt idx="11105">50</cx:pt>
          <cx:pt idx="11106">59</cx:pt>
          <cx:pt idx="11107">65</cx:pt>
          <cx:pt idx="11108">52</cx:pt>
          <cx:pt idx="11109">58</cx:pt>
          <cx:pt idx="11110">49</cx:pt>
          <cx:pt idx="11111">73</cx:pt>
          <cx:pt idx="11112">57</cx:pt>
          <cx:pt idx="11113">72</cx:pt>
          <cx:pt idx="11114">74</cx:pt>
          <cx:pt idx="11115">66</cx:pt>
          <cx:pt idx="11116">51</cx:pt>
          <cx:pt idx="11117">56</cx:pt>
          <cx:pt idx="11118">55</cx:pt>
          <cx:pt idx="11119">58</cx:pt>
          <cx:pt idx="11120">47</cx:pt>
          <cx:pt idx="11121">73</cx:pt>
          <cx:pt idx="11122">77</cx:pt>
          <cx:pt idx="11123">67</cx:pt>
          <cx:pt idx="11124">68</cx:pt>
          <cx:pt idx="11125">61</cx:pt>
          <cx:pt idx="11126">61</cx:pt>
          <cx:pt idx="11127">62</cx:pt>
          <cx:pt idx="11128">63</cx:pt>
          <cx:pt idx="11129">69</cx:pt>
          <cx:pt idx="11130">65</cx:pt>
          <cx:pt idx="11131">67</cx:pt>
          <cx:pt idx="11132">61</cx:pt>
          <cx:pt idx="11133">64</cx:pt>
          <cx:pt idx="11134">65</cx:pt>
          <cx:pt idx="11135">65</cx:pt>
          <cx:pt idx="11136">60</cx:pt>
          <cx:pt idx="11137">60</cx:pt>
          <cx:pt idx="11138">56</cx:pt>
          <cx:pt idx="11139">52</cx:pt>
          <cx:pt idx="11140">34</cx:pt>
          <cx:pt idx="11141">46</cx:pt>
          <cx:pt idx="11142">73</cx:pt>
          <cx:pt idx="11143">75</cx:pt>
          <cx:pt idx="11144">57</cx:pt>
          <cx:pt idx="11145">72</cx:pt>
          <cx:pt idx="11146">66</cx:pt>
          <cx:pt idx="11147">76</cx:pt>
          <cx:pt idx="11148">51</cx:pt>
          <cx:pt idx="11149">58</cx:pt>
          <cx:pt idx="11150">59</cx:pt>
          <cx:pt idx="11151">71</cx:pt>
          <cx:pt idx="11152">85</cx:pt>
          <cx:pt idx="11153">80</cx:pt>
          <cx:pt idx="11154">43</cx:pt>
          <cx:pt idx="11155">76</cx:pt>
          <cx:pt idx="11156">48</cx:pt>
          <cx:pt idx="11157">47</cx:pt>
          <cx:pt idx="11158">72</cx:pt>
          <cx:pt idx="11159">39</cx:pt>
          <cx:pt idx="11160">61</cx:pt>
          <cx:pt idx="11161">75</cx:pt>
          <cx:pt idx="11162">71</cx:pt>
          <cx:pt idx="11163">57</cx:pt>
          <cx:pt idx="11164">56</cx:pt>
          <cx:pt idx="11165">55</cx:pt>
          <cx:pt idx="11166">57</cx:pt>
          <cx:pt idx="11167">52</cx:pt>
          <cx:pt idx="11168">80</cx:pt>
          <cx:pt idx="11169">79</cx:pt>
          <cx:pt idx="11170">62</cx:pt>
          <cx:pt idx="11171">77</cx:pt>
          <cx:pt idx="11172">66</cx:pt>
          <cx:pt idx="11173">32</cx:pt>
          <cx:pt idx="11174">66</cx:pt>
          <cx:pt idx="11175">69</cx:pt>
          <cx:pt idx="11176">69</cx:pt>
          <cx:pt idx="11177">56</cx:pt>
          <cx:pt idx="11178">74</cx:pt>
          <cx:pt idx="11179">82</cx:pt>
          <cx:pt idx="11180">40</cx:pt>
          <cx:pt idx="11181">74</cx:pt>
          <cx:pt idx="11182">65</cx:pt>
          <cx:pt idx="11183">68</cx:pt>
          <cx:pt idx="11184">76</cx:pt>
          <cx:pt idx="11185">53</cx:pt>
          <cx:pt idx="11186">56</cx:pt>
          <cx:pt idx="11187">80</cx:pt>
          <cx:pt idx="11188">71</cx:pt>
          <cx:pt idx="11189">63</cx:pt>
          <cx:pt idx="11190">62</cx:pt>
          <cx:pt idx="11191">79</cx:pt>
          <cx:pt idx="11192">73</cx:pt>
          <cx:pt idx="11193">57</cx:pt>
          <cx:pt idx="11194">63</cx:pt>
          <cx:pt idx="11195">59</cx:pt>
          <cx:pt idx="11196">66</cx:pt>
          <cx:pt idx="11197">59</cx:pt>
          <cx:pt idx="11198">76</cx:pt>
          <cx:pt idx="11199">73</cx:pt>
          <cx:pt idx="11200">50</cx:pt>
          <cx:pt idx="11201">73</cx:pt>
          <cx:pt idx="11202">66</cx:pt>
          <cx:pt idx="11203">66</cx:pt>
          <cx:pt idx="11204">65</cx:pt>
          <cx:pt idx="11205">55</cx:pt>
          <cx:pt idx="11206">44</cx:pt>
          <cx:pt idx="11207">63</cx:pt>
          <cx:pt idx="11208">52</cx:pt>
          <cx:pt idx="11209">65</cx:pt>
          <cx:pt idx="11210">72</cx:pt>
          <cx:pt idx="11211">54</cx:pt>
          <cx:pt idx="11212">57</cx:pt>
          <cx:pt idx="11213">60</cx:pt>
          <cx:pt idx="11214">56</cx:pt>
          <cx:pt idx="11215">71</cx:pt>
          <cx:pt idx="11216">57</cx:pt>
          <cx:pt idx="11217">61</cx:pt>
          <cx:pt idx="11218">62</cx:pt>
          <cx:pt idx="11219">72</cx:pt>
          <cx:pt idx="11220">57</cx:pt>
          <cx:pt idx="11221">59</cx:pt>
          <cx:pt idx="11222">57</cx:pt>
          <cx:pt idx="11223">59</cx:pt>
          <cx:pt idx="11224">67</cx:pt>
          <cx:pt idx="11225">72</cx:pt>
          <cx:pt idx="11226">64</cx:pt>
          <cx:pt idx="11227">63</cx:pt>
          <cx:pt idx="11228">51</cx:pt>
          <cx:pt idx="11229">70</cx:pt>
          <cx:pt idx="11230">59</cx:pt>
          <cx:pt idx="11231">75</cx:pt>
          <cx:pt idx="11232">83</cx:pt>
          <cx:pt idx="11233">85</cx:pt>
          <cx:pt idx="11234">58</cx:pt>
          <cx:pt idx="11235">60</cx:pt>
          <cx:pt idx="11236">73</cx:pt>
          <cx:pt idx="11237">65</cx:pt>
          <cx:pt idx="11238">50</cx:pt>
          <cx:pt idx="11239">76</cx:pt>
          <cx:pt idx="11240">62</cx:pt>
          <cx:pt idx="11241">56</cx:pt>
          <cx:pt idx="11242">81</cx:pt>
          <cx:pt idx="11243">68</cx:pt>
          <cx:pt idx="11244">71</cx:pt>
          <cx:pt idx="11245">60</cx:pt>
          <cx:pt idx="11246">50</cx:pt>
          <cx:pt idx="11247">59</cx:pt>
          <cx:pt idx="11248">75</cx:pt>
          <cx:pt idx="11249">71</cx:pt>
          <cx:pt idx="11250">71</cx:pt>
          <cx:pt idx="11251">56</cx:pt>
          <cx:pt idx="11252">77</cx:pt>
          <cx:pt idx="11253">71</cx:pt>
          <cx:pt idx="11254">58</cx:pt>
          <cx:pt idx="11255">63</cx:pt>
          <cx:pt idx="11256">56</cx:pt>
          <cx:pt idx="11257">59</cx:pt>
          <cx:pt idx="11258">68</cx:pt>
          <cx:pt idx="11259">80</cx:pt>
          <cx:pt idx="11260">35</cx:pt>
          <cx:pt idx="11261">68</cx:pt>
          <cx:pt idx="11262">62</cx:pt>
          <cx:pt idx="11263">64</cx:pt>
          <cx:pt idx="11264">66</cx:pt>
          <cx:pt idx="11265">54</cx:pt>
          <cx:pt idx="11266">76</cx:pt>
          <cx:pt idx="11267">77</cx:pt>
          <cx:pt idx="11268">75</cx:pt>
          <cx:pt idx="11269">70</cx:pt>
          <cx:pt idx="11270">66</cx:pt>
          <cx:pt idx="11271">65</cx:pt>
          <cx:pt idx="11272">73</cx:pt>
          <cx:pt idx="11273">88</cx:pt>
          <cx:pt idx="11274">60</cx:pt>
          <cx:pt idx="11275">66</cx:pt>
          <cx:pt idx="11276">75</cx:pt>
          <cx:pt idx="11277">68</cx:pt>
          <cx:pt idx="11278">53</cx:pt>
          <cx:pt idx="11279">54</cx:pt>
          <cx:pt idx="11280">54</cx:pt>
          <cx:pt idx="11281">58</cx:pt>
          <cx:pt idx="11282">82</cx:pt>
          <cx:pt idx="11283">69</cx:pt>
          <cx:pt idx="11284">54</cx:pt>
          <cx:pt idx="11285">73</cx:pt>
          <cx:pt idx="11286">73</cx:pt>
          <cx:pt idx="11287">78</cx:pt>
          <cx:pt idx="11288">61</cx:pt>
          <cx:pt idx="11289">75</cx:pt>
          <cx:pt idx="11290">66</cx:pt>
          <cx:pt idx="11291">67</cx:pt>
          <cx:pt idx="11292">62</cx:pt>
          <cx:pt idx="11293">55</cx:pt>
          <cx:pt idx="11294">71</cx:pt>
          <cx:pt idx="11295">62</cx:pt>
          <cx:pt idx="11296">61</cx:pt>
          <cx:pt idx="11297">75</cx:pt>
          <cx:pt idx="11298">43</cx:pt>
          <cx:pt idx="11299">68</cx:pt>
          <cx:pt idx="11300">72</cx:pt>
          <cx:pt idx="11301">72</cx:pt>
          <cx:pt idx="11302">64</cx:pt>
          <cx:pt idx="11303">59</cx:pt>
          <cx:pt idx="11304">64</cx:pt>
          <cx:pt idx="11305">74</cx:pt>
          <cx:pt idx="11306">72</cx:pt>
          <cx:pt idx="11307">73</cx:pt>
          <cx:pt idx="11308">68</cx:pt>
          <cx:pt idx="11309">74</cx:pt>
          <cx:pt idx="11310">77</cx:pt>
          <cx:pt idx="11311">65</cx:pt>
          <cx:pt idx="11312">50</cx:pt>
          <cx:pt idx="11313">71</cx:pt>
          <cx:pt idx="11314">89</cx:pt>
          <cx:pt idx="11315">53</cx:pt>
          <cx:pt idx="11316">60</cx:pt>
          <cx:pt idx="11317">65</cx:pt>
          <cx:pt idx="11318">79</cx:pt>
          <cx:pt idx="11319">61</cx:pt>
          <cx:pt idx="11320">41</cx:pt>
          <cx:pt idx="11321">54</cx:pt>
          <cx:pt idx="11322">40</cx:pt>
          <cx:pt idx="11323">74</cx:pt>
          <cx:pt idx="11324">61</cx:pt>
          <cx:pt idx="11325">76</cx:pt>
          <cx:pt idx="11326">49</cx:pt>
          <cx:pt idx="11327">70</cx:pt>
          <cx:pt idx="11328">71</cx:pt>
          <cx:pt idx="11329">75</cx:pt>
          <cx:pt idx="11330">62</cx:pt>
          <cx:pt idx="11331">81</cx:pt>
          <cx:pt idx="11332">67</cx:pt>
          <cx:pt idx="11333">65</cx:pt>
          <cx:pt idx="11334">71</cx:pt>
          <cx:pt idx="11335">70</cx:pt>
          <cx:pt idx="11336">70</cx:pt>
          <cx:pt idx="11337">62</cx:pt>
          <cx:pt idx="11338">70</cx:pt>
          <cx:pt idx="11339">41</cx:pt>
          <cx:pt idx="11340">60</cx:pt>
          <cx:pt idx="11341">87</cx:pt>
          <cx:pt idx="11342">41</cx:pt>
          <cx:pt idx="11343">59</cx:pt>
          <cx:pt idx="11344">80</cx:pt>
          <cx:pt idx="11345">63</cx:pt>
          <cx:pt idx="11346">57</cx:pt>
          <cx:pt idx="11347">33</cx:pt>
          <cx:pt idx="11348">54</cx:pt>
          <cx:pt idx="11349">65</cx:pt>
          <cx:pt idx="11350">81</cx:pt>
          <cx:pt idx="11351">61</cx:pt>
          <cx:pt idx="11352">64</cx:pt>
          <cx:pt idx="11353">73</cx:pt>
          <cx:pt idx="11354">84</cx:pt>
          <cx:pt idx="11355">74</cx:pt>
          <cx:pt idx="11356">71</cx:pt>
          <cx:pt idx="11357">71</cx:pt>
          <cx:pt idx="11358">81</cx:pt>
          <cx:pt idx="11359">62</cx:pt>
          <cx:pt idx="11360">72</cx:pt>
          <cx:pt idx="11361">85</cx:pt>
          <cx:pt idx="11362">77</cx:pt>
          <cx:pt idx="11363">55</cx:pt>
          <cx:pt idx="11364">61</cx:pt>
          <cx:pt idx="11365">60</cx:pt>
          <cx:pt idx="11366">61</cx:pt>
          <cx:pt idx="11367">83</cx:pt>
          <cx:pt idx="11368">77</cx:pt>
          <cx:pt idx="11369">66</cx:pt>
          <cx:pt idx="11370">57</cx:pt>
          <cx:pt idx="11371">66</cx:pt>
          <cx:pt idx="11372">70</cx:pt>
          <cx:pt idx="11373">66</cx:pt>
          <cx:pt idx="11374">80</cx:pt>
          <cx:pt idx="11375">70</cx:pt>
          <cx:pt idx="11376">74</cx:pt>
          <cx:pt idx="11377">70</cx:pt>
          <cx:pt idx="11378">63</cx:pt>
          <cx:pt idx="11379">56</cx:pt>
          <cx:pt idx="11380">71</cx:pt>
          <cx:pt idx="11381">71</cx:pt>
          <cx:pt idx="11382">72</cx:pt>
          <cx:pt idx="11383">53</cx:pt>
          <cx:pt idx="11384">45</cx:pt>
          <cx:pt idx="11385">63</cx:pt>
          <cx:pt idx="11386">59</cx:pt>
          <cx:pt idx="11387">62</cx:pt>
          <cx:pt idx="11388">47</cx:pt>
          <cx:pt idx="11389">52</cx:pt>
          <cx:pt idx="11390">52</cx:pt>
          <cx:pt idx="11391">67</cx:pt>
          <cx:pt idx="11392">58</cx:pt>
          <cx:pt idx="11393">54</cx:pt>
          <cx:pt idx="11394">62</cx:pt>
          <cx:pt idx="11395">73</cx:pt>
          <cx:pt idx="11396">58</cx:pt>
          <cx:pt idx="11397">68</cx:pt>
          <cx:pt idx="11398">58</cx:pt>
          <cx:pt idx="11399">61</cx:pt>
          <cx:pt idx="11400">75</cx:pt>
          <cx:pt idx="11401">30</cx:pt>
          <cx:pt idx="11402">56</cx:pt>
          <cx:pt idx="11403">49</cx:pt>
          <cx:pt idx="11404">63</cx:pt>
          <cx:pt idx="11405">61</cx:pt>
          <cx:pt idx="11406">87</cx:pt>
          <cx:pt idx="11407">73</cx:pt>
          <cx:pt idx="11408">51</cx:pt>
          <cx:pt idx="11409">58</cx:pt>
          <cx:pt idx="11410">64</cx:pt>
          <cx:pt idx="11411">74</cx:pt>
          <cx:pt idx="11412">71</cx:pt>
          <cx:pt idx="11413">75</cx:pt>
          <cx:pt idx="11414">41</cx:pt>
          <cx:pt idx="11415">55</cx:pt>
          <cx:pt idx="11416">79</cx:pt>
          <cx:pt idx="11417">66</cx:pt>
          <cx:pt idx="11418">54</cx:pt>
          <cx:pt idx="11419">62</cx:pt>
          <cx:pt idx="11420">58</cx:pt>
          <cx:pt idx="11421">78</cx:pt>
          <cx:pt idx="11422">70</cx:pt>
          <cx:pt idx="11423">73</cx:pt>
          <cx:pt idx="11424">72</cx:pt>
          <cx:pt idx="11425">35</cx:pt>
          <cx:pt idx="11426">79</cx:pt>
          <cx:pt idx="11427">70</cx:pt>
          <cx:pt idx="11428">65</cx:pt>
          <cx:pt idx="11429">77</cx:pt>
          <cx:pt idx="11430">59</cx:pt>
          <cx:pt idx="11431">81</cx:pt>
          <cx:pt idx="11432">70</cx:pt>
          <cx:pt idx="11433">73</cx:pt>
          <cx:pt idx="11434">55</cx:pt>
          <cx:pt idx="11435">58</cx:pt>
          <cx:pt idx="11436">90</cx:pt>
          <cx:pt idx="11437">70</cx:pt>
          <cx:pt idx="11438">71</cx:pt>
          <cx:pt idx="11439">74</cx:pt>
          <cx:pt idx="11440">53</cx:pt>
          <cx:pt idx="11441">62</cx:pt>
          <cx:pt idx="11442">60</cx:pt>
          <cx:pt idx="11443">60</cx:pt>
          <cx:pt idx="11444">55</cx:pt>
          <cx:pt idx="11445">71</cx:pt>
          <cx:pt idx="11446">67</cx:pt>
          <cx:pt idx="11447">70</cx:pt>
          <cx:pt idx="11448">59</cx:pt>
          <cx:pt idx="11449">70</cx:pt>
          <cx:pt idx="11450">61</cx:pt>
          <cx:pt idx="11451">67</cx:pt>
          <cx:pt idx="11452">32</cx:pt>
          <cx:pt idx="11453">72</cx:pt>
          <cx:pt idx="11454">84</cx:pt>
          <cx:pt idx="11455">62</cx:pt>
          <cx:pt idx="11456">57</cx:pt>
          <cx:pt idx="11457">42</cx:pt>
          <cx:pt idx="11458">67</cx:pt>
          <cx:pt idx="11459">79</cx:pt>
          <cx:pt idx="11460">56</cx:pt>
          <cx:pt idx="11461">55</cx:pt>
          <cx:pt idx="11462">57</cx:pt>
          <cx:pt idx="11463">32</cx:pt>
          <cx:pt idx="11464">77</cx:pt>
          <cx:pt idx="11465">45</cx:pt>
          <cx:pt idx="11466">52</cx:pt>
          <cx:pt idx="11467">80</cx:pt>
          <cx:pt idx="11468">34</cx:pt>
          <cx:pt idx="11469">69</cx:pt>
          <cx:pt idx="11470">53</cx:pt>
          <cx:pt idx="11471">68</cx:pt>
          <cx:pt idx="11472">55</cx:pt>
          <cx:pt idx="11473">41</cx:pt>
          <cx:pt idx="11474">57</cx:pt>
          <cx:pt idx="11475">58</cx:pt>
          <cx:pt idx="11476">57</cx:pt>
          <cx:pt idx="11477">79</cx:pt>
          <cx:pt idx="11478">76</cx:pt>
          <cx:pt idx="11479">69</cx:pt>
          <cx:pt idx="11480">90</cx:pt>
          <cx:pt idx="11481">71</cx:pt>
          <cx:pt idx="11482">67</cx:pt>
          <cx:pt idx="11483">55</cx:pt>
          <cx:pt idx="11484">67</cx:pt>
          <cx:pt idx="11485">40</cx:pt>
          <cx:pt idx="11486">69</cx:pt>
          <cx:pt idx="11487">69</cx:pt>
          <cx:pt idx="11488">79</cx:pt>
          <cx:pt idx="11489">90</cx:pt>
          <cx:pt idx="11490">59</cx:pt>
          <cx:pt idx="11491">83</cx:pt>
          <cx:pt idx="11492">74</cx:pt>
          <cx:pt idx="11493">68</cx:pt>
          <cx:pt idx="11494">39</cx:pt>
          <cx:pt idx="11495">65</cx:pt>
          <cx:pt idx="11496">60</cx:pt>
          <cx:pt idx="11497">92</cx:pt>
          <cx:pt idx="11498">67</cx:pt>
          <cx:pt idx="11499">61</cx:pt>
          <cx:pt idx="11500">64</cx:pt>
          <cx:pt idx="11501">60</cx:pt>
          <cx:pt idx="11502">61</cx:pt>
          <cx:pt idx="11503">72</cx:pt>
          <cx:pt idx="11504">76</cx:pt>
          <cx:pt idx="11505">76</cx:pt>
          <cx:pt idx="11506">52</cx:pt>
          <cx:pt idx="11507">58</cx:pt>
          <cx:pt idx="11508">53</cx:pt>
          <cx:pt idx="11509">62</cx:pt>
          <cx:pt idx="11510">76</cx:pt>
          <cx:pt idx="11511">75</cx:pt>
          <cx:pt idx="11512">64</cx:pt>
          <cx:pt idx="11513">61</cx:pt>
          <cx:pt idx="11514">79</cx:pt>
          <cx:pt idx="11515">86</cx:pt>
          <cx:pt idx="11516">59</cx:pt>
          <cx:pt idx="11517">61</cx:pt>
          <cx:pt idx="11518">66</cx:pt>
          <cx:pt idx="11519">66</cx:pt>
          <cx:pt idx="11520">72</cx:pt>
          <cx:pt idx="11521">57</cx:pt>
          <cx:pt idx="11522">62</cx:pt>
          <cx:pt idx="11523">30</cx:pt>
          <cx:pt idx="11524">47</cx:pt>
          <cx:pt idx="11525">59</cx:pt>
          <cx:pt idx="11526">70</cx:pt>
          <cx:pt idx="11527">58</cx:pt>
          <cx:pt idx="11528">60</cx:pt>
          <cx:pt idx="11529">71</cx:pt>
          <cx:pt idx="11530">60</cx:pt>
          <cx:pt idx="11531">73</cx:pt>
          <cx:pt idx="11532">67</cx:pt>
          <cx:pt idx="11533">87</cx:pt>
          <cx:pt idx="11534">79</cx:pt>
          <cx:pt idx="11535">63</cx:pt>
          <cx:pt idx="11536">68</cx:pt>
          <cx:pt idx="11537">80</cx:pt>
          <cx:pt idx="11538">69</cx:pt>
          <cx:pt idx="11539">71</cx:pt>
          <cx:pt idx="11540">65</cx:pt>
          <cx:pt idx="11541">82</cx:pt>
          <cx:pt idx="11542">60</cx:pt>
          <cx:pt idx="11543">80</cx:pt>
          <cx:pt idx="11544">68</cx:pt>
          <cx:pt idx="11545">57</cx:pt>
          <cx:pt idx="11546">67</cx:pt>
          <cx:pt idx="11547">65</cx:pt>
          <cx:pt idx="11548">85</cx:pt>
          <cx:pt idx="11549">64</cx:pt>
          <cx:pt idx="11550">59</cx:pt>
          <cx:pt idx="11551">72</cx:pt>
          <cx:pt idx="11552">71</cx:pt>
          <cx:pt idx="11553">53</cx:pt>
          <cx:pt idx="11554">45</cx:pt>
          <cx:pt idx="11555">80</cx:pt>
          <cx:pt idx="11556">68</cx:pt>
          <cx:pt idx="11557">87</cx:pt>
          <cx:pt idx="11558">63</cx:pt>
          <cx:pt idx="11559">72</cx:pt>
          <cx:pt idx="11560">59</cx:pt>
          <cx:pt idx="11561">54</cx:pt>
          <cx:pt idx="11562">50</cx:pt>
          <cx:pt idx="11563">70</cx:pt>
          <cx:pt idx="11564">62</cx:pt>
          <cx:pt idx="11565">53</cx:pt>
          <cx:pt idx="11566">58</cx:pt>
          <cx:pt idx="11567">66</cx:pt>
          <cx:pt idx="11568">63</cx:pt>
          <cx:pt idx="11569">74</cx:pt>
          <cx:pt idx="11570">70</cx:pt>
          <cx:pt idx="11571">54</cx:pt>
          <cx:pt idx="11572">65</cx:pt>
          <cx:pt idx="11573">60</cx:pt>
          <cx:pt idx="11574">75</cx:pt>
          <cx:pt idx="11575">62</cx:pt>
          <cx:pt idx="11576">67</cx:pt>
          <cx:pt idx="11577">79</cx:pt>
          <cx:pt idx="11578">73</cx:pt>
          <cx:pt idx="11579">55</cx:pt>
          <cx:pt idx="11580">57</cx:pt>
          <cx:pt idx="11581">45</cx:pt>
          <cx:pt idx="11582">61</cx:pt>
          <cx:pt idx="11583">64</cx:pt>
          <cx:pt idx="11584">59</cx:pt>
          <cx:pt idx="11585">50</cx:pt>
          <cx:pt idx="11586">65</cx:pt>
          <cx:pt idx="11587">82</cx:pt>
          <cx:pt idx="11588">65</cx:pt>
          <cx:pt idx="11589">48</cx:pt>
          <cx:pt idx="11590">76</cx:pt>
          <cx:pt idx="11591">66</cx:pt>
          <cx:pt idx="11592">66</cx:pt>
          <cx:pt idx="11593">63</cx:pt>
          <cx:pt idx="11594">57</cx:pt>
          <cx:pt idx="11595">67</cx:pt>
          <cx:pt idx="11596">74</cx:pt>
          <cx:pt idx="11597">41</cx:pt>
          <cx:pt idx="11598">72</cx:pt>
          <cx:pt idx="11599">55</cx:pt>
          <cx:pt idx="11600">62</cx:pt>
          <cx:pt idx="11601">59</cx:pt>
          <cx:pt idx="11602">79</cx:pt>
          <cx:pt idx="11603">72</cx:pt>
          <cx:pt idx="11604">82</cx:pt>
          <cx:pt idx="11605">55</cx:pt>
          <cx:pt idx="11606">88</cx:pt>
          <cx:pt idx="11607">60</cx:pt>
          <cx:pt idx="11608">50</cx:pt>
          <cx:pt idx="11609">71</cx:pt>
          <cx:pt idx="11610">72</cx:pt>
          <cx:pt idx="11611">66</cx:pt>
          <cx:pt idx="11612">73</cx:pt>
          <cx:pt idx="11613">53</cx:pt>
          <cx:pt idx="11614">83</cx:pt>
          <cx:pt idx="11615">70</cx:pt>
          <cx:pt idx="11616">78</cx:pt>
          <cx:pt idx="11617">65</cx:pt>
          <cx:pt idx="11618">66</cx:pt>
          <cx:pt idx="11619">72</cx:pt>
          <cx:pt idx="11620">55</cx:pt>
          <cx:pt idx="11621">54</cx:pt>
          <cx:pt idx="11622">62</cx:pt>
          <cx:pt idx="11623">82</cx:pt>
          <cx:pt idx="11624">65</cx:pt>
          <cx:pt idx="11625">61</cx:pt>
          <cx:pt idx="11626">65</cx:pt>
          <cx:pt idx="11627">45</cx:pt>
          <cx:pt idx="11628">63</cx:pt>
          <cx:pt idx="11629">85</cx:pt>
          <cx:pt idx="11630">69</cx:pt>
          <cx:pt idx="11631">65</cx:pt>
          <cx:pt idx="11632">70</cx:pt>
          <cx:pt idx="11633">43</cx:pt>
          <cx:pt idx="11634">56</cx:pt>
          <cx:pt idx="11635">65</cx:pt>
          <cx:pt idx="11636">62</cx:pt>
          <cx:pt idx="11637">70</cx:pt>
          <cx:pt idx="11638">54</cx:pt>
          <cx:pt idx="11639">70</cx:pt>
          <cx:pt idx="11640">51</cx:pt>
          <cx:pt idx="11641">63</cx:pt>
          <cx:pt idx="11642">78</cx:pt>
          <cx:pt idx="11643">67</cx:pt>
          <cx:pt idx="11644">65</cx:pt>
          <cx:pt idx="11645">78</cx:pt>
          <cx:pt idx="11646">71</cx:pt>
          <cx:pt idx="11647">62</cx:pt>
          <cx:pt idx="11648">89</cx:pt>
          <cx:pt idx="11649">63</cx:pt>
          <cx:pt idx="11650">58</cx:pt>
          <cx:pt idx="11651">71</cx:pt>
          <cx:pt idx="11652">58</cx:pt>
          <cx:pt idx="11653">58</cx:pt>
          <cx:pt idx="11654">62</cx:pt>
          <cx:pt idx="11655">64</cx:pt>
          <cx:pt idx="11656">51</cx:pt>
          <cx:pt idx="11657">44</cx:pt>
          <cx:pt idx="11658">85</cx:pt>
          <cx:pt idx="11659">80</cx:pt>
          <cx:pt idx="11660">83</cx:pt>
          <cx:pt idx="11661">52</cx:pt>
          <cx:pt idx="11662">63</cx:pt>
          <cx:pt idx="11663">57</cx:pt>
          <cx:pt idx="11664">63</cx:pt>
          <cx:pt idx="11665">75</cx:pt>
          <cx:pt idx="11666">50</cx:pt>
          <cx:pt idx="11667">65</cx:pt>
          <cx:pt idx="11668">62</cx:pt>
          <cx:pt idx="11669">75</cx:pt>
          <cx:pt idx="11670">80</cx:pt>
          <cx:pt idx="11671">78</cx:pt>
          <cx:pt idx="11672">70</cx:pt>
          <cx:pt idx="11673">68</cx:pt>
          <cx:pt idx="11674">65</cx:pt>
          <cx:pt idx="11675">55</cx:pt>
          <cx:pt idx="11676">45</cx:pt>
          <cx:pt idx="11677">52</cx:pt>
          <cx:pt idx="11678">65</cx:pt>
          <cx:pt idx="11679">75</cx:pt>
          <cx:pt idx="11680">78</cx:pt>
          <cx:pt idx="11681">55</cx:pt>
          <cx:pt idx="11682">52</cx:pt>
          <cx:pt idx="11683">65</cx:pt>
          <cx:pt idx="11684">56</cx:pt>
          <cx:pt idx="11685">82</cx:pt>
          <cx:pt idx="11686">59</cx:pt>
          <cx:pt idx="11687">72</cx:pt>
          <cx:pt idx="11688">73</cx:pt>
          <cx:pt idx="11689">71</cx:pt>
          <cx:pt idx="11690">64</cx:pt>
          <cx:pt idx="11691">63</cx:pt>
          <cx:pt idx="11692">38</cx:pt>
          <cx:pt idx="11693">71</cx:pt>
          <cx:pt idx="11694">68</cx:pt>
          <cx:pt idx="11695">77</cx:pt>
          <cx:pt idx="11696">72</cx:pt>
          <cx:pt idx="11697">81</cx:pt>
          <cx:pt idx="11698">65</cx:pt>
          <cx:pt idx="11699">83</cx:pt>
          <cx:pt idx="11700">69</cx:pt>
          <cx:pt idx="11701">88</cx:pt>
          <cx:pt idx="11702">75</cx:pt>
          <cx:pt idx="11703">51</cx:pt>
          <cx:pt idx="11704">78</cx:pt>
          <cx:pt idx="11705">76</cx:pt>
          <cx:pt idx="11706">65</cx:pt>
          <cx:pt idx="11707">61</cx:pt>
          <cx:pt idx="11708">51</cx:pt>
          <cx:pt idx="11709">91</cx:pt>
          <cx:pt idx="11710">55</cx:pt>
          <cx:pt idx="11711">66</cx:pt>
          <cx:pt idx="11712">73</cx:pt>
          <cx:pt idx="11713">67</cx:pt>
          <cx:pt idx="11714">70</cx:pt>
          <cx:pt idx="11715">73</cx:pt>
          <cx:pt idx="11716">71</cx:pt>
          <cx:pt idx="11717">59</cx:pt>
          <cx:pt idx="11718">61</cx:pt>
          <cx:pt idx="11719">72</cx:pt>
          <cx:pt idx="11720">63</cx:pt>
          <cx:pt idx="11721">73</cx:pt>
          <cx:pt idx="11722">46</cx:pt>
          <cx:pt idx="11723">53</cx:pt>
          <cx:pt idx="11724">57</cx:pt>
          <cx:pt idx="11725">70</cx:pt>
          <cx:pt idx="11726">71</cx:pt>
          <cx:pt idx="11727">61</cx:pt>
          <cx:pt idx="11728">60</cx:pt>
          <cx:pt idx="11729">70</cx:pt>
          <cx:pt idx="11730">62</cx:pt>
          <cx:pt idx="11731">63</cx:pt>
          <cx:pt idx="11732">80</cx:pt>
          <cx:pt idx="11733">65</cx:pt>
          <cx:pt idx="11734">57</cx:pt>
          <cx:pt idx="11735">56</cx:pt>
          <cx:pt idx="11736">63</cx:pt>
          <cx:pt idx="11737">64</cx:pt>
          <cx:pt idx="11738">78</cx:pt>
          <cx:pt idx="11739">61</cx:pt>
          <cx:pt idx="11740">87</cx:pt>
          <cx:pt idx="11741">92</cx:pt>
          <cx:pt idx="11742">70</cx:pt>
          <cx:pt idx="11743">78</cx:pt>
          <cx:pt idx="11744">70</cx:pt>
          <cx:pt idx="11745">53</cx:pt>
          <cx:pt idx="11746">63</cx:pt>
          <cx:pt idx="11747">55</cx:pt>
          <cx:pt idx="11748">48</cx:pt>
          <cx:pt idx="11749">55</cx:pt>
          <cx:pt idx="11750">64</cx:pt>
          <cx:pt idx="11751">74</cx:pt>
          <cx:pt idx="11752">73</cx:pt>
          <cx:pt idx="11753">57</cx:pt>
          <cx:pt idx="11754">74</cx:pt>
          <cx:pt idx="11755">70</cx:pt>
          <cx:pt idx="11756">72</cx:pt>
          <cx:pt idx="11757">67</cx:pt>
          <cx:pt idx="11758">55</cx:pt>
          <cx:pt idx="11759">73</cx:pt>
          <cx:pt idx="11760">65</cx:pt>
          <cx:pt idx="11761">72</cx:pt>
          <cx:pt idx="11762">80</cx:pt>
          <cx:pt idx="11763">76</cx:pt>
          <cx:pt idx="11764">65</cx:pt>
          <cx:pt idx="11765">74</cx:pt>
          <cx:pt idx="11766">60</cx:pt>
          <cx:pt idx="11767">74</cx:pt>
          <cx:pt idx="11768">52</cx:pt>
          <cx:pt idx="11769">74</cx:pt>
          <cx:pt idx="11770">55</cx:pt>
          <cx:pt idx="11771">78</cx:pt>
          <cx:pt idx="11772">73</cx:pt>
          <cx:pt idx="11773">60</cx:pt>
          <cx:pt idx="11774">76</cx:pt>
          <cx:pt idx="11775">69</cx:pt>
          <cx:pt idx="11776">52</cx:pt>
          <cx:pt idx="11777">66</cx:pt>
          <cx:pt idx="11778">34</cx:pt>
          <cx:pt idx="11779">67</cx:pt>
          <cx:pt idx="11780">71</cx:pt>
          <cx:pt idx="11781">63</cx:pt>
          <cx:pt idx="11782">71</cx:pt>
          <cx:pt idx="11783">48</cx:pt>
          <cx:pt idx="11784">71</cx:pt>
          <cx:pt idx="11785">76</cx:pt>
          <cx:pt idx="11786">78</cx:pt>
          <cx:pt idx="11787">45</cx:pt>
          <cx:pt idx="11788">84</cx:pt>
          <cx:pt idx="11789">60</cx:pt>
          <cx:pt idx="11790">65</cx:pt>
          <cx:pt idx="11791">64</cx:pt>
          <cx:pt idx="11792">69</cx:pt>
          <cx:pt idx="11793">51</cx:pt>
          <cx:pt idx="11794">59</cx:pt>
          <cx:pt idx="11795">82</cx:pt>
          <cx:pt idx="11796">72</cx:pt>
          <cx:pt idx="11797">72</cx:pt>
          <cx:pt idx="11798">69</cx:pt>
          <cx:pt idx="11799">60</cx:pt>
          <cx:pt idx="11800">39</cx:pt>
          <cx:pt idx="11801">72</cx:pt>
          <cx:pt idx="11802">77</cx:pt>
          <cx:pt idx="11803">63</cx:pt>
          <cx:pt idx="11804">71</cx:pt>
          <cx:pt idx="11805">48</cx:pt>
          <cx:pt idx="11806">70</cx:pt>
          <cx:pt idx="11807">73</cx:pt>
          <cx:pt idx="11808">64</cx:pt>
          <cx:pt idx="11809">87</cx:pt>
          <cx:pt idx="11810">65</cx:pt>
          <cx:pt idx="11811">73</cx:pt>
          <cx:pt idx="11812">71</cx:pt>
          <cx:pt idx="11813">68</cx:pt>
          <cx:pt idx="11814">61</cx:pt>
          <cx:pt idx="11815">50</cx:pt>
          <cx:pt idx="11816">72</cx:pt>
          <cx:pt idx="11817">56</cx:pt>
          <cx:pt idx="11818">83</cx:pt>
          <cx:pt idx="11819">65</cx:pt>
          <cx:pt idx="11820">51</cx:pt>
          <cx:pt idx="11821">64</cx:pt>
          <cx:pt idx="11822">69</cx:pt>
          <cx:pt idx="11823">79</cx:pt>
          <cx:pt idx="11824">69</cx:pt>
          <cx:pt idx="11825">74</cx:pt>
          <cx:pt idx="11826">67</cx:pt>
          <cx:pt idx="11827">58</cx:pt>
          <cx:pt idx="11828">80</cx:pt>
          <cx:pt idx="11829">54</cx:pt>
          <cx:pt idx="11830">71</cx:pt>
          <cx:pt idx="11831">64</cx:pt>
          <cx:pt idx="11832">70</cx:pt>
          <cx:pt idx="11833">58</cx:pt>
          <cx:pt idx="11834">76</cx:pt>
          <cx:pt idx="11835">75</cx:pt>
          <cx:pt idx="11836">72</cx:pt>
          <cx:pt idx="11837">71</cx:pt>
          <cx:pt idx="11838">58</cx:pt>
          <cx:pt idx="11839">54</cx:pt>
          <cx:pt idx="11840">74</cx:pt>
          <cx:pt idx="11841">82</cx:pt>
          <cx:pt idx="11842">58</cx:pt>
          <cx:pt idx="11843">66</cx:pt>
          <cx:pt idx="11844">76</cx:pt>
          <cx:pt idx="11845">77</cx:pt>
          <cx:pt idx="11846">45</cx:pt>
          <cx:pt idx="11847">57</cx:pt>
          <cx:pt idx="11848">60</cx:pt>
          <cx:pt idx="11849">77</cx:pt>
          <cx:pt idx="11850">76</cx:pt>
          <cx:pt idx="11851">61</cx:pt>
          <cx:pt idx="11852">80</cx:pt>
          <cx:pt idx="11853">68</cx:pt>
          <cx:pt idx="11854">65</cx:pt>
          <cx:pt idx="11855">77</cx:pt>
          <cx:pt idx="11856">79</cx:pt>
          <cx:pt idx="11857">63</cx:pt>
          <cx:pt idx="11858">66</cx:pt>
          <cx:pt idx="11859">34</cx:pt>
          <cx:pt idx="11860">54</cx:pt>
          <cx:pt idx="11861">76</cx:pt>
          <cx:pt idx="11862">84</cx:pt>
          <cx:pt idx="11863">74</cx:pt>
          <cx:pt idx="11864">66</cx:pt>
          <cx:pt idx="11865">56</cx:pt>
          <cx:pt idx="11866">79</cx:pt>
          <cx:pt idx="11867">53</cx:pt>
          <cx:pt idx="11868">62</cx:pt>
          <cx:pt idx="11869">82</cx:pt>
          <cx:pt idx="11870">73</cx:pt>
          <cx:pt idx="11871">67</cx:pt>
          <cx:pt idx="11872">65</cx:pt>
          <cx:pt idx="11873">71</cx:pt>
          <cx:pt idx="11874">66</cx:pt>
          <cx:pt idx="11875">73</cx:pt>
          <cx:pt idx="11876">73</cx:pt>
          <cx:pt idx="11877">70</cx:pt>
          <cx:pt idx="11878">72</cx:pt>
          <cx:pt idx="11879">56</cx:pt>
          <cx:pt idx="11880">73</cx:pt>
          <cx:pt idx="11881">65</cx:pt>
          <cx:pt idx="11882">59</cx:pt>
          <cx:pt idx="11883">68</cx:pt>
          <cx:pt idx="11884">65</cx:pt>
          <cx:pt idx="11885">55</cx:pt>
          <cx:pt idx="11886">45</cx:pt>
          <cx:pt idx="11887">52</cx:pt>
          <cx:pt idx="11888">65</cx:pt>
          <cx:pt idx="11889">68</cx:pt>
          <cx:pt idx="11890">69</cx:pt>
          <cx:pt idx="11891">63</cx:pt>
          <cx:pt idx="11892">69</cx:pt>
          <cx:pt idx="11893">66</cx:pt>
          <cx:pt idx="11894">49</cx:pt>
          <cx:pt idx="11895">67</cx:pt>
          <cx:pt idx="11896">71</cx:pt>
          <cx:pt idx="11897">65</cx:pt>
          <cx:pt idx="11898">56</cx:pt>
          <cx:pt idx="11899">68</cx:pt>
          <cx:pt idx="11900">69</cx:pt>
          <cx:pt idx="11901">75</cx:pt>
          <cx:pt idx="11902">46</cx:pt>
          <cx:pt idx="11903">76</cx:pt>
          <cx:pt idx="11904">50</cx:pt>
          <cx:pt idx="11905">40</cx:pt>
          <cx:pt idx="11906">59</cx:pt>
          <cx:pt idx="11907">40</cx:pt>
          <cx:pt idx="11908">72</cx:pt>
          <cx:pt idx="11909">51</cx:pt>
          <cx:pt idx="11910">75</cx:pt>
          <cx:pt idx="11911">78</cx:pt>
          <cx:pt idx="11912">55</cx:pt>
          <cx:pt idx="11913">52</cx:pt>
          <cx:pt idx="11914">65</cx:pt>
          <cx:pt idx="11915">61</cx:pt>
          <cx:pt idx="11916">51</cx:pt>
          <cx:pt idx="11917">48</cx:pt>
          <cx:pt idx="11918">84</cx:pt>
          <cx:pt idx="11919">60</cx:pt>
          <cx:pt idx="11920">56</cx:pt>
          <cx:pt idx="11921">61</cx:pt>
          <cx:pt idx="11922">70</cx:pt>
          <cx:pt idx="11923">44</cx:pt>
          <cx:pt idx="11924">73</cx:pt>
          <cx:pt idx="11925">75</cx:pt>
          <cx:pt idx="11926">70</cx:pt>
          <cx:pt idx="11927">58</cx:pt>
          <cx:pt idx="11928">57</cx:pt>
          <cx:pt idx="11929">52</cx:pt>
          <cx:pt idx="11930">63</cx:pt>
          <cx:pt idx="11931">58</cx:pt>
          <cx:pt idx="11932">40</cx:pt>
          <cx:pt idx="11933">46</cx:pt>
          <cx:pt idx="11934">54</cx:pt>
          <cx:pt idx="11935">68</cx:pt>
          <cx:pt idx="11936">71</cx:pt>
          <cx:pt idx="11937">63</cx:pt>
          <cx:pt idx="11938">45</cx:pt>
          <cx:pt idx="11939">48</cx:pt>
          <cx:pt idx="11940">68</cx:pt>
          <cx:pt idx="11941">65</cx:pt>
          <cx:pt idx="11942">68</cx:pt>
          <cx:pt idx="11943">64</cx:pt>
          <cx:pt idx="11944">86</cx:pt>
          <cx:pt idx="11945">62</cx:pt>
          <cx:pt idx="11946">55</cx:pt>
          <cx:pt idx="11947">48</cx:pt>
          <cx:pt idx="11948">67</cx:pt>
          <cx:pt idx="11949">50</cx:pt>
          <cx:pt idx="11950">55</cx:pt>
          <cx:pt idx="11951">74</cx:pt>
          <cx:pt idx="11952">38</cx:pt>
          <cx:pt idx="11953">60</cx:pt>
          <cx:pt idx="11954">57</cx:pt>
          <cx:pt idx="11955">58</cx:pt>
          <cx:pt idx="11956">64</cx:pt>
          <cx:pt idx="11957">59</cx:pt>
          <cx:pt idx="11958">59</cx:pt>
          <cx:pt idx="11959">59</cx:pt>
          <cx:pt idx="11960">59</cx:pt>
          <cx:pt idx="11961">56</cx:pt>
          <cx:pt idx="11962">75</cx:pt>
          <cx:pt idx="11963">53</cx:pt>
          <cx:pt idx="11964">68</cx:pt>
          <cx:pt idx="11965">62</cx:pt>
          <cx:pt idx="11966">44</cx:pt>
          <cx:pt idx="11967">57</cx:pt>
          <cx:pt idx="11968">41</cx:pt>
          <cx:pt idx="11969">83</cx:pt>
          <cx:pt idx="11970">69</cx:pt>
          <cx:pt idx="11971">63</cx:pt>
          <cx:pt idx="11972">34</cx:pt>
          <cx:pt idx="11973">65</cx:pt>
          <cx:pt idx="11974">70</cx:pt>
          <cx:pt idx="11975">65</cx:pt>
          <cx:pt idx="11976">59</cx:pt>
          <cx:pt idx="11977">46</cx:pt>
          <cx:pt idx="11978">67</cx:pt>
          <cx:pt idx="11979">62</cx:pt>
          <cx:pt idx="11980">65</cx:pt>
          <cx:pt idx="11981">39</cx:pt>
          <cx:pt idx="11982">67</cx:pt>
          <cx:pt idx="11983">77</cx:pt>
          <cx:pt idx="11984">65</cx:pt>
          <cx:pt idx="11985">65</cx:pt>
          <cx:pt idx="11986">78</cx:pt>
          <cx:pt idx="11987">71</cx:pt>
          <cx:pt idx="11988">86</cx:pt>
          <cx:pt idx="11989">69</cx:pt>
          <cx:pt idx="11990">69</cx:pt>
          <cx:pt idx="11991">57</cx:pt>
          <cx:pt idx="11992">54</cx:pt>
          <cx:pt idx="11993">82</cx:pt>
          <cx:pt idx="11994">80</cx:pt>
          <cx:pt idx="11995">72</cx:pt>
          <cx:pt idx="11996">61</cx:pt>
          <cx:pt idx="11997">63</cx:pt>
          <cx:pt idx="11998">56</cx:pt>
          <cx:pt idx="11999">58</cx:pt>
          <cx:pt idx="12000">73</cx:pt>
          <cx:pt idx="12001">82</cx:pt>
          <cx:pt idx="12002">66</cx:pt>
          <cx:pt idx="12003">80</cx:pt>
          <cx:pt idx="12004">62</cx:pt>
          <cx:pt idx="12005">69</cx:pt>
          <cx:pt idx="12006">57</cx:pt>
          <cx:pt idx="12007">30</cx:pt>
          <cx:pt idx="12008">64</cx:pt>
          <cx:pt idx="12009">67</cx:pt>
          <cx:pt idx="12010">77</cx:pt>
          <cx:pt idx="12011">74</cx:pt>
          <cx:pt idx="12012">68</cx:pt>
          <cx:pt idx="12013">63</cx:pt>
          <cx:pt idx="12014">71</cx:pt>
          <cx:pt idx="12015">64</cx:pt>
          <cx:pt idx="12016">73</cx:pt>
          <cx:pt idx="12017">70</cx:pt>
          <cx:pt idx="12018">65</cx:pt>
          <cx:pt idx="12019">59</cx:pt>
          <cx:pt idx="12020">54</cx:pt>
          <cx:pt idx="12021">59</cx:pt>
          <cx:pt idx="12022">74</cx:pt>
          <cx:pt idx="12023">50</cx:pt>
          <cx:pt idx="12024">63</cx:pt>
          <cx:pt idx="12025">71</cx:pt>
          <cx:pt idx="12026">73</cx:pt>
          <cx:pt idx="12027">73</cx:pt>
          <cx:pt idx="12028">71</cx:pt>
          <cx:pt idx="12029">56</cx:pt>
          <cx:pt idx="12030">65</cx:pt>
          <cx:pt idx="12031">69</cx:pt>
          <cx:pt idx="12032">69</cx:pt>
          <cx:pt idx="12033">61</cx:pt>
          <cx:pt idx="12034">50</cx:pt>
          <cx:pt idx="12035">90</cx:pt>
          <cx:pt idx="12036">67</cx:pt>
          <cx:pt idx="12037">56</cx:pt>
          <cx:pt idx="12038">43</cx:pt>
          <cx:pt idx="12039">53</cx:pt>
          <cx:pt idx="12040">71</cx:pt>
          <cx:pt idx="12041">57</cx:pt>
          <cx:pt idx="12042">77</cx:pt>
          <cx:pt idx="12043">43</cx:pt>
          <cx:pt idx="12044">69</cx:pt>
          <cx:pt idx="12045">58</cx:pt>
          <cx:pt idx="12046">81</cx:pt>
          <cx:pt idx="12047">64</cx:pt>
          <cx:pt idx="12048">53</cx:pt>
          <cx:pt idx="12049">73</cx:pt>
          <cx:pt idx="12050">40</cx:pt>
          <cx:pt idx="12051">70</cx:pt>
          <cx:pt idx="12052">68</cx:pt>
          <cx:pt idx="12053">64</cx:pt>
          <cx:pt idx="12054">53</cx:pt>
          <cx:pt idx="12055">74</cx:pt>
          <cx:pt idx="12056">65</cx:pt>
          <cx:pt idx="12057">66</cx:pt>
          <cx:pt idx="12058">86</cx:pt>
          <cx:pt idx="12059">52</cx:pt>
          <cx:pt idx="12060">71</cx:pt>
          <cx:pt idx="12061">74</cx:pt>
          <cx:pt idx="12062">43</cx:pt>
          <cx:pt idx="12063">71</cx:pt>
          <cx:pt idx="12064">60</cx:pt>
          <cx:pt idx="12065">53</cx:pt>
          <cx:pt idx="12066">89</cx:pt>
          <cx:pt idx="12067">58</cx:pt>
          <cx:pt idx="12068">54</cx:pt>
          <cx:pt idx="12069">65</cx:pt>
          <cx:pt idx="12070">52</cx:pt>
          <cx:pt idx="12071">74</cx:pt>
          <cx:pt idx="12072">57</cx:pt>
          <cx:pt idx="12073">84</cx:pt>
          <cx:pt idx="12074">60</cx:pt>
          <cx:pt idx="12075">73</cx:pt>
          <cx:pt idx="12076">62</cx:pt>
          <cx:pt idx="12077">39</cx:pt>
          <cx:pt idx="12078">56</cx:pt>
          <cx:pt idx="12079">68</cx:pt>
          <cx:pt idx="12080">72</cx:pt>
          <cx:pt idx="12081">66</cx:pt>
          <cx:pt idx="12082">56</cx:pt>
          <cx:pt idx="12083">48</cx:pt>
          <cx:pt idx="12084">62</cx:pt>
          <cx:pt idx="12085">72</cx:pt>
          <cx:pt idx="12086">58</cx:pt>
          <cx:pt idx="12087">76</cx:pt>
          <cx:pt idx="12088">73</cx:pt>
          <cx:pt idx="12089">75</cx:pt>
          <cx:pt idx="12090">44</cx:pt>
          <cx:pt idx="12091">60</cx:pt>
          <cx:pt idx="12092">66</cx:pt>
          <cx:pt idx="12093">56</cx:pt>
          <cx:pt idx="12094">53</cx:pt>
          <cx:pt idx="12095">61</cx:pt>
          <cx:pt idx="12096">47</cx:pt>
          <cx:pt idx="12097">71</cx:pt>
          <cx:pt idx="12098">79</cx:pt>
          <cx:pt idx="12099">61</cx:pt>
          <cx:pt idx="12100">58</cx:pt>
          <cx:pt idx="12101">70</cx:pt>
          <cx:pt idx="12102">65</cx:pt>
          <cx:pt idx="12103">72</cx:pt>
          <cx:pt idx="12104">60</cx:pt>
          <cx:pt idx="12105">67</cx:pt>
          <cx:pt idx="12106">67</cx:pt>
          <cx:pt idx="12107">75</cx:pt>
          <cx:pt idx="12108">87</cx:pt>
          <cx:pt idx="12109">81</cx:pt>
          <cx:pt idx="12110">73</cx:pt>
          <cx:pt idx="12111">60</cx:pt>
          <cx:pt idx="12112">57</cx:pt>
          <cx:pt idx="12113">40</cx:pt>
          <cx:pt idx="12114">56</cx:pt>
          <cx:pt idx="12115">59</cx:pt>
          <cx:pt idx="12116">72</cx:pt>
          <cx:pt idx="12117">53</cx:pt>
          <cx:pt idx="12118">60</cx:pt>
          <cx:pt idx="12119">73</cx:pt>
          <cx:pt idx="12120">69</cx:pt>
          <cx:pt idx="12121">55</cx:pt>
          <cx:pt idx="12122">73</cx:pt>
          <cx:pt idx="12123">71</cx:pt>
          <cx:pt idx="12124">74</cx:pt>
          <cx:pt idx="12125">70</cx:pt>
          <cx:pt idx="12126">75</cx:pt>
          <cx:pt idx="12127">62</cx:pt>
          <cx:pt idx="12128">66</cx:pt>
          <cx:pt idx="12129">61</cx:pt>
          <cx:pt idx="12130">62</cx:pt>
          <cx:pt idx="12131">65</cx:pt>
          <cx:pt idx="12132">66</cx:pt>
          <cx:pt idx="12133">64</cx:pt>
          <cx:pt idx="12134">66</cx:pt>
          <cx:pt idx="12135">48</cx:pt>
          <cx:pt idx="12136">72</cx:pt>
          <cx:pt idx="12137">83</cx:pt>
          <cx:pt idx="12138">70</cx:pt>
          <cx:pt idx="12139">59</cx:pt>
          <cx:pt idx="12140">53</cx:pt>
          <cx:pt idx="12141">54</cx:pt>
          <cx:pt idx="12142">41</cx:pt>
          <cx:pt idx="12143">62</cx:pt>
          <cx:pt idx="12144">66</cx:pt>
          <cx:pt idx="12145">66</cx:pt>
          <cx:pt idx="12146">56</cx:pt>
          <cx:pt idx="12147">60</cx:pt>
          <cx:pt idx="12148">70</cx:pt>
          <cx:pt idx="12149">66</cx:pt>
          <cx:pt idx="12150">54</cx:pt>
          <cx:pt idx="12151">77</cx:pt>
          <cx:pt idx="12152">67</cx:pt>
          <cx:pt idx="12153">82</cx:pt>
          <cx:pt idx="12154">75</cx:pt>
          <cx:pt idx="12155">54</cx:pt>
          <cx:pt idx="12156">48</cx:pt>
          <cx:pt idx="12157">63</cx:pt>
          <cx:pt idx="12158">65</cx:pt>
          <cx:pt idx="12159">65</cx:pt>
          <cx:pt idx="12160">59</cx:pt>
          <cx:pt idx="12161">66</cx:pt>
          <cx:pt idx="12162">77</cx:pt>
          <cx:pt idx="12163">75</cx:pt>
          <cx:pt idx="12164">67</cx:pt>
          <cx:pt idx="12165">65</cx:pt>
          <cx:pt idx="12166">57</cx:pt>
          <cx:pt idx="12167">58</cx:pt>
          <cx:pt idx="12168">57</cx:pt>
          <cx:pt idx="12169">56</cx:pt>
          <cx:pt idx="12170">47</cx:pt>
          <cx:pt idx="12171">64</cx:pt>
          <cx:pt idx="12172">52</cx:pt>
          <cx:pt idx="12173">75</cx:pt>
          <cx:pt idx="12174">65</cx:pt>
          <cx:pt idx="12175">73</cx:pt>
          <cx:pt idx="12176">62</cx:pt>
          <cx:pt idx="12177">62</cx:pt>
          <cx:pt idx="12178">65</cx:pt>
          <cx:pt idx="12179">52</cx:pt>
          <cx:pt idx="12180">43</cx:pt>
          <cx:pt idx="12181">54</cx:pt>
          <cx:pt idx="12182">56</cx:pt>
          <cx:pt idx="12183">73</cx:pt>
          <cx:pt idx="12184">53</cx:pt>
          <cx:pt idx="12185">62</cx:pt>
          <cx:pt idx="12186">76</cx:pt>
          <cx:pt idx="12187">72</cx:pt>
          <cx:pt idx="12188">59</cx:pt>
          <cx:pt idx="12189">35</cx:pt>
          <cx:pt idx="12190">64</cx:pt>
          <cx:pt idx="12191">70</cx:pt>
          <cx:pt idx="12192">74</cx:pt>
          <cx:pt idx="12193">69</cx:pt>
          <cx:pt idx="12194">90</cx:pt>
          <cx:pt idx="12195">64</cx:pt>
          <cx:pt idx="12196">39</cx:pt>
          <cx:pt idx="12197">67</cx:pt>
          <cx:pt idx="12198">58</cx:pt>
          <cx:pt idx="12199">70</cx:pt>
          <cx:pt idx="12200">62</cx:pt>
          <cx:pt idx="12201">73</cx:pt>
          <cx:pt idx="12202">56</cx:pt>
          <cx:pt idx="12203">58</cx:pt>
          <cx:pt idx="12204">66</cx:pt>
          <cx:pt idx="12205">57</cx:pt>
          <cx:pt idx="12206">58</cx:pt>
          <cx:pt idx="12207">73</cx:pt>
          <cx:pt idx="12208">76</cx:pt>
          <cx:pt idx="12209">85</cx:pt>
          <cx:pt idx="12210">85</cx:pt>
          <cx:pt idx="12211">71</cx:pt>
          <cx:pt idx="12212">56</cx:pt>
          <cx:pt idx="12213">34</cx:pt>
          <cx:pt idx="12214">73</cx:pt>
          <cx:pt idx="12215">70</cx:pt>
          <cx:pt idx="12216">60</cx:pt>
          <cx:pt idx="12217">66</cx:pt>
          <cx:pt idx="12218">75</cx:pt>
          <cx:pt idx="12219">75</cx:pt>
          <cx:pt idx="12220">69</cx:pt>
          <cx:pt idx="12221">52</cx:pt>
          <cx:pt idx="12222">75</cx:pt>
          <cx:pt idx="12223">75</cx:pt>
          <cx:pt idx="12224">65</cx:pt>
          <cx:pt idx="12225">56</cx:pt>
          <cx:pt idx="12226">56</cx:pt>
          <cx:pt idx="12227">58</cx:pt>
          <cx:pt idx="12228">69</cx:pt>
          <cx:pt idx="12229">66</cx:pt>
          <cx:pt idx="12230">68</cx:pt>
          <cx:pt idx="12231">57</cx:pt>
          <cx:pt idx="12232">72</cx:pt>
          <cx:pt idx="12233">59</cx:pt>
          <cx:pt idx="12234">67</cx:pt>
          <cx:pt idx="12235">60</cx:pt>
          <cx:pt idx="12236">52</cx:pt>
          <cx:pt idx="12237">65</cx:pt>
          <cx:pt idx="12238">52</cx:pt>
          <cx:pt idx="12239">60</cx:pt>
          <cx:pt idx="12240">84</cx:pt>
          <cx:pt idx="12241">60</cx:pt>
          <cx:pt idx="12242">32</cx:pt>
          <cx:pt idx="12243">53</cx:pt>
          <cx:pt idx="12244">45</cx:pt>
          <cx:pt idx="12245">38</cx:pt>
          <cx:pt idx="12246">64</cx:pt>
          <cx:pt idx="12247">75</cx:pt>
          <cx:pt idx="12248">76</cx:pt>
          <cx:pt idx="12249">66</cx:pt>
          <cx:pt idx="12250">36</cx:pt>
          <cx:pt idx="12251">63</cx:pt>
          <cx:pt idx="12252">67</cx:pt>
          <cx:pt idx="12253">60</cx:pt>
          <cx:pt idx="12254">61</cx:pt>
          <cx:pt idx="12255">65</cx:pt>
          <cx:pt idx="12256">63</cx:pt>
          <cx:pt idx="12257">71</cx:pt>
          <cx:pt idx="12258">69</cx:pt>
          <cx:pt idx="12259">73</cx:pt>
          <cx:pt idx="12260">75</cx:pt>
          <cx:pt idx="12261">63</cx:pt>
          <cx:pt idx="12262">74</cx:pt>
          <cx:pt idx="12263">57</cx:pt>
          <cx:pt idx="12264">62</cx:pt>
          <cx:pt idx="12265">63</cx:pt>
          <cx:pt idx="12266">78</cx:pt>
          <cx:pt idx="12267">84</cx:pt>
          <cx:pt idx="12268">66</cx:pt>
          <cx:pt idx="12269">73</cx:pt>
          <cx:pt idx="12270">64</cx:pt>
          <cx:pt idx="12271">58</cx:pt>
          <cx:pt idx="12272">55</cx:pt>
          <cx:pt idx="12273">64</cx:pt>
          <cx:pt idx="12274">68</cx:pt>
          <cx:pt idx="12275">59</cx:pt>
          <cx:pt idx="12276">54</cx:pt>
          <cx:pt idx="12277">72</cx:pt>
          <cx:pt idx="12278">62</cx:pt>
          <cx:pt idx="12279">58</cx:pt>
          <cx:pt idx="12280">74</cx:pt>
          <cx:pt idx="12281">48</cx:pt>
          <cx:pt idx="12282">64</cx:pt>
          <cx:pt idx="12283">73</cx:pt>
          <cx:pt idx="12284">63</cx:pt>
          <cx:pt idx="12285">73</cx:pt>
          <cx:pt idx="12286">85</cx:pt>
          <cx:pt idx="12287">60</cx:pt>
          <cx:pt idx="12288">62</cx:pt>
          <cx:pt idx="12289">59</cx:pt>
          <cx:pt idx="12290">73</cx:pt>
          <cx:pt idx="12291">81</cx:pt>
          <cx:pt idx="12292">67</cx:pt>
          <cx:pt idx="12293">75</cx:pt>
          <cx:pt idx="12294">45</cx:pt>
          <cx:pt idx="12295">68</cx:pt>
          <cx:pt idx="12296">72</cx:pt>
          <cx:pt idx="12297">62</cx:pt>
          <cx:pt idx="12298">82</cx:pt>
          <cx:pt idx="12299">60</cx:pt>
          <cx:pt idx="12300">37</cx:pt>
          <cx:pt idx="12301">67</cx:pt>
          <cx:pt idx="12302">66</cx:pt>
          <cx:pt idx="12303">68</cx:pt>
          <cx:pt idx="12304">71</cx:pt>
          <cx:pt idx="12305">34</cx:pt>
          <cx:pt idx="12306">63</cx:pt>
          <cx:pt idx="12307">70</cx:pt>
          <cx:pt idx="12308">82</cx:pt>
          <cx:pt idx="12309">69</cx:pt>
          <cx:pt idx="12310">38</cx:pt>
          <cx:pt idx="12311">73</cx:pt>
          <cx:pt idx="12312">73</cx:pt>
          <cx:pt idx="12313">45</cx:pt>
          <cx:pt idx="12314">84</cx:pt>
          <cx:pt idx="12315">51</cx:pt>
          <cx:pt idx="12316">65</cx:pt>
          <cx:pt idx="12317">70</cx:pt>
          <cx:pt idx="12318">65</cx:pt>
          <cx:pt idx="12319">67</cx:pt>
          <cx:pt idx="12320">73</cx:pt>
          <cx:pt idx="12321">81</cx:pt>
          <cx:pt idx="12322">64</cx:pt>
          <cx:pt idx="12323">74</cx:pt>
          <cx:pt idx="12324">54</cx:pt>
          <cx:pt idx="12325">51</cx:pt>
          <cx:pt idx="12326">62</cx:pt>
          <cx:pt idx="12327">54</cx:pt>
          <cx:pt idx="12328">62</cx:pt>
          <cx:pt idx="12329">58</cx:pt>
          <cx:pt idx="12330">79</cx:pt>
          <cx:pt idx="12331">59</cx:pt>
          <cx:pt idx="12332">74</cx:pt>
          <cx:pt idx="12333">67</cx:pt>
          <cx:pt idx="12334">66</cx:pt>
          <cx:pt idx="12335">76</cx:pt>
          <cx:pt idx="12336">54</cx:pt>
          <cx:pt idx="12337">50</cx:pt>
          <cx:pt idx="12338">37</cx:pt>
          <cx:pt idx="12339">59</cx:pt>
          <cx:pt idx="12340">58</cx:pt>
          <cx:pt idx="12341">63</cx:pt>
          <cx:pt idx="12342">54</cx:pt>
          <cx:pt idx="12343">59</cx:pt>
          <cx:pt idx="12344">63</cx:pt>
          <cx:pt idx="12345">32</cx:pt>
          <cx:pt idx="12346">57</cx:pt>
          <cx:pt idx="12347">59</cx:pt>
          <cx:pt idx="12348">65</cx:pt>
          <cx:pt idx="12349">66</cx:pt>
          <cx:pt idx="12350">66</cx:pt>
          <cx:pt idx="12351">74</cx:pt>
          <cx:pt idx="12352">45</cx:pt>
          <cx:pt idx="12353">74</cx:pt>
          <cx:pt idx="12354">60</cx:pt>
          <cx:pt idx="12355">64</cx:pt>
          <cx:pt idx="12356">32</cx:pt>
          <cx:pt idx="12357">32</cx:pt>
          <cx:pt idx="12358">57</cx:pt>
          <cx:pt idx="12359">38</cx:pt>
          <cx:pt idx="12360">67</cx:pt>
          <cx:pt idx="12361">73</cx:pt>
          <cx:pt idx="12362">57</cx:pt>
          <cx:pt idx="12363">78</cx:pt>
          <cx:pt idx="12364">83</cx:pt>
          <cx:pt idx="12365">67</cx:pt>
          <cx:pt idx="12366">72</cx:pt>
          <cx:pt idx="12367">46</cx:pt>
          <cx:pt idx="12368">70</cx:pt>
          <cx:pt idx="12369">61</cx:pt>
          <cx:pt idx="12370">73</cx:pt>
          <cx:pt idx="12371">62</cx:pt>
          <cx:pt idx="12372">66</cx:pt>
          <cx:pt idx="12373">68</cx:pt>
          <cx:pt idx="12374">62</cx:pt>
          <cx:pt idx="12375">75</cx:pt>
          <cx:pt idx="12376">64</cx:pt>
          <cx:pt idx="12377">40</cx:pt>
          <cx:pt idx="12378">63</cx:pt>
          <cx:pt idx="12379">77</cx:pt>
          <cx:pt idx="12380">65</cx:pt>
          <cx:pt idx="12381">70</cx:pt>
          <cx:pt idx="12382">73</cx:pt>
          <cx:pt idx="12383">61</cx:pt>
          <cx:pt idx="12384">68</cx:pt>
          <cx:pt idx="12385">60</cx:pt>
          <cx:pt idx="12386">55</cx:pt>
          <cx:pt idx="12387">63</cx:pt>
          <cx:pt idx="12388">81</cx:pt>
          <cx:pt idx="12389">44</cx:pt>
          <cx:pt idx="12390">65</cx:pt>
          <cx:pt idx="12391">71</cx:pt>
          <cx:pt idx="12392">68</cx:pt>
          <cx:pt idx="12393">74</cx:pt>
          <cx:pt idx="12394">74</cx:pt>
          <cx:pt idx="12395">72</cx:pt>
          <cx:pt idx="12396">82</cx:pt>
          <cx:pt idx="12397">66</cx:pt>
          <cx:pt idx="12398">73</cx:pt>
          <cx:pt idx="12399">78</cx:pt>
          <cx:pt idx="12400">70</cx:pt>
          <cx:pt idx="12401">65</cx:pt>
          <cx:pt idx="12402">64</cx:pt>
          <cx:pt idx="12403">60</cx:pt>
          <cx:pt idx="12404">52</cx:pt>
          <cx:pt idx="12405">82</cx:pt>
          <cx:pt idx="12406">76</cx:pt>
          <cx:pt idx="12407">63</cx:pt>
          <cx:pt idx="12408">70</cx:pt>
          <cx:pt idx="12409">78</cx:pt>
          <cx:pt idx="12410">53</cx:pt>
          <cx:pt idx="12411">62</cx:pt>
          <cx:pt idx="12412">53</cx:pt>
          <cx:pt idx="12413">69</cx:pt>
          <cx:pt idx="12414">57</cx:pt>
          <cx:pt idx="12415">62</cx:pt>
          <cx:pt idx="12416">71</cx:pt>
          <cx:pt idx="12417">86</cx:pt>
          <cx:pt idx="12418">58</cx:pt>
          <cx:pt idx="12419">74</cx:pt>
          <cx:pt idx="12420">60</cx:pt>
          <cx:pt idx="12421">80</cx:pt>
          <cx:pt idx="12422">60</cx:pt>
          <cx:pt idx="12423">61</cx:pt>
          <cx:pt idx="12424">80</cx:pt>
          <cx:pt idx="12425">68</cx:pt>
          <cx:pt idx="12426">70</cx:pt>
          <cx:pt idx="12427">61</cx:pt>
          <cx:pt idx="12428">69</cx:pt>
          <cx:pt idx="12429">69</cx:pt>
          <cx:pt idx="12430">56</cx:pt>
          <cx:pt idx="12431">66</cx:pt>
          <cx:pt idx="12432">63</cx:pt>
          <cx:pt idx="12433">36</cx:pt>
          <cx:pt idx="12434">51</cx:pt>
          <cx:pt idx="12435">79</cx:pt>
          <cx:pt idx="12436">56</cx:pt>
          <cx:pt idx="12437">78</cx:pt>
          <cx:pt idx="12438">55</cx:pt>
          <cx:pt idx="12439">53</cx:pt>
          <cx:pt idx="12440">85</cx:pt>
          <cx:pt idx="12441">64</cx:pt>
          <cx:pt idx="12442">60</cx:pt>
          <cx:pt idx="12443">41</cx:pt>
          <cx:pt idx="12444">55</cx:pt>
          <cx:pt idx="12445">75</cx:pt>
          <cx:pt idx="12446">78</cx:pt>
          <cx:pt idx="12447">56</cx:pt>
          <cx:pt idx="12448">68</cx:pt>
          <cx:pt idx="12449">90</cx:pt>
          <cx:pt idx="12450">62</cx:pt>
          <cx:pt idx="12451">53</cx:pt>
          <cx:pt idx="12452">60</cx:pt>
          <cx:pt idx="12453">42</cx:pt>
          <cx:pt idx="12454">66</cx:pt>
          <cx:pt idx="12455">62</cx:pt>
          <cx:pt idx="12456">66</cx:pt>
          <cx:pt idx="12457">56</cx:pt>
          <cx:pt idx="12458">73</cx:pt>
          <cx:pt idx="12459">76</cx:pt>
          <cx:pt idx="12460">62</cx:pt>
          <cx:pt idx="12461">64</cx:pt>
          <cx:pt idx="12462">46</cx:pt>
          <cx:pt idx="12463">61</cx:pt>
          <cx:pt idx="12464">62</cx:pt>
          <cx:pt idx="12465">41</cx:pt>
          <cx:pt idx="12466">70</cx:pt>
          <cx:pt idx="12467">46</cx:pt>
          <cx:pt idx="12468">72</cx:pt>
          <cx:pt idx="12469">84</cx:pt>
          <cx:pt idx="12470">86</cx:pt>
          <cx:pt idx="12471">81</cx:pt>
          <cx:pt idx="12472">66</cx:pt>
          <cx:pt idx="12473">62</cx:pt>
          <cx:pt idx="12474">73</cx:pt>
          <cx:pt idx="12475">66</cx:pt>
          <cx:pt idx="12476">63</cx:pt>
          <cx:pt idx="12477">51</cx:pt>
          <cx:pt idx="12478">73</cx:pt>
          <cx:pt idx="12479">50</cx:pt>
          <cx:pt idx="12480">78</cx:pt>
          <cx:pt idx="12481">60</cx:pt>
          <cx:pt idx="12482">50</cx:pt>
          <cx:pt idx="12483">61</cx:pt>
          <cx:pt idx="12484">59</cx:pt>
          <cx:pt idx="12485">60</cx:pt>
          <cx:pt idx="12486">65</cx:pt>
          <cx:pt idx="12487">61</cx:pt>
          <cx:pt idx="12488">82</cx:pt>
          <cx:pt idx="12489">62</cx:pt>
          <cx:pt idx="12490">57</cx:pt>
          <cx:pt idx="12491">68</cx:pt>
          <cx:pt idx="12492">62</cx:pt>
          <cx:pt idx="12493">70</cx:pt>
          <cx:pt idx="12494">55</cx:pt>
          <cx:pt idx="12495">39</cx:pt>
          <cx:pt idx="12496">75</cx:pt>
          <cx:pt idx="12497">90</cx:pt>
          <cx:pt idx="12498">63</cx:pt>
          <cx:pt idx="12499">44</cx:pt>
          <cx:pt idx="12500">70</cx:pt>
          <cx:pt idx="12501">80</cx:pt>
          <cx:pt idx="12502">61</cx:pt>
          <cx:pt idx="12503">73</cx:pt>
          <cx:pt idx="12504">73</cx:pt>
          <cx:pt idx="12505">52</cx:pt>
          <cx:pt idx="12506">63</cx:pt>
          <cx:pt idx="12507">81</cx:pt>
          <cx:pt idx="12508">58</cx:pt>
          <cx:pt idx="12509">61</cx:pt>
          <cx:pt idx="12510">64</cx:pt>
          <cx:pt idx="12511">74</cx:pt>
          <cx:pt idx="12512">63</cx:pt>
          <cx:pt idx="12513">50</cx:pt>
          <cx:pt idx="12514">66</cx:pt>
          <cx:pt idx="12515">74</cx:pt>
          <cx:pt idx="12516">55</cx:pt>
          <cx:pt idx="12517">65</cx:pt>
          <cx:pt idx="12518">61</cx:pt>
          <cx:pt idx="12519">54</cx:pt>
          <cx:pt idx="12520">42</cx:pt>
          <cx:pt idx="12521">65</cx:pt>
          <cx:pt idx="12522">41</cx:pt>
          <cx:pt idx="12523">71</cx:pt>
          <cx:pt idx="12524">74</cx:pt>
          <cx:pt idx="12525">57</cx:pt>
          <cx:pt idx="12526">55</cx:pt>
          <cx:pt idx="12527">66</cx:pt>
          <cx:pt idx="12528">49</cx:pt>
          <cx:pt idx="12529">55</cx:pt>
          <cx:pt idx="12530">87</cx:pt>
          <cx:pt idx="12531">58</cx:pt>
          <cx:pt idx="12532">62</cx:pt>
          <cx:pt idx="12533">47</cx:pt>
          <cx:pt idx="12534">75</cx:pt>
          <cx:pt idx="12535">57</cx:pt>
          <cx:pt idx="12536">58</cx:pt>
          <cx:pt idx="12537">66</cx:pt>
          <cx:pt idx="12538">62</cx:pt>
          <cx:pt idx="12539">60</cx:pt>
          <cx:pt idx="12540">65</cx:pt>
          <cx:pt idx="12541">68</cx:pt>
          <cx:pt idx="12542">70</cx:pt>
          <cx:pt idx="12543">61</cx:pt>
          <cx:pt idx="12544">60</cx:pt>
          <cx:pt idx="12545">34</cx:pt>
          <cx:pt idx="12546">32</cx:pt>
          <cx:pt idx="12547">70</cx:pt>
          <cx:pt idx="12548">86</cx:pt>
          <cx:pt idx="12549">58</cx:pt>
          <cx:pt idx="12550">56</cx:pt>
          <cx:pt idx="12551">64</cx:pt>
          <cx:pt idx="12552">53</cx:pt>
          <cx:pt idx="12553">49</cx:pt>
          <cx:pt idx="12554">64</cx:pt>
          <cx:pt idx="12555">58</cx:pt>
          <cx:pt idx="12556">67</cx:pt>
          <cx:pt idx="12557">67</cx:pt>
          <cx:pt idx="12558">72</cx:pt>
          <cx:pt idx="12559">61</cx:pt>
          <cx:pt idx="12560">65</cx:pt>
          <cx:pt idx="12561">74</cx:pt>
          <cx:pt idx="12562">71</cx:pt>
          <cx:pt idx="12563">56</cx:pt>
          <cx:pt idx="12564">48</cx:pt>
          <cx:pt idx="12565">71</cx:pt>
          <cx:pt idx="12566">60</cx:pt>
          <cx:pt idx="12567">55</cx:pt>
          <cx:pt idx="12568">59</cx:pt>
          <cx:pt idx="12569">91</cx:pt>
          <cx:pt idx="12570">84</cx:pt>
          <cx:pt idx="12571">84</cx:pt>
          <cx:pt idx="12572">50</cx:pt>
          <cx:pt idx="12573">62</cx:pt>
          <cx:pt idx="12574">66</cx:pt>
          <cx:pt idx="12575">46</cx:pt>
          <cx:pt idx="12576">70</cx:pt>
          <cx:pt idx="12577">57</cx:pt>
          <cx:pt idx="12578">66</cx:pt>
          <cx:pt idx="12579">69</cx:pt>
          <cx:pt idx="12580">79</cx:pt>
          <cx:pt idx="12581">73</cx:pt>
          <cx:pt idx="12582">62</cx:pt>
          <cx:pt idx="12583">47</cx:pt>
          <cx:pt idx="12584">46</cx:pt>
          <cx:pt idx="12585">59</cx:pt>
          <cx:pt idx="12586">61</cx:pt>
          <cx:pt idx="12587">60</cx:pt>
          <cx:pt idx="12588">76</cx:pt>
          <cx:pt idx="12589">76</cx:pt>
          <cx:pt idx="12590">57</cx:pt>
          <cx:pt idx="12591">64</cx:pt>
          <cx:pt idx="12592">66</cx:pt>
          <cx:pt idx="12593">58</cx:pt>
          <cx:pt idx="12594">43</cx:pt>
          <cx:pt idx="12595">58</cx:pt>
          <cx:pt idx="12596">45</cx:pt>
          <cx:pt idx="12597">71</cx:pt>
          <cx:pt idx="12598">72</cx:pt>
          <cx:pt idx="12599">72</cx:pt>
          <cx:pt idx="12600">72</cx:pt>
          <cx:pt idx="12601">54</cx:pt>
          <cx:pt idx="12602">62</cx:pt>
          <cx:pt idx="12603">52</cx:pt>
          <cx:pt idx="12604">64</cx:pt>
          <cx:pt idx="12605">62</cx:pt>
          <cx:pt idx="12606">78</cx:pt>
          <cx:pt idx="12607">57</cx:pt>
          <cx:pt idx="12608">62</cx:pt>
          <cx:pt idx="12609">66</cx:pt>
          <cx:pt idx="12610">83</cx:pt>
          <cx:pt idx="12611">73</cx:pt>
          <cx:pt idx="12612">43</cx:pt>
          <cx:pt idx="12613">56</cx:pt>
          <cx:pt idx="12614">69</cx:pt>
          <cx:pt idx="12615">73</cx:pt>
          <cx:pt idx="12616">76</cx:pt>
          <cx:pt idx="12617">58</cx:pt>
          <cx:pt idx="12618">67</cx:pt>
          <cx:pt idx="12619">49</cx:pt>
          <cx:pt idx="12620">62</cx:pt>
          <cx:pt idx="12621">44</cx:pt>
          <cx:pt idx="12622">48</cx:pt>
          <cx:pt idx="12623">71</cx:pt>
          <cx:pt idx="12624">55</cx:pt>
          <cx:pt idx="12625">46</cx:pt>
          <cx:pt idx="12626">88</cx:pt>
          <cx:pt idx="12627">71</cx:pt>
          <cx:pt idx="12628">70</cx:pt>
          <cx:pt idx="12629">37</cx:pt>
          <cx:pt idx="12630">58</cx:pt>
          <cx:pt idx="12631">75</cx:pt>
          <cx:pt idx="12632">41</cx:pt>
          <cx:pt idx="12633">59</cx:pt>
          <cx:pt idx="12634">32</cx:pt>
          <cx:pt idx="12635">48</cx:pt>
          <cx:pt idx="12636">68</cx:pt>
          <cx:pt idx="12637">78</cx:pt>
          <cx:pt idx="12638">55</cx:pt>
          <cx:pt idx="12639">59</cx:pt>
          <cx:pt idx="12640">61</cx:pt>
          <cx:pt idx="12641">68</cx:pt>
          <cx:pt idx="12642">69</cx:pt>
          <cx:pt idx="12643">77</cx:pt>
          <cx:pt idx="12644">65</cx:pt>
          <cx:pt idx="12645">60</cx:pt>
          <cx:pt idx="12646">68</cx:pt>
          <cx:pt idx="12647">68</cx:pt>
          <cx:pt idx="12648">91</cx:pt>
          <cx:pt idx="12649">69</cx:pt>
          <cx:pt idx="12650">59</cx:pt>
          <cx:pt idx="12651">64</cx:pt>
          <cx:pt idx="12652">68</cx:pt>
          <cx:pt idx="12653">63</cx:pt>
          <cx:pt idx="12654">61</cx:pt>
          <cx:pt idx="12655">75</cx:pt>
          <cx:pt idx="12656">73</cx:pt>
          <cx:pt idx="12657">55</cx:pt>
          <cx:pt idx="12658">67</cx:pt>
          <cx:pt idx="12659">82</cx:pt>
          <cx:pt idx="12660">60</cx:pt>
          <cx:pt idx="12661">66</cx:pt>
          <cx:pt idx="12662">62</cx:pt>
          <cx:pt idx="12663">69</cx:pt>
          <cx:pt idx="12664">82</cx:pt>
          <cx:pt idx="12665">64</cx:pt>
          <cx:pt idx="12666">64</cx:pt>
          <cx:pt idx="12667">53</cx:pt>
          <cx:pt idx="12668">43</cx:pt>
          <cx:pt idx="12669">57</cx:pt>
          <cx:pt idx="12670">72</cx:pt>
          <cx:pt idx="12671">61</cx:pt>
          <cx:pt idx="12672">76</cx:pt>
          <cx:pt idx="12673">48</cx:pt>
          <cx:pt idx="12674">61</cx:pt>
          <cx:pt idx="12675">81</cx:pt>
          <cx:pt idx="12676">82</cx:pt>
          <cx:pt idx="12677">92</cx:pt>
          <cx:pt idx="12678">65</cx:pt>
          <cx:pt idx="12679">49</cx:pt>
          <cx:pt idx="12680">62</cx:pt>
          <cx:pt idx="12681">78</cx:pt>
          <cx:pt idx="12682">61</cx:pt>
          <cx:pt idx="12683">45</cx:pt>
          <cx:pt idx="12684">62</cx:pt>
          <cx:pt idx="12685">77</cx:pt>
          <cx:pt idx="12686">76</cx:pt>
          <cx:pt idx="12687">70</cx:pt>
          <cx:pt idx="12688">70</cx:pt>
          <cx:pt idx="12689">74</cx:pt>
          <cx:pt idx="12690">61</cx:pt>
          <cx:pt idx="12691">69</cx:pt>
          <cx:pt idx="12692">83</cx:pt>
          <cx:pt idx="12693">78</cx:pt>
          <cx:pt idx="12694">52</cx:pt>
          <cx:pt idx="12695">61</cx:pt>
          <cx:pt idx="12696">59</cx:pt>
          <cx:pt idx="12697">46</cx:pt>
          <cx:pt idx="12698">64</cx:pt>
          <cx:pt idx="12699">84</cx:pt>
          <cx:pt idx="12700">68</cx:pt>
          <cx:pt idx="12701">55</cx:pt>
          <cx:pt idx="12702">75</cx:pt>
          <cx:pt idx="12703">55</cx:pt>
          <cx:pt idx="12704">63</cx:pt>
          <cx:pt idx="12705">69</cx:pt>
          <cx:pt idx="12706">83</cx:pt>
          <cx:pt idx="12707">75</cx:pt>
          <cx:pt idx="12708">73</cx:pt>
          <cx:pt idx="12709">54</cx:pt>
          <cx:pt idx="12710">85</cx:pt>
          <cx:pt idx="12711">52</cx:pt>
          <cx:pt idx="12712">63</cx:pt>
          <cx:pt idx="12713">60</cx:pt>
          <cx:pt idx="12714">79</cx:pt>
          <cx:pt idx="12715">64</cx:pt>
          <cx:pt idx="12716">74</cx:pt>
          <cx:pt idx="12717">58</cx:pt>
          <cx:pt idx="12718">77</cx:pt>
          <cx:pt idx="12719">87</cx:pt>
          <cx:pt idx="12720">62</cx:pt>
          <cx:pt idx="12721">69</cx:pt>
          <cx:pt idx="12722">26</cx:pt>
          <cx:pt idx="12723">52</cx:pt>
          <cx:pt idx="12724">63</cx:pt>
          <cx:pt idx="12725">43</cx:pt>
          <cx:pt idx="12726">73</cx:pt>
          <cx:pt idx="12727">70</cx:pt>
          <cx:pt idx="12728">71</cx:pt>
          <cx:pt idx="12729">47</cx:pt>
          <cx:pt idx="12730">52</cx:pt>
          <cx:pt idx="12731">56</cx:pt>
          <cx:pt idx="12732">58</cx:pt>
          <cx:pt idx="12733">75</cx:pt>
          <cx:pt idx="12734">48</cx:pt>
          <cx:pt idx="12735">42</cx:pt>
          <cx:pt idx="12736">64</cx:pt>
          <cx:pt idx="12737">54</cx:pt>
          <cx:pt idx="12738">80</cx:pt>
          <cx:pt idx="12739">70</cx:pt>
          <cx:pt idx="12740">67</cx:pt>
          <cx:pt idx="12741">81</cx:pt>
          <cx:pt idx="12742">70</cx:pt>
          <cx:pt idx="12743">71</cx:pt>
          <cx:pt idx="12744">59</cx:pt>
          <cx:pt idx="12745">59</cx:pt>
          <cx:pt idx="12746">59</cx:pt>
          <cx:pt idx="12747">70</cx:pt>
          <cx:pt idx="12748">72</cx:pt>
          <cx:pt idx="12749">89</cx:pt>
          <cx:pt idx="12750">54</cx:pt>
          <cx:pt idx="12751">56</cx:pt>
          <cx:pt idx="12752">71</cx:pt>
          <cx:pt idx="12753">49</cx:pt>
          <cx:pt idx="12754">76</cx:pt>
          <cx:pt idx="12755">62</cx:pt>
          <cx:pt idx="12756">77</cx:pt>
          <cx:pt idx="12757">75</cx:pt>
          <cx:pt idx="12758">56</cx:pt>
          <cx:pt idx="12759">67</cx:pt>
          <cx:pt idx="12760">53</cx:pt>
          <cx:pt idx="12761">55</cx:pt>
          <cx:pt idx="12762">63</cx:pt>
          <cx:pt idx="12763">73</cx:pt>
          <cx:pt idx="12764">65</cx:pt>
          <cx:pt idx="12765">53</cx:pt>
          <cx:pt idx="12766">50</cx:pt>
          <cx:pt idx="12767">75</cx:pt>
          <cx:pt idx="12768">64</cx:pt>
          <cx:pt idx="12769">63</cx:pt>
          <cx:pt idx="12770">29</cx:pt>
          <cx:pt idx="12771">34</cx:pt>
          <cx:pt idx="12772">50</cx:pt>
          <cx:pt idx="12773">69</cx:pt>
          <cx:pt idx="12774">81</cx:pt>
          <cx:pt idx="12775">67</cx:pt>
          <cx:pt idx="12776">77</cx:pt>
          <cx:pt idx="12777">81</cx:pt>
          <cx:pt idx="12778">79</cx:pt>
          <cx:pt idx="12779">58</cx:pt>
          <cx:pt idx="12780">50</cx:pt>
          <cx:pt idx="12781">53</cx:pt>
          <cx:pt idx="12782">50</cx:pt>
          <cx:pt idx="12783">58</cx:pt>
          <cx:pt idx="12784">72</cx:pt>
          <cx:pt idx="12785">80</cx:pt>
          <cx:pt idx="12786">42</cx:pt>
          <cx:pt idx="12787">76</cx:pt>
          <cx:pt idx="12788">66</cx:pt>
          <cx:pt idx="12789">56</cx:pt>
          <cx:pt idx="12790">62</cx:pt>
          <cx:pt idx="12791">79</cx:pt>
          <cx:pt idx="12792">90</cx:pt>
          <cx:pt idx="12793">55</cx:pt>
          <cx:pt idx="12794">56</cx:pt>
          <cx:pt idx="12795">46</cx:pt>
          <cx:pt idx="12796">61</cx:pt>
          <cx:pt idx="12797">64</cx:pt>
          <cx:pt idx="12798">63</cx:pt>
          <cx:pt idx="12799">62</cx:pt>
          <cx:pt idx="12800">66</cx:pt>
          <cx:pt idx="12801">52</cx:pt>
          <cx:pt idx="12802">77</cx:pt>
          <cx:pt idx="12803">41</cx:pt>
          <cx:pt idx="12804">59</cx:pt>
          <cx:pt idx="12805">32</cx:pt>
          <cx:pt idx="12806">48</cx:pt>
          <cx:pt idx="12807">68</cx:pt>
          <cx:pt idx="12808">78</cx:pt>
          <cx:pt idx="12809">55</cx:pt>
          <cx:pt idx="12810">52</cx:pt>
          <cx:pt idx="12811">47</cx:pt>
          <cx:pt idx="12812">71</cx:pt>
          <cx:pt idx="12813">68</cx:pt>
          <cx:pt idx="12814">80</cx:pt>
          <cx:pt idx="12815">63</cx:pt>
          <cx:pt idx="12816">67</cx:pt>
          <cx:pt idx="12817">70</cx:pt>
          <cx:pt idx="12818">70</cx:pt>
          <cx:pt idx="12819">59</cx:pt>
          <cx:pt idx="12820">61</cx:pt>
          <cx:pt idx="12821">66</cx:pt>
          <cx:pt idx="12822">68</cx:pt>
          <cx:pt idx="12823">71</cx:pt>
          <cx:pt idx="12824">73</cx:pt>
          <cx:pt idx="12825">68</cx:pt>
          <cx:pt idx="12826">61</cx:pt>
          <cx:pt idx="12827">69</cx:pt>
          <cx:pt idx="12828">53</cx:pt>
          <cx:pt idx="12829">62</cx:pt>
          <cx:pt idx="12830">70</cx:pt>
          <cx:pt idx="12831">55</cx:pt>
          <cx:pt idx="12832">69</cx:pt>
          <cx:pt idx="12833">60</cx:pt>
          <cx:pt idx="12834">74</cx:pt>
          <cx:pt idx="12835">54</cx:pt>
          <cx:pt idx="12836">50</cx:pt>
          <cx:pt idx="12837">72</cx:pt>
          <cx:pt idx="12838">46</cx:pt>
          <cx:pt idx="12839">68</cx:pt>
          <cx:pt idx="12840">64</cx:pt>
          <cx:pt idx="12841">57</cx:pt>
          <cx:pt idx="12842">45</cx:pt>
          <cx:pt idx="12843">58</cx:pt>
          <cx:pt idx="12844">70</cx:pt>
          <cx:pt idx="12845">75</cx:pt>
          <cx:pt idx="12846">54</cx:pt>
          <cx:pt idx="12847">63</cx:pt>
          <cx:pt idx="12848">59</cx:pt>
          <cx:pt idx="12849">60</cx:pt>
          <cx:pt idx="12850">70</cx:pt>
          <cx:pt idx="12851">67</cx:pt>
          <cx:pt idx="12852">52</cx:pt>
          <cx:pt idx="12853">68</cx:pt>
          <cx:pt idx="12854">60</cx:pt>
          <cx:pt idx="12855">65</cx:pt>
          <cx:pt idx="12856">72</cx:pt>
          <cx:pt idx="12857">56</cx:pt>
          <cx:pt idx="12858">54</cx:pt>
          <cx:pt idx="12859">68</cx:pt>
          <cx:pt idx="12860">42</cx:pt>
          <cx:pt idx="12861">63</cx:pt>
          <cx:pt idx="12862">68</cx:pt>
          <cx:pt idx="12863">76</cx:pt>
          <cx:pt idx="12864">54</cx:pt>
          <cx:pt idx="12865">43</cx:pt>
          <cx:pt idx="12866">69</cx:pt>
          <cx:pt idx="12867">52</cx:pt>
          <cx:pt idx="12868">54</cx:pt>
          <cx:pt idx="12869">70</cx:pt>
          <cx:pt idx="12870">42</cx:pt>
          <cx:pt idx="12871">55</cx:pt>
          <cx:pt idx="12872">48</cx:pt>
          <cx:pt idx="12873">53</cx:pt>
          <cx:pt idx="12874">49</cx:pt>
          <cx:pt idx="12875">82</cx:pt>
          <cx:pt idx="12876">54</cx:pt>
          <cx:pt idx="12877">76</cx:pt>
          <cx:pt idx="12878">63</cx:pt>
          <cx:pt idx="12879">61</cx:pt>
          <cx:pt idx="12880">67</cx:pt>
          <cx:pt idx="12881">54</cx:pt>
          <cx:pt idx="12882">73</cx:pt>
          <cx:pt idx="12883">57</cx:pt>
          <cx:pt idx="12884">42</cx:pt>
          <cx:pt idx="12885">53</cx:pt>
          <cx:pt idx="12886">81</cx:pt>
          <cx:pt idx="12887">66</cx:pt>
          <cx:pt idx="12888">62</cx:pt>
          <cx:pt idx="12889">70</cx:pt>
          <cx:pt idx="12890">54</cx:pt>
          <cx:pt idx="12891">51</cx:pt>
          <cx:pt idx="12892">49</cx:pt>
          <cx:pt idx="12893">68</cx:pt>
          <cx:pt idx="12894">60</cx:pt>
          <cx:pt idx="12895">67</cx:pt>
          <cx:pt idx="12896">52</cx:pt>
          <cx:pt idx="12897">44</cx:pt>
          <cx:pt idx="12898">68</cx:pt>
          <cx:pt idx="12899">50</cx:pt>
          <cx:pt idx="12900">54</cx:pt>
          <cx:pt idx="12901">48</cx:pt>
          <cx:pt idx="12902">58</cx:pt>
          <cx:pt idx="12903">73</cx:pt>
          <cx:pt idx="12904">68</cx:pt>
          <cx:pt idx="12905">62</cx:pt>
          <cx:pt idx="12906">58</cx:pt>
          <cx:pt idx="12907">72</cx:pt>
          <cx:pt idx="12908">65</cx:pt>
          <cx:pt idx="12909">68</cx:pt>
          <cx:pt idx="12910">56</cx:pt>
          <cx:pt idx="12911">65</cx:pt>
          <cx:pt idx="12912">57</cx:pt>
          <cx:pt idx="12913">70</cx:pt>
          <cx:pt idx="12914">57</cx:pt>
          <cx:pt idx="12915">59</cx:pt>
          <cx:pt idx="12916">70</cx:pt>
          <cx:pt idx="12917">59</cx:pt>
          <cx:pt idx="12918">50</cx:pt>
          <cx:pt idx="12919">60</cx:pt>
          <cx:pt idx="12920">73</cx:pt>
          <cx:pt idx="12921">81</cx:pt>
          <cx:pt idx="12922">58</cx:pt>
          <cx:pt idx="12923">72</cx:pt>
          <cx:pt idx="12924">58</cx:pt>
          <cx:pt idx="12925">73</cx:pt>
          <cx:pt idx="12926">77</cx:pt>
          <cx:pt idx="12927">61</cx:pt>
          <cx:pt idx="12928">65</cx:pt>
          <cx:pt idx="12929">46</cx:pt>
          <cx:pt idx="12930">60</cx:pt>
          <cx:pt idx="12931">67</cx:pt>
          <cx:pt idx="12932">65</cx:pt>
          <cx:pt idx="12933">34</cx:pt>
          <cx:pt idx="12934">59</cx:pt>
          <cx:pt idx="12935">61</cx:pt>
          <cx:pt idx="12936">56</cx:pt>
          <cx:pt idx="12937">62</cx:pt>
          <cx:pt idx="12938">56</cx:pt>
          <cx:pt idx="12939">64</cx:pt>
          <cx:pt idx="12940">53</cx:pt>
          <cx:pt idx="12941">59</cx:pt>
          <cx:pt idx="12942">67</cx:pt>
          <cx:pt idx="12943">54</cx:pt>
          <cx:pt idx="12944">73</cx:pt>
          <cx:pt idx="12945">60</cx:pt>
          <cx:pt idx="12946">51</cx:pt>
          <cx:pt idx="12947">63</cx:pt>
          <cx:pt idx="12948">69</cx:pt>
          <cx:pt idx="12949">57</cx:pt>
          <cx:pt idx="12950">66</cx:pt>
          <cx:pt idx="12951">64</cx:pt>
          <cx:pt idx="12952">68</cx:pt>
          <cx:pt idx="12953">65</cx:pt>
          <cx:pt idx="12954">65</cx:pt>
          <cx:pt idx="12955">73</cx:pt>
          <cx:pt idx="12956">53</cx:pt>
          <cx:pt idx="12957">71</cx:pt>
          <cx:pt idx="12958">45</cx:pt>
          <cx:pt idx="12959">38</cx:pt>
          <cx:pt idx="12960">60</cx:pt>
          <cx:pt idx="12961">68</cx:pt>
          <cx:pt idx="12962">78</cx:pt>
          <cx:pt idx="12963">68</cx:pt>
          <cx:pt idx="12964">62</cx:pt>
          <cx:pt idx="12965">64</cx:pt>
          <cx:pt idx="12966">53</cx:pt>
          <cx:pt idx="12967">53</cx:pt>
          <cx:pt idx="12968">59</cx:pt>
          <cx:pt idx="12969">76</cx:pt>
          <cx:pt idx="12970">77</cx:pt>
          <cx:pt idx="12971">51</cx:pt>
          <cx:pt idx="12972">57</cx:pt>
          <cx:pt idx="12973">54</cx:pt>
          <cx:pt idx="12974">62</cx:pt>
          <cx:pt idx="12975">84</cx:pt>
          <cx:pt idx="12976">70</cx:pt>
          <cx:pt idx="12977">73</cx:pt>
          <cx:pt idx="12978">62</cx:pt>
          <cx:pt idx="12979">78</cx:pt>
          <cx:pt idx="12980">58</cx:pt>
          <cx:pt idx="12981">91</cx:pt>
          <cx:pt idx="12982">71</cx:pt>
          <cx:pt idx="12983">70</cx:pt>
          <cx:pt idx="12984">63</cx:pt>
          <cx:pt idx="12985">67</cx:pt>
          <cx:pt idx="12986">69</cx:pt>
          <cx:pt idx="12987">52</cx:pt>
          <cx:pt idx="12988">61</cx:pt>
          <cx:pt idx="12989">68</cx:pt>
          <cx:pt idx="12990">50</cx:pt>
          <cx:pt idx="12991">68</cx:pt>
          <cx:pt idx="12992">58</cx:pt>
          <cx:pt idx="12993">47</cx:pt>
          <cx:pt idx="12994">78</cx:pt>
          <cx:pt idx="12995">35</cx:pt>
          <cx:pt idx="12996">69</cx:pt>
          <cx:pt idx="12997">62</cx:pt>
          <cx:pt idx="12998">51</cx:pt>
          <cx:pt idx="12999">57</cx:pt>
          <cx:pt idx="13000">40</cx:pt>
          <cx:pt idx="13001">57</cx:pt>
          <cx:pt idx="13002">46</cx:pt>
          <cx:pt idx="13003">40</cx:pt>
          <cx:pt idx="13004">60</cx:pt>
          <cx:pt idx="13005">74</cx:pt>
          <cx:pt idx="13006">57</cx:pt>
          <cx:pt idx="13007">56</cx:pt>
          <cx:pt idx="13008">61</cx:pt>
          <cx:pt idx="13009">65</cx:pt>
          <cx:pt idx="13010">65</cx:pt>
          <cx:pt idx="13011">68</cx:pt>
          <cx:pt idx="13012">61</cx:pt>
          <cx:pt idx="13013">71</cx:pt>
          <cx:pt idx="13014">76</cx:pt>
          <cx:pt idx="13015">72</cx:pt>
          <cx:pt idx="13016">67</cx:pt>
          <cx:pt idx="13017">58</cx:pt>
          <cx:pt idx="13018">58</cx:pt>
          <cx:pt idx="13019">57</cx:pt>
          <cx:pt idx="13020">60</cx:pt>
          <cx:pt idx="13021">71</cx:pt>
          <cx:pt idx="13022">68</cx:pt>
          <cx:pt idx="13023">49</cx:pt>
          <cx:pt idx="13024">49</cx:pt>
          <cx:pt idx="13025">61</cx:pt>
          <cx:pt idx="13026">47</cx:pt>
          <cx:pt idx="13027">56</cx:pt>
          <cx:pt idx="13028">42</cx:pt>
          <cx:pt idx="13029">72</cx:pt>
          <cx:pt idx="13030">59</cx:pt>
          <cx:pt idx="13031">73</cx:pt>
          <cx:pt idx="13032">58</cx:pt>
          <cx:pt idx="13033">66</cx:pt>
          <cx:pt idx="13034">61</cx:pt>
          <cx:pt idx="13035">52</cx:pt>
          <cx:pt idx="13036">45</cx:pt>
          <cx:pt idx="13037">52</cx:pt>
          <cx:pt idx="13038">56</cx:pt>
          <cx:pt idx="13039">56</cx:pt>
          <cx:pt idx="13040">61</cx:pt>
          <cx:pt idx="13041">65</cx:pt>
          <cx:pt idx="13042">57</cx:pt>
          <cx:pt idx="13043">72</cx:pt>
          <cx:pt idx="13044">76</cx:pt>
          <cx:pt idx="13045">63</cx:pt>
          <cx:pt idx="13046">68</cx:pt>
          <cx:pt idx="13047">50</cx:pt>
          <cx:pt idx="13048">65</cx:pt>
          <cx:pt idx="13049">69</cx:pt>
          <cx:pt idx="13050">50</cx:pt>
          <cx:pt idx="13051">56</cx:pt>
          <cx:pt idx="13052">63</cx:pt>
          <cx:pt idx="13053">71</cx:pt>
          <cx:pt idx="13054">71</cx:pt>
          <cx:pt idx="13055">56</cx:pt>
          <cx:pt idx="13056">68</cx:pt>
          <cx:pt idx="13057">72</cx:pt>
          <cx:pt idx="13058">52</cx:pt>
          <cx:pt idx="13059">60</cx:pt>
          <cx:pt idx="13060">74</cx:pt>
          <cx:pt idx="13061">75</cx:pt>
          <cx:pt idx="13062">66</cx:pt>
          <cx:pt idx="13063">52</cx:pt>
          <cx:pt idx="13064">87</cx:pt>
          <cx:pt idx="13065">74</cx:pt>
          <cx:pt idx="13066">60</cx:pt>
          <cx:pt idx="13067">65</cx:pt>
          <cx:pt idx="13068">77</cx:pt>
          <cx:pt idx="13069">55</cx:pt>
          <cx:pt idx="13070">45</cx:pt>
          <cx:pt idx="13071">68</cx:pt>
          <cx:pt idx="13072">70</cx:pt>
          <cx:pt idx="13073">58</cx:pt>
          <cx:pt idx="13074">83</cx:pt>
          <cx:pt idx="13075">34</cx:pt>
          <cx:pt idx="13076">82</cx:pt>
          <cx:pt idx="13077">52</cx:pt>
          <cx:pt idx="13078">91</cx:pt>
          <cx:pt idx="13079">69</cx:pt>
          <cx:pt idx="13080">68</cx:pt>
          <cx:pt idx="13081">68</cx:pt>
          <cx:pt idx="13082">50</cx:pt>
          <cx:pt idx="13083">62</cx:pt>
          <cx:pt idx="13084">40</cx:pt>
          <cx:pt idx="13085">43</cx:pt>
          <cx:pt idx="13086">62</cx:pt>
          <cx:pt idx="13087">38</cx:pt>
          <cx:pt idx="13088">55</cx:pt>
          <cx:pt idx="13089">61</cx:pt>
          <cx:pt idx="13090">69</cx:pt>
          <cx:pt idx="13091">62</cx:pt>
          <cx:pt idx="13092">51</cx:pt>
          <cx:pt idx="13093">56</cx:pt>
          <cx:pt idx="13094">63</cx:pt>
          <cx:pt idx="13095">45</cx:pt>
          <cx:pt idx="13096">75</cx:pt>
          <cx:pt idx="13097">40</cx:pt>
          <cx:pt idx="13098">58</cx:pt>
          <cx:pt idx="13099">58</cx:pt>
          <cx:pt idx="13100">74</cx:pt>
          <cx:pt idx="13101">68</cx:pt>
          <cx:pt idx="13102">62</cx:pt>
          <cx:pt idx="13103">56</cx:pt>
          <cx:pt idx="13104">55</cx:pt>
          <cx:pt idx="13105">67</cx:pt>
          <cx:pt idx="13106">68</cx:pt>
          <cx:pt idx="13107">71</cx:pt>
          <cx:pt idx="13108">49</cx:pt>
          <cx:pt idx="13109">82</cx:pt>
          <cx:pt idx="13110">62</cx:pt>
          <cx:pt idx="13111">62</cx:pt>
          <cx:pt idx="13112">64</cx:pt>
          <cx:pt idx="13113">58</cx:pt>
          <cx:pt idx="13114">81</cx:pt>
          <cx:pt idx="13115">63</cx:pt>
          <cx:pt idx="13116">71</cx:pt>
          <cx:pt idx="13117">53</cx:pt>
          <cx:pt idx="13118">74</cx:pt>
          <cx:pt idx="13119">67</cx:pt>
          <cx:pt idx="13120">70</cx:pt>
          <cx:pt idx="13121">60</cx:pt>
          <cx:pt idx="13122">80</cx:pt>
          <cx:pt idx="13123">55</cx:pt>
          <cx:pt idx="13124">72</cx:pt>
          <cx:pt idx="13125">63</cx:pt>
          <cx:pt idx="13126">48</cx:pt>
          <cx:pt idx="13127">63</cx:pt>
          <cx:pt idx="13128">74</cx:pt>
          <cx:pt idx="13129">47</cx:pt>
          <cx:pt idx="13130">54</cx:pt>
          <cx:pt idx="13131">73</cx:pt>
          <cx:pt idx="13132">56</cx:pt>
          <cx:pt idx="13133">55</cx:pt>
          <cx:pt idx="13134">58</cx:pt>
          <cx:pt idx="13135">43</cx:pt>
          <cx:pt idx="13136">76</cx:pt>
          <cx:pt idx="13137">62</cx:pt>
          <cx:pt idx="13138">71</cx:pt>
          <cx:pt idx="13139">53</cx:pt>
          <cx:pt idx="13140">74</cx:pt>
          <cx:pt idx="13141">46</cx:pt>
          <cx:pt idx="13142">68</cx:pt>
          <cx:pt idx="13143">61</cx:pt>
          <cx:pt idx="13144">55</cx:pt>
          <cx:pt idx="13145">58</cx:pt>
          <cx:pt idx="13146">67</cx:pt>
          <cx:pt idx="13147">66</cx:pt>
          <cx:pt idx="13148">79</cx:pt>
          <cx:pt idx="13149">33</cx:pt>
          <cx:pt idx="13150">70</cx:pt>
          <cx:pt idx="13151">59</cx:pt>
          <cx:pt idx="13152">53</cx:pt>
          <cx:pt idx="13153">70</cx:pt>
          <cx:pt idx="13154">57</cx:pt>
          <cx:pt idx="13155">55</cx:pt>
          <cx:pt idx="13156">65</cx:pt>
          <cx:pt idx="13157">66</cx:pt>
          <cx:pt idx="13158">37</cx:pt>
          <cx:pt idx="13159">71</cx:pt>
          <cx:pt idx="13160">38</cx:pt>
          <cx:pt idx="13161">83</cx:pt>
          <cx:pt idx="13162">60</cx:pt>
          <cx:pt idx="13163">72</cx:pt>
          <cx:pt idx="13164">70</cx:pt>
          <cx:pt idx="13165">78</cx:pt>
          <cx:pt idx="13166">56</cx:pt>
          <cx:pt idx="13167">75</cx:pt>
          <cx:pt idx="13168">65</cx:pt>
          <cx:pt idx="13169">69</cx:pt>
          <cx:pt idx="13170">52</cx:pt>
          <cx:pt idx="13171">70</cx:pt>
          <cx:pt idx="13172">67</cx:pt>
          <cx:pt idx="13173">59</cx:pt>
          <cx:pt idx="13174">52</cx:pt>
          <cx:pt idx="13175">82</cx:pt>
          <cx:pt idx="13176">51</cx:pt>
          <cx:pt idx="13177">55</cx:pt>
          <cx:pt idx="13178">68</cx:pt>
          <cx:pt idx="13179">71</cx:pt>
          <cx:pt idx="13180">64</cx:pt>
          <cx:pt idx="13181">62</cx:pt>
          <cx:pt idx="13182">65</cx:pt>
          <cx:pt idx="13183">72</cx:pt>
          <cx:pt idx="13184">72</cx:pt>
          <cx:pt idx="13185">48</cx:pt>
          <cx:pt idx="13186">63</cx:pt>
          <cx:pt idx="13187">51</cx:pt>
          <cx:pt idx="13188">62</cx:pt>
          <cx:pt idx="13189">35</cx:pt>
          <cx:pt idx="13190">57</cx:pt>
          <cx:pt idx="13191">57</cx:pt>
          <cx:pt idx="13192">76</cx:pt>
          <cx:pt idx="13193">62</cx:pt>
          <cx:pt idx="13194">34</cx:pt>
          <cx:pt idx="13195">60</cx:pt>
          <cx:pt idx="13196">68</cx:pt>
          <cx:pt idx="13197">58</cx:pt>
          <cx:pt idx="13198">36</cx:pt>
          <cx:pt idx="13199">81</cx:pt>
          <cx:pt idx="13200">79</cx:pt>
          <cx:pt idx="13201">56</cx:pt>
          <cx:pt idx="13202">59</cx:pt>
          <cx:pt idx="13203">65</cx:pt>
          <cx:pt idx="13204">54</cx:pt>
          <cx:pt idx="13205">61</cx:pt>
          <cx:pt idx="13206">55</cx:pt>
          <cx:pt idx="13207">77</cx:pt>
          <cx:pt idx="13208">65</cx:pt>
          <cx:pt idx="13209">54</cx:pt>
          <cx:pt idx="13210">90</cx:pt>
          <cx:pt idx="13211">64</cx:pt>
          <cx:pt idx="13212">46</cx:pt>
          <cx:pt idx="13213">48</cx:pt>
          <cx:pt idx="13214">62</cx:pt>
          <cx:pt idx="13215">66</cx:pt>
          <cx:pt idx="13216">72</cx:pt>
          <cx:pt idx="13217">76</cx:pt>
          <cx:pt idx="13218">82</cx:pt>
          <cx:pt idx="13219">78</cx:pt>
          <cx:pt idx="13220">62</cx:pt>
          <cx:pt idx="13221">77</cx:pt>
          <cx:pt idx="13222">77</cx:pt>
          <cx:pt idx="13223">76</cx:pt>
          <cx:pt idx="13224">59</cx:pt>
          <cx:pt idx="13225">75</cx:pt>
          <cx:pt idx="13226">71</cx:pt>
          <cx:pt idx="13227">63</cx:pt>
          <cx:pt idx="13228">66</cx:pt>
          <cx:pt idx="13229">59</cx:pt>
          <cx:pt idx="13230">62</cx:pt>
          <cx:pt idx="13231">70</cx:pt>
          <cx:pt idx="13232">67</cx:pt>
          <cx:pt idx="13233">78</cx:pt>
          <cx:pt idx="13234">81</cx:pt>
          <cx:pt idx="13235">59</cx:pt>
          <cx:pt idx="13236">70</cx:pt>
          <cx:pt idx="13237">66</cx:pt>
          <cx:pt idx="13238">66</cx:pt>
          <cx:pt idx="13239">36</cx:pt>
          <cx:pt idx="13240">59</cx:pt>
          <cx:pt idx="13241">74</cx:pt>
          <cx:pt idx="13242">53</cx:pt>
          <cx:pt idx="13243">81</cx:pt>
          <cx:pt idx="13244">49</cx:pt>
          <cx:pt idx="13245">67</cx:pt>
          <cx:pt idx="13246">58</cx:pt>
          <cx:pt idx="13247">58</cx:pt>
          <cx:pt idx="13248">53</cx:pt>
          <cx:pt idx="13249">62</cx:pt>
          <cx:pt idx="13250">64</cx:pt>
          <cx:pt idx="13251">77</cx:pt>
          <cx:pt idx="13252">43</cx:pt>
          <cx:pt idx="13253">74</cx:pt>
          <cx:pt idx="13254">74</cx:pt>
          <cx:pt idx="13255">70</cx:pt>
          <cx:pt idx="13256">75</cx:pt>
          <cx:pt idx="13257">60</cx:pt>
          <cx:pt idx="13258">72</cx:pt>
          <cx:pt idx="13259">91</cx:pt>
          <cx:pt idx="13260">56</cx:pt>
          <cx:pt idx="13261">58</cx:pt>
          <cx:pt idx="13262">38</cx:pt>
          <cx:pt idx="13263">61</cx:pt>
          <cx:pt idx="13264">54</cx:pt>
          <cx:pt idx="13265">46</cx:pt>
          <cx:pt idx="13266">53</cx:pt>
          <cx:pt idx="13267">54</cx:pt>
          <cx:pt idx="13268">47</cx:pt>
          <cx:pt idx="13269">57</cx:pt>
          <cx:pt idx="13270">74</cx:pt>
          <cx:pt idx="13271">52</cx:pt>
          <cx:pt idx="13272">31</cx:pt>
          <cx:pt idx="13273">61</cx:pt>
          <cx:pt idx="13274">71</cx:pt>
          <cx:pt idx="13275">58</cx:pt>
          <cx:pt idx="13276">57</cx:pt>
          <cx:pt idx="13277">49</cx:pt>
          <cx:pt idx="13278">71</cx:pt>
          <cx:pt idx="13279">60</cx:pt>
          <cx:pt idx="13280">31</cx:pt>
          <cx:pt idx="13281">71</cx:pt>
          <cx:pt idx="13282">72</cx:pt>
          <cx:pt idx="13283">56</cx:pt>
          <cx:pt idx="13284">52</cx:pt>
          <cx:pt idx="13285">48</cx:pt>
          <cx:pt idx="13286">80</cx:pt>
          <cx:pt idx="13287">71</cx:pt>
          <cx:pt idx="13288">56</cx:pt>
          <cx:pt idx="13289">61</cx:pt>
          <cx:pt idx="13290">63</cx:pt>
          <cx:pt idx="13291">70</cx:pt>
          <cx:pt idx="13292">73</cx:pt>
          <cx:pt idx="13293">85</cx:pt>
          <cx:pt idx="13294">58</cx:pt>
          <cx:pt idx="13295">66</cx:pt>
          <cx:pt idx="13296">57</cx:pt>
          <cx:pt idx="13297">69</cx:pt>
          <cx:pt idx="13298">60</cx:pt>
          <cx:pt idx="13299">68</cx:pt>
          <cx:pt idx="13300">71</cx:pt>
          <cx:pt idx="13301">72</cx:pt>
          <cx:pt idx="13302">56</cx:pt>
          <cx:pt idx="13303">60</cx:pt>
          <cx:pt idx="13304">72</cx:pt>
          <cx:pt idx="13305">61</cx:pt>
          <cx:pt idx="13306">84</cx:pt>
          <cx:pt idx="13307">72</cx:pt>
          <cx:pt idx="13308">62</cx:pt>
          <cx:pt idx="13309">62</cx:pt>
          <cx:pt idx="13310">82</cx:pt>
          <cx:pt idx="13311">59</cx:pt>
          <cx:pt idx="13312">73</cx:pt>
          <cx:pt idx="13313">74</cx:pt>
          <cx:pt idx="13314">62</cx:pt>
          <cx:pt idx="13315">69</cx:pt>
          <cx:pt idx="13316">69</cx:pt>
          <cx:pt idx="13317">58</cx:pt>
          <cx:pt idx="13318">56</cx:pt>
          <cx:pt idx="13319">51</cx:pt>
          <cx:pt idx="13320">53</cx:pt>
          <cx:pt idx="13321">46</cx:pt>
          <cx:pt idx="13322">54</cx:pt>
          <cx:pt idx="13323">69</cx:pt>
          <cx:pt idx="13324">61</cx:pt>
          <cx:pt idx="13325">64</cx:pt>
          <cx:pt idx="13326">52</cx:pt>
          <cx:pt idx="13327">36</cx:pt>
          <cx:pt idx="13328">68</cx:pt>
          <cx:pt idx="13329">62</cx:pt>
          <cx:pt idx="13330">52</cx:pt>
          <cx:pt idx="13331">56</cx:pt>
          <cx:pt idx="13332">71</cx:pt>
          <cx:pt idx="13333">76</cx:pt>
          <cx:pt idx="13334">72</cx:pt>
          <cx:pt idx="13335">64</cx:pt>
          <cx:pt idx="13336">61</cx:pt>
          <cx:pt idx="13337">40</cx:pt>
          <cx:pt idx="13338">68</cx:pt>
          <cx:pt idx="13339">57</cx:pt>
          <cx:pt idx="13340">68</cx:pt>
          <cx:pt idx="13341">66</cx:pt>
          <cx:pt idx="13342">44</cx:pt>
          <cx:pt idx="13343">52</cx:pt>
          <cx:pt idx="13344">72</cx:pt>
          <cx:pt idx="13345">73</cx:pt>
          <cx:pt idx="13346">61</cx:pt>
          <cx:pt idx="13347">54</cx:pt>
          <cx:pt idx="13348">63</cx:pt>
          <cx:pt idx="13349">74</cx:pt>
          <cx:pt idx="13350">63</cx:pt>
          <cx:pt idx="13351">72</cx:pt>
          <cx:pt idx="13352">75</cx:pt>
          <cx:pt idx="13353">52</cx:pt>
          <cx:pt idx="13354">68</cx:pt>
          <cx:pt idx="13355">81</cx:pt>
          <cx:pt idx="13356">62</cx:pt>
          <cx:pt idx="13357">56</cx:pt>
          <cx:pt idx="13358">60</cx:pt>
          <cx:pt idx="13359">41</cx:pt>
          <cx:pt idx="13360">40</cx:pt>
          <cx:pt idx="13361">56</cx:pt>
          <cx:pt idx="13362">62</cx:pt>
          <cx:pt idx="13363">57</cx:pt>
          <cx:pt idx="13364">63</cx:pt>
          <cx:pt idx="13365">61</cx:pt>
          <cx:pt idx="13366">63</cx:pt>
          <cx:pt idx="13367">60</cx:pt>
          <cx:pt idx="13368">68</cx:pt>
          <cx:pt idx="13369">73</cx:pt>
          <cx:pt idx="13370">56</cx:pt>
          <cx:pt idx="13371">75</cx:pt>
          <cx:pt idx="13372">64</cx:pt>
          <cx:pt idx="13373">38</cx:pt>
          <cx:pt idx="13374">65</cx:pt>
          <cx:pt idx="13375">67</cx:pt>
          <cx:pt idx="13376">67</cx:pt>
          <cx:pt idx="13377">69</cx:pt>
          <cx:pt idx="13378">71</cx:pt>
          <cx:pt idx="13379">60</cx:pt>
          <cx:pt idx="13380">50</cx:pt>
          <cx:pt idx="13381">34</cx:pt>
          <cx:pt idx="13382">61</cx:pt>
          <cx:pt idx="13383">77</cx:pt>
          <cx:pt idx="13384">61</cx:pt>
          <cx:pt idx="13385">67</cx:pt>
          <cx:pt idx="13386">69</cx:pt>
          <cx:pt idx="13387">60</cx:pt>
          <cx:pt idx="13388">30</cx:pt>
          <cx:pt idx="13389">62</cx:pt>
          <cx:pt idx="13390">75</cx:pt>
          <cx:pt idx="13391">90</cx:pt>
          <cx:pt idx="13392">66</cx:pt>
          <cx:pt idx="13393">72</cx:pt>
          <cx:pt idx="13394">60</cx:pt>
          <cx:pt idx="13395">64</cx:pt>
          <cx:pt idx="13396">31</cx:pt>
          <cx:pt idx="13397">59</cx:pt>
          <cx:pt idx="13398">68</cx:pt>
          <cx:pt idx="13399">32</cx:pt>
          <cx:pt idx="13400">80</cx:pt>
          <cx:pt idx="13401">71</cx:pt>
          <cx:pt idx="13402">66</cx:pt>
          <cx:pt idx="13403">55</cx:pt>
          <cx:pt idx="13404">64</cx:pt>
          <cx:pt idx="13405">62</cx:pt>
          <cx:pt idx="13406">60</cx:pt>
          <cx:pt idx="13407">80</cx:pt>
          <cx:pt idx="13408">73</cx:pt>
          <cx:pt idx="13409">90</cx:pt>
          <cx:pt idx="13410">69</cx:pt>
          <cx:pt idx="13411">61</cx:pt>
          <cx:pt idx="13412">64</cx:pt>
          <cx:pt idx="13413">70</cx:pt>
          <cx:pt idx="13414">67</cx:pt>
          <cx:pt idx="13415">71</cx:pt>
          <cx:pt idx="13416">61</cx:pt>
          <cx:pt idx="13417">40</cx:pt>
          <cx:pt idx="13418">40</cx:pt>
          <cx:pt idx="13419">87</cx:pt>
          <cx:pt idx="13420">70</cx:pt>
          <cx:pt idx="13421">57</cx:pt>
          <cx:pt idx="13422">87</cx:pt>
          <cx:pt idx="13423">75</cx:pt>
          <cx:pt idx="13424">57</cx:pt>
          <cx:pt idx="13425">57</cx:pt>
          <cx:pt idx="13426">64</cx:pt>
          <cx:pt idx="13427">54</cx:pt>
          <cx:pt idx="13428">38</cx:pt>
          <cx:pt idx="13429">62</cx:pt>
          <cx:pt idx="13430">49</cx:pt>
          <cx:pt idx="13431">70</cx:pt>
          <cx:pt idx="13432">66</cx:pt>
          <cx:pt idx="13433">31</cx:pt>
          <cx:pt idx="13434">68</cx:pt>
          <cx:pt idx="13435">56</cx:pt>
          <cx:pt idx="13436">69</cx:pt>
          <cx:pt idx="13437">50</cx:pt>
          <cx:pt idx="13438">72</cx:pt>
          <cx:pt idx="13439">79</cx:pt>
          <cx:pt idx="13440">67</cx:pt>
          <cx:pt idx="13441">66</cx:pt>
          <cx:pt idx="13442">56</cx:pt>
          <cx:pt idx="13443">62</cx:pt>
          <cx:pt idx="13444">59</cx:pt>
          <cx:pt idx="13445">48</cx:pt>
          <cx:pt idx="13446">45</cx:pt>
          <cx:pt idx="13447">60</cx:pt>
          <cx:pt idx="13448">60</cx:pt>
          <cx:pt idx="13449">58</cx:pt>
          <cx:pt idx="13450">62</cx:pt>
          <cx:pt idx="13451">47</cx:pt>
          <cx:pt idx="13452">69</cx:pt>
          <cx:pt idx="13453">73</cx:pt>
          <cx:pt idx="13454">81</cx:pt>
          <cx:pt idx="13455">70</cx:pt>
          <cx:pt idx="13456">60</cx:pt>
          <cx:pt idx="13457">89</cx:pt>
          <cx:pt idx="13458">72</cx:pt>
          <cx:pt idx="13459">71</cx:pt>
          <cx:pt idx="13460">65</cx:pt>
          <cx:pt idx="13461">69</cx:pt>
          <cx:pt idx="13462">73</cx:pt>
          <cx:pt idx="13463">56</cx:pt>
          <cx:pt idx="13464">76</cx:pt>
          <cx:pt idx="13465">81</cx:pt>
          <cx:pt idx="13466">57</cx:pt>
          <cx:pt idx="13467">58</cx:pt>
          <cx:pt idx="13468">76</cx:pt>
          <cx:pt idx="13469">63</cx:pt>
          <cx:pt idx="13470">74</cx:pt>
          <cx:pt idx="13471">80</cx:pt>
          <cx:pt idx="13472">53</cx:pt>
          <cx:pt idx="13473">79</cx:pt>
          <cx:pt idx="13474">60</cx:pt>
          <cx:pt idx="13475">77</cx:pt>
          <cx:pt idx="13476">60</cx:pt>
          <cx:pt idx="13477">70</cx:pt>
          <cx:pt idx="13478">59</cx:pt>
          <cx:pt idx="13479">56</cx:pt>
          <cx:pt idx="13480">73</cx:pt>
          <cx:pt idx="13481">61</cx:pt>
          <cx:pt idx="13482">64</cx:pt>
          <cx:pt idx="13483">62</cx:pt>
          <cx:pt idx="13484">84</cx:pt>
          <cx:pt idx="13485">74</cx:pt>
          <cx:pt idx="13486">51</cx:pt>
          <cx:pt idx="13487">48</cx:pt>
          <cx:pt idx="13488">64</cx:pt>
          <cx:pt idx="13489">74</cx:pt>
          <cx:pt idx="13490">89</cx:pt>
          <cx:pt idx="13491">59</cx:pt>
          <cx:pt idx="13492">52</cx:pt>
          <cx:pt idx="13493">72</cx:pt>
          <cx:pt idx="13494">60</cx:pt>
          <cx:pt idx="13495">82</cx:pt>
          <cx:pt idx="13496">64</cx:pt>
          <cx:pt idx="13497">54</cx:pt>
          <cx:pt idx="13498">76</cx:pt>
          <cx:pt idx="13499">45</cx:pt>
          <cx:pt idx="13500">70</cx:pt>
          <cx:pt idx="13501">69</cx:pt>
          <cx:pt idx="13502">79</cx:pt>
          <cx:pt idx="13503">58</cx:pt>
          <cx:pt idx="13504">33</cx:pt>
          <cx:pt idx="13505">61</cx:pt>
          <cx:pt idx="13506">76</cx:pt>
          <cx:pt idx="13507">80</cx:pt>
          <cx:pt idx="13508">49</cx:pt>
          <cx:pt idx="13509">48</cx:pt>
          <cx:pt idx="13510">62</cx:pt>
          <cx:pt idx="13511">76</cx:pt>
          <cx:pt idx="13512">67</cx:pt>
          <cx:pt idx="13513">90</cx:pt>
          <cx:pt idx="13514">75</cx:pt>
          <cx:pt idx="13515">47</cx:pt>
          <cx:pt idx="13516">46</cx:pt>
          <cx:pt idx="13517">85</cx:pt>
          <cx:pt idx="13518">71</cx:pt>
          <cx:pt idx="13519">56</cx:pt>
          <cx:pt idx="13520">78</cx:pt>
          <cx:pt idx="13521">56</cx:pt>
          <cx:pt idx="13522">32</cx:pt>
          <cx:pt idx="13523">32</cx:pt>
          <cx:pt idx="13524">73</cx:pt>
          <cx:pt idx="13525">75</cx:pt>
          <cx:pt idx="13526">70</cx:pt>
          <cx:pt idx="13527">85</cx:pt>
          <cx:pt idx="13528">83</cx:pt>
          <cx:pt idx="13529">70</cx:pt>
          <cx:pt idx="13530">51</cx:pt>
          <cx:pt idx="13531">56</cx:pt>
          <cx:pt idx="13532">56</cx:pt>
          <cx:pt idx="13533">76</cx:pt>
          <cx:pt idx="13534">77</cx:pt>
          <cx:pt idx="13535">71</cx:pt>
          <cx:pt idx="13536">81</cx:pt>
          <cx:pt idx="13537">73</cx:pt>
          <cx:pt idx="13538">60</cx:pt>
          <cx:pt idx="13539">72</cx:pt>
          <cx:pt idx="13540">30</cx:pt>
          <cx:pt idx="13541">63</cx:pt>
          <cx:pt idx="13542">34</cx:pt>
          <cx:pt idx="13543">76</cx:pt>
          <cx:pt idx="13544">74</cx:pt>
          <cx:pt idx="13545">70</cx:pt>
          <cx:pt idx="13546">79</cx:pt>
          <cx:pt idx="13547">73</cx:pt>
          <cx:pt idx="13548">46</cx:pt>
          <cx:pt idx="13549">62</cx:pt>
          <cx:pt idx="13550">57</cx:pt>
          <cx:pt idx="13551">75</cx:pt>
          <cx:pt idx="13552">79</cx:pt>
          <cx:pt idx="13553">77</cx:pt>
          <cx:pt idx="13554">85</cx:pt>
          <cx:pt idx="13555">66</cx:pt>
          <cx:pt idx="13556">62</cx:pt>
          <cx:pt idx="13557">63</cx:pt>
          <cx:pt idx="13558">35</cx:pt>
          <cx:pt idx="13559">43</cx:pt>
          <cx:pt idx="13560">52</cx:pt>
          <cx:pt idx="13561">60</cx:pt>
          <cx:pt idx="13562">69</cx:pt>
          <cx:pt idx="13563">73</cx:pt>
          <cx:pt idx="13564">78</cx:pt>
          <cx:pt idx="13565">59</cx:pt>
          <cx:pt idx="13566">57</cx:pt>
          <cx:pt idx="13567">32</cx:pt>
          <cx:pt idx="13568">74</cx:pt>
          <cx:pt idx="13569">65</cx:pt>
          <cx:pt idx="13570">66</cx:pt>
          <cx:pt idx="13571">63</cx:pt>
          <cx:pt idx="13572">59</cx:pt>
          <cx:pt idx="13573">61</cx:pt>
          <cx:pt idx="13574">57</cx:pt>
          <cx:pt idx="13575">67</cx:pt>
          <cx:pt idx="13576">62</cx:pt>
          <cx:pt idx="13577">47</cx:pt>
          <cx:pt idx="13578">75</cx:pt>
          <cx:pt idx="13579">71</cx:pt>
          <cx:pt idx="13580">48</cx:pt>
          <cx:pt idx="13581">63</cx:pt>
          <cx:pt idx="13582">89</cx:pt>
          <cx:pt idx="13583">47</cx:pt>
          <cx:pt idx="13584">70</cx:pt>
          <cx:pt idx="13585">57</cx:pt>
          <cx:pt idx="13586">68</cx:pt>
          <cx:pt idx="13587">52</cx:pt>
          <cx:pt idx="13588">59</cx:pt>
          <cx:pt idx="13589">53</cx:pt>
          <cx:pt idx="13590">93</cx:pt>
          <cx:pt idx="13591">71</cx:pt>
          <cx:pt idx="13592">74</cx:pt>
          <cx:pt idx="13593">72</cx:pt>
          <cx:pt idx="13594">72</cx:pt>
          <cx:pt idx="13595">75</cx:pt>
          <cx:pt idx="13596">68</cx:pt>
          <cx:pt idx="13597">55</cx:pt>
          <cx:pt idx="13598">63</cx:pt>
          <cx:pt idx="13599">57</cx:pt>
          <cx:pt idx="13600">70</cx:pt>
          <cx:pt idx="13601">47</cx:pt>
          <cx:pt idx="13602">60</cx:pt>
          <cx:pt idx="13603">78</cx:pt>
          <cx:pt idx="13604">74</cx:pt>
          <cx:pt idx="13605">62</cx:pt>
          <cx:pt idx="13606">55</cx:pt>
          <cx:pt idx="13607">60</cx:pt>
          <cx:pt idx="13608">71</cx:pt>
          <cx:pt idx="13609">77</cx:pt>
          <cx:pt idx="13610">61</cx:pt>
          <cx:pt idx="13611">82</cx:pt>
          <cx:pt idx="13612">67</cx:pt>
          <cx:pt idx="13613">70</cx:pt>
          <cx:pt idx="13614">67</cx:pt>
          <cx:pt idx="13615">48</cx:pt>
          <cx:pt idx="13616">62</cx:pt>
          <cx:pt idx="13617">76</cx:pt>
          <cx:pt idx="13618">76</cx:pt>
          <cx:pt idx="13619">55</cx:pt>
          <cx:pt idx="13620">64</cx:pt>
          <cx:pt idx="13621">62</cx:pt>
          <cx:pt idx="13622">70</cx:pt>
          <cx:pt idx="13623">57</cx:pt>
          <cx:pt idx="13624">64</cx:pt>
          <cx:pt idx="13625">57</cx:pt>
          <cx:pt idx="13626">57</cx:pt>
          <cx:pt idx="13627">81</cx:pt>
          <cx:pt idx="13628">57</cx:pt>
          <cx:pt idx="13629">40</cx:pt>
          <cx:pt idx="13630">63</cx:pt>
          <cx:pt idx="13631">67</cx:pt>
          <cx:pt idx="13632">63</cx:pt>
          <cx:pt idx="13633">42</cx:pt>
          <cx:pt idx="13634">54</cx:pt>
          <cx:pt idx="13635">57</cx:pt>
          <cx:pt idx="13636">76</cx:pt>
          <cx:pt idx="13637">72</cx:pt>
          <cx:pt idx="13638">61</cx:pt>
          <cx:pt idx="13639">67</cx:pt>
          <cx:pt idx="13640">67</cx:pt>
          <cx:pt idx="13641">64</cx:pt>
          <cx:pt idx="13642">80</cx:pt>
          <cx:pt idx="13643">37</cx:pt>
          <cx:pt idx="13644">70</cx:pt>
          <cx:pt idx="13645">70</cx:pt>
          <cx:pt idx="13646">62</cx:pt>
          <cx:pt idx="13647">64</cx:pt>
          <cx:pt idx="13648">61</cx:pt>
          <cx:pt idx="13649">53</cx:pt>
          <cx:pt idx="13650">61</cx:pt>
          <cx:pt idx="13651">59</cx:pt>
          <cx:pt idx="13652">54</cx:pt>
          <cx:pt idx="13653">53</cx:pt>
          <cx:pt idx="13654">56</cx:pt>
          <cx:pt idx="13655">66</cx:pt>
          <cx:pt idx="13656">50</cx:pt>
          <cx:pt idx="13657">58</cx:pt>
          <cx:pt idx="13658">73</cx:pt>
          <cx:pt idx="13659">64</cx:pt>
          <cx:pt idx="13660">61</cx:pt>
          <cx:pt idx="13661">60</cx:pt>
          <cx:pt idx="13662">53</cx:pt>
          <cx:pt idx="13663">45</cx:pt>
          <cx:pt idx="13664">67</cx:pt>
          <cx:pt idx="13665">70</cx:pt>
          <cx:pt idx="13666">56</cx:pt>
          <cx:pt idx="13667">62</cx:pt>
          <cx:pt idx="13668">41</cx:pt>
          <cx:pt idx="13669">70</cx:pt>
          <cx:pt idx="13670">63</cx:pt>
          <cx:pt idx="13671">72</cx:pt>
          <cx:pt idx="13672">59</cx:pt>
          <cx:pt idx="13673">57</cx:pt>
          <cx:pt idx="13674">72</cx:pt>
          <cx:pt idx="13675">54</cx:pt>
          <cx:pt idx="13676">55</cx:pt>
          <cx:pt idx="13677">68</cx:pt>
          <cx:pt idx="13678">63</cx:pt>
          <cx:pt idx="13679">55</cx:pt>
          <cx:pt idx="13680">69</cx:pt>
          <cx:pt idx="13681">57</cx:pt>
          <cx:pt idx="13682">65</cx:pt>
          <cx:pt idx="13683">58</cx:pt>
          <cx:pt idx="13684">61</cx:pt>
          <cx:pt idx="13685">70</cx:pt>
          <cx:pt idx="13686">58</cx:pt>
          <cx:pt idx="13687">62</cx:pt>
          <cx:pt idx="13688">51</cx:pt>
          <cx:pt idx="13689">59</cx:pt>
          <cx:pt idx="13690">62</cx:pt>
          <cx:pt idx="13691">83</cx:pt>
          <cx:pt idx="13692">69</cx:pt>
          <cx:pt idx="13693">59</cx:pt>
          <cx:pt idx="13694">54</cx:pt>
          <cx:pt idx="13695">60</cx:pt>
          <cx:pt idx="13696">47</cx:pt>
          <cx:pt idx="13697">72</cx:pt>
          <cx:pt idx="13698">75</cx:pt>
          <cx:pt idx="13699">63</cx:pt>
          <cx:pt idx="13700">62</cx:pt>
          <cx:pt idx="13701">43</cx:pt>
          <cx:pt idx="13702">56</cx:pt>
          <cx:pt idx="13703">74</cx:pt>
          <cx:pt idx="13704">60</cx:pt>
          <cx:pt idx="13705">69</cx:pt>
          <cx:pt idx="13706">57</cx:pt>
          <cx:pt idx="13707">61</cx:pt>
          <cx:pt idx="13708">62</cx:pt>
          <cx:pt idx="13709">65</cx:pt>
          <cx:pt idx="13710">75</cx:pt>
          <cx:pt idx="13711">44</cx:pt>
          <cx:pt idx="13712">49</cx:pt>
          <cx:pt idx="13713">51</cx:pt>
          <cx:pt idx="13714">51</cx:pt>
          <cx:pt idx="13715">69</cx:pt>
          <cx:pt idx="13716">61</cx:pt>
          <cx:pt idx="13717">55</cx:pt>
          <cx:pt idx="13718">70</cx:pt>
          <cx:pt idx="13719">62</cx:pt>
          <cx:pt idx="13720">61</cx:pt>
          <cx:pt idx="13721">76</cx:pt>
          <cx:pt idx="13722">74</cx:pt>
          <cx:pt idx="13723">66</cx:pt>
          <cx:pt idx="13724">44</cx:pt>
          <cx:pt idx="13725">79</cx:pt>
          <cx:pt idx="13726">50</cx:pt>
          <cx:pt idx="13727">70</cx:pt>
          <cx:pt idx="13728">72</cx:pt>
          <cx:pt idx="13729">68</cx:pt>
          <cx:pt idx="13730">34</cx:pt>
          <cx:pt idx="13731">63</cx:pt>
          <cx:pt idx="13732">75</cx:pt>
          <cx:pt idx="13733">55</cx:pt>
          <cx:pt idx="13734">66</cx:pt>
          <cx:pt idx="13735">66</cx:pt>
          <cx:pt idx="13736">66</cx:pt>
          <cx:pt idx="13737">54</cx:pt>
          <cx:pt idx="13738">62</cx:pt>
          <cx:pt idx="13739">37</cx:pt>
          <cx:pt idx="13740">58</cx:pt>
          <cx:pt idx="13741">47</cx:pt>
          <cx:pt idx="13742">55</cx:pt>
          <cx:pt idx="13743">72</cx:pt>
          <cx:pt idx="13744">59</cx:pt>
          <cx:pt idx="13745">43</cx:pt>
          <cx:pt idx="13746">70</cx:pt>
          <cx:pt idx="13747">65</cx:pt>
          <cx:pt idx="13748">53</cx:pt>
          <cx:pt idx="13749">59</cx:pt>
          <cx:pt idx="13750">58</cx:pt>
          <cx:pt idx="13751">53</cx:pt>
          <cx:pt idx="13752">62</cx:pt>
          <cx:pt idx="13753">63</cx:pt>
          <cx:pt idx="13754">63</cx:pt>
          <cx:pt idx="13755">72</cx:pt>
          <cx:pt idx="13756">62</cx:pt>
          <cx:pt idx="13757">70</cx:pt>
          <cx:pt idx="13758">45</cx:pt>
          <cx:pt idx="13759">58</cx:pt>
          <cx:pt idx="13760">60</cx:pt>
          <cx:pt idx="13761">65</cx:pt>
          <cx:pt idx="13762">56</cx:pt>
          <cx:pt idx="13763">63</cx:pt>
          <cx:pt idx="13764">61</cx:pt>
          <cx:pt idx="13765">58</cx:pt>
          <cx:pt idx="13766">76</cx:pt>
          <cx:pt idx="13767">61</cx:pt>
          <cx:pt idx="13768">37</cx:pt>
          <cx:pt idx="13769">45</cx:pt>
          <cx:pt idx="13770">61</cx:pt>
          <cx:pt idx="13771">62</cx:pt>
          <cx:pt idx="13772">55</cx:pt>
          <cx:pt idx="13773">63</cx:pt>
          <cx:pt idx="13774">63</cx:pt>
          <cx:pt idx="13775">45</cx:pt>
          <cx:pt idx="13776">65</cx:pt>
          <cx:pt idx="13777">63</cx:pt>
          <cx:pt idx="13778">64</cx:pt>
          <cx:pt idx="13779">54</cx:pt>
          <cx:pt idx="13780">60</cx:pt>
          <cx:pt idx="13781">56</cx:pt>
          <cx:pt idx="13782">54</cx:pt>
          <cx:pt idx="13783">72</cx:pt>
          <cx:pt idx="13784">61</cx:pt>
          <cx:pt idx="13785">68</cx:pt>
          <cx:pt idx="13786">79</cx:pt>
          <cx:pt idx="13787">60</cx:pt>
          <cx:pt idx="13788">52</cx:pt>
          <cx:pt idx="13789">49</cx:pt>
          <cx:pt idx="13790">65</cx:pt>
          <cx:pt idx="13791">73</cx:pt>
          <cx:pt idx="13792">85</cx:pt>
          <cx:pt idx="13793">65</cx:pt>
          <cx:pt idx="13794">65</cx:pt>
          <cx:pt idx="13795">71</cx:pt>
          <cx:pt idx="13796">61</cx:pt>
          <cx:pt idx="13797">46</cx:pt>
          <cx:pt idx="13798">42</cx:pt>
          <cx:pt idx="13799">70</cx:pt>
          <cx:pt idx="13800">60</cx:pt>
          <cx:pt idx="13801">61</cx:pt>
          <cx:pt idx="13802">68</cx:pt>
          <cx:pt idx="13803">60</cx:pt>
          <cx:pt idx="13804">52</cx:pt>
          <cx:pt idx="13805">55</cx:pt>
          <cx:pt idx="13806">66</cx:pt>
          <cx:pt idx="13807">53</cx:pt>
          <cx:pt idx="13808">58</cx:pt>
          <cx:pt idx="13809">66</cx:pt>
          <cx:pt idx="13810">65</cx:pt>
          <cx:pt idx="13811">74</cx:pt>
          <cx:pt idx="13812">69</cx:pt>
          <cx:pt idx="13813">39</cx:pt>
          <cx:pt idx="13814">52</cx:pt>
          <cx:pt idx="13815">72</cx:pt>
          <cx:pt idx="13816">56</cx:pt>
          <cx:pt idx="13817">62</cx:pt>
          <cx:pt idx="13818">68</cx:pt>
          <cx:pt idx="13819">70</cx:pt>
          <cx:pt idx="13820">47</cx:pt>
          <cx:pt idx="13821">58</cx:pt>
          <cx:pt idx="13822">57</cx:pt>
          <cx:pt idx="13823">63</cx:pt>
          <cx:pt idx="13824">38</cx:pt>
          <cx:pt idx="13825">62</cx:pt>
          <cx:pt idx="13826">54</cx:pt>
          <cx:pt idx="13827">62</cx:pt>
          <cx:pt idx="13828">61</cx:pt>
          <cx:pt idx="13829">35</cx:pt>
          <cx:pt idx="13830">68</cx:pt>
          <cx:pt idx="13831">68</cx:pt>
          <cx:pt idx="13832">77</cx:pt>
          <cx:pt idx="13833">53</cx:pt>
          <cx:pt idx="13834">70</cx:pt>
          <cx:pt idx="13835">57</cx:pt>
          <cx:pt idx="13836">56</cx:pt>
          <cx:pt idx="13837">58</cx:pt>
          <cx:pt idx="13838">40</cx:pt>
          <cx:pt idx="13839">80</cx:pt>
          <cx:pt idx="13840">44</cx:pt>
          <cx:pt idx="13841">57</cx:pt>
          <cx:pt idx="13842">69</cx:pt>
          <cx:pt idx="13843">75</cx:pt>
          <cx:pt idx="13844">55</cx:pt>
          <cx:pt idx="13845">75</cx:pt>
          <cx:pt idx="13846">69</cx:pt>
          <cx:pt idx="13847">73</cx:pt>
          <cx:pt idx="13848">66</cx:pt>
          <cx:pt idx="13849">48</cx:pt>
          <cx:pt idx="13850">65</cx:pt>
          <cx:pt idx="13851">52</cx:pt>
          <cx:pt idx="13852">52</cx:pt>
          <cx:pt idx="13853">69</cx:pt>
          <cx:pt idx="13854">67</cx:pt>
          <cx:pt idx="13855">60</cx:pt>
          <cx:pt idx="13856">66</cx:pt>
          <cx:pt idx="13857">75</cx:pt>
          <cx:pt idx="13858">63</cx:pt>
          <cx:pt idx="13859">62</cx:pt>
          <cx:pt idx="13860">59</cx:pt>
          <cx:pt idx="13861">71</cx:pt>
          <cx:pt idx="13862">62</cx:pt>
          <cx:pt idx="13863">69</cx:pt>
          <cx:pt idx="13864">62</cx:pt>
          <cx:pt idx="13865">77</cx:pt>
          <cx:pt idx="13866">66</cx:pt>
          <cx:pt idx="13867">62</cx:pt>
          <cx:pt idx="13868">78</cx:pt>
          <cx:pt idx="13869">44</cx:pt>
          <cx:pt idx="13870">40</cx:pt>
          <cx:pt idx="13871">68</cx:pt>
          <cx:pt idx="13872">67</cx:pt>
          <cx:pt idx="13873">36</cx:pt>
          <cx:pt idx="13874">56</cx:pt>
          <cx:pt idx="13875">53</cx:pt>
          <cx:pt idx="13876">66</cx:pt>
          <cx:pt idx="13877">69</cx:pt>
          <cx:pt idx="13878">71</cx:pt>
          <cx:pt idx="13879">65</cx:pt>
          <cx:pt idx="13880">58</cx:pt>
          <cx:pt idx="13881">65</cx:pt>
          <cx:pt idx="13882">66</cx:pt>
          <cx:pt idx="13883">40</cx:pt>
          <cx:pt idx="13884">38</cx:pt>
          <cx:pt idx="13885">56</cx:pt>
          <cx:pt idx="13886">60</cx:pt>
          <cx:pt idx="13887">62</cx:pt>
          <cx:pt idx="13888">68</cx:pt>
          <cx:pt idx="13889">69</cx:pt>
          <cx:pt idx="13890">55</cx:pt>
          <cx:pt idx="13891">59</cx:pt>
          <cx:pt idx="13892">66</cx:pt>
          <cx:pt idx="13893">47</cx:pt>
          <cx:pt idx="13894">83</cx:pt>
          <cx:pt idx="13895">54</cx:pt>
          <cx:pt idx="13896">64</cx:pt>
          <cx:pt idx="13897">71</cx:pt>
          <cx:pt idx="13898">42</cx:pt>
          <cx:pt idx="13899">61</cx:pt>
          <cx:pt idx="13900">59</cx:pt>
          <cx:pt idx="13901">63</cx:pt>
          <cx:pt idx="13902">47</cx:pt>
          <cx:pt idx="13903">52</cx:pt>
          <cx:pt idx="13904">54</cx:pt>
          <cx:pt idx="13905">64</cx:pt>
          <cx:pt idx="13906">57</cx:pt>
          <cx:pt idx="13907">71</cx:pt>
          <cx:pt idx="13908">84</cx:pt>
          <cx:pt idx="13909">71</cx:pt>
          <cx:pt idx="13910">57</cx:pt>
          <cx:pt idx="13911">71</cx:pt>
          <cx:pt idx="13912">63</cx:pt>
          <cx:pt idx="13913">52</cx:pt>
          <cx:pt idx="13914">61</cx:pt>
          <cx:pt idx="13915">71</cx:pt>
          <cx:pt idx="13916">84</cx:pt>
          <cx:pt idx="13917">70</cx:pt>
          <cx:pt idx="13918">64</cx:pt>
          <cx:pt idx="13919">61</cx:pt>
          <cx:pt idx="13920">63</cx:pt>
          <cx:pt idx="13921">54</cx:pt>
          <cx:pt idx="13922">51</cx:pt>
          <cx:pt idx="13923">55</cx:pt>
          <cx:pt idx="13924">65</cx:pt>
          <cx:pt idx="13925">62</cx:pt>
          <cx:pt idx="13926">60</cx:pt>
          <cx:pt idx="13927">76</cx:pt>
          <cx:pt idx="13928">51</cx:pt>
          <cx:pt idx="13929">58</cx:pt>
          <cx:pt idx="13930">73</cx:pt>
          <cx:pt idx="13931">58</cx:pt>
          <cx:pt idx="13932">58</cx:pt>
          <cx:pt idx="13933">56</cx:pt>
          <cx:pt idx="13934">72</cx:pt>
          <cx:pt idx="13935">59</cx:pt>
          <cx:pt idx="13936">57</cx:pt>
          <cx:pt idx="13937">61</cx:pt>
          <cx:pt idx="13938">78</cx:pt>
          <cx:pt idx="13939">55</cx:pt>
          <cx:pt idx="13940">30</cx:pt>
          <cx:pt idx="13941">70</cx:pt>
          <cx:pt idx="13942">65</cx:pt>
          <cx:pt idx="13943">61</cx:pt>
          <cx:pt idx="13944">53</cx:pt>
          <cx:pt idx="13945">67</cx:pt>
          <cx:pt idx="13946">65</cx:pt>
          <cx:pt idx="13947">53</cx:pt>
          <cx:pt idx="13948">61</cx:pt>
          <cx:pt idx="13949">66</cx:pt>
          <cx:pt idx="13950">53</cx:pt>
          <cx:pt idx="13951">63</cx:pt>
          <cx:pt idx="13952">63</cx:pt>
          <cx:pt idx="13953">71</cx:pt>
          <cx:pt idx="13954">72</cx:pt>
          <cx:pt idx="13955">57</cx:pt>
          <cx:pt idx="13956">59</cx:pt>
          <cx:pt idx="13957">65</cx:pt>
          <cx:pt idx="13958">66</cx:pt>
          <cx:pt idx="13959">54</cx:pt>
          <cx:pt idx="13960">62</cx:pt>
          <cx:pt idx="13961">65</cx:pt>
          <cx:pt idx="13962">70</cx:pt>
          <cx:pt idx="13963">53</cx:pt>
          <cx:pt idx="13964">63</cx:pt>
          <cx:pt idx="13965">62</cx:pt>
          <cx:pt idx="13966">74</cx:pt>
          <cx:pt idx="13967">35</cx:pt>
          <cx:pt idx="13968">77</cx:pt>
          <cx:pt idx="13969">71</cx:pt>
          <cx:pt idx="13970">62</cx:pt>
          <cx:pt idx="13971">54</cx:pt>
          <cx:pt idx="13972">59</cx:pt>
          <cx:pt idx="13973">58</cx:pt>
          <cx:pt idx="13974">56</cx:pt>
          <cx:pt idx="13975">66</cx:pt>
          <cx:pt idx="13976">68</cx:pt>
          <cx:pt idx="13977">69</cx:pt>
          <cx:pt idx="13978">53</cx:pt>
          <cx:pt idx="13979">52</cx:pt>
          <cx:pt idx="13980">58</cx:pt>
          <cx:pt idx="13981">55</cx:pt>
          <cx:pt idx="13982">65</cx:pt>
          <cx:pt idx="13983">69</cx:pt>
          <cx:pt idx="13984">88</cx:pt>
          <cx:pt idx="13985">68</cx:pt>
          <cx:pt idx="13986">59</cx:pt>
          <cx:pt idx="13987">60</cx:pt>
          <cx:pt idx="13988">68</cx:pt>
          <cx:pt idx="13989">73</cx:pt>
          <cx:pt idx="13990">84</cx:pt>
          <cx:pt idx="13991">55</cx:pt>
          <cx:pt idx="13992">77</cx:pt>
          <cx:pt idx="13993">68</cx:pt>
          <cx:pt idx="13994">69</cx:pt>
          <cx:pt idx="13995">61</cx:pt>
          <cx:pt idx="13996">59</cx:pt>
          <cx:pt idx="13997">65</cx:pt>
          <cx:pt idx="13998">45</cx:pt>
          <cx:pt idx="13999">46</cx:pt>
          <cx:pt idx="14000">79</cx:pt>
          <cx:pt idx="14001">37</cx:pt>
          <cx:pt idx="14002">54</cx:pt>
          <cx:pt idx="14003">46</cx:pt>
          <cx:pt idx="14004">68</cx:pt>
          <cx:pt idx="14005">46</cx:pt>
          <cx:pt idx="14006">37</cx:pt>
          <cx:pt idx="14007">85</cx:pt>
          <cx:pt idx="14008">67</cx:pt>
          <cx:pt idx="14009">50</cx:pt>
          <cx:pt idx="14010">73</cx:pt>
          <cx:pt idx="14011">67</cx:pt>
          <cx:pt idx="14012">33</cx:pt>
          <cx:pt idx="14013">55</cx:pt>
          <cx:pt idx="14014">43</cx:pt>
          <cx:pt idx="14015">40</cx:pt>
          <cx:pt idx="14016">77</cx:pt>
          <cx:pt idx="14017">74</cx:pt>
          <cx:pt idx="14018">73</cx:pt>
          <cx:pt idx="14019">67</cx:pt>
          <cx:pt idx="14020">65</cx:pt>
          <cx:pt idx="14021">74</cx:pt>
          <cx:pt idx="14022">36</cx:pt>
          <cx:pt idx="14023">53</cx:pt>
          <cx:pt idx="14024">68</cx:pt>
          <cx:pt idx="14025">70</cx:pt>
          <cx:pt idx="14026">58</cx:pt>
          <cx:pt idx="14027">62</cx:pt>
          <cx:pt idx="14028">82</cx:pt>
          <cx:pt idx="14029">55</cx:pt>
          <cx:pt idx="14030">74</cx:pt>
          <cx:pt idx="14031">65</cx:pt>
          <cx:pt idx="14032">73</cx:pt>
          <cx:pt idx="14033">63</cx:pt>
          <cx:pt idx="14034">59</cx:pt>
          <cx:pt idx="14035">69</cx:pt>
          <cx:pt idx="14036">61</cx:pt>
          <cx:pt idx="14037">64</cx:pt>
          <cx:pt idx="14038">71</cx:pt>
          <cx:pt idx="14039">60</cx:pt>
          <cx:pt idx="14040">78</cx:pt>
          <cx:pt idx="14041">61</cx:pt>
          <cx:pt idx="14042">54</cx:pt>
          <cx:pt idx="14043">65</cx:pt>
          <cx:pt idx="14044">63</cx:pt>
          <cx:pt idx="14045">38</cx:pt>
          <cx:pt idx="14046">64</cx:pt>
          <cx:pt idx="14047">62</cx:pt>
          <cx:pt idx="14048">54</cx:pt>
          <cx:pt idx="14049">53</cx:pt>
          <cx:pt idx="14050">49</cx:pt>
          <cx:pt idx="14051">76</cx:pt>
          <cx:pt idx="14052">66</cx:pt>
          <cx:pt idx="14053">65</cx:pt>
          <cx:pt idx="14054">74</cx:pt>
          <cx:pt idx="14055">69</cx:pt>
          <cx:pt idx="14056">55</cx:pt>
          <cx:pt idx="14057">56</cx:pt>
          <cx:pt idx="14058">85</cx:pt>
          <cx:pt idx="14059">51</cx:pt>
          <cx:pt idx="14060">73</cx:pt>
          <cx:pt idx="14061">57</cx:pt>
          <cx:pt idx="14062">80</cx:pt>
          <cx:pt idx="14063">56</cx:pt>
          <cx:pt idx="14064">71</cx:pt>
          <cx:pt idx="14065">58</cx:pt>
          <cx:pt idx="14066">52</cx:pt>
          <cx:pt idx="14067">62</cx:pt>
          <cx:pt idx="14068">64</cx:pt>
          <cx:pt idx="14069">70</cx:pt>
          <cx:pt idx="14070">61</cx:pt>
          <cx:pt idx="14071">72</cx:pt>
          <cx:pt idx="14072">60</cx:pt>
          <cx:pt idx="14073">66</cx:pt>
          <cx:pt idx="14074">67</cx:pt>
          <cx:pt idx="14075">62</cx:pt>
          <cx:pt idx="14076">49</cx:pt>
          <cx:pt idx="14077">80</cx:pt>
          <cx:pt idx="14078">61</cx:pt>
          <cx:pt idx="14079">44</cx:pt>
          <cx:pt idx="14080">75</cx:pt>
          <cx:pt idx="14081">31</cx:pt>
          <cx:pt idx="14082">68</cx:pt>
          <cx:pt idx="14083">66</cx:pt>
          <cx:pt idx="14084">68</cx:pt>
          <cx:pt idx="14085">67</cx:pt>
          <cx:pt idx="14086">59</cx:pt>
          <cx:pt idx="14087">44</cx:pt>
          <cx:pt idx="14088">55</cx:pt>
          <cx:pt idx="14089">57</cx:pt>
          <cx:pt idx="14090">61</cx:pt>
          <cx:pt idx="14091">72</cx:pt>
          <cx:pt idx="14092">50</cx:pt>
          <cx:pt idx="14093">63</cx:pt>
          <cx:pt idx="14094">58</cx:pt>
          <cx:pt idx="14095">57</cx:pt>
          <cx:pt idx="14096">55</cx:pt>
          <cx:pt idx="14097">69</cx:pt>
          <cx:pt idx="14098">62</cx:pt>
          <cx:pt idx="14099">56</cx:pt>
          <cx:pt idx="14100">76</cx:pt>
          <cx:pt idx="14101">34</cx:pt>
          <cx:pt idx="14102">72</cx:pt>
          <cx:pt idx="14103">60</cx:pt>
          <cx:pt idx="14104">64</cx:pt>
          <cx:pt idx="14105">69</cx:pt>
          <cx:pt idx="14106">65</cx:pt>
          <cx:pt idx="14107">61</cx:pt>
          <cx:pt idx="14108">70</cx:pt>
          <cx:pt idx="14109">48</cx:pt>
          <cx:pt idx="14110">60</cx:pt>
          <cx:pt idx="14111">69</cx:pt>
          <cx:pt idx="14112">70</cx:pt>
          <cx:pt idx="14113">69</cx:pt>
          <cx:pt idx="14114">71</cx:pt>
          <cx:pt idx="14115">72</cx:pt>
          <cx:pt idx="14116">72</cx:pt>
          <cx:pt idx="14117">61</cx:pt>
          <cx:pt idx="14118">63</cx:pt>
          <cx:pt idx="14119">60</cx:pt>
          <cx:pt idx="14120">50</cx:pt>
          <cx:pt idx="14121">63</cx:pt>
          <cx:pt idx="14122">63</cx:pt>
          <cx:pt idx="14123">70</cx:pt>
          <cx:pt idx="14124">64</cx:pt>
          <cx:pt idx="14125">82</cx:pt>
          <cx:pt idx="14126">63</cx:pt>
          <cx:pt idx="14127">67</cx:pt>
          <cx:pt idx="14128">51</cx:pt>
          <cx:pt idx="14129">44</cx:pt>
          <cx:pt idx="14130">64</cx:pt>
          <cx:pt idx="14131">69</cx:pt>
          <cx:pt idx="14132">65</cx:pt>
          <cx:pt idx="14133">58</cx:pt>
          <cx:pt idx="14134">68</cx:pt>
          <cx:pt idx="14135">62</cx:pt>
          <cx:pt idx="14136">78</cx:pt>
          <cx:pt idx="14137">66</cx:pt>
          <cx:pt idx="14138">57</cx:pt>
          <cx:pt idx="14139">61</cx:pt>
          <cx:pt idx="14140">74</cx:pt>
          <cx:pt idx="14141">65</cx:pt>
          <cx:pt idx="14142">53</cx:pt>
          <cx:pt idx="14143">50</cx:pt>
          <cx:pt idx="14144">68</cx:pt>
          <cx:pt idx="14145">75</cx:pt>
          <cx:pt idx="14146">62</cx:pt>
          <cx:pt idx="14147">72</cx:pt>
          <cx:pt idx="14148">61</cx:pt>
          <cx:pt idx="14149">68</cx:pt>
          <cx:pt idx="14150">74</cx:pt>
          <cx:pt idx="14151">75</cx:pt>
          <cx:pt idx="14152">59</cx:pt>
          <cx:pt idx="14153">76</cx:pt>
          <cx:pt idx="14154">62</cx:pt>
          <cx:pt idx="14155">58</cx:pt>
          <cx:pt idx="14156">64</cx:pt>
          <cx:pt idx="14157">55</cx:pt>
          <cx:pt idx="14158">70</cx:pt>
          <cx:pt idx="14159">76</cx:pt>
          <cx:pt idx="14160">73</cx:pt>
          <cx:pt idx="14161">74</cx:pt>
          <cx:pt idx="14162">75</cx:pt>
          <cx:pt idx="14163">59</cx:pt>
          <cx:pt idx="14164">63</cx:pt>
          <cx:pt idx="14165">66</cx:pt>
          <cx:pt idx="14166">76</cx:pt>
          <cx:pt idx="14167">69</cx:pt>
          <cx:pt idx="14168">71</cx:pt>
          <cx:pt idx="14169">67</cx:pt>
          <cx:pt idx="14170">68</cx:pt>
          <cx:pt idx="14171">75</cx:pt>
          <cx:pt idx="14172">62</cx:pt>
          <cx:pt idx="14173">61</cx:pt>
          <cx:pt idx="14174">70</cx:pt>
          <cx:pt idx="14175">69</cx:pt>
          <cx:pt idx="14176">55</cx:pt>
          <cx:pt idx="14177">77</cx:pt>
          <cx:pt idx="14178">61</cx:pt>
          <cx:pt idx="14179">70</cx:pt>
          <cx:pt idx="14180">55</cx:pt>
          <cx:pt idx="14181">73</cx:pt>
          <cx:pt idx="14182">73</cx:pt>
          <cx:pt idx="14183">63</cx:pt>
          <cx:pt idx="14184">81</cx:pt>
          <cx:pt idx="14185">66</cx:pt>
          <cx:pt idx="14186">82</cx:pt>
          <cx:pt idx="14187">70</cx:pt>
          <cx:pt idx="14188">59</cx:pt>
          <cx:pt idx="14189">49</cx:pt>
          <cx:pt idx="14190">74</cx:pt>
          <cx:pt idx="14191">55</cx:pt>
          <cx:pt idx="14192">52</cx:pt>
          <cx:pt idx="14193">57</cx:pt>
          <cx:pt idx="14194">46</cx:pt>
          <cx:pt idx="14195">62</cx:pt>
          <cx:pt idx="14196">53</cx:pt>
          <cx:pt idx="14197">71</cx:pt>
          <cx:pt idx="14198">54</cx:pt>
          <cx:pt idx="14199">52</cx:pt>
          <cx:pt idx="14200">61</cx:pt>
          <cx:pt idx="14201">83</cx:pt>
          <cx:pt idx="14202">60</cx:pt>
          <cx:pt idx="14203">79</cx:pt>
          <cx:pt idx="14204">64</cx:pt>
          <cx:pt idx="14205">50</cx:pt>
          <cx:pt idx="14206">77</cx:pt>
          <cx:pt idx="14207">33</cx:pt>
          <cx:pt idx="14208">64</cx:pt>
          <cx:pt idx="14209">63</cx:pt>
          <cx:pt idx="14210">68</cx:pt>
          <cx:pt idx="14211">73</cx:pt>
          <cx:pt idx="14212">72</cx:pt>
          <cx:pt idx="14213">69</cx:pt>
          <cx:pt idx="14214">62</cx:pt>
          <cx:pt idx="14215">62</cx:pt>
          <cx:pt idx="14216">56</cx:pt>
          <cx:pt idx="14217">61</cx:pt>
          <cx:pt idx="14218">70</cx:pt>
          <cx:pt idx="14219">56</cx:pt>
          <cx:pt idx="14220">62</cx:pt>
          <cx:pt idx="14221">67</cx:pt>
          <cx:pt idx="14222">78</cx:pt>
          <cx:pt idx="14223">51</cx:pt>
          <cx:pt idx="14224">54</cx:pt>
          <cx:pt idx="14225">68</cx:pt>
          <cx:pt idx="14226">72</cx:pt>
          <cx:pt idx="14227">74</cx:pt>
          <cx:pt idx="14228">62</cx:pt>
          <cx:pt idx="14229">67</cx:pt>
          <cx:pt idx="14230">74</cx:pt>
          <cx:pt idx="14231">57</cx:pt>
          <cx:pt idx="14232">57</cx:pt>
          <cx:pt idx="14233">69</cx:pt>
          <cx:pt idx="14234">65</cx:pt>
          <cx:pt idx="14235">79</cx:pt>
          <cx:pt idx="14236">72</cx:pt>
          <cx:pt idx="14237">71</cx:pt>
          <cx:pt idx="14238">55</cx:pt>
          <cx:pt idx="14239">62</cx:pt>
          <cx:pt idx="14240">70</cx:pt>
          <cx:pt idx="14241">62</cx:pt>
          <cx:pt idx="14242">75</cx:pt>
          <cx:pt idx="14243">75</cx:pt>
          <cx:pt idx="14244">71</cx:pt>
          <cx:pt idx="14245">69</cx:pt>
          <cx:pt idx="14246">55</cx:pt>
          <cx:pt idx="14247">63</cx:pt>
          <cx:pt idx="14248">53</cx:pt>
          <cx:pt idx="14249">54</cx:pt>
          <cx:pt idx="14250">85</cx:pt>
          <cx:pt idx="14251">74</cx:pt>
          <cx:pt idx="14252">68</cx:pt>
          <cx:pt idx="14253">71</cx:pt>
          <cx:pt idx="14254">80</cx:pt>
          <cx:pt idx="14255">61</cx:pt>
          <cx:pt idx="14256">73</cx:pt>
          <cx:pt idx="14257">82</cx:pt>
          <cx:pt idx="14258">45</cx:pt>
          <cx:pt idx="14259">63</cx:pt>
          <cx:pt idx="14260">46</cx:pt>
          <cx:pt idx="14261">68</cx:pt>
          <cx:pt idx="14262">80</cx:pt>
          <cx:pt idx="14263">80</cx:pt>
          <cx:pt idx="14264">62</cx:pt>
          <cx:pt idx="14265">71</cx:pt>
          <cx:pt idx="14266">74</cx:pt>
          <cx:pt idx="14267">58</cx:pt>
          <cx:pt idx="14268">50</cx:pt>
          <cx:pt idx="14269">54</cx:pt>
          <cx:pt idx="14270">66</cx:pt>
          <cx:pt idx="14271">84</cx:pt>
          <cx:pt idx="14272">71</cx:pt>
          <cx:pt idx="14273">72</cx:pt>
          <cx:pt idx="14274">68</cx:pt>
          <cx:pt idx="14275">75</cx:pt>
          <cx:pt idx="14276">61</cx:pt>
          <cx:pt idx="14277">66</cx:pt>
          <cx:pt idx="14278">55</cx:pt>
          <cx:pt idx="14279">90</cx:pt>
          <cx:pt idx="14280">60</cx:pt>
          <cx:pt idx="14281">76</cx:pt>
          <cx:pt idx="14282">61</cx:pt>
          <cx:pt idx="14283">65</cx:pt>
          <cx:pt idx="14284">69</cx:pt>
          <cx:pt idx="14285">61</cx:pt>
          <cx:pt idx="14286">30</cx:pt>
          <cx:pt idx="14287">64</cx:pt>
          <cx:pt idx="14288">60</cx:pt>
          <cx:pt idx="14289">60</cx:pt>
          <cx:pt idx="14290">72</cx:pt>
          <cx:pt idx="14291">66</cx:pt>
          <cx:pt idx="14292">70</cx:pt>
          <cx:pt idx="14293">65</cx:pt>
          <cx:pt idx="14294">67</cx:pt>
          <cx:pt idx="14295">69</cx:pt>
          <cx:pt idx="14296">60</cx:pt>
          <cx:pt idx="14297">62</cx:pt>
          <cx:pt idx="14298">66</cx:pt>
          <cx:pt idx="14299">65</cx:pt>
          <cx:pt idx="14300">68</cx:pt>
          <cx:pt idx="14301">36</cx:pt>
          <cx:pt idx="14302">55</cx:pt>
          <cx:pt idx="14303">63</cx:pt>
          <cx:pt idx="14304">57</cx:pt>
          <cx:pt idx="14305">67</cx:pt>
          <cx:pt idx="14306">76</cx:pt>
          <cx:pt idx="14307">68</cx:pt>
          <cx:pt idx="14308">61</cx:pt>
          <cx:pt idx="14309">76</cx:pt>
          <cx:pt idx="14310">76</cx:pt>
          <cx:pt idx="14311">65</cx:pt>
          <cx:pt idx="14312">80</cx:pt>
          <cx:pt idx="14313">58</cx:pt>
          <cx:pt idx="14314">67</cx:pt>
          <cx:pt idx="14315">61</cx:pt>
          <cx:pt idx="14316">72</cx:pt>
          <cx:pt idx="14317">73</cx:pt>
          <cx:pt idx="14318">74</cx:pt>
          <cx:pt idx="14319">65</cx:pt>
          <cx:pt idx="14320">63</cx:pt>
          <cx:pt idx="14321">65</cx:pt>
          <cx:pt idx="14322">69</cx:pt>
          <cx:pt idx="14323">61</cx:pt>
          <cx:pt idx="14324">64</cx:pt>
          <cx:pt idx="14325">62</cx:pt>
          <cx:pt idx="14326">68</cx:pt>
          <cx:pt idx="14327">39</cx:pt>
          <cx:pt idx="14328">75</cx:pt>
          <cx:pt idx="14329">63</cx:pt>
          <cx:pt idx="14330">57</cx:pt>
          <cx:pt idx="14331">66</cx:pt>
          <cx:pt idx="14332">48</cx:pt>
          <cx:pt idx="14333">60</cx:pt>
          <cx:pt idx="14334">68</cx:pt>
          <cx:pt idx="14335">59</cx:pt>
          <cx:pt idx="14336">63</cx:pt>
          <cx:pt idx="14337">72</cx:pt>
          <cx:pt idx="14338">55</cx:pt>
          <cx:pt idx="14339">65</cx:pt>
          <cx:pt idx="14340">71</cx:pt>
          <cx:pt idx="14341">69</cx:pt>
          <cx:pt idx="14342">63</cx:pt>
          <cx:pt idx="14343">64</cx:pt>
          <cx:pt idx="14344">58</cx:pt>
          <cx:pt idx="14345">59</cx:pt>
          <cx:pt idx="14346">53</cx:pt>
          <cx:pt idx="14347">46</cx:pt>
          <cx:pt idx="14348">56</cx:pt>
          <cx:pt idx="14349">65</cx:pt>
          <cx:pt idx="14350">44</cx:pt>
          <cx:pt idx="14351">42</cx:pt>
          <cx:pt idx="14352">55</cx:pt>
          <cx:pt idx="14353">63</cx:pt>
          <cx:pt idx="14354">61</cx:pt>
          <cx:pt idx="14355">69</cx:pt>
          <cx:pt idx="14356">55</cx:pt>
          <cx:pt idx="14357">41</cx:pt>
          <cx:pt idx="14358">58</cx:pt>
          <cx:pt idx="14359">55</cx:pt>
          <cx:pt idx="14360">59</cx:pt>
          <cx:pt idx="14361">59</cx:pt>
          <cx:pt idx="14362">67</cx:pt>
          <cx:pt idx="14363">61</cx:pt>
          <cx:pt idx="14364">86</cx:pt>
          <cx:pt idx="14365">56</cx:pt>
          <cx:pt idx="14366">65</cx:pt>
          <cx:pt idx="14367">77</cx:pt>
          <cx:pt idx="14368">56</cx:pt>
          <cx:pt idx="14369">54</cx:pt>
          <cx:pt idx="14370">52</cx:pt>
          <cx:pt idx="14371">64</cx:pt>
          <cx:pt idx="14372">61</cx:pt>
          <cx:pt idx="14373">63</cx:pt>
          <cx:pt idx="14374">62</cx:pt>
          <cx:pt idx="14375">42</cx:pt>
          <cx:pt idx="14376">64</cx:pt>
          <cx:pt idx="14377">62</cx:pt>
          <cx:pt idx="14378">71</cx:pt>
          <cx:pt idx="14379">62</cx:pt>
          <cx:pt idx="14380">63</cx:pt>
          <cx:pt idx="14381">55</cx:pt>
          <cx:pt idx="14382">59</cx:pt>
          <cx:pt idx="14383">65</cx:pt>
          <cx:pt idx="14384">66</cx:pt>
          <cx:pt idx="14385">68</cx:pt>
          <cx:pt idx="14386">72</cx:pt>
          <cx:pt idx="14387">53</cx:pt>
          <cx:pt idx="14388">73</cx:pt>
          <cx:pt idx="14389">62</cx:pt>
          <cx:pt idx="14390">64</cx:pt>
          <cx:pt idx="14391">41</cx:pt>
          <cx:pt idx="14392">80</cx:pt>
          <cx:pt idx="14393">73</cx:pt>
          <cx:pt idx="14394">42</cx:pt>
          <cx:pt idx="14395">70</cx:pt>
          <cx:pt idx="14396">70</cx:pt>
          <cx:pt idx="14397">87</cx:pt>
          <cx:pt idx="14398">68</cx:pt>
          <cx:pt idx="14399">72</cx:pt>
          <cx:pt idx="14400">39</cx:pt>
          <cx:pt idx="14401">57</cx:pt>
          <cx:pt idx="14402">68</cx:pt>
          <cx:pt idx="14403">68</cx:pt>
          <cx:pt idx="14404">58</cx:pt>
          <cx:pt idx="14405">61</cx:pt>
          <cx:pt idx="14406">58</cx:pt>
          <cx:pt idx="14407">42</cx:pt>
          <cx:pt idx="14408">52</cx:pt>
          <cx:pt idx="14409">61</cx:pt>
          <cx:pt idx="14410">48</cx:pt>
          <cx:pt idx="14411">61</cx:pt>
          <cx:pt idx="14412">43</cx:pt>
          <cx:pt idx="14413">69</cx:pt>
          <cx:pt idx="14414">52</cx:pt>
          <cx:pt idx="14415">59</cx:pt>
          <cx:pt idx="14416">73</cx:pt>
          <cx:pt idx="14417">61</cx:pt>
          <cx:pt idx="14418">62</cx:pt>
          <cx:pt idx="14419">82</cx:pt>
          <cx:pt idx="14420">61</cx:pt>
          <cx:pt idx="14421">55</cx:pt>
          <cx:pt idx="14422">71</cx:pt>
          <cx:pt idx="14423">58</cx:pt>
          <cx:pt idx="14424">37</cx:pt>
          <cx:pt idx="14425">58</cx:pt>
          <cx:pt idx="14426">30</cx:pt>
          <cx:pt idx="14427">70</cx:pt>
          <cx:pt idx="14428">66</cx:pt>
          <cx:pt idx="14429">58</cx:pt>
          <cx:pt idx="14430">59</cx:pt>
          <cx:pt idx="14431">45</cx:pt>
          <cx:pt idx="14432">66</cx:pt>
          <cx:pt idx="14433">35</cx:pt>
          <cx:pt idx="14434">58</cx:pt>
          <cx:pt idx="14435">63</cx:pt>
          <cx:pt idx="14436">61</cx:pt>
          <cx:pt idx="14437">57</cx:pt>
          <cx:pt idx="14438">59</cx:pt>
          <cx:pt idx="14439">56</cx:pt>
          <cx:pt idx="14440">78</cx:pt>
          <cx:pt idx="14441">58</cx:pt>
          <cx:pt idx="14442">63</cx:pt>
          <cx:pt idx="14443">49</cx:pt>
          <cx:pt idx="14444">63</cx:pt>
          <cx:pt idx="14445">79</cx:pt>
          <cx:pt idx="14446">56</cx:pt>
          <cx:pt idx="14447">62</cx:pt>
          <cx:pt idx="14448">63</cx:pt>
          <cx:pt idx="14449">63</cx:pt>
          <cx:pt idx="14450">66</cx:pt>
          <cx:pt idx="14451">33</cx:pt>
          <cx:pt idx="14452">43</cx:pt>
          <cx:pt idx="14453">61</cx:pt>
          <cx:pt idx="14454">66</cx:pt>
          <cx:pt idx="14455">54</cx:pt>
          <cx:pt idx="14456">61</cx:pt>
          <cx:pt idx="14457">74</cx:pt>
          <cx:pt idx="14458">45</cx:pt>
          <cx:pt idx="14459">54</cx:pt>
          <cx:pt idx="14460">69</cx:pt>
          <cx:pt idx="14461">75</cx:pt>
          <cx:pt idx="14462">64</cx:pt>
          <cx:pt idx="14463">57</cx:pt>
          <cx:pt idx="14464">60</cx:pt>
          <cx:pt idx="14465">59</cx:pt>
          <cx:pt idx="14466">57</cx:pt>
          <cx:pt idx="14467">51</cx:pt>
          <cx:pt idx="14468">67</cx:pt>
          <cx:pt idx="14469">33</cx:pt>
          <cx:pt idx="14470">67</cx:pt>
          <cx:pt idx="14471">56</cx:pt>
          <cx:pt idx="14472">51</cx:pt>
          <cx:pt idx="14473">54</cx:pt>
          <cx:pt idx="14474">52</cx:pt>
          <cx:pt idx="14475">48</cx:pt>
          <cx:pt idx="14476">58</cx:pt>
          <cx:pt idx="14477">63</cx:pt>
          <cx:pt idx="14478">60</cx:pt>
          <cx:pt idx="14479">56</cx:pt>
          <cx:pt idx="14480">62</cx:pt>
          <cx:pt idx="14481">57</cx:pt>
          <cx:pt idx="14482">54</cx:pt>
          <cx:pt idx="14483">66</cx:pt>
          <cx:pt idx="14484">67</cx:pt>
          <cx:pt idx="14485">62</cx:pt>
          <cx:pt idx="14486">66</cx:pt>
          <cx:pt idx="14487">67</cx:pt>
          <cx:pt idx="14488">81</cx:pt>
          <cx:pt idx="14489">56</cx:pt>
          <cx:pt idx="14490">74</cx:pt>
          <cx:pt idx="14491">64</cx:pt>
          <cx:pt idx="14492">65</cx:pt>
          <cx:pt idx="14493">58</cx:pt>
          <cx:pt idx="14494">63</cx:pt>
          <cx:pt idx="14495">60</cx:pt>
          <cx:pt idx="14496">54</cx:pt>
          <cx:pt idx="14497">59</cx:pt>
          <cx:pt idx="14498">59</cx:pt>
          <cx:pt idx="14499">62</cx:pt>
          <cx:pt idx="14500">62</cx:pt>
          <cx:pt idx="14501">66</cx:pt>
          <cx:pt idx="14502">78</cx:pt>
          <cx:pt idx="14503">47</cx:pt>
          <cx:pt idx="14504">62</cx:pt>
          <cx:pt idx="14505">61</cx:pt>
          <cx:pt idx="14506">74</cx:pt>
          <cx:pt idx="14507">72</cx:pt>
          <cx:pt idx="14508">60</cx:pt>
          <cx:pt idx="14509">60</cx:pt>
          <cx:pt idx="14510">63</cx:pt>
          <cx:pt idx="14511">52</cx:pt>
          <cx:pt idx="14512">58</cx:pt>
          <cx:pt idx="14513">45</cx:pt>
          <cx:pt idx="14514">54</cx:pt>
          <cx:pt idx="14515">64</cx:pt>
          <cx:pt idx="14516">57</cx:pt>
          <cx:pt idx="14517">64</cx:pt>
          <cx:pt idx="14518">53</cx:pt>
          <cx:pt idx="14519">57</cx:pt>
          <cx:pt idx="14520">44</cx:pt>
          <cx:pt idx="14521">84</cx:pt>
          <cx:pt idx="14522">63</cx:pt>
          <cx:pt idx="14523">57</cx:pt>
          <cx:pt idx="14524">66</cx:pt>
          <cx:pt idx="14525">70</cx:pt>
          <cx:pt idx="14526">63</cx:pt>
          <cx:pt idx="14527">75</cx:pt>
          <cx:pt idx="14528">55</cx:pt>
          <cx:pt idx="14529">71</cx:pt>
          <cx:pt idx="14530">71</cx:pt>
          <cx:pt idx="14531">75</cx:pt>
          <cx:pt idx="14532">64</cx:pt>
          <cx:pt idx="14533">63</cx:pt>
          <cx:pt idx="14534">60</cx:pt>
          <cx:pt idx="14535">66</cx:pt>
          <cx:pt idx="14536">40</cx:pt>
          <cx:pt idx="14537">71</cx:pt>
          <cx:pt idx="14538">65</cx:pt>
          <cx:pt idx="14539">67</cx:pt>
          <cx:pt idx="14540">69</cx:pt>
          <cx:pt idx="14541">46</cx:pt>
          <cx:pt idx="14542">61</cx:pt>
          <cx:pt idx="14543">81</cx:pt>
          <cx:pt idx="14544">64</cx:pt>
          <cx:pt idx="14545">73</cx:pt>
          <cx:pt idx="14546">89</cx:pt>
          <cx:pt idx="14547">65</cx:pt>
          <cx:pt idx="14548">75</cx:pt>
          <cx:pt idx="14549">56</cx:pt>
          <cx:pt idx="14550">56</cx:pt>
          <cx:pt idx="14551">75</cx:pt>
          <cx:pt idx="14552">66</cx:pt>
          <cx:pt idx="14553">44</cx:pt>
          <cx:pt idx="14554">72</cx:pt>
          <cx:pt idx="14555">81</cx:pt>
          <cx:pt idx="14556">34</cx:pt>
          <cx:pt idx="14557">69</cx:pt>
          <cx:pt idx="14558">59</cx:pt>
          <cx:pt idx="14559">56</cx:pt>
          <cx:pt idx="14560">75</cx:pt>
          <cx:pt idx="14561">46</cx:pt>
          <cx:pt idx="14562">79</cx:pt>
          <cx:pt idx="14563">69</cx:pt>
          <cx:pt idx="14564">55</cx:pt>
          <cx:pt idx="14565">53</cx:pt>
          <cx:pt idx="14566">55</cx:pt>
          <cx:pt idx="14567">64</cx:pt>
          <cx:pt idx="14568">61</cx:pt>
          <cx:pt idx="14569">53</cx:pt>
          <cx:pt idx="14570">82</cx:pt>
          <cx:pt idx="14571">72</cx:pt>
          <cx:pt idx="14572">63</cx:pt>
          <cx:pt idx="14573">65</cx:pt>
          <cx:pt idx="14574">48</cx:pt>
          <cx:pt idx="14575">74</cx:pt>
          <cx:pt idx="14576">63</cx:pt>
          <cx:pt idx="14577">73</cx:pt>
          <cx:pt idx="14578">57</cx:pt>
          <cx:pt idx="14579">72</cx:pt>
          <cx:pt idx="14580">59</cx:pt>
          <cx:pt idx="14581">70</cx:pt>
          <cx:pt idx="14582">67</cx:pt>
          <cx:pt idx="14583">64</cx:pt>
          <cx:pt idx="14584">62</cx:pt>
          <cx:pt idx="14585">53</cx:pt>
          <cx:pt idx="14586">59</cx:pt>
          <cx:pt idx="14587">70</cx:pt>
          <cx:pt idx="14588">59</cx:pt>
          <cx:pt idx="14589">55</cx:pt>
          <cx:pt idx="14590">62</cx:pt>
          <cx:pt idx="14591">70</cx:pt>
          <cx:pt idx="14592">66</cx:pt>
          <cx:pt idx="14593">76</cx:pt>
          <cx:pt idx="14594">58</cx:pt>
          <cx:pt idx="14595">73</cx:pt>
          <cx:pt idx="14596">65</cx:pt>
          <cx:pt idx="14597">67</cx:pt>
          <cx:pt idx="14598">30</cx:pt>
          <cx:pt idx="14599">62</cx:pt>
          <cx:pt idx="14600">71</cx:pt>
          <cx:pt idx="14601">68</cx:pt>
          <cx:pt idx="14602">57</cx:pt>
          <cx:pt idx="14603">62</cx:pt>
          <cx:pt idx="14604">60</cx:pt>
          <cx:pt idx="14605">69</cx:pt>
          <cx:pt idx="14606">34</cx:pt>
          <cx:pt idx="14607">46</cx:pt>
          <cx:pt idx="14608">76</cx:pt>
          <cx:pt idx="14609">72</cx:pt>
          <cx:pt idx="14610">64</cx:pt>
          <cx:pt idx="14611">58</cx:pt>
          <cx:pt idx="14612">53</cx:pt>
          <cx:pt idx="14613">53</cx:pt>
          <cx:pt idx="14614">67</cx:pt>
          <cx:pt idx="14615">70</cx:pt>
          <cx:pt idx="14616">76</cx:pt>
          <cx:pt idx="14617">63</cx:pt>
          <cx:pt idx="14618">58</cx:pt>
          <cx:pt idx="14619">75</cx:pt>
          <cx:pt idx="14620">55</cx:pt>
          <cx:pt idx="14621">72</cx:pt>
          <cx:pt idx="14622">74</cx:pt>
          <cx:pt idx="14623">56</cx:pt>
          <cx:pt idx="14624">78</cx:pt>
          <cx:pt idx="14625">53</cx:pt>
          <cx:pt idx="14626">59</cx:pt>
          <cx:pt idx="14627">55</cx:pt>
          <cx:pt idx="14628">60</cx:pt>
          <cx:pt idx="14629">59</cx:pt>
          <cx:pt idx="14630">63</cx:pt>
          <cx:pt idx="14631">48</cx:pt>
          <cx:pt idx="14632">40</cx:pt>
          <cx:pt idx="14633">63</cx:pt>
          <cx:pt idx="14634">58</cx:pt>
          <cx:pt idx="14635">59</cx:pt>
          <cx:pt idx="14636">63</cx:pt>
          <cx:pt idx="14637">30</cx:pt>
          <cx:pt idx="14638">60</cx:pt>
          <cx:pt idx="14639">72</cx:pt>
          <cx:pt idx="14640">71</cx:pt>
          <cx:pt idx="14641">55</cx:pt>
          <cx:pt idx="14642">51</cx:pt>
          <cx:pt idx="14643">59</cx:pt>
          <cx:pt idx="14644">83</cx:pt>
          <cx:pt idx="14645">82</cx:pt>
          <cx:pt idx="14646">58</cx:pt>
          <cx:pt idx="14647">68</cx:pt>
          <cx:pt idx="14648">62</cx:pt>
          <cx:pt idx="14649">63</cx:pt>
          <cx:pt idx="14650">68</cx:pt>
          <cx:pt idx="14651">58</cx:pt>
          <cx:pt idx="14652">39</cx:pt>
          <cx:pt idx="14653">66</cx:pt>
          <cx:pt idx="14654">50</cx:pt>
          <cx:pt idx="14655">42</cx:pt>
          <cx:pt idx="14656">56</cx:pt>
          <cx:pt idx="14657">74</cx:pt>
          <cx:pt idx="14658">56</cx:pt>
          <cx:pt idx="14659">47</cx:pt>
          <cx:pt idx="14660">45</cx:pt>
          <cx:pt idx="14661">67</cx:pt>
          <cx:pt idx="14662">65</cx:pt>
          <cx:pt idx="14663">80</cx:pt>
          <cx:pt idx="14664">72</cx:pt>
          <cx:pt idx="14665">75</cx:pt>
          <cx:pt idx="14666">30</cx:pt>
          <cx:pt idx="14667">42</cx:pt>
          <cx:pt idx="14668">69</cx:pt>
          <cx:pt idx="14669">64</cx:pt>
          <cx:pt idx="14670">60</cx:pt>
          <cx:pt idx="14671">54</cx:pt>
          <cx:pt idx="14672">58</cx:pt>
          <cx:pt idx="14673">52</cx:pt>
          <cx:pt idx="14674">78</cx:pt>
          <cx:pt idx="14675">60</cx:pt>
          <cx:pt idx="14676">54</cx:pt>
          <cx:pt idx="14677">70</cx:pt>
          <cx:pt idx="14678">64</cx:pt>
          <cx:pt idx="14679">67</cx:pt>
          <cx:pt idx="14680">73</cx:pt>
          <cx:pt idx="14681">65</cx:pt>
          <cx:pt idx="14682">71</cx:pt>
          <cx:pt idx="14683">61</cx:pt>
          <cx:pt idx="14684">56</cx:pt>
          <cx:pt idx="14685">58</cx:pt>
          <cx:pt idx="14686">63</cx:pt>
          <cx:pt idx="14687">57</cx:pt>
          <cx:pt idx="14688">71</cx:pt>
          <cx:pt idx="14689">76</cx:pt>
          <cx:pt idx="14690">71</cx:pt>
          <cx:pt idx="14691">59</cx:pt>
          <cx:pt idx="14692">70</cx:pt>
          <cx:pt idx="14693">65</cx:pt>
          <cx:pt idx="14694">68</cx:pt>
          <cx:pt idx="14695">50</cx:pt>
          <cx:pt idx="14696">44</cx:pt>
          <cx:pt idx="14697">63</cx:pt>
          <cx:pt idx="14698">43</cx:pt>
          <cx:pt idx="14699">60</cx:pt>
          <cx:pt idx="14700">50</cx:pt>
          <cx:pt idx="14701">52</cx:pt>
          <cx:pt idx="14702">57</cx:pt>
          <cx:pt idx="14703">63</cx:pt>
          <cx:pt idx="14704">54</cx:pt>
          <cx:pt idx="14705">57</cx:pt>
          <cx:pt idx="14706">58</cx:pt>
          <cx:pt idx="14707">67</cx:pt>
          <cx:pt idx="14708">59</cx:pt>
          <cx:pt idx="14709">59</cx:pt>
          <cx:pt idx="14710">61</cx:pt>
          <cx:pt idx="14711">62</cx:pt>
          <cx:pt idx="14712">58</cx:pt>
          <cx:pt idx="14713">56</cx:pt>
          <cx:pt idx="14714">64</cx:pt>
          <cx:pt idx="14715">69</cx:pt>
          <cx:pt idx="14716">64</cx:pt>
          <cx:pt idx="14717">53</cx:pt>
          <cx:pt idx="14718">62</cx:pt>
          <cx:pt idx="14719">57</cx:pt>
          <cx:pt idx="14720">45</cx:pt>
          <cx:pt idx="14721">72</cx:pt>
          <cx:pt idx="14722">67</cx:pt>
          <cx:pt idx="14723">47</cx:pt>
          <cx:pt idx="14724">67</cx:pt>
          <cx:pt idx="14725">65</cx:pt>
          <cx:pt idx="14726">49</cx:pt>
          <cx:pt idx="14727">56</cx:pt>
          <cx:pt idx="14728">62</cx:pt>
          <cx:pt idx="14729">63</cx:pt>
          <cx:pt idx="14730">54</cx:pt>
          <cx:pt idx="14731">60</cx:pt>
          <cx:pt idx="14732">67</cx:pt>
          <cx:pt idx="14733">61</cx:pt>
          <cx:pt idx="14734">67</cx:pt>
          <cx:pt idx="14735">33</cx:pt>
          <cx:pt idx="14736">66</cx:pt>
          <cx:pt idx="14737">51</cx:pt>
          <cx:pt idx="14738">45</cx:pt>
          <cx:pt idx="14739">41</cx:pt>
          <cx:pt idx="14740">52</cx:pt>
          <cx:pt idx="14741">86</cx:pt>
          <cx:pt idx="14742">57</cx:pt>
          <cx:pt idx="14743">52</cx:pt>
          <cx:pt idx="14744">51</cx:pt>
          <cx:pt idx="14745">58</cx:pt>
          <cx:pt idx="14746">74</cx:pt>
          <cx:pt idx="14747">54</cx:pt>
          <cx:pt idx="14748">70</cx:pt>
          <cx:pt idx="14749">66</cx:pt>
          <cx:pt idx="14750">54</cx:pt>
          <cx:pt idx="14751">56</cx:pt>
          <cx:pt idx="14752">66</cx:pt>
          <cx:pt idx="14753">66</cx:pt>
          <cx:pt idx="14754">68</cx:pt>
          <cx:pt idx="14755">71</cx:pt>
          <cx:pt idx="14756">54</cx:pt>
          <cx:pt idx="14757">67</cx:pt>
          <cx:pt idx="14758">67</cx:pt>
          <cx:pt idx="14759">58</cx:pt>
          <cx:pt idx="14760">72</cx:pt>
          <cx:pt idx="14761">41</cx:pt>
          <cx:pt idx="14762">61</cx:pt>
          <cx:pt idx="14763">64</cx:pt>
          <cx:pt idx="14764">84</cx:pt>
          <cx:pt idx="14765">68</cx:pt>
          <cx:pt idx="14766">66</cx:pt>
          <cx:pt idx="14767">60</cx:pt>
          <cx:pt idx="14768">79</cx:pt>
          <cx:pt idx="14769">56</cx:pt>
          <cx:pt idx="14770">81</cx:pt>
          <cx:pt idx="14771">81</cx:pt>
          <cx:pt idx="14772">70</cx:pt>
          <cx:pt idx="14773">66</cx:pt>
          <cx:pt idx="14774">53</cx:pt>
          <cx:pt idx="14775">48</cx:pt>
          <cx:pt idx="14776">47</cx:pt>
          <cx:pt idx="14777">67</cx:pt>
          <cx:pt idx="14778">59</cx:pt>
          <cx:pt idx="14779">53</cx:pt>
          <cx:pt idx="14780">61</cx:pt>
          <cx:pt idx="14781">31</cx:pt>
          <cx:pt idx="14782">73</cx:pt>
          <cx:pt idx="14783">83</cx:pt>
          <cx:pt idx="14784">52</cx:pt>
          <cx:pt idx="14785">60</cx:pt>
          <cx:pt idx="14786">56</cx:pt>
          <cx:pt idx="14787">60</cx:pt>
          <cx:pt idx="14788">55</cx:pt>
          <cx:pt idx="14789">82</cx:pt>
          <cx:pt idx="14790">54</cx:pt>
          <cx:pt idx="14791">45</cx:pt>
          <cx:pt idx="14792">70</cx:pt>
          <cx:pt idx="14793">39</cx:pt>
          <cx:pt idx="14794">37</cx:pt>
          <cx:pt idx="14795">43</cx:pt>
          <cx:pt idx="14796">54</cx:pt>
          <cx:pt idx="14797">45</cx:pt>
          <cx:pt idx="14798">48</cx:pt>
          <cx:pt idx="14799">70</cx:pt>
          <cx:pt idx="14800">61</cx:pt>
          <cx:pt idx="14801">63</cx:pt>
          <cx:pt idx="14802">71</cx:pt>
          <cx:pt idx="14803">59</cx:pt>
          <cx:pt idx="14804">66</cx:pt>
          <cx:pt idx="14805">69</cx:pt>
          <cx:pt idx="14806">60</cx:pt>
          <cx:pt idx="14807">66</cx:pt>
          <cx:pt idx="14808">60</cx:pt>
          <cx:pt idx="14809">56</cx:pt>
          <cx:pt idx="14810">74</cx:pt>
          <cx:pt idx="14811">66</cx:pt>
          <cx:pt idx="14812">68</cx:pt>
          <cx:pt idx="14813">66</cx:pt>
          <cx:pt idx="14814">76</cx:pt>
          <cx:pt idx="14815">69</cx:pt>
          <cx:pt idx="14816">64</cx:pt>
          <cx:pt idx="14817">66</cx:pt>
          <cx:pt idx="14818">69</cx:pt>
          <cx:pt idx="14819">51</cx:pt>
          <cx:pt idx="14820">63</cx:pt>
          <cx:pt idx="14821">55</cx:pt>
          <cx:pt idx="14822">71</cx:pt>
          <cx:pt idx="14823">59</cx:pt>
          <cx:pt idx="14824">66</cx:pt>
          <cx:pt idx="14825">86</cx:pt>
          <cx:pt idx="14826">66</cx:pt>
          <cx:pt idx="14827">62</cx:pt>
          <cx:pt idx="14828">47</cx:pt>
          <cx:pt idx="14829">78</cx:pt>
          <cx:pt idx="14830">62</cx:pt>
          <cx:pt idx="14831">86</cx:pt>
          <cx:pt idx="14832">50</cx:pt>
          <cx:pt idx="14833">78</cx:pt>
          <cx:pt idx="14834">72</cx:pt>
          <cx:pt idx="14835">59</cx:pt>
          <cx:pt idx="14836">57</cx:pt>
          <cx:pt idx="14837">50</cx:pt>
          <cx:pt idx="14838">67</cx:pt>
          <cx:pt idx="14839">61</cx:pt>
          <cx:pt idx="14840">55</cx:pt>
          <cx:pt idx="14841">71</cx:pt>
          <cx:pt idx="14842">51</cx:pt>
          <cx:pt idx="14843">54</cx:pt>
          <cx:pt idx="14844">56</cx:pt>
          <cx:pt idx="14845">68</cx:pt>
          <cx:pt idx="14846">69</cx:pt>
          <cx:pt idx="14847">65</cx:pt>
          <cx:pt idx="14848">48</cx:pt>
          <cx:pt idx="14849">60</cx:pt>
          <cx:pt idx="14850">59</cx:pt>
          <cx:pt idx="14851">62</cx:pt>
          <cx:pt idx="14852">70</cx:pt>
          <cx:pt idx="14853">63</cx:pt>
          <cx:pt idx="14854">72</cx:pt>
          <cx:pt idx="14855">40</cx:pt>
          <cx:pt idx="14856">74</cx:pt>
          <cx:pt idx="14857">41</cx:pt>
          <cx:pt idx="14858">63</cx:pt>
          <cx:pt idx="14859">55</cx:pt>
          <cx:pt idx="14860">58</cx:pt>
          <cx:pt idx="14861">73</cx:pt>
          <cx:pt idx="14862">67</cx:pt>
          <cx:pt idx="14863">57</cx:pt>
          <cx:pt idx="14864">68</cx:pt>
          <cx:pt idx="14865">77</cx:pt>
          <cx:pt idx="14866">71</cx:pt>
          <cx:pt idx="14867">56</cx:pt>
          <cx:pt idx="14868">55</cx:pt>
          <cx:pt idx="14869">55</cx:pt>
          <cx:pt idx="14870">85</cx:pt>
          <cx:pt idx="14871">66</cx:pt>
          <cx:pt idx="14872">70</cx:pt>
          <cx:pt idx="14873">60</cx:pt>
          <cx:pt idx="14874">57</cx:pt>
          <cx:pt idx="14875">71</cx:pt>
          <cx:pt idx="14876">72</cx:pt>
          <cx:pt idx="14877">63</cx:pt>
          <cx:pt idx="14878">57</cx:pt>
          <cx:pt idx="14879">68</cx:pt>
          <cx:pt idx="14880">56</cx:pt>
          <cx:pt idx="14881">36</cx:pt>
          <cx:pt idx="14882">62</cx:pt>
          <cx:pt idx="14883">60</cx:pt>
          <cx:pt idx="14884">81</cx:pt>
          <cx:pt idx="14885">67</cx:pt>
          <cx:pt idx="14886">72</cx:pt>
          <cx:pt idx="14887">62</cx:pt>
          <cx:pt idx="14888">65</cx:pt>
          <cx:pt idx="14889">55</cx:pt>
          <cx:pt idx="14890">74</cx:pt>
          <cx:pt idx="14891">57</cx:pt>
          <cx:pt idx="14892">72</cx:pt>
          <cx:pt idx="14893">89</cx:pt>
          <cx:pt idx="14894">50</cx:pt>
          <cx:pt idx="14895">81</cx:pt>
          <cx:pt idx="14896">62</cx:pt>
          <cx:pt idx="14897">61</cx:pt>
          <cx:pt idx="14898">74</cx:pt>
          <cx:pt idx="14899">59</cx:pt>
          <cx:pt idx="14900">58</cx:pt>
          <cx:pt idx="14901">73</cx:pt>
          <cx:pt idx="14902">37</cx:pt>
          <cx:pt idx="14903">62</cx:pt>
          <cx:pt idx="14904">50</cx:pt>
          <cx:pt idx="14905">53</cx:pt>
          <cx:pt idx="14906">65</cx:pt>
          <cx:pt idx="14907">57</cx:pt>
          <cx:pt idx="14908">33</cx:pt>
          <cx:pt idx="14909">71</cx:pt>
          <cx:pt idx="14910">76</cx:pt>
          <cx:pt idx="14911">61</cx:pt>
          <cx:pt idx="14912">52</cx:pt>
          <cx:pt idx="14913">72</cx:pt>
          <cx:pt idx="14914">56</cx:pt>
          <cx:pt idx="14915">72</cx:pt>
          <cx:pt idx="14916">75</cx:pt>
          <cx:pt idx="14917">72</cx:pt>
          <cx:pt idx="14918">63</cx:pt>
          <cx:pt idx="14919">54</cx:pt>
          <cx:pt idx="14920">73</cx:pt>
          <cx:pt idx="14921">52</cx:pt>
          <cx:pt idx="14922">73</cx:pt>
          <cx:pt idx="14923">73</cx:pt>
          <cx:pt idx="14924">74</cx:pt>
          <cx:pt idx="14925">62</cx:pt>
          <cx:pt idx="14926">81</cx:pt>
          <cx:pt idx="14927">54</cx:pt>
          <cx:pt idx="14928">58</cx:pt>
          <cx:pt idx="14929">65</cx:pt>
          <cx:pt idx="14930">64</cx:pt>
          <cx:pt idx="14931">77</cx:pt>
          <cx:pt idx="14932">52</cx:pt>
          <cx:pt idx="14933">88</cx:pt>
          <cx:pt idx="14934">79</cx:pt>
          <cx:pt idx="14935">60</cx:pt>
          <cx:pt idx="14936">52</cx:pt>
          <cx:pt idx="14937">68</cx:pt>
          <cx:pt idx="14938">70</cx:pt>
          <cx:pt idx="14939">67</cx:pt>
          <cx:pt idx="14940">61</cx:pt>
          <cx:pt idx="14941">60</cx:pt>
          <cx:pt idx="14942">66</cx:pt>
          <cx:pt idx="14943">72</cx:pt>
          <cx:pt idx="14944">73</cx:pt>
          <cx:pt idx="14945">53</cx:pt>
          <cx:pt idx="14946">37</cx:pt>
          <cx:pt idx="14947">75</cx:pt>
          <cx:pt idx="14948">54</cx:pt>
          <cx:pt idx="14949">36</cx:pt>
          <cx:pt idx="14950">72</cx:pt>
          <cx:pt idx="14951">65</cx:pt>
          <cx:pt idx="14952">74</cx:pt>
          <cx:pt idx="14953">73</cx:pt>
          <cx:pt idx="14954">72</cx:pt>
          <cx:pt idx="14955">62</cx:pt>
          <cx:pt idx="14956">76</cx:pt>
          <cx:pt idx="14957">48</cx:pt>
          <cx:pt idx="14958">72</cx:pt>
          <cx:pt idx="14959">71</cx:pt>
          <cx:pt idx="14960">73</cx:pt>
          <cx:pt idx="14961">60</cx:pt>
          <cx:pt idx="14962">90</cx:pt>
          <cx:pt idx="14963">38</cx:pt>
          <cx:pt idx="14964">70</cx:pt>
          <cx:pt idx="14965">65</cx:pt>
          <cx:pt idx="14966">36</cx:pt>
          <cx:pt idx="14967">62</cx:pt>
          <cx:pt idx="14968">68</cx:pt>
          <cx:pt idx="14969">79</cx:pt>
          <cx:pt idx="14970">62</cx:pt>
          <cx:pt idx="14971">48</cx:pt>
          <cx:pt idx="14972">53</cx:pt>
          <cx:pt idx="14973">44</cx:pt>
          <cx:pt idx="14974">72</cx:pt>
          <cx:pt idx="14975">62</cx:pt>
          <cx:pt idx="14976">73</cx:pt>
          <cx:pt idx="14977">87</cx:pt>
          <cx:pt idx="14978">69</cx:pt>
          <cx:pt idx="14979">57</cx:pt>
          <cx:pt idx="14980">53</cx:pt>
          <cx:pt idx="14981">59</cx:pt>
          <cx:pt idx="14982">35</cx:pt>
          <cx:pt idx="14983">70</cx:pt>
          <cx:pt idx="14984">78</cx:pt>
          <cx:pt idx="14985">56</cx:pt>
          <cx:pt idx="14986">58</cx:pt>
          <cx:pt idx="14987">75</cx:pt>
          <cx:pt idx="14988">92</cx:pt>
          <cx:pt idx="14989">77</cx:pt>
          <cx:pt idx="14990">73</cx:pt>
          <cx:pt idx="14991">65</cx:pt>
          <cx:pt idx="14992">72</cx:pt>
          <cx:pt idx="14993">74</cx:pt>
          <cx:pt idx="14994">73</cx:pt>
          <cx:pt idx="14995">55</cx:pt>
          <cx:pt idx="14996">58</cx:pt>
          <cx:pt idx="14997">38</cx:pt>
          <cx:pt idx="14998">45</cx:pt>
          <cx:pt idx="14999">55</cx:pt>
          <cx:pt idx="15000">49</cx:pt>
          <cx:pt idx="15001">64</cx:pt>
          <cx:pt idx="15002">37</cx:pt>
          <cx:pt idx="15003">78</cx:pt>
          <cx:pt idx="15004">59</cx:pt>
          <cx:pt idx="15005">76</cx:pt>
          <cx:pt idx="15006">76</cx:pt>
          <cx:pt idx="15007">70</cx:pt>
          <cx:pt idx="15008">65</cx:pt>
          <cx:pt idx="15009">49</cx:pt>
          <cx:pt idx="15010">84</cx:pt>
          <cx:pt idx="15011">60</cx:pt>
          <cx:pt idx="15012">61</cx:pt>
          <cx:pt idx="15013">57</cx:pt>
          <cx:pt idx="15014">59</cx:pt>
          <cx:pt idx="15015">46</cx:pt>
          <cx:pt idx="15016">75</cx:pt>
          <cx:pt idx="15017">59</cx:pt>
          <cx:pt idx="15018">62</cx:pt>
          <cx:pt idx="15019">58</cx:pt>
          <cx:pt idx="15020">54</cx:pt>
          <cx:pt idx="15021">63</cx:pt>
          <cx:pt idx="15022">67</cx:pt>
          <cx:pt idx="15023">60</cx:pt>
          <cx:pt idx="15024">53</cx:pt>
          <cx:pt idx="15025">60</cx:pt>
          <cx:pt idx="15026">68</cx:pt>
          <cx:pt idx="15027">58</cx:pt>
          <cx:pt idx="15028">48</cx:pt>
          <cx:pt idx="15029">62</cx:pt>
          <cx:pt idx="15030">52</cx:pt>
          <cx:pt idx="15031">64</cx:pt>
          <cx:pt idx="15032">43</cx:pt>
          <cx:pt idx="15033">64</cx:pt>
          <cx:pt idx="15034">40</cx:pt>
          <cx:pt idx="15035">37</cx:pt>
          <cx:pt idx="15036">63</cx:pt>
          <cx:pt idx="15037">79</cx:pt>
          <cx:pt idx="15038">69</cx:pt>
          <cx:pt idx="15039">61</cx:pt>
          <cx:pt idx="15040">64</cx:pt>
          <cx:pt idx="15041">73</cx:pt>
          <cx:pt idx="15042">77</cx:pt>
          <cx:pt idx="15043">69</cx:pt>
          <cx:pt idx="15044">81</cx:pt>
          <cx:pt idx="15045">59</cx:pt>
          <cx:pt idx="15046">69</cx:pt>
          <cx:pt idx="15047">55</cx:pt>
          <cx:pt idx="15048">68</cx:pt>
          <cx:pt idx="15049">65</cx:pt>
          <cx:pt idx="15050">58</cx:pt>
          <cx:pt idx="15051">63</cx:pt>
          <cx:pt idx="15052">60</cx:pt>
          <cx:pt idx="15053">54</cx:pt>
          <cx:pt idx="15054">70</cx:pt>
          <cx:pt idx="15055">54</cx:pt>
          <cx:pt idx="15056">70</cx:pt>
          <cx:pt idx="15057">49</cx:pt>
          <cx:pt idx="15058">54</cx:pt>
          <cx:pt idx="15059">57</cx:pt>
          <cx:pt idx="15060">60</cx:pt>
          <cx:pt idx="15061">49</cx:pt>
          <cx:pt idx="15062">65</cx:pt>
          <cx:pt idx="15063">60</cx:pt>
          <cx:pt idx="15064">68</cx:pt>
          <cx:pt idx="15065">67</cx:pt>
          <cx:pt idx="15066">58</cx:pt>
          <cx:pt idx="15067">54</cx:pt>
          <cx:pt idx="15068">48</cx:pt>
          <cx:pt idx="15069">64</cx:pt>
          <cx:pt idx="15070">68</cx:pt>
          <cx:pt idx="15071">51</cx:pt>
          <cx:pt idx="15072">79</cx:pt>
          <cx:pt idx="15073">62</cx:pt>
          <cx:pt idx="15074">60</cx:pt>
          <cx:pt idx="15075">63</cx:pt>
          <cx:pt idx="15076">40</cx:pt>
          <cx:pt idx="15077">65</cx:pt>
          <cx:pt idx="15078">51</cx:pt>
          <cx:pt idx="15079">53</cx:pt>
          <cx:pt idx="15080">66</cx:pt>
          <cx:pt idx="15081">71</cx:pt>
          <cx:pt idx="15082">47</cx:pt>
          <cx:pt idx="15083">55</cx:pt>
          <cx:pt idx="15084">68</cx:pt>
          <cx:pt idx="15085">60</cx:pt>
          <cx:pt idx="15086">47</cx:pt>
          <cx:pt idx="15087">59</cx:pt>
          <cx:pt idx="15088">71</cx:pt>
          <cx:pt idx="15089">38</cx:pt>
          <cx:pt idx="15090">60</cx:pt>
          <cx:pt idx="15091">75</cx:pt>
          <cx:pt idx="15092">51</cx:pt>
          <cx:pt idx="15093">63</cx:pt>
          <cx:pt idx="15094">70</cx:pt>
          <cx:pt idx="15095">62</cx:pt>
          <cx:pt idx="15096">63</cx:pt>
          <cx:pt idx="15097">44</cx:pt>
          <cx:pt idx="15098">61</cx:pt>
          <cx:pt idx="15099">48</cx:pt>
          <cx:pt idx="15100">61</cx:pt>
          <cx:pt idx="15101">44</cx:pt>
          <cx:pt idx="15102">61</cx:pt>
          <cx:pt idx="15103">47</cx:pt>
          <cx:pt idx="15104">57</cx:pt>
          <cx:pt idx="15105">71</cx:pt>
          <cx:pt idx="15106">70</cx:pt>
          <cx:pt idx="15107">60</cx:pt>
          <cx:pt idx="15108">61</cx:pt>
          <cx:pt idx="15109">55</cx:pt>
          <cx:pt idx="15110">52</cx:pt>
          <cx:pt idx="15111">68</cx:pt>
          <cx:pt idx="15112">44</cx:pt>
          <cx:pt idx="15113">75</cx:pt>
          <cx:pt idx="15114">72</cx:pt>
          <cx:pt idx="15115">58</cx:pt>
          <cx:pt idx="15116">72</cx:pt>
          <cx:pt idx="15117">48</cx:pt>
          <cx:pt idx="15118">59</cx:pt>
          <cx:pt idx="15119">52</cx:pt>
          <cx:pt idx="15120">64</cx:pt>
          <cx:pt idx="15121">62</cx:pt>
          <cx:pt idx="15122">48</cx:pt>
          <cx:pt idx="15123">56</cx:pt>
          <cx:pt idx="15124">54</cx:pt>
          <cx:pt idx="15125">60</cx:pt>
          <cx:pt idx="15126">47</cx:pt>
          <cx:pt idx="15127">72</cx:pt>
          <cx:pt idx="15128">58</cx:pt>
          <cx:pt idx="15129">53</cx:pt>
          <cx:pt idx="15130">56</cx:pt>
          <cx:pt idx="15131">57</cx:pt>
          <cx:pt idx="15132">67</cx:pt>
          <cx:pt idx="15133">51</cx:pt>
          <cx:pt idx="15134">63</cx:pt>
          <cx:pt idx="15135">63</cx:pt>
          <cx:pt idx="15136">77</cx:pt>
          <cx:pt idx="15137">65</cx:pt>
          <cx:pt idx="15138">64</cx:pt>
          <cx:pt idx="15139">61</cx:pt>
          <cx:pt idx="15140">61</cx:pt>
          <cx:pt idx="15141">57</cx:pt>
          <cx:pt idx="15142">56</cx:pt>
          <cx:pt idx="15143">58</cx:pt>
          <cx:pt idx="15144">47</cx:pt>
          <cx:pt idx="15145">57</cx:pt>
          <cx:pt idx="15146">70</cx:pt>
          <cx:pt idx="15147">67</cx:pt>
          <cx:pt idx="15148">66</cx:pt>
          <cx:pt idx="15149">61</cx:pt>
          <cx:pt idx="15150">55</cx:pt>
          <cx:pt idx="15151">68</cx:pt>
          <cx:pt idx="15152">75</cx:pt>
          <cx:pt idx="15153">60</cx:pt>
          <cx:pt idx="15154">60</cx:pt>
          <cx:pt idx="15155">78</cx:pt>
          <cx:pt idx="15156">63</cx:pt>
          <cx:pt idx="15157">46</cx:pt>
          <cx:pt idx="15158">55</cx:pt>
          <cx:pt idx="15159">71</cx:pt>
          <cx:pt idx="15160">54</cx:pt>
          <cx:pt idx="15161">69</cx:pt>
          <cx:pt idx="15162">51</cx:pt>
          <cx:pt idx="15163">60</cx:pt>
          <cx:pt idx="15164">63</cx:pt>
          <cx:pt idx="15165">57</cx:pt>
          <cx:pt idx="15166">63</cx:pt>
          <cx:pt idx="15167">58</cx:pt>
          <cx:pt idx="15168">77</cx:pt>
          <cx:pt idx="15169">57</cx:pt>
          <cx:pt idx="15170">68</cx:pt>
          <cx:pt idx="15171">61</cx:pt>
          <cx:pt idx="15172">55</cx:pt>
          <cx:pt idx="15173">65</cx:pt>
          <cx:pt idx="15174">67</cx:pt>
          <cx:pt idx="15175">51</cx:pt>
          <cx:pt idx="15176">55</cx:pt>
          <cx:pt idx="15177">73</cx:pt>
          <cx:pt idx="15178">72</cx:pt>
          <cx:pt idx="15179">49</cx:pt>
          <cx:pt idx="15180">43</cx:pt>
          <cx:pt idx="15181">54</cx:pt>
          <cx:pt idx="15182">57</cx:pt>
          <cx:pt idx="15183">57</cx:pt>
          <cx:pt idx="15184">62</cx:pt>
          <cx:pt idx="15185">58</cx:pt>
          <cx:pt idx="15186">63</cx:pt>
          <cx:pt idx="15187">46</cx:pt>
          <cx:pt idx="15188">74</cx:pt>
          <cx:pt idx="15189">74</cx:pt>
          <cx:pt idx="15190">72</cx:pt>
          <cx:pt idx="15191">59</cx:pt>
          <cx:pt idx="15192">67</cx:pt>
          <cx:pt idx="15193">64</cx:pt>
          <cx:pt idx="15194">51</cx:pt>
          <cx:pt idx="15195">64</cx:pt>
          <cx:pt idx="15196">64</cx:pt>
          <cx:pt idx="15197">62</cx:pt>
          <cx:pt idx="15198">55</cx:pt>
          <cx:pt idx="15199">64</cx:pt>
          <cx:pt idx="15200">42</cx:pt>
          <cx:pt idx="15201">68</cx:pt>
          <cx:pt idx="15202">67</cx:pt>
          <cx:pt idx="15203">55</cx:pt>
          <cx:pt idx="15204">64</cx:pt>
          <cx:pt idx="15205">64</cx:pt>
          <cx:pt idx="15206">71</cx:pt>
          <cx:pt idx="15207">67</cx:pt>
          <cx:pt idx="15208">55</cx:pt>
          <cx:pt idx="15209">69</cx:pt>
          <cx:pt idx="15210">74</cx:pt>
          <cx:pt idx="15211">69</cx:pt>
          <cx:pt idx="15212">61</cx:pt>
          <cx:pt idx="15213">68</cx:pt>
          <cx:pt idx="15214">48</cx:pt>
          <cx:pt idx="15215">61</cx:pt>
          <cx:pt idx="15216">55</cx:pt>
          <cx:pt idx="15217">75</cx:pt>
          <cx:pt idx="15218">65</cx:pt>
          <cx:pt idx="15219">66</cx:pt>
          <cx:pt idx="15220">69</cx:pt>
          <cx:pt idx="15221">44</cx:pt>
          <cx:pt idx="15222">49</cx:pt>
          <cx:pt idx="15223">62</cx:pt>
          <cx:pt idx="15224">65</cx:pt>
          <cx:pt idx="15225">88</cx:pt>
          <cx:pt idx="15226">83</cx:pt>
          <cx:pt idx="15227">71</cx:pt>
          <cx:pt idx="15228">53</cx:pt>
          <cx:pt idx="15229">62</cx:pt>
          <cx:pt idx="15230">52</cx:pt>
          <cx:pt idx="15231">67</cx:pt>
          <cx:pt idx="15232">62</cx:pt>
          <cx:pt idx="15233">61</cx:pt>
          <cx:pt idx="15234">60</cx:pt>
          <cx:pt idx="15235">57</cx:pt>
          <cx:pt idx="15236">66</cx:pt>
          <cx:pt idx="15237">45</cx:pt>
          <cx:pt idx="15238">67</cx:pt>
          <cx:pt idx="15239">64</cx:pt>
          <cx:pt idx="15240">58</cx:pt>
          <cx:pt idx="15241">62</cx:pt>
          <cx:pt idx="15242">47</cx:pt>
          <cx:pt idx="15243">41</cx:pt>
          <cx:pt idx="15244">55</cx:pt>
          <cx:pt idx="15245">61</cx:pt>
          <cx:pt idx="15246">72</cx:pt>
          <cx:pt idx="15247">31</cx:pt>
          <cx:pt idx="15248">69</cx:pt>
          <cx:pt idx="15249">65</cx:pt>
          <cx:pt idx="15250">55</cx:pt>
          <cx:pt idx="15251">43</cx:pt>
          <cx:pt idx="15252">64</cx:pt>
          <cx:pt idx="15253">45</cx:pt>
          <cx:pt idx="15254">56</cx:pt>
          <cx:pt idx="15255">50</cx:pt>
          <cx:pt idx="15256">71</cx:pt>
          <cx:pt idx="15257">51</cx:pt>
          <cx:pt idx="15258">57</cx:pt>
          <cx:pt idx="15259">54</cx:pt>
          <cx:pt idx="15260">58</cx:pt>
          <cx:pt idx="15261">60</cx:pt>
          <cx:pt idx="15262">62</cx:pt>
          <cx:pt idx="15263">74</cx:pt>
          <cx:pt idx="15264">73</cx:pt>
          <cx:pt idx="15265">70</cx:pt>
          <cx:pt idx="15266">55</cx:pt>
          <cx:pt idx="15267">63</cx:pt>
          <cx:pt idx="15268">59</cx:pt>
          <cx:pt idx="15269">49</cx:pt>
          <cx:pt idx="15270">64</cx:pt>
          <cx:pt idx="15271">64</cx:pt>
          <cx:pt idx="15272">40</cx:pt>
          <cx:pt idx="15273">65</cx:pt>
          <cx:pt idx="15274">55</cx:pt>
          <cx:pt idx="15275">59</cx:pt>
          <cx:pt idx="15276">67</cx:pt>
          <cx:pt idx="15277">66</cx:pt>
          <cx:pt idx="15278">62</cx:pt>
          <cx:pt idx="15279">56</cx:pt>
          <cx:pt idx="15280">56</cx:pt>
          <cx:pt idx="15281">51</cx:pt>
          <cx:pt idx="15282">55</cx:pt>
          <cx:pt idx="15283">83</cx:pt>
          <cx:pt idx="15284">67</cx:pt>
          <cx:pt idx="15285">61</cx:pt>
          <cx:pt idx="15286">45</cx:pt>
          <cx:pt idx="15287">62</cx:pt>
          <cx:pt idx="15288">66</cx:pt>
          <cx:pt idx="15289">60</cx:pt>
          <cx:pt idx="15290">64</cx:pt>
          <cx:pt idx="15291">57</cx:pt>
          <cx:pt idx="15292">58</cx:pt>
          <cx:pt idx="15293">72</cx:pt>
          <cx:pt idx="15294">54</cx:pt>
          <cx:pt idx="15295">61</cx:pt>
          <cx:pt idx="15296">68</cx:pt>
          <cx:pt idx="15297">54</cx:pt>
          <cx:pt idx="15298">65</cx:pt>
          <cx:pt idx="15299">82</cx:pt>
          <cx:pt idx="15300">61</cx:pt>
          <cx:pt idx="15301">64</cx:pt>
          <cx:pt idx="15302">57</cx:pt>
          <cx:pt idx="15303">62</cx:pt>
          <cx:pt idx="15304">59</cx:pt>
          <cx:pt idx="15305">70</cx:pt>
          <cx:pt idx="15306">43</cx:pt>
          <cx:pt idx="15307">71</cx:pt>
          <cx:pt idx="15308">67</cx:pt>
          <cx:pt idx="15309">59</cx:pt>
          <cx:pt idx="15310">49</cx:pt>
          <cx:pt idx="15311">62</cx:pt>
          <cx:pt idx="15312">63</cx:pt>
          <cx:pt idx="15313">66</cx:pt>
          <cx:pt idx="15314">66</cx:pt>
          <cx:pt idx="15315">77</cx:pt>
          <cx:pt idx="15316">50</cx:pt>
          <cx:pt idx="15317">55</cx:pt>
          <cx:pt idx="15318">62</cx:pt>
          <cx:pt idx="15319">42</cx:pt>
          <cx:pt idx="15320">68</cx:pt>
          <cx:pt idx="15321">77</cx:pt>
          <cx:pt idx="15322">64</cx:pt>
          <cx:pt idx="15323">76</cx:pt>
          <cx:pt idx="15324">66</cx:pt>
          <cx:pt idx="15325">53</cx:pt>
          <cx:pt idx="15326">75</cx:pt>
          <cx:pt idx="15327">58</cx:pt>
          <cx:pt idx="15328">57</cx:pt>
          <cx:pt idx="15329">68</cx:pt>
          <cx:pt idx="15330">53</cx:pt>
          <cx:pt idx="15331">62</cx:pt>
          <cx:pt idx="15332">67</cx:pt>
          <cx:pt idx="15333">45</cx:pt>
          <cx:pt idx="15334">66</cx:pt>
          <cx:pt idx="15335">72</cx:pt>
          <cx:pt idx="15336">60</cx:pt>
          <cx:pt idx="15337">68</cx:pt>
          <cx:pt idx="15338">56</cx:pt>
          <cx:pt idx="15339">58</cx:pt>
          <cx:pt idx="15340">69</cx:pt>
          <cx:pt idx="15341">65</cx:pt>
          <cx:pt idx="15342">70</cx:pt>
          <cx:pt idx="15343">71</cx:pt>
          <cx:pt idx="15344">66</cx:pt>
          <cx:pt idx="15345">60</cx:pt>
          <cx:pt idx="15346">66</cx:pt>
          <cx:pt idx="15347">67</cx:pt>
          <cx:pt idx="15348">64</cx:pt>
          <cx:pt idx="15349">49</cx:pt>
          <cx:pt idx="15350">58</cx:pt>
          <cx:pt idx="15351">68</cx:pt>
          <cx:pt idx="15352">56</cx:pt>
          <cx:pt idx="15353">69</cx:pt>
          <cx:pt idx="15354">57</cx:pt>
          <cx:pt idx="15355">59</cx:pt>
          <cx:pt idx="15356">91</cx:pt>
          <cx:pt idx="15357">55</cx:pt>
          <cx:pt idx="15358">58</cx:pt>
          <cx:pt idx="15359">52</cx:pt>
          <cx:pt idx="15360">64</cx:pt>
          <cx:pt idx="15361">60</cx:pt>
          <cx:pt idx="15362">60</cx:pt>
          <cx:pt idx="15363">60</cx:pt>
          <cx:pt idx="15364">62</cx:pt>
          <cx:pt idx="15365">77</cx:pt>
          <cx:pt idx="15366">71</cx:pt>
          <cx:pt idx="15367">78</cx:pt>
          <cx:pt idx="15368">70</cx:pt>
          <cx:pt idx="15369">55</cx:pt>
          <cx:pt idx="15370">50</cx:pt>
          <cx:pt idx="15371">30</cx:pt>
          <cx:pt idx="15372">83</cx:pt>
          <cx:pt idx="15373">41</cx:pt>
          <cx:pt idx="15374">66</cx:pt>
          <cx:pt idx="15375">59</cx:pt>
          <cx:pt idx="15376">47</cx:pt>
          <cx:pt idx="15377">68</cx:pt>
          <cx:pt idx="15378">72</cx:pt>
          <cx:pt idx="15379">48</cx:pt>
          <cx:pt idx="15380">61</cx:pt>
          <cx:pt idx="15381">36</cx:pt>
          <cx:pt idx="15382">64</cx:pt>
          <cx:pt idx="15383">63</cx:pt>
          <cx:pt idx="15384">63</cx:pt>
          <cx:pt idx="15385">58</cx:pt>
          <cx:pt idx="15386">63</cx:pt>
          <cx:pt idx="15387">64</cx:pt>
          <cx:pt idx="15388">50</cx:pt>
          <cx:pt idx="15389">61</cx:pt>
          <cx:pt idx="15390">70</cx:pt>
          <cx:pt idx="15391">64</cx:pt>
          <cx:pt idx="15392">56</cx:pt>
          <cx:pt idx="15393">71</cx:pt>
          <cx:pt idx="15394">52</cx:pt>
          <cx:pt idx="15395">48</cx:pt>
          <cx:pt idx="15396">55</cx:pt>
          <cx:pt idx="15397">55</cx:pt>
          <cx:pt idx="15398">87</cx:pt>
          <cx:pt idx="15399">65</cx:pt>
          <cx:pt idx="15400">65</cx:pt>
          <cx:pt idx="15401">49</cx:pt>
          <cx:pt idx="15402">58</cx:pt>
          <cx:pt idx="15403">70</cx:pt>
          <cx:pt idx="15404">42</cx:pt>
          <cx:pt idx="15405">58</cx:pt>
          <cx:pt idx="15406">43</cx:pt>
          <cx:pt idx="15407">67</cx:pt>
          <cx:pt idx="15408">80</cx:pt>
          <cx:pt idx="15409">58</cx:pt>
          <cx:pt idx="15410">60</cx:pt>
          <cx:pt idx="15411">91</cx:pt>
          <cx:pt idx="15412">63</cx:pt>
          <cx:pt idx="15413">56</cx:pt>
          <cx:pt idx="15414">86</cx:pt>
          <cx:pt idx="15415">66</cx:pt>
          <cx:pt idx="15416">82</cx:pt>
          <cx:pt idx="15417">58</cx:pt>
          <cx:pt idx="15418">72</cx:pt>
          <cx:pt idx="15419">47</cx:pt>
          <cx:pt idx="15420">62</cx:pt>
          <cx:pt idx="15421">60</cx:pt>
          <cx:pt idx="15422">36</cx:pt>
          <cx:pt idx="15423">73</cx:pt>
          <cx:pt idx="15424">53</cx:pt>
          <cx:pt idx="15425">51</cx:pt>
          <cx:pt idx="15426">52</cx:pt>
          <cx:pt idx="15427">83</cx:pt>
          <cx:pt idx="15428">80</cx:pt>
          <cx:pt idx="15429">55</cx:pt>
          <cx:pt idx="15430">74</cx:pt>
          <cx:pt idx="15431">72</cx:pt>
          <cx:pt idx="15432">59</cx:pt>
          <cx:pt idx="15433">53</cx:pt>
          <cx:pt idx="15434">69</cx:pt>
          <cx:pt idx="15435">59</cx:pt>
          <cx:pt idx="15436">37</cx:pt>
          <cx:pt idx="15437">57</cx:pt>
          <cx:pt idx="15438">35</cx:pt>
          <cx:pt idx="15439">64</cx:pt>
          <cx:pt idx="15440">74</cx:pt>
          <cx:pt idx="15441">54</cx:pt>
          <cx:pt idx="15442">69</cx:pt>
          <cx:pt idx="15443">66</cx:pt>
          <cx:pt idx="15444">54</cx:pt>
          <cx:pt idx="15445">73</cx:pt>
          <cx:pt idx="15446">54</cx:pt>
          <cx:pt idx="15447">53</cx:pt>
          <cx:pt idx="15448">71</cx:pt>
          <cx:pt idx="15449">67</cx:pt>
          <cx:pt idx="15450">52</cx:pt>
          <cx:pt idx="15451">75</cx:pt>
          <cx:pt idx="15452">42</cx:pt>
          <cx:pt idx="15453">59</cx:pt>
          <cx:pt idx="15454">56</cx:pt>
          <cx:pt idx="15455">50</cx:pt>
          <cx:pt idx="15456">65</cx:pt>
          <cx:pt idx="15457">56</cx:pt>
          <cx:pt idx="15458">63</cx:pt>
          <cx:pt idx="15459">48</cx:pt>
          <cx:pt idx="15460">50</cx:pt>
          <cx:pt idx="15461">88</cx:pt>
          <cx:pt idx="15462">48</cx:pt>
          <cx:pt idx="15463">49</cx:pt>
          <cx:pt idx="15464">61</cx:pt>
          <cx:pt idx="15465">60</cx:pt>
          <cx:pt idx="15466">50</cx:pt>
          <cx:pt idx="15467">56</cx:pt>
          <cx:pt idx="15468">58</cx:pt>
          <cx:pt idx="15469">47</cx:pt>
          <cx:pt idx="15470">76</cx:pt>
          <cx:pt idx="15471">69</cx:pt>
          <cx:pt idx="15472">64</cx:pt>
          <cx:pt idx="15473">49</cx:pt>
          <cx:pt idx="15474">68</cx:pt>
          <cx:pt idx="15475">38</cx:pt>
          <cx:pt idx="15476">80</cx:pt>
          <cx:pt idx="15477">71</cx:pt>
          <cx:pt idx="15478">58</cx:pt>
          <cx:pt idx="15479">56</cx:pt>
          <cx:pt idx="15480">58</cx:pt>
          <cx:pt idx="15481">55</cx:pt>
          <cx:pt idx="15482">81</cx:pt>
          <cx:pt idx="15483">58</cx:pt>
          <cx:pt idx="15484">62</cx:pt>
          <cx:pt idx="15485">71</cx:pt>
          <cx:pt idx="15486">63</cx:pt>
          <cx:pt idx="15487">40</cx:pt>
          <cx:pt idx="15488">69</cx:pt>
          <cx:pt idx="15489">62</cx:pt>
          <cx:pt idx="15490">74</cx:pt>
          <cx:pt idx="15491">61</cx:pt>
          <cx:pt idx="15492">41</cx:pt>
          <cx:pt idx="15493">30</cx:pt>
          <cx:pt idx="15494">78</cx:pt>
          <cx:pt idx="15495">50</cx:pt>
          <cx:pt idx="15496">61</cx:pt>
          <cx:pt idx="15497">26</cx:pt>
          <cx:pt idx="15498">62</cx:pt>
          <cx:pt idx="15499">60</cx:pt>
          <cx:pt idx="15500">74</cx:pt>
          <cx:pt idx="15501">54</cx:pt>
          <cx:pt idx="15502">61</cx:pt>
          <cx:pt idx="15503">56</cx:pt>
          <cx:pt idx="15504">41</cx:pt>
          <cx:pt idx="15505">72</cx:pt>
          <cx:pt idx="15506">15</cx:pt>
          <cx:pt idx="15507">60</cx:pt>
          <cx:pt idx="15508">74</cx:pt>
          <cx:pt idx="15509">58</cx:pt>
          <cx:pt idx="15510">58</cx:pt>
          <cx:pt idx="15511">36</cx:pt>
          <cx:pt idx="15512">60</cx:pt>
          <cx:pt idx="15513">72</cx:pt>
          <cx:pt idx="15514">55</cx:pt>
          <cx:pt idx="15515">60</cx:pt>
          <cx:pt idx="15516">58</cx:pt>
          <cx:pt idx="15517">65</cx:pt>
          <cx:pt idx="15518">64</cx:pt>
          <cx:pt idx="15519">56</cx:pt>
          <cx:pt idx="15520">43</cx:pt>
          <cx:pt idx="15521">57</cx:pt>
          <cx:pt idx="15522">48</cx:pt>
          <cx:pt idx="15523">40</cx:pt>
          <cx:pt idx="15524">40</cx:pt>
          <cx:pt idx="15525">67</cx:pt>
          <cx:pt idx="15526">47</cx:pt>
          <cx:pt idx="15527">64</cx:pt>
          <cx:pt idx="15528">48</cx:pt>
          <cx:pt idx="15529">30</cx:pt>
          <cx:pt idx="15530">57</cx:pt>
          <cx:pt idx="15531">56</cx:pt>
          <cx:pt idx="15532">70</cx:pt>
          <cx:pt idx="15533">35</cx:pt>
          <cx:pt idx="15534">53</cx:pt>
          <cx:pt idx="15535">56</cx:pt>
          <cx:pt idx="15536">58</cx:pt>
          <cx:pt idx="15537">64</cx:pt>
          <cx:pt idx="15538">74</cx:pt>
          <cx:pt idx="15539">56</cx:pt>
          <cx:pt idx="15540">65</cx:pt>
          <cx:pt idx="15541">34</cx:pt>
          <cx:pt idx="15542">33</cx:pt>
          <cx:pt idx="15543">41</cx:pt>
          <cx:pt idx="15544">48</cx:pt>
          <cx:pt idx="15545">52</cx:pt>
          <cx:pt idx="15546">58</cx:pt>
          <cx:pt idx="15547">71</cx:pt>
          <cx:pt idx="15548">56</cx:pt>
          <cx:pt idx="15549">58</cx:pt>
          <cx:pt idx="15550">70</cx:pt>
          <cx:pt idx="15551">72</cx:pt>
          <cx:pt idx="15552">66</cx:pt>
          <cx:pt idx="15553">50</cx:pt>
          <cx:pt idx="15554">66</cx:pt>
          <cx:pt idx="15555">36</cx:pt>
          <cx:pt idx="15556">67</cx:pt>
          <cx:pt idx="15557">51</cx:pt>
          <cx:pt idx="15558">70</cx:pt>
          <cx:pt idx="15559">60</cx:pt>
          <cx:pt idx="15560">62</cx:pt>
          <cx:pt idx="15561">61</cx:pt>
          <cx:pt idx="15562">63</cx:pt>
          <cx:pt idx="15563">52</cx:pt>
          <cx:pt idx="15564">71</cx:pt>
          <cx:pt idx="15565">52</cx:pt>
          <cx:pt idx="15566">58</cx:pt>
          <cx:pt idx="15567">53</cx:pt>
          <cx:pt idx="15568">51</cx:pt>
          <cx:pt idx="15569">55</cx:pt>
          <cx:pt idx="15570">68</cx:pt>
          <cx:pt idx="15571">74</cx:pt>
          <cx:pt idx="15572">67</cx:pt>
          <cx:pt idx="15573">49</cx:pt>
          <cx:pt idx="15574">62</cx:pt>
          <cx:pt idx="15575">49</cx:pt>
          <cx:pt idx="15576">58</cx:pt>
          <cx:pt idx="15577">67</cx:pt>
          <cx:pt idx="15578">43</cx:pt>
          <cx:pt idx="15579">63</cx:pt>
          <cx:pt idx="15580">41</cx:pt>
          <cx:pt idx="15581">38</cx:pt>
          <cx:pt idx="15582">63</cx:pt>
          <cx:pt idx="15583">70</cx:pt>
          <cx:pt idx="15584">37</cx:pt>
          <cx:pt idx="15585">70</cx:pt>
          <cx:pt idx="15586">70</cx:pt>
          <cx:pt idx="15587">56</cx:pt>
          <cx:pt idx="15588">57</cx:pt>
          <cx:pt idx="15589">69</cx:pt>
          <cx:pt idx="15590">72</cx:pt>
          <cx:pt idx="15591">45</cx:pt>
          <cx:pt idx="15592">30</cx:pt>
          <cx:pt idx="15593">57</cx:pt>
          <cx:pt idx="15594">58</cx:pt>
          <cx:pt idx="15595">48</cx:pt>
          <cx:pt idx="15596">43</cx:pt>
          <cx:pt idx="15597">73</cx:pt>
          <cx:pt idx="15598">54</cx:pt>
          <cx:pt idx="15599">51</cx:pt>
          <cx:pt idx="15600">56</cx:pt>
          <cx:pt idx="15601">74</cx:pt>
          <cx:pt idx="15602">60</cx:pt>
          <cx:pt idx="15603">62</cx:pt>
          <cx:pt idx="15604">69</cx:pt>
          <cx:pt idx="15605">54</cx:pt>
          <cx:pt idx="15606">62</cx:pt>
          <cx:pt idx="15607">67</cx:pt>
          <cx:pt idx="15608">44</cx:pt>
          <cx:pt idx="15609">67</cx:pt>
          <cx:pt idx="15610">53</cx:pt>
          <cx:pt idx="15611">83</cx:pt>
          <cx:pt idx="15612">54</cx:pt>
          <cx:pt idx="15613">58</cx:pt>
          <cx:pt idx="15614">65</cx:pt>
          <cx:pt idx="15615">65</cx:pt>
          <cx:pt idx="15616">62</cx:pt>
          <cx:pt idx="15617">73</cx:pt>
          <cx:pt idx="15618">68</cx:pt>
          <cx:pt idx="15619">70</cx:pt>
          <cx:pt idx="15620">57</cx:pt>
          <cx:pt idx="15621">38</cx:pt>
          <cx:pt idx="15622">57</cx:pt>
          <cx:pt idx="15623">44</cx:pt>
          <cx:pt idx="15624">63</cx:pt>
          <cx:pt idx="15625">66</cx:pt>
          <cx:pt idx="15626">52</cx:pt>
          <cx:pt idx="15627">67</cx:pt>
          <cx:pt idx="15628">62</cx:pt>
          <cx:pt idx="15629">60</cx:pt>
          <cx:pt idx="15630">76</cx:pt>
          <cx:pt idx="15631">65</cx:pt>
          <cx:pt idx="15632">55</cx:pt>
          <cx:pt idx="15633">47</cx:pt>
          <cx:pt idx="15634">54</cx:pt>
          <cx:pt idx="15635">60</cx:pt>
          <cx:pt idx="15636">41</cx:pt>
          <cx:pt idx="15637">64</cx:pt>
          <cx:pt idx="15638">90</cx:pt>
          <cx:pt idx="15639">52</cx:pt>
          <cx:pt idx="15640">51</cx:pt>
          <cx:pt idx="15641">65</cx:pt>
          <cx:pt idx="15642">64</cx:pt>
          <cx:pt idx="15643">73</cx:pt>
          <cx:pt idx="15644">45</cx:pt>
          <cx:pt idx="15645">61</cx:pt>
          <cx:pt idx="15646">68</cx:pt>
          <cx:pt idx="15647">55</cx:pt>
          <cx:pt idx="15648">74</cx:pt>
          <cx:pt idx="15649">37</cx:pt>
          <cx:pt idx="15650">64</cx:pt>
          <cx:pt idx="15651">69</cx:pt>
          <cx:pt idx="15652">55</cx:pt>
          <cx:pt idx="15653">60</cx:pt>
          <cx:pt idx="15654">46</cx:pt>
          <cx:pt idx="15655">57</cx:pt>
          <cx:pt idx="15656">60</cx:pt>
          <cx:pt idx="15657">62</cx:pt>
          <cx:pt idx="15658">70</cx:pt>
          <cx:pt idx="15659">52</cx:pt>
          <cx:pt idx="15660">62</cx:pt>
          <cx:pt idx="15661">62</cx:pt>
          <cx:pt idx="15662">61</cx:pt>
          <cx:pt idx="15663">63</cx:pt>
          <cx:pt idx="15664">68</cx:pt>
          <cx:pt idx="15665">65</cx:pt>
          <cx:pt idx="15666">49</cx:pt>
          <cx:pt idx="15667">70</cx:pt>
          <cx:pt idx="15668">51</cx:pt>
          <cx:pt idx="15669">59</cx:pt>
          <cx:pt idx="15670">64</cx:pt>
          <cx:pt idx="15671">68</cx:pt>
          <cx:pt idx="15672">64</cx:pt>
          <cx:pt idx="15673">51</cx:pt>
          <cx:pt idx="15674">39</cx:pt>
          <cx:pt idx="15675">68</cx:pt>
          <cx:pt idx="15676">56</cx:pt>
          <cx:pt idx="15677">63</cx:pt>
          <cx:pt idx="15678">51</cx:pt>
          <cx:pt idx="15679">60</cx:pt>
          <cx:pt idx="15680">51</cx:pt>
          <cx:pt idx="15681">85</cx:pt>
          <cx:pt idx="15682">64</cx:pt>
          <cx:pt idx="15683">51</cx:pt>
          <cx:pt idx="15684">51</cx:pt>
          <cx:pt idx="15685">58</cx:pt>
          <cx:pt idx="15686">77</cx:pt>
          <cx:pt idx="15687">68</cx:pt>
          <cx:pt idx="15688">44</cx:pt>
          <cx:pt idx="15689">60</cx:pt>
          <cx:pt idx="15690">57</cx:pt>
          <cx:pt idx="15691">66</cx:pt>
          <cx:pt idx="15692">72</cx:pt>
          <cx:pt idx="15693">42</cx:pt>
          <cx:pt idx="15694">31</cx:pt>
          <cx:pt idx="15695">65</cx:pt>
          <cx:pt idx="15696">57</cx:pt>
          <cx:pt idx="15697">52</cx:pt>
          <cx:pt idx="15698">56</cx:pt>
          <cx:pt idx="15699">59</cx:pt>
          <cx:pt idx="15700">54</cx:pt>
          <cx:pt idx="15701">36</cx:pt>
          <cx:pt idx="15702">65</cx:pt>
          <cx:pt idx="15703">55</cx:pt>
          <cx:pt idx="15704">72</cx:pt>
          <cx:pt idx="15705">68</cx:pt>
          <cx:pt idx="15706">53</cx:pt>
          <cx:pt idx="15707">54</cx:pt>
          <cx:pt idx="15708">50</cx:pt>
          <cx:pt idx="15709">55</cx:pt>
          <cx:pt idx="15710">47</cx:pt>
          <cx:pt idx="15711">36</cx:pt>
          <cx:pt idx="15712">50</cx:pt>
          <cx:pt idx="15713">57</cx:pt>
          <cx:pt idx="15714">54</cx:pt>
          <cx:pt idx="15715">65</cx:pt>
          <cx:pt idx="15716">65</cx:pt>
          <cx:pt idx="15717">57</cx:pt>
          <cx:pt idx="15718">54</cx:pt>
          <cx:pt idx="15719">47</cx:pt>
          <cx:pt idx="15720">73</cx:pt>
          <cx:pt idx="15721">52</cx:pt>
          <cx:pt idx="15722">50</cx:pt>
          <cx:pt idx="15723">61</cx:pt>
          <cx:pt idx="15724">59</cx:pt>
          <cx:pt idx="15725">62</cx:pt>
          <cx:pt idx="15726">50</cx:pt>
          <cx:pt idx="15727">69</cx:pt>
          <cx:pt idx="15728">68</cx:pt>
          <cx:pt idx="15729">63</cx:pt>
          <cx:pt idx="15730">67</cx:pt>
          <cx:pt idx="15731">55</cx:pt>
          <cx:pt idx="15732">56</cx:pt>
          <cx:pt idx="15733">68</cx:pt>
          <cx:pt idx="15734">60</cx:pt>
          <cx:pt idx="15735">69</cx:pt>
          <cx:pt idx="15736">61</cx:pt>
          <cx:pt idx="15737">61</cx:pt>
          <cx:pt idx="15738">72</cx:pt>
          <cx:pt idx="15739">65</cx:pt>
          <cx:pt idx="15740">58</cx:pt>
          <cx:pt idx="15741">54</cx:pt>
          <cx:pt idx="15742">45</cx:pt>
          <cx:pt idx="15743">58</cx:pt>
          <cx:pt idx="15744">63</cx:pt>
          <cx:pt idx="15745">58</cx:pt>
          <cx:pt idx="15746">70</cx:pt>
          <cx:pt idx="15747">60</cx:pt>
          <cx:pt idx="15748">72</cx:pt>
          <cx:pt idx="15749">59</cx:pt>
          <cx:pt idx="15750">71</cx:pt>
          <cx:pt idx="15751">63</cx:pt>
          <cx:pt idx="15752">34</cx:pt>
          <cx:pt idx="15753">67</cx:pt>
          <cx:pt idx="15754">27</cx:pt>
          <cx:pt idx="15755">84</cx:pt>
          <cx:pt idx="15756">52</cx:pt>
          <cx:pt idx="15757">64</cx:pt>
          <cx:pt idx="15758">91</cx:pt>
          <cx:pt idx="15759">56</cx:pt>
          <cx:pt idx="15760">68</cx:pt>
          <cx:pt idx="15761">49</cx:pt>
          <cx:pt idx="15762">51</cx:pt>
          <cx:pt idx="15763">66</cx:pt>
          <cx:pt idx="15764">60</cx:pt>
          <cx:pt idx="15765">51</cx:pt>
          <cx:pt idx="15766">58</cx:pt>
          <cx:pt idx="15767">66</cx:pt>
          <cx:pt idx="15768">75</cx:pt>
          <cx:pt idx="15769">50</cx:pt>
          <cx:pt idx="15770">43</cx:pt>
          <cx:pt idx="15771">58</cx:pt>
          <cx:pt idx="15772">63</cx:pt>
          <cx:pt idx="15773">71</cx:pt>
          <cx:pt idx="15774">68</cx:pt>
          <cx:pt idx="15775">47</cx:pt>
          <cx:pt idx="15776">70</cx:pt>
          <cx:pt idx="15777">78</cx:pt>
          <cx:pt idx="15778">58</cx:pt>
          <cx:pt idx="15779">49</cx:pt>
          <cx:pt idx="15780">68</cx:pt>
          <cx:pt idx="15781">53</cx:pt>
          <cx:pt idx="15782">67</cx:pt>
          <cx:pt idx="15783">46</cx:pt>
          <cx:pt idx="15784">64</cx:pt>
          <cx:pt idx="15785">64</cx:pt>
          <cx:pt idx="15786">82</cx:pt>
          <cx:pt idx="15787">48</cx:pt>
          <cx:pt idx="15788">60</cx:pt>
          <cx:pt idx="15789">49</cx:pt>
          <cx:pt idx="15790">78</cx:pt>
          <cx:pt idx="15791">73</cx:pt>
          <cx:pt idx="15792">52</cx:pt>
          <cx:pt idx="15793">75</cx:pt>
          <cx:pt idx="15794">74</cx:pt>
          <cx:pt idx="15795">39</cx:pt>
          <cx:pt idx="15796">58</cx:pt>
          <cx:pt idx="15797">59</cx:pt>
          <cx:pt idx="15798">64</cx:pt>
          <cx:pt idx="15799">67</cx:pt>
          <cx:pt idx="15800">61</cx:pt>
          <cx:pt idx="15801">59</cx:pt>
          <cx:pt idx="15802">61</cx:pt>
          <cx:pt idx="15803">57</cx:pt>
          <cx:pt idx="15804">46</cx:pt>
          <cx:pt idx="15805">72</cx:pt>
          <cx:pt idx="15806">74</cx:pt>
          <cx:pt idx="15807">57</cx:pt>
          <cx:pt idx="15808">65</cx:pt>
          <cx:pt idx="15809">60</cx:pt>
          <cx:pt idx="15810">53</cx:pt>
          <cx:pt idx="15811">63</cx:pt>
          <cx:pt idx="15812">77</cx:pt>
          <cx:pt idx="15813">75</cx:pt>
          <cx:pt idx="15814">53</cx:pt>
          <cx:pt idx="15815">72</cx:pt>
          <cx:pt idx="15816">51</cx:pt>
          <cx:pt idx="15817">35</cx:pt>
          <cx:pt idx="15818">61</cx:pt>
          <cx:pt idx="15819">68</cx:pt>
          <cx:pt idx="15820">60</cx:pt>
          <cx:pt idx="15821">81</cx:pt>
          <cx:pt idx="15822">68</cx:pt>
          <cx:pt idx="15823">53</cx:pt>
          <cx:pt idx="15824">71</cx:pt>
          <cx:pt idx="15825">71</cx:pt>
          <cx:pt idx="15826">49</cx:pt>
          <cx:pt idx="15827">48</cx:pt>
          <cx:pt idx="15828">30</cx:pt>
          <cx:pt idx="15829">69</cx:pt>
          <cx:pt idx="15830">56</cx:pt>
          <cx:pt idx="15831">42</cx:pt>
          <cx:pt idx="15832">39</cx:pt>
          <cx:pt idx="15833">72</cx:pt>
          <cx:pt idx="15834">58</cx:pt>
          <cx:pt idx="15835">73</cx:pt>
          <cx:pt idx="15836">72</cx:pt>
          <cx:pt idx="15837">59</cx:pt>
          <cx:pt idx="15838">58</cx:pt>
          <cx:pt idx="15839">45</cx:pt>
          <cx:pt idx="15840">61</cx:pt>
          <cx:pt idx="15841">73</cx:pt>
          <cx:pt idx="15842">48</cx:pt>
          <cx:pt idx="15843">63</cx:pt>
          <cx:pt idx="15844">71</cx:pt>
          <cx:pt idx="15845">67</cx:pt>
          <cx:pt idx="15846">58</cx:pt>
          <cx:pt idx="15847">64</cx:pt>
          <cx:pt idx="15848">66</cx:pt>
          <cx:pt idx="15849">70</cx:pt>
          <cx:pt idx="15850">52</cx:pt>
          <cx:pt idx="15851">73</cx:pt>
          <cx:pt idx="15852">61</cx:pt>
          <cx:pt idx="15853">40</cx:pt>
          <cx:pt idx="15854">72</cx:pt>
          <cx:pt idx="15855">37</cx:pt>
          <cx:pt idx="15856">56</cx:pt>
          <cx:pt idx="15857">60</cx:pt>
          <cx:pt idx="15858">51</cx:pt>
          <cx:pt idx="15859">76</cx:pt>
          <cx:pt idx="15860">71</cx:pt>
          <cx:pt idx="15861">65</cx:pt>
          <cx:pt idx="15862">58</cx:pt>
          <cx:pt idx="15863">69</cx:pt>
          <cx:pt idx="15864">72</cx:pt>
          <cx:pt idx="15865">82</cx:pt>
          <cx:pt idx="15866">49</cx:pt>
          <cx:pt idx="15867">55</cx:pt>
          <cx:pt idx="15868">60</cx:pt>
          <cx:pt idx="15869">63</cx:pt>
          <cx:pt idx="15870">57</cx:pt>
          <cx:pt idx="15871">81</cx:pt>
          <cx:pt idx="15872">42</cx:pt>
          <cx:pt idx="15873">43</cx:pt>
          <cx:pt idx="15874">57</cx:pt>
          <cx:pt idx="15875">74</cx:pt>
          <cx:pt idx="15876">62</cx:pt>
          <cx:pt idx="15877">60</cx:pt>
          <cx:pt idx="15878">50</cx:pt>
          <cx:pt idx="15879">53</cx:pt>
          <cx:pt idx="15880">72</cx:pt>
          <cx:pt idx="15881">56</cx:pt>
          <cx:pt idx="15882">55</cx:pt>
          <cx:pt idx="15883">46</cx:pt>
          <cx:pt idx="15884">73</cx:pt>
          <cx:pt idx="15885">48</cx:pt>
          <cx:pt idx="15886">64</cx:pt>
          <cx:pt idx="15887">50</cx:pt>
          <cx:pt idx="15888">42</cx:pt>
          <cx:pt idx="15889">62</cx:pt>
          <cx:pt idx="15890">65</cx:pt>
          <cx:pt idx="15891">59</cx:pt>
          <cx:pt idx="15892">66</cx:pt>
          <cx:pt idx="15893">59</cx:pt>
          <cx:pt idx="15894">50</cx:pt>
          <cx:pt idx="15895">59</cx:pt>
          <cx:pt idx="15896">55</cx:pt>
          <cx:pt idx="15897">86</cx:pt>
          <cx:pt idx="15898">53</cx:pt>
          <cx:pt idx="15899">56</cx:pt>
          <cx:pt idx="15900">39</cx:pt>
          <cx:pt idx="15901">52</cx:pt>
          <cx:pt idx="15902">71</cx:pt>
          <cx:pt idx="15903">52</cx:pt>
          <cx:pt idx="15904">67</cx:pt>
          <cx:pt idx="15905">60</cx:pt>
          <cx:pt idx="15906">78</cx:pt>
          <cx:pt idx="15907">65</cx:pt>
          <cx:pt idx="15908">58</cx:pt>
          <cx:pt idx="15909">66</cx:pt>
          <cx:pt idx="15910">45</cx:pt>
          <cx:pt idx="15911">56</cx:pt>
          <cx:pt idx="15912">64</cx:pt>
          <cx:pt idx="15913">43</cx:pt>
          <cx:pt idx="15914">44</cx:pt>
          <cx:pt idx="15915">59</cx:pt>
          <cx:pt idx="15916">76</cx:pt>
          <cx:pt idx="15917">57</cx:pt>
          <cx:pt idx="15918">48</cx:pt>
          <cx:pt idx="15919">63</cx:pt>
          <cx:pt idx="15920">53</cx:pt>
          <cx:pt idx="15921">58</cx:pt>
          <cx:pt idx="15922">69</cx:pt>
          <cx:pt idx="15923">72</cx:pt>
          <cx:pt idx="15924">62</cx:pt>
          <cx:pt idx="15925">67</cx:pt>
          <cx:pt idx="15926">58</cx:pt>
          <cx:pt idx="15927">69</cx:pt>
          <cx:pt idx="15928">65</cx:pt>
          <cx:pt idx="15929">45</cx:pt>
          <cx:pt idx="15930">65</cx:pt>
          <cx:pt idx="15931">57</cx:pt>
          <cx:pt idx="15932">62</cx:pt>
          <cx:pt idx="15933">55</cx:pt>
          <cx:pt idx="15934">34</cx:pt>
          <cx:pt idx="15935">61</cx:pt>
          <cx:pt idx="15936">64</cx:pt>
          <cx:pt idx="15937">79</cx:pt>
          <cx:pt idx="15938">74</cx:pt>
          <cx:pt idx="15939">52</cx:pt>
          <cx:pt idx="15940">49</cx:pt>
          <cx:pt idx="15941">48</cx:pt>
          <cx:pt idx="15942">61</cx:pt>
          <cx:pt idx="15943">65</cx:pt>
          <cx:pt idx="15944">58</cx:pt>
          <cx:pt idx="15945">84</cx:pt>
          <cx:pt idx="15946">74</cx:pt>
          <cx:pt idx="15947">54</cx:pt>
          <cx:pt idx="15948">56</cx:pt>
          <cx:pt idx="15949">41</cx:pt>
          <cx:pt idx="15950">56</cx:pt>
          <cx:pt idx="15951">78</cx:pt>
          <cx:pt idx="15952">48</cx:pt>
          <cx:pt idx="15953">87</cx:pt>
          <cx:pt idx="15954">78</cx:pt>
          <cx:pt idx="15955">71</cx:pt>
          <cx:pt idx="15956">76</cx:pt>
          <cx:pt idx="15957">61</cx:pt>
          <cx:pt idx="15958">66</cx:pt>
          <cx:pt idx="15959">72</cx:pt>
          <cx:pt idx="15960">66</cx:pt>
          <cx:pt idx="15961">67</cx:pt>
          <cx:pt idx="15962">69</cx:pt>
          <cx:pt idx="15963">68</cx:pt>
          <cx:pt idx="15964">50</cx:pt>
          <cx:pt idx="15965">60</cx:pt>
          <cx:pt idx="15966">66</cx:pt>
          <cx:pt idx="15967">62</cx:pt>
          <cx:pt idx="15968">65</cx:pt>
          <cx:pt idx="15969">59</cx:pt>
          <cx:pt idx="15970">66</cx:pt>
          <cx:pt idx="15971">67</cx:pt>
          <cx:pt idx="15972">45</cx:pt>
          <cx:pt idx="15973">51</cx:pt>
          <cx:pt idx="15974">67</cx:pt>
          <cx:pt idx="15975">56</cx:pt>
          <cx:pt idx="15976">72</cx:pt>
          <cx:pt idx="15977">59</cx:pt>
          <cx:pt idx="15978">57</cx:pt>
          <cx:pt idx="15979">65</cx:pt>
          <cx:pt idx="15980">67</cx:pt>
          <cx:pt idx="15981">65</cx:pt>
          <cx:pt idx="15982">69</cx:pt>
          <cx:pt idx="15983">67</cx:pt>
          <cx:pt idx="15984">65</cx:pt>
          <cx:pt idx="15985">52</cx:pt>
          <cx:pt idx="15986">56</cx:pt>
          <cx:pt idx="15987">61</cx:pt>
          <cx:pt idx="15988">62</cx:pt>
          <cx:pt idx="15989">59</cx:pt>
          <cx:pt idx="15990">60</cx:pt>
          <cx:pt idx="15991">63</cx:pt>
          <cx:pt idx="15992">61</cx:pt>
          <cx:pt idx="15993">46</cx:pt>
          <cx:pt idx="15994">64</cx:pt>
          <cx:pt idx="15995">69</cx:pt>
          <cx:pt idx="15996">77</cx:pt>
          <cx:pt idx="15997">62</cx:pt>
          <cx:pt idx="15998">67</cx:pt>
          <cx:pt idx="15999">54</cx:pt>
          <cx:pt idx="16000">67</cx:pt>
          <cx:pt idx="16001">56</cx:pt>
          <cx:pt idx="16002">60</cx:pt>
          <cx:pt idx="16003">42</cx:pt>
          <cx:pt idx="16004">58</cx:pt>
          <cx:pt idx="16005">72</cx:pt>
          <cx:pt idx="16006">63</cx:pt>
          <cx:pt idx="16007">82</cx:pt>
          <cx:pt idx="16008">47</cx:pt>
          <cx:pt idx="16009">62</cx:pt>
          <cx:pt idx="16010">50</cx:pt>
          <cx:pt idx="16011">60</cx:pt>
          <cx:pt idx="16012">62</cx:pt>
          <cx:pt idx="16013">71</cx:pt>
          <cx:pt idx="16014">42</cx:pt>
          <cx:pt idx="16015">58</cx:pt>
          <cx:pt idx="16016">69</cx:pt>
          <cx:pt idx="16017">67</cx:pt>
          <cx:pt idx="16018">63</cx:pt>
          <cx:pt idx="16019">59</cx:pt>
          <cx:pt idx="16020">74</cx:pt>
          <cx:pt idx="16021">67</cx:pt>
          <cx:pt idx="16022">56</cx:pt>
          <cx:pt idx="16023">59</cx:pt>
          <cx:pt idx="16024">56</cx:pt>
          <cx:pt idx="16025">46</cx:pt>
          <cx:pt idx="16026">41</cx:pt>
          <cx:pt idx="16027">54</cx:pt>
          <cx:pt idx="16028">67</cx:pt>
          <cx:pt idx="16029">38</cx:pt>
          <cx:pt idx="16030">82</cx:pt>
          <cx:pt idx="16031">56</cx:pt>
          <cx:pt idx="16032">60</cx:pt>
          <cx:pt idx="16033">68</cx:pt>
          <cx:pt idx="16034">61</cx:pt>
          <cx:pt idx="16035">72</cx:pt>
          <cx:pt idx="16036">59</cx:pt>
          <cx:pt idx="16037">65</cx:pt>
          <cx:pt idx="16038">55</cx:pt>
          <cx:pt idx="16039">50</cx:pt>
          <cx:pt idx="16040">60</cx:pt>
          <cx:pt idx="16041">48</cx:pt>
          <cx:pt idx="16042">69</cx:pt>
          <cx:pt idx="16043">60</cx:pt>
          <cx:pt idx="16044">78</cx:pt>
          <cx:pt idx="16045">42</cx:pt>
          <cx:pt idx="16046">63</cx:pt>
          <cx:pt idx="16047">60</cx:pt>
          <cx:pt idx="16048">57</cx:pt>
          <cx:pt idx="16049">68</cx:pt>
          <cx:pt idx="16050">55</cx:pt>
          <cx:pt idx="16051">51</cx:pt>
          <cx:pt idx="16052">37</cx:pt>
          <cx:pt idx="16053">59</cx:pt>
          <cx:pt idx="16054">30</cx:pt>
          <cx:pt idx="16055">53</cx:pt>
          <cx:pt idx="16056">70</cx:pt>
          <cx:pt idx="16057">73</cx:pt>
          <cx:pt idx="16058">63</cx:pt>
          <cx:pt idx="16059">73</cx:pt>
          <cx:pt idx="16060">76</cx:pt>
          <cx:pt idx="16061">69</cx:pt>
          <cx:pt idx="16062">76</cx:pt>
          <cx:pt idx="16063">73</cx:pt>
          <cx:pt idx="16064">54</cx:pt>
          <cx:pt idx="16065">59</cx:pt>
          <cx:pt idx="16066">68</cx:pt>
          <cx:pt idx="16067">37</cx:pt>
          <cx:pt idx="16068">78</cx:pt>
          <cx:pt idx="16069">67</cx:pt>
          <cx:pt idx="16070">57</cx:pt>
          <cx:pt idx="16071">59</cx:pt>
          <cx:pt idx="16072">59</cx:pt>
          <cx:pt idx="16073">72</cx:pt>
          <cx:pt idx="16074">54</cx:pt>
          <cx:pt idx="16075">65</cx:pt>
          <cx:pt idx="16076">45</cx:pt>
          <cx:pt idx="16077">65</cx:pt>
          <cx:pt idx="16078">58</cx:pt>
          <cx:pt idx="16079">59</cx:pt>
          <cx:pt idx="16080">60</cx:pt>
          <cx:pt idx="16081">58</cx:pt>
          <cx:pt idx="16082">58</cx:pt>
          <cx:pt idx="16083">58</cx:pt>
          <cx:pt idx="16084">58</cx:pt>
          <cx:pt idx="16085">32</cx:pt>
          <cx:pt idx="16086">59</cx:pt>
          <cx:pt idx="16087">53</cx:pt>
          <cx:pt idx="16088">42</cx:pt>
          <cx:pt idx="16089">64</cx:pt>
          <cx:pt idx="16090">43</cx:pt>
          <cx:pt idx="16091">55</cx:pt>
          <cx:pt idx="16092">59</cx:pt>
          <cx:pt idx="16093">73</cx:pt>
          <cx:pt idx="16094">64</cx:pt>
          <cx:pt idx="16095">73</cx:pt>
          <cx:pt idx="16096">55</cx:pt>
          <cx:pt idx="16097">63</cx:pt>
          <cx:pt idx="16098">57</cx:pt>
          <cx:pt idx="16099">60</cx:pt>
          <cx:pt idx="16100">63</cx:pt>
          <cx:pt idx="16101">71</cx:pt>
          <cx:pt idx="16102">78</cx:pt>
          <cx:pt idx="16103">58</cx:pt>
          <cx:pt idx="16104">83</cx:pt>
          <cx:pt idx="16105">63</cx:pt>
          <cx:pt idx="16106">44</cx:pt>
          <cx:pt idx="16107">48</cx:pt>
          <cx:pt idx="16108">69</cx:pt>
          <cx:pt idx="16109">63</cx:pt>
          <cx:pt idx="16110">51</cx:pt>
          <cx:pt idx="16111">75</cx:pt>
          <cx:pt idx="16112">55</cx:pt>
          <cx:pt idx="16113">58</cx:pt>
          <cx:pt idx="16114">55</cx:pt>
          <cx:pt idx="16115">60</cx:pt>
          <cx:pt idx="16116">45</cx:pt>
          <cx:pt idx="16117">62</cx:pt>
          <cx:pt idx="16118">72</cx:pt>
          <cx:pt idx="16119">64</cx:pt>
          <cx:pt idx="16120">72</cx:pt>
          <cx:pt idx="16121">70</cx:pt>
          <cx:pt idx="16122">66</cx:pt>
          <cx:pt idx="16123">60</cx:pt>
          <cx:pt idx="16124">58</cx:pt>
          <cx:pt idx="16125">63</cx:pt>
          <cx:pt idx="16126">60</cx:pt>
          <cx:pt idx="16127">56</cx:pt>
          <cx:pt idx="16128">83</cx:pt>
          <cx:pt idx="16129">76</cx:pt>
          <cx:pt idx="16130">69</cx:pt>
          <cx:pt idx="16131">64</cx:pt>
          <cx:pt idx="16132">61</cx:pt>
          <cx:pt idx="16133">68</cx:pt>
          <cx:pt idx="16134">60</cx:pt>
          <cx:pt idx="16135">61</cx:pt>
          <cx:pt idx="16136">36</cx:pt>
          <cx:pt idx="16137">56</cx:pt>
          <cx:pt idx="16138">56</cx:pt>
          <cx:pt idx="16139">67</cx:pt>
          <cx:pt idx="16140">72</cx:pt>
          <cx:pt idx="16141">55</cx:pt>
          <cx:pt idx="16142">45</cx:pt>
          <cx:pt idx="16143">36</cx:pt>
          <cx:pt idx="16144">54</cx:pt>
          <cx:pt idx="16145">35</cx:pt>
          <cx:pt idx="16146">58</cx:pt>
          <cx:pt idx="16147">61</cx:pt>
          <cx:pt idx="16148">64</cx:pt>
          <cx:pt idx="16149">47</cx:pt>
          <cx:pt idx="16150">61</cx:pt>
          <cx:pt idx="16151">42</cx:pt>
          <cx:pt idx="16152">60</cx:pt>
          <cx:pt idx="16153">51</cx:pt>
          <cx:pt idx="16154">66</cx:pt>
          <cx:pt idx="16155">30</cx:pt>
          <cx:pt idx="16156">75</cx:pt>
          <cx:pt idx="16157">83</cx:pt>
          <cx:pt idx="16158">57</cx:pt>
          <cx:pt idx="16159">56</cx:pt>
          <cx:pt idx="16160">76</cx:pt>
          <cx:pt idx="16161">56</cx:pt>
          <cx:pt idx="16162">59</cx:pt>
          <cx:pt idx="16163">45</cx:pt>
          <cx:pt idx="16164">60</cx:pt>
          <cx:pt idx="16165">42</cx:pt>
          <cx:pt idx="16166">69</cx:pt>
          <cx:pt idx="16167">41</cx:pt>
          <cx:pt idx="16168">56</cx:pt>
          <cx:pt idx="16169">66</cx:pt>
          <cx:pt idx="16170">50</cx:pt>
          <cx:pt idx="16171">67</cx:pt>
          <cx:pt idx="16172">60</cx:pt>
          <cx:pt idx="16173">71</cx:pt>
          <cx:pt idx="16174">64</cx:pt>
          <cx:pt idx="16175">68</cx:pt>
          <cx:pt idx="16176">57</cx:pt>
          <cx:pt idx="16177">59</cx:pt>
          <cx:pt idx="16178">54</cx:pt>
          <cx:pt idx="16179">63</cx:pt>
          <cx:pt idx="16180">64</cx:pt>
          <cx:pt idx="16181">50</cx:pt>
          <cx:pt idx="16182">51</cx:pt>
          <cx:pt idx="16183">64</cx:pt>
          <cx:pt idx="16184">43</cx:pt>
          <cx:pt idx="16185">58</cx:pt>
          <cx:pt idx="16186">57</cx:pt>
          <cx:pt idx="16187">71</cx:pt>
          <cx:pt idx="16188">55</cx:pt>
          <cx:pt idx="16189">53</cx:pt>
          <cx:pt idx="16190">51</cx:pt>
          <cx:pt idx="16191">72</cx:pt>
          <cx:pt idx="16192">63</cx:pt>
          <cx:pt idx="16193">58</cx:pt>
          <cx:pt idx="16194">64</cx:pt>
          <cx:pt idx="16195">77</cx:pt>
          <cx:pt idx="16196">62</cx:pt>
          <cx:pt idx="16197">68</cx:pt>
          <cx:pt idx="16198">79</cx:pt>
          <cx:pt idx="16199">48</cx:pt>
          <cx:pt idx="16200">65</cx:pt>
          <cx:pt idx="16201">76</cx:pt>
          <cx:pt idx="16202">68</cx:pt>
          <cx:pt idx="16203">44</cx:pt>
          <cx:pt idx="16204">60</cx:pt>
          <cx:pt idx="16205">77</cx:pt>
          <cx:pt idx="16206">64</cx:pt>
          <cx:pt idx="16207">66</cx:pt>
          <cx:pt idx="16208">64</cx:pt>
          <cx:pt idx="16209">44</cx:pt>
          <cx:pt idx="16210">44</cx:pt>
          <cx:pt idx="16211">54</cx:pt>
          <cx:pt idx="16212">68</cx:pt>
          <cx:pt idx="16213">74</cx:pt>
          <cx:pt idx="16214">57</cx:pt>
          <cx:pt idx="16215">52</cx:pt>
          <cx:pt idx="16216">48</cx:pt>
          <cx:pt idx="16217">66</cx:pt>
          <cx:pt idx="16218">62</cx:pt>
          <cx:pt idx="16219">43</cx:pt>
          <cx:pt idx="16220">48</cx:pt>
          <cx:pt idx="16221">71</cx:pt>
          <cx:pt idx="16222">67</cx:pt>
          <cx:pt idx="16223">49</cx:pt>
          <cx:pt idx="16224">70</cx:pt>
          <cx:pt idx="16225">73</cx:pt>
          <cx:pt idx="16226">49</cx:pt>
          <cx:pt idx="16227">64</cx:pt>
          <cx:pt idx="16228">40</cx:pt>
          <cx:pt idx="16229">72</cx:pt>
          <cx:pt idx="16230">80</cx:pt>
          <cx:pt idx="16231">73</cx:pt>
          <cx:pt idx="16232">51</cx:pt>
          <cx:pt idx="16233">68</cx:pt>
          <cx:pt idx="16234">72</cx:pt>
          <cx:pt idx="16235">81</cx:pt>
          <cx:pt idx="16236">74</cx:pt>
          <cx:pt idx="16237">55</cx:pt>
          <cx:pt idx="16238">64</cx:pt>
          <cx:pt idx="16239">35</cx:pt>
          <cx:pt idx="16240">61</cx:pt>
          <cx:pt idx="16241">73</cx:pt>
          <cx:pt idx="16242">56</cx:pt>
          <cx:pt idx="16243">72</cx:pt>
          <cx:pt idx="16244">68</cx:pt>
          <cx:pt idx="16245">59</cx:pt>
          <cx:pt idx="16246">45</cx:pt>
          <cx:pt idx="16247">63</cx:pt>
          <cx:pt idx="16248">70</cx:pt>
          <cx:pt idx="16249">69</cx:pt>
          <cx:pt idx="16250">70</cx:pt>
          <cx:pt idx="16251">54</cx:pt>
          <cx:pt idx="16252">70</cx:pt>
          <cx:pt idx="16253">68</cx:pt>
          <cx:pt idx="16254">61</cx:pt>
          <cx:pt idx="16255">52</cx:pt>
          <cx:pt idx="16256">60</cx:pt>
          <cx:pt idx="16257">51</cx:pt>
          <cx:pt idx="16258">59</cx:pt>
          <cx:pt idx="16259">55</cx:pt>
          <cx:pt idx="16260">55</cx:pt>
          <cx:pt idx="16261">52</cx:pt>
          <cx:pt idx="16262">71</cx:pt>
          <cx:pt idx="16263">65</cx:pt>
          <cx:pt idx="16264">60</cx:pt>
          <cx:pt idx="16265">60</cx:pt>
          <cx:pt idx="16266">67</cx:pt>
          <cx:pt idx="16267">82</cx:pt>
          <cx:pt idx="16268">65</cx:pt>
          <cx:pt idx="16269">77</cx:pt>
          <cx:pt idx="16270">39</cx:pt>
          <cx:pt idx="16271">51</cx:pt>
          <cx:pt idx="16272">58</cx:pt>
          <cx:pt idx="16273">70</cx:pt>
          <cx:pt idx="16274">60</cx:pt>
          <cx:pt idx="16275">47</cx:pt>
          <cx:pt idx="16276">58</cx:pt>
          <cx:pt idx="16277">34</cx:pt>
          <cx:pt idx="16278">73</cx:pt>
          <cx:pt idx="16279">63</cx:pt>
          <cx:pt idx="16280">58</cx:pt>
          <cx:pt idx="16281">71</cx:pt>
          <cx:pt idx="16282">55</cx:pt>
          <cx:pt idx="16283">62</cx:pt>
          <cx:pt idx="16284">70</cx:pt>
          <cx:pt idx="16285">54</cx:pt>
          <cx:pt idx="16286">68</cx:pt>
          <cx:pt idx="16287">78</cx:pt>
          <cx:pt idx="16288">80</cx:pt>
          <cx:pt idx="16289">57</cx:pt>
          <cx:pt idx="16290">34</cx:pt>
          <cx:pt idx="16291">67</cx:pt>
          <cx:pt idx="16292">55</cx:pt>
          <cx:pt idx="16293">62</cx:pt>
          <cx:pt idx="16294">86</cx:pt>
          <cx:pt idx="16295">55</cx:pt>
          <cx:pt idx="16296">49</cx:pt>
          <cx:pt idx="16297">51</cx:pt>
          <cx:pt idx="16298">64</cx:pt>
          <cx:pt idx="16299">51</cx:pt>
          <cx:pt idx="16300">33</cx:pt>
          <cx:pt idx="16301">64</cx:pt>
          <cx:pt idx="16302">59</cx:pt>
          <cx:pt idx="16303">57</cx:pt>
          <cx:pt idx="16304">55</cx:pt>
          <cx:pt idx="16305">69</cx:pt>
          <cx:pt idx="16306">57</cx:pt>
          <cx:pt idx="16307">62</cx:pt>
          <cx:pt idx="16308">49</cx:pt>
          <cx:pt idx="16309">60</cx:pt>
          <cx:pt idx="16310">59</cx:pt>
          <cx:pt idx="16311">67</cx:pt>
          <cx:pt idx="16312">63</cx:pt>
          <cx:pt idx="16313">56</cx:pt>
          <cx:pt idx="16314">42</cx:pt>
          <cx:pt idx="16315">63</cx:pt>
          <cx:pt idx="16316">70</cx:pt>
          <cx:pt idx="16317">52</cx:pt>
          <cx:pt idx="16318">55</cx:pt>
          <cx:pt idx="16319">64</cx:pt>
          <cx:pt idx="16320">60</cx:pt>
          <cx:pt idx="16321">79</cx:pt>
          <cx:pt idx="16322">74</cx:pt>
          <cx:pt idx="16323">64</cx:pt>
          <cx:pt idx="16324">62</cx:pt>
          <cx:pt idx="16325">49</cx:pt>
          <cx:pt idx="16326">58</cx:pt>
          <cx:pt idx="16327">77</cx:pt>
          <cx:pt idx="16328">65</cx:pt>
          <cx:pt idx="16329">79</cx:pt>
          <cx:pt idx="16330">60</cx:pt>
          <cx:pt idx="16331">65</cx:pt>
          <cx:pt idx="16332">62</cx:pt>
          <cx:pt idx="16333">63</cx:pt>
          <cx:pt idx="16334">64</cx:pt>
          <cx:pt idx="16335">58</cx:pt>
          <cx:pt idx="16336">60</cx:pt>
          <cx:pt idx="16337">68</cx:pt>
          <cx:pt idx="16338">13</cx:pt>
          <cx:pt idx="16339">70</cx:pt>
          <cx:pt idx="16340">78</cx:pt>
          <cx:pt idx="16341">49</cx:pt>
          <cx:pt idx="16342">58</cx:pt>
          <cx:pt idx="16343">35</cx:pt>
          <cx:pt idx="16344">57</cx:pt>
          <cx:pt idx="16345">67</cx:pt>
          <cx:pt idx="16346">52</cx:pt>
          <cx:pt idx="16347">56</cx:pt>
          <cx:pt idx="16348">57</cx:pt>
          <cx:pt idx="16349">71</cx:pt>
          <cx:pt idx="16350">56</cx:pt>
          <cx:pt idx="16351">64</cx:pt>
          <cx:pt idx="16352">47</cx:pt>
          <cx:pt idx="16353">59</cx:pt>
          <cx:pt idx="16354">54</cx:pt>
          <cx:pt idx="16355">66</cx:pt>
          <cx:pt idx="16356">73</cx:pt>
          <cx:pt idx="16357">59</cx:pt>
          <cx:pt idx="16358">75</cx:pt>
          <cx:pt idx="16359">63</cx:pt>
          <cx:pt idx="16360">63</cx:pt>
          <cx:pt idx="16361">76</cx:pt>
          <cx:pt idx="16362">63</cx:pt>
          <cx:pt idx="16363">57</cx:pt>
          <cx:pt idx="16364">70</cx:pt>
          <cx:pt idx="16365">54</cx:pt>
          <cx:pt idx="16366">68</cx:pt>
          <cx:pt idx="16367">59</cx:pt>
          <cx:pt idx="16368">56</cx:pt>
          <cx:pt idx="16369">64</cx:pt>
          <cx:pt idx="16370">34</cx:pt>
          <cx:pt idx="16371">61</cx:pt>
          <cx:pt idx="16372">63</cx:pt>
          <cx:pt idx="16373">49</cx:pt>
          <cx:pt idx="16374">74</cx:pt>
          <cx:pt idx="16375">64</cx:pt>
          <cx:pt idx="16376">66</cx:pt>
          <cx:pt idx="16377">68</cx:pt>
          <cx:pt idx="16378">54</cx:pt>
          <cx:pt idx="16379">58</cx:pt>
          <cx:pt idx="16380">61</cx:pt>
          <cx:pt idx="16381">63</cx:pt>
          <cx:pt idx="16382">61</cx:pt>
          <cx:pt idx="16383">59</cx:pt>
          <cx:pt idx="16384">56</cx:pt>
          <cx:pt idx="16385">57</cx:pt>
          <cx:pt idx="16386">62</cx:pt>
          <cx:pt idx="16387">82</cx:pt>
          <cx:pt idx="16388">35</cx:pt>
          <cx:pt idx="16389">53</cx:pt>
          <cx:pt idx="16390">63</cx:pt>
          <cx:pt idx="16391">62</cx:pt>
          <cx:pt idx="16392">69</cx:pt>
          <cx:pt idx="16393">54</cx:pt>
          <cx:pt idx="16394">60</cx:pt>
          <cx:pt idx="16395">53</cx:pt>
          <cx:pt idx="16396">53</cx:pt>
          <cx:pt idx="16397">61</cx:pt>
          <cx:pt idx="16398">38</cx:pt>
          <cx:pt idx="16399">55</cx:pt>
          <cx:pt idx="16400">53</cx:pt>
          <cx:pt idx="16401">81</cx:pt>
          <cx:pt idx="16402">44</cx:pt>
          <cx:pt idx="16403">63</cx:pt>
          <cx:pt idx="16404">40</cx:pt>
          <cx:pt idx="16405">75</cx:pt>
          <cx:pt idx="16406">70</cx:pt>
          <cx:pt idx="16407">52</cx:pt>
          <cx:pt idx="16408">53</cx:pt>
          <cx:pt idx="16409">58</cx:pt>
          <cx:pt idx="16410">65</cx:pt>
          <cx:pt idx="16411">62</cx:pt>
          <cx:pt idx="16412">36</cx:pt>
          <cx:pt idx="16413">57</cx:pt>
          <cx:pt idx="16414">63</cx:pt>
          <cx:pt idx="16415">59</cx:pt>
          <cx:pt idx="16416">71</cx:pt>
          <cx:pt idx="16417">56</cx:pt>
          <cx:pt idx="16418">39</cx:pt>
          <cx:pt idx="16419">42</cx:pt>
          <cx:pt idx="16420">73</cx:pt>
          <cx:pt idx="16421">65</cx:pt>
          <cx:pt idx="16422">56</cx:pt>
          <cx:pt idx="16423">56</cx:pt>
          <cx:pt idx="16424">43</cx:pt>
          <cx:pt idx="16425">73</cx:pt>
          <cx:pt idx="16426">66</cx:pt>
          <cx:pt idx="16427">73</cx:pt>
          <cx:pt idx="16428">63</cx:pt>
          <cx:pt idx="16429">70</cx:pt>
          <cx:pt idx="16430">64</cx:pt>
          <cx:pt idx="16431">67</cx:pt>
          <cx:pt idx="16432">59</cx:pt>
          <cx:pt idx="16433">73</cx:pt>
          <cx:pt idx="16434">51</cx:pt>
          <cx:pt idx="16435">64</cx:pt>
          <cx:pt idx="16436">56</cx:pt>
          <cx:pt idx="16437">74</cx:pt>
          <cx:pt idx="16438">70</cx:pt>
          <cx:pt idx="16439">63</cx:pt>
          <cx:pt idx="16440">30</cx:pt>
          <cx:pt idx="16441">57</cx:pt>
          <cx:pt idx="16442">50</cx:pt>
          <cx:pt idx="16443">64</cx:pt>
          <cx:pt idx="16444">37</cx:pt>
          <cx:pt idx="16445">63</cx:pt>
          <cx:pt idx="16446">63</cx:pt>
          <cx:pt idx="16447">56</cx:pt>
          <cx:pt idx="16448">69</cx:pt>
          <cx:pt idx="16449">75</cx:pt>
          <cx:pt idx="16450">64</cx:pt>
          <cx:pt idx="16451">47</cx:pt>
          <cx:pt idx="16452">65</cx:pt>
          <cx:pt idx="16453">51</cx:pt>
          <cx:pt idx="16454">65</cx:pt>
          <cx:pt idx="16455">56</cx:pt>
          <cx:pt idx="16456">58</cx:pt>
          <cx:pt idx="16457">62</cx:pt>
          <cx:pt idx="16458">54</cx:pt>
          <cx:pt idx="16459">73</cx:pt>
          <cx:pt idx="16460">77</cx:pt>
          <cx:pt idx="16461">32</cx:pt>
          <cx:pt idx="16462">50</cx:pt>
          <cx:pt idx="16463">74</cx:pt>
          <cx:pt idx="16464">56</cx:pt>
          <cx:pt idx="16465">63</cx:pt>
          <cx:pt idx="16466">58</cx:pt>
          <cx:pt idx="16467">61</cx:pt>
          <cx:pt idx="16468">59</cx:pt>
          <cx:pt idx="16469">70</cx:pt>
          <cx:pt idx="16470">58</cx:pt>
          <cx:pt idx="16471">60</cx:pt>
          <cx:pt idx="16472">62</cx:pt>
          <cx:pt idx="16473">70</cx:pt>
          <cx:pt idx="16474">65</cx:pt>
          <cx:pt idx="16475">64</cx:pt>
          <cx:pt idx="16476">64</cx:pt>
          <cx:pt idx="16477">77</cx:pt>
          <cx:pt idx="16478">63</cx:pt>
          <cx:pt idx="16479">63</cx:pt>
          <cx:pt idx="16480">72</cx:pt>
          <cx:pt idx="16481">69</cx:pt>
          <cx:pt idx="16482">45</cx:pt>
          <cx:pt idx="16483">57</cx:pt>
          <cx:pt idx="16484">54</cx:pt>
          <cx:pt idx="16485">51</cx:pt>
          <cx:pt idx="16486">51</cx:pt>
          <cx:pt idx="16487">59</cx:pt>
          <cx:pt idx="16488">67</cx:pt>
          <cx:pt idx="16489">53</cx:pt>
          <cx:pt idx="16490">63</cx:pt>
          <cx:pt idx="16491">58</cx:pt>
          <cx:pt idx="16492">51</cx:pt>
          <cx:pt idx="16493">70</cx:pt>
          <cx:pt idx="16494">66</cx:pt>
          <cx:pt idx="16495">72</cx:pt>
          <cx:pt idx="16496">65</cx:pt>
          <cx:pt idx="16497">64</cx:pt>
          <cx:pt idx="16498">90</cx:pt>
          <cx:pt idx="16499">69</cx:pt>
          <cx:pt idx="16500">49</cx:pt>
          <cx:pt idx="16501">56</cx:pt>
          <cx:pt idx="16502">69</cx:pt>
          <cx:pt idx="16503">49</cx:pt>
          <cx:pt idx="16504">67</cx:pt>
          <cx:pt idx="16505">48</cx:pt>
          <cx:pt idx="16506">62</cx:pt>
          <cx:pt idx="16507">33</cx:pt>
          <cx:pt idx="16508">43</cx:pt>
          <cx:pt idx="16509">45</cx:pt>
          <cx:pt idx="16510">47</cx:pt>
          <cx:pt idx="16511">65</cx:pt>
          <cx:pt idx="16512">72</cx:pt>
          <cx:pt idx="16513">52</cx:pt>
          <cx:pt idx="16514">61</cx:pt>
          <cx:pt idx="16515">89</cx:pt>
          <cx:pt idx="16516">60</cx:pt>
          <cx:pt idx="16517">69</cx:pt>
          <cx:pt idx="16518">60</cx:pt>
          <cx:pt idx="16519">54</cx:pt>
          <cx:pt idx="16520">57</cx:pt>
          <cx:pt idx="16521">64</cx:pt>
          <cx:pt idx="16522">64</cx:pt>
          <cx:pt idx="16523">57</cx:pt>
          <cx:pt idx="16524">58</cx:pt>
          <cx:pt idx="16525">51</cx:pt>
          <cx:pt idx="16526">66</cx:pt>
          <cx:pt idx="16527">78</cx:pt>
          <cx:pt idx="16528">63</cx:pt>
          <cx:pt idx="16529">56</cx:pt>
          <cx:pt idx="16530">60</cx:pt>
          <cx:pt idx="16531">36</cx:pt>
          <cx:pt idx="16532">67</cx:pt>
          <cx:pt idx="16533">62</cx:pt>
          <cx:pt idx="16534">62</cx:pt>
          <cx:pt idx="16535">60</cx:pt>
          <cx:pt idx="16536">44</cx:pt>
          <cx:pt idx="16537">51</cx:pt>
          <cx:pt idx="16538">48</cx:pt>
          <cx:pt idx="16539">59</cx:pt>
          <cx:pt idx="16540">53</cx:pt>
          <cx:pt idx="16541">68</cx:pt>
          <cx:pt idx="16542">52</cx:pt>
          <cx:pt idx="16543">63</cx:pt>
          <cx:pt idx="16544">60</cx:pt>
          <cx:pt idx="16545">80</cx:pt>
          <cx:pt idx="16546">68</cx:pt>
          <cx:pt idx="16547">72</cx:pt>
          <cx:pt idx="16548">53</cx:pt>
          <cx:pt idx="16549">49</cx:pt>
          <cx:pt idx="16550">42</cx:pt>
          <cx:pt idx="16551">60</cx:pt>
          <cx:pt idx="16552">68</cx:pt>
          <cx:pt idx="16553">43</cx:pt>
          <cx:pt idx="16554">58</cx:pt>
          <cx:pt idx="16555">71</cx:pt>
          <cx:pt idx="16556">71</cx:pt>
          <cx:pt idx="16557">56</cx:pt>
          <cx:pt idx="16558">64</cx:pt>
          <cx:pt idx="16559">77</cx:pt>
          <cx:pt idx="16560">55</cx:pt>
          <cx:pt idx="16561">61</cx:pt>
          <cx:pt idx="16562">39</cx:pt>
          <cx:pt idx="16563">54</cx:pt>
          <cx:pt idx="16564">59</cx:pt>
          <cx:pt idx="16565">53</cx:pt>
          <cx:pt idx="16566">70</cx:pt>
          <cx:pt idx="16567">66</cx:pt>
          <cx:pt idx="16568">57</cx:pt>
          <cx:pt idx="16569">54</cx:pt>
          <cx:pt idx="16570">56</cx:pt>
          <cx:pt idx="16571">42</cx:pt>
          <cx:pt idx="16572">43</cx:pt>
          <cx:pt idx="16573">63</cx:pt>
          <cx:pt idx="16574">63</cx:pt>
          <cx:pt idx="16575">50</cx:pt>
          <cx:pt idx="16576">78</cx:pt>
          <cx:pt idx="16577">55</cx:pt>
          <cx:pt idx="16578">58</cx:pt>
          <cx:pt idx="16579">67</cx:pt>
          <cx:pt idx="16580">54</cx:pt>
          <cx:pt idx="16581">68</cx:pt>
          <cx:pt idx="16582">55</cx:pt>
          <cx:pt idx="16583">53</cx:pt>
          <cx:pt idx="16584">54</cx:pt>
          <cx:pt idx="16585">57</cx:pt>
          <cx:pt idx="16586">61</cx:pt>
          <cx:pt idx="16587">59</cx:pt>
          <cx:pt idx="16588">69</cx:pt>
          <cx:pt idx="16589">56</cx:pt>
          <cx:pt idx="16590">61</cx:pt>
          <cx:pt idx="16591">61</cx:pt>
          <cx:pt idx="16592">50</cx:pt>
          <cx:pt idx="16593">52</cx:pt>
          <cx:pt idx="16594">72</cx:pt>
          <cx:pt idx="16595">59</cx:pt>
          <cx:pt idx="16596">70</cx:pt>
          <cx:pt idx="16597">62</cx:pt>
          <cx:pt idx="16598">52</cx:pt>
          <cx:pt idx="16599">59</cx:pt>
          <cx:pt idx="16600">28</cx:pt>
          <cx:pt idx="16601">74</cx:pt>
          <cx:pt idx="16602">64</cx:pt>
          <cx:pt idx="16603">69</cx:pt>
          <cx:pt idx="16604">54</cx:pt>
          <cx:pt idx="16605">60</cx:pt>
          <cx:pt idx="16606">38</cx:pt>
          <cx:pt idx="16607">62</cx:pt>
          <cx:pt idx="16608">56</cx:pt>
          <cx:pt idx="16609">61</cx:pt>
          <cx:pt idx="16610">62</cx:pt>
          <cx:pt idx="16611">78</cx:pt>
          <cx:pt idx="16612">64</cx:pt>
          <cx:pt idx="16613">65</cx:pt>
          <cx:pt idx="16614">72</cx:pt>
          <cx:pt idx="16615">39</cx:pt>
          <cx:pt idx="16616">44</cx:pt>
          <cx:pt idx="16617">66</cx:pt>
          <cx:pt idx="16618">70</cx:pt>
          <cx:pt idx="16619">58</cx:pt>
          <cx:pt idx="16620">54</cx:pt>
          <cx:pt idx="16621">63</cx:pt>
          <cx:pt idx="16622">60</cx:pt>
          <cx:pt idx="16623">58</cx:pt>
          <cx:pt idx="16624">70</cx:pt>
          <cx:pt idx="16625">48</cx:pt>
          <cx:pt idx="16626">49</cx:pt>
          <cx:pt idx="16627">58</cx:pt>
          <cx:pt idx="16628">65</cx:pt>
          <cx:pt idx="16629">58</cx:pt>
          <cx:pt idx="16630">64</cx:pt>
          <cx:pt idx="16631">75</cx:pt>
          <cx:pt idx="16632">44</cx:pt>
          <cx:pt idx="16633">56</cx:pt>
          <cx:pt idx="16634">62</cx:pt>
          <cx:pt idx="16635">45</cx:pt>
          <cx:pt idx="16636">50</cx:pt>
          <cx:pt idx="16637">36</cx:pt>
          <cx:pt idx="16638">73</cx:pt>
          <cx:pt idx="16639">61</cx:pt>
          <cx:pt idx="16640">58</cx:pt>
          <cx:pt idx="16641">52</cx:pt>
          <cx:pt idx="16642">64</cx:pt>
          <cx:pt idx="16643">52</cx:pt>
          <cx:pt idx="16644">42</cx:pt>
          <cx:pt idx="16645">53</cx:pt>
          <cx:pt idx="16646">60</cx:pt>
          <cx:pt idx="16647">36</cx:pt>
          <cx:pt idx="16648">30</cx:pt>
          <cx:pt idx="16649">54</cx:pt>
          <cx:pt idx="16650">75</cx:pt>
          <cx:pt idx="16651">50</cx:pt>
          <cx:pt idx="16652">64</cx:pt>
          <cx:pt idx="16653">65</cx:pt>
          <cx:pt idx="16654">16</cx:pt>
          <cx:pt idx="16655">45</cx:pt>
          <cx:pt idx="16656">53</cx:pt>
          <cx:pt idx="16657">69</cx:pt>
          <cx:pt idx="16658">59</cx:pt>
          <cx:pt idx="16659">55</cx:pt>
          <cx:pt idx="16660">57</cx:pt>
          <cx:pt idx="16661">59</cx:pt>
          <cx:pt idx="16662">72</cx:pt>
          <cx:pt idx="16663">62</cx:pt>
          <cx:pt idx="16664">58</cx:pt>
          <cx:pt idx="16665">56</cx:pt>
          <cx:pt idx="16666">53</cx:pt>
          <cx:pt idx="16667">58</cx:pt>
          <cx:pt idx="16668">63</cx:pt>
          <cx:pt idx="16669">55</cx:pt>
          <cx:pt idx="16670">70</cx:pt>
          <cx:pt idx="16671">71</cx:pt>
          <cx:pt idx="16672">42</cx:pt>
          <cx:pt idx="16673">62</cx:pt>
          <cx:pt idx="16674">45</cx:pt>
          <cx:pt idx="16675">56</cx:pt>
          <cx:pt idx="16676">55</cx:pt>
          <cx:pt idx="16677">61</cx:pt>
          <cx:pt idx="16678">49</cx:pt>
          <cx:pt idx="16679">62</cx:pt>
          <cx:pt idx="16680">52</cx:pt>
          <cx:pt idx="16681">55</cx:pt>
          <cx:pt idx="16682">69</cx:pt>
          <cx:pt idx="16683">60</cx:pt>
          <cx:pt idx="16684">74</cx:pt>
          <cx:pt idx="16685">62</cx:pt>
          <cx:pt idx="16686">59</cx:pt>
          <cx:pt idx="16687">62</cx:pt>
          <cx:pt idx="16688">60</cx:pt>
          <cx:pt idx="16689">66</cx:pt>
          <cx:pt idx="16690">25</cx:pt>
          <cx:pt idx="16691">61</cx:pt>
          <cx:pt idx="16692">59</cx:pt>
          <cx:pt idx="16693">68</cx:pt>
          <cx:pt idx="16694">63</cx:pt>
          <cx:pt idx="16695">57</cx:pt>
          <cx:pt idx="16696">54</cx:pt>
          <cx:pt idx="16697">49</cx:pt>
          <cx:pt idx="16698">59</cx:pt>
          <cx:pt idx="16699">50</cx:pt>
          <cx:pt idx="16700">60</cx:pt>
          <cx:pt idx="16701">45</cx:pt>
          <cx:pt idx="16702">58</cx:pt>
          <cx:pt idx="16703">52</cx:pt>
          <cx:pt idx="16704">83</cx:pt>
          <cx:pt idx="16705">79</cx:pt>
          <cx:pt idx="16706">55</cx:pt>
          <cx:pt idx="16707">64</cx:pt>
          <cx:pt idx="16708">62</cx:pt>
          <cx:pt idx="16709">73</cx:pt>
          <cx:pt idx="16710">58</cx:pt>
          <cx:pt idx="16711">45</cx:pt>
          <cx:pt idx="16712">45</cx:pt>
          <cx:pt idx="16713">51</cx:pt>
          <cx:pt idx="16714">45</cx:pt>
          <cx:pt idx="16715">61</cx:pt>
          <cx:pt idx="16716">58</cx:pt>
          <cx:pt idx="16717">58</cx:pt>
          <cx:pt idx="16718">30</cx:pt>
          <cx:pt idx="16719">65</cx:pt>
          <cx:pt idx="16720">60</cx:pt>
          <cx:pt idx="16721">31</cx:pt>
          <cx:pt idx="16722">50</cx:pt>
          <cx:pt idx="16723">62</cx:pt>
          <cx:pt idx="16724">61</cx:pt>
          <cx:pt idx="16725">88</cx:pt>
          <cx:pt idx="16726">72</cx:pt>
          <cx:pt idx="16727">50</cx:pt>
          <cx:pt idx="16728">51</cx:pt>
          <cx:pt idx="16729">66</cx:pt>
          <cx:pt idx="16730">61</cx:pt>
          <cx:pt idx="16731">69</cx:pt>
          <cx:pt idx="16732">70</cx:pt>
          <cx:pt idx="16733">50</cx:pt>
          <cx:pt idx="16734">61</cx:pt>
          <cx:pt idx="16735">58</cx:pt>
          <cx:pt idx="16736">63</cx:pt>
          <cx:pt idx="16737">64</cx:pt>
          <cx:pt idx="16738">60</cx:pt>
          <cx:pt idx="16739">57</cx:pt>
          <cx:pt idx="16740">58</cx:pt>
          <cx:pt idx="16741">61</cx:pt>
          <cx:pt idx="16742">60</cx:pt>
          <cx:pt idx="16743">72</cx:pt>
          <cx:pt idx="16744">51</cx:pt>
          <cx:pt idx="16745">55</cx:pt>
          <cx:pt idx="16746">60</cx:pt>
          <cx:pt idx="16747">55</cx:pt>
          <cx:pt idx="16748">57</cx:pt>
          <cx:pt idx="16749">65</cx:pt>
          <cx:pt idx="16750">55</cx:pt>
          <cx:pt idx="16751">31</cx:pt>
          <cx:pt idx="16752">52</cx:pt>
          <cx:pt idx="16753">41</cx:pt>
          <cx:pt idx="16754">41</cx:pt>
          <cx:pt idx="16755">65</cx:pt>
          <cx:pt idx="16756">62</cx:pt>
          <cx:pt idx="16757">57</cx:pt>
          <cx:pt idx="16758">56</cx:pt>
          <cx:pt idx="16759">60</cx:pt>
          <cx:pt idx="16760">53</cx:pt>
          <cx:pt idx="16761">57</cx:pt>
          <cx:pt idx="16762">50</cx:pt>
          <cx:pt idx="16763">58</cx:pt>
          <cx:pt idx="16764">91</cx:pt>
          <cx:pt idx="16765">69</cx:pt>
          <cx:pt idx="16766">62</cx:pt>
          <cx:pt idx="16767">45</cx:pt>
          <cx:pt idx="16768">41</cx:pt>
          <cx:pt idx="16769">69</cx:pt>
          <cx:pt idx="16770">57</cx:pt>
          <cx:pt idx="16771">58</cx:pt>
          <cx:pt idx="16772">59</cx:pt>
          <cx:pt idx="16773">60</cx:pt>
          <cx:pt idx="16774">59</cx:pt>
          <cx:pt idx="16775">60</cx:pt>
          <cx:pt idx="16776">63</cx:pt>
          <cx:pt idx="16777">70</cx:pt>
          <cx:pt idx="16778">59</cx:pt>
          <cx:pt idx="16779">68</cx:pt>
          <cx:pt idx="16780">58</cx:pt>
          <cx:pt idx="16781">56</cx:pt>
          <cx:pt idx="16782">45</cx:pt>
          <cx:pt idx="16783">72</cx:pt>
          <cx:pt idx="16784">47</cx:pt>
          <cx:pt idx="16785">61</cx:pt>
          <cx:pt idx="16786">74</cx:pt>
          <cx:pt idx="16787">69</cx:pt>
          <cx:pt idx="16788">68</cx:pt>
          <cx:pt idx="16789">76</cx:pt>
          <cx:pt idx="16790">56</cx:pt>
          <cx:pt idx="16791">76</cx:pt>
          <cx:pt idx="16792">68</cx:pt>
          <cx:pt idx="16793">58</cx:pt>
          <cx:pt idx="16794">59</cx:pt>
          <cx:pt idx="16795">57</cx:pt>
          <cx:pt idx="16796">42</cx:pt>
          <cx:pt idx="16797">61</cx:pt>
          <cx:pt idx="16798">60</cx:pt>
          <cx:pt idx="16799">29</cx:pt>
          <cx:pt idx="16800">56</cx:pt>
          <cx:pt idx="16801">58</cx:pt>
          <cx:pt idx="16802">45</cx:pt>
          <cx:pt idx="16803">57</cx:pt>
          <cx:pt idx="16804">63</cx:pt>
          <cx:pt idx="16805">60</cx:pt>
          <cx:pt idx="16806">72</cx:pt>
          <cx:pt idx="16807">59</cx:pt>
          <cx:pt idx="16808">62</cx:pt>
          <cx:pt idx="16809">62</cx:pt>
          <cx:pt idx="16810">62</cx:pt>
          <cx:pt idx="16811">48</cx:pt>
          <cx:pt idx="16812">56</cx:pt>
          <cx:pt idx="16813">69</cx:pt>
          <cx:pt idx="16814">53</cx:pt>
          <cx:pt idx="16815">80</cx:pt>
          <cx:pt idx="16816">42</cx:pt>
          <cx:pt idx="16817">72</cx:pt>
          <cx:pt idx="16818">60</cx:pt>
          <cx:pt idx="16819">59</cx:pt>
          <cx:pt idx="16820">59</cx:pt>
          <cx:pt idx="16821">63</cx:pt>
          <cx:pt idx="16822">53</cx:pt>
          <cx:pt idx="16823">59</cx:pt>
          <cx:pt idx="16824">78</cx:pt>
          <cx:pt idx="16825">61</cx:pt>
          <cx:pt idx="16826">63</cx:pt>
          <cx:pt idx="16827">69</cx:pt>
          <cx:pt idx="16828">74</cx:pt>
          <cx:pt idx="16829">69</cx:pt>
          <cx:pt idx="16830">41</cx:pt>
          <cx:pt idx="16831">66</cx:pt>
          <cx:pt idx="16832">63</cx:pt>
          <cx:pt idx="16833">61</cx:pt>
          <cx:pt idx="16834">62</cx:pt>
          <cx:pt idx="16835">60</cx:pt>
          <cx:pt idx="16836">51</cx:pt>
          <cx:pt idx="16837">66</cx:pt>
          <cx:pt idx="16838">46</cx:pt>
          <cx:pt idx="16839">48</cx:pt>
          <cx:pt idx="16840">58</cx:pt>
          <cx:pt idx="16841">61</cx:pt>
          <cx:pt idx="16842">74</cx:pt>
          <cx:pt idx="16843">44</cx:pt>
          <cx:pt idx="16844">61</cx:pt>
          <cx:pt idx="16845">66</cx:pt>
          <cx:pt idx="16846">63</cx:pt>
          <cx:pt idx="16847">59</cx:pt>
          <cx:pt idx="16848">69</cx:pt>
          <cx:pt idx="16849">55</cx:pt>
          <cx:pt idx="16850">40</cx:pt>
          <cx:pt idx="16851">51</cx:pt>
          <cx:pt idx="16852">66</cx:pt>
          <cx:pt idx="16853">65</cx:pt>
          <cx:pt idx="16854">64</cx:pt>
          <cx:pt idx="16855">51</cx:pt>
          <cx:pt idx="16856">55</cx:pt>
          <cx:pt idx="16857">65</cx:pt>
          <cx:pt idx="16858">77</cx:pt>
          <cx:pt idx="16859">66</cx:pt>
          <cx:pt idx="16860">60</cx:pt>
          <cx:pt idx="16861">83</cx:pt>
          <cx:pt idx="16862">58</cx:pt>
          <cx:pt idx="16863">56</cx:pt>
          <cx:pt idx="16864">60</cx:pt>
          <cx:pt idx="16865">34</cx:pt>
          <cx:pt idx="16866">65</cx:pt>
          <cx:pt idx="16867">66</cx:pt>
          <cx:pt idx="16868">60</cx:pt>
          <cx:pt idx="16869">46</cx:pt>
          <cx:pt idx="16870">67</cx:pt>
          <cx:pt idx="16871">70</cx:pt>
          <cx:pt idx="16872">62</cx:pt>
          <cx:pt idx="16873">60</cx:pt>
          <cx:pt idx="16874">63</cx:pt>
          <cx:pt idx="16875">64</cx:pt>
          <cx:pt idx="16876">75</cx:pt>
          <cx:pt idx="16877">56</cx:pt>
          <cx:pt idx="16878">61</cx:pt>
          <cx:pt idx="16879">66</cx:pt>
          <cx:pt idx="16880">38</cx:pt>
          <cx:pt idx="16881">60</cx:pt>
          <cx:pt idx="16882">70</cx:pt>
          <cx:pt idx="16883">63</cx:pt>
          <cx:pt idx="16884">58</cx:pt>
          <cx:pt idx="16885">61</cx:pt>
          <cx:pt idx="16886">64</cx:pt>
          <cx:pt idx="16887">70</cx:pt>
          <cx:pt idx="16888">58</cx:pt>
          <cx:pt idx="16889">80</cx:pt>
          <cx:pt idx="16890">57</cx:pt>
          <cx:pt idx="16891">53</cx:pt>
          <cx:pt idx="16892">62</cx:pt>
          <cx:pt idx="16893">37</cx:pt>
          <cx:pt idx="16894">62</cx:pt>
          <cx:pt idx="16895">69</cx:pt>
          <cx:pt idx="16896">60</cx:pt>
          <cx:pt idx="16897">63</cx:pt>
          <cx:pt idx="16898">63</cx:pt>
          <cx:pt idx="16899">37</cx:pt>
          <cx:pt idx="16900">61</cx:pt>
          <cx:pt idx="16901">57</cx:pt>
          <cx:pt idx="16902">41</cx:pt>
          <cx:pt idx="16903">62</cx:pt>
          <cx:pt idx="16904">60</cx:pt>
          <cx:pt idx="16905">61</cx:pt>
          <cx:pt idx="16906">60</cx:pt>
          <cx:pt idx="16907">56</cx:pt>
          <cx:pt idx="16908">54</cx:pt>
          <cx:pt idx="16909">72</cx:pt>
          <cx:pt idx="16910">64</cx:pt>
          <cx:pt idx="16911">56</cx:pt>
          <cx:pt idx="16912">62</cx:pt>
          <cx:pt idx="16913">77</cx:pt>
          <cx:pt idx="16914">32</cx:pt>
          <cx:pt idx="16915">74</cx:pt>
          <cx:pt idx="16916">66</cx:pt>
          <cx:pt idx="16917">63</cx:pt>
          <cx:pt idx="16918">34</cx:pt>
          <cx:pt idx="16919">71</cx:pt>
          <cx:pt idx="16920">43</cx:pt>
          <cx:pt idx="16921">53</cx:pt>
          <cx:pt idx="16922">61</cx:pt>
          <cx:pt idx="16923">54</cx:pt>
          <cx:pt idx="16924">51</cx:pt>
          <cx:pt idx="16925">65</cx:pt>
          <cx:pt idx="16926">72</cx:pt>
          <cx:pt idx="16927">44</cx:pt>
          <cx:pt idx="16928">67</cx:pt>
          <cx:pt idx="16929">34</cx:pt>
          <cx:pt idx="16930">67</cx:pt>
          <cx:pt idx="16931">62</cx:pt>
          <cx:pt idx="16932">63</cx:pt>
          <cx:pt idx="16933">33</cx:pt>
          <cx:pt idx="16934">57</cx:pt>
          <cx:pt idx="16935">59</cx:pt>
          <cx:pt idx="16936">60</cx:pt>
          <cx:pt idx="16937">45</cx:pt>
          <cx:pt idx="16938">66</cx:pt>
          <cx:pt idx="16939">56</cx:pt>
          <cx:pt idx="16940">66</cx:pt>
          <cx:pt idx="16941">32</cx:pt>
          <cx:pt idx="16942">51</cx:pt>
          <cx:pt idx="16943">68</cx:pt>
          <cx:pt idx="16944">54</cx:pt>
          <cx:pt idx="16945">64</cx:pt>
          <cx:pt idx="16946">52</cx:pt>
          <cx:pt idx="16947">69</cx:pt>
          <cx:pt idx="16948">68</cx:pt>
          <cx:pt idx="16949">59</cx:pt>
          <cx:pt idx="16950">62</cx:pt>
          <cx:pt idx="16951">65</cx:pt>
          <cx:pt idx="16952">59</cx:pt>
          <cx:pt idx="16953">58</cx:pt>
          <cx:pt idx="16954">71</cx:pt>
          <cx:pt idx="16955">59</cx:pt>
          <cx:pt idx="16956">39</cx:pt>
          <cx:pt idx="16957">51</cx:pt>
          <cx:pt idx="16958">60</cx:pt>
          <cx:pt idx="16959">58</cx:pt>
          <cx:pt idx="16960">58</cx:pt>
          <cx:pt idx="16961">56</cx:pt>
          <cx:pt idx="16962">47</cx:pt>
          <cx:pt idx="16963">59</cx:pt>
          <cx:pt idx="16964">58</cx:pt>
          <cx:pt idx="16965">45</cx:pt>
          <cx:pt idx="16966">60</cx:pt>
          <cx:pt idx="16967">70</cx:pt>
          <cx:pt idx="16968">46</cx:pt>
          <cx:pt idx="16969">58</cx:pt>
          <cx:pt idx="16970">64</cx:pt>
          <cx:pt idx="16971">46</cx:pt>
          <cx:pt idx="16972">79</cx:pt>
          <cx:pt idx="16973">64</cx:pt>
          <cx:pt idx="16974">54</cx:pt>
          <cx:pt idx="16975">52</cx:pt>
          <cx:pt idx="16976">41</cx:pt>
          <cx:pt idx="16977">56</cx:pt>
          <cx:pt idx="16978">45</cx:pt>
          <cx:pt idx="16979">67</cx:pt>
          <cx:pt idx="16980">67</cx:pt>
          <cx:pt idx="16981">71</cx:pt>
          <cx:pt idx="16982">71</cx:pt>
          <cx:pt idx="16983">64</cx:pt>
          <cx:pt idx="16984">58</cx:pt>
          <cx:pt idx="16985">61</cx:pt>
          <cx:pt idx="16986">42</cx:pt>
          <cx:pt idx="16987">46</cx:pt>
          <cx:pt idx="16988">63</cx:pt>
          <cx:pt idx="16989">28</cx:pt>
          <cx:pt idx="16990">37</cx:pt>
          <cx:pt idx="16991">35</cx:pt>
          <cx:pt idx="16992">57</cx:pt>
          <cx:pt idx="16993">65</cx:pt>
          <cx:pt idx="16994">48</cx:pt>
          <cx:pt idx="16995">60</cx:pt>
          <cx:pt idx="16996">68</cx:pt>
          <cx:pt idx="16997">58</cx:pt>
          <cx:pt idx="16998">54</cx:pt>
          <cx:pt idx="16999">70</cx:pt>
          <cx:pt idx="17000">53</cx:pt>
          <cx:pt idx="17001">51</cx:pt>
          <cx:pt idx="17002">65</cx:pt>
          <cx:pt idx="17003">70</cx:pt>
          <cx:pt idx="17004">71</cx:pt>
          <cx:pt idx="17005">65</cx:pt>
          <cx:pt idx="17006">61</cx:pt>
          <cx:pt idx="17007">64</cx:pt>
          <cx:pt idx="17008">63</cx:pt>
          <cx:pt idx="17009">63</cx:pt>
          <cx:pt idx="17010">64</cx:pt>
          <cx:pt idx="17011">69</cx:pt>
          <cx:pt idx="17012">73</cx:pt>
          <cx:pt idx="17013">69</cx:pt>
          <cx:pt idx="17014">58</cx:pt>
          <cx:pt idx="17015">72</cx:pt>
          <cx:pt idx="17016">59</cx:pt>
          <cx:pt idx="17017">68</cx:pt>
          <cx:pt idx="17018">36</cx:pt>
          <cx:pt idx="17019">63</cx:pt>
          <cx:pt idx="17020">56</cx:pt>
          <cx:pt idx="17021">71</cx:pt>
          <cx:pt idx="17022">74</cx:pt>
          <cx:pt idx="17023">61</cx:pt>
          <cx:pt idx="17024">61</cx:pt>
          <cx:pt idx="17025">62</cx:pt>
          <cx:pt idx="17026">63</cx:pt>
          <cx:pt idx="17027">74</cx:pt>
          <cx:pt idx="17028">38</cx:pt>
          <cx:pt idx="17029">50</cx:pt>
          <cx:pt idx="17030">55</cx:pt>
          <cx:pt idx="17031">57</cx:pt>
          <cx:pt idx="17032">64</cx:pt>
          <cx:pt idx="17033">70</cx:pt>
          <cx:pt idx="17034">75</cx:pt>
          <cx:pt idx="17035">60</cx:pt>
          <cx:pt idx="17036">57</cx:pt>
          <cx:pt idx="17037">70</cx:pt>
          <cx:pt idx="17038">69</cx:pt>
          <cx:pt idx="17039">74</cx:pt>
          <cx:pt idx="17040">65</cx:pt>
          <cx:pt idx="17041">64</cx:pt>
          <cx:pt idx="17042">60</cx:pt>
          <cx:pt idx="17043">57</cx:pt>
          <cx:pt idx="17044">53</cx:pt>
          <cx:pt idx="17045">62</cx:pt>
          <cx:pt idx="17046">70</cx:pt>
          <cx:pt idx="17047">57</cx:pt>
          <cx:pt idx="17048">62</cx:pt>
          <cx:pt idx="17049">50</cx:pt>
          <cx:pt idx="17050">64</cx:pt>
          <cx:pt idx="17051">87</cx:pt>
          <cx:pt idx="17052">73</cx:pt>
          <cx:pt idx="17053">62</cx:pt>
          <cx:pt idx="17054">65</cx:pt>
          <cx:pt idx="17055">51</cx:pt>
          <cx:pt idx="17056">61</cx:pt>
          <cx:pt idx="17057">56</cx:pt>
          <cx:pt idx="17058">62</cx:pt>
          <cx:pt idx="17059">57</cx:pt>
          <cx:pt idx="17060">59</cx:pt>
          <cx:pt idx="17061">47</cx:pt>
          <cx:pt idx="17062">49</cx:pt>
          <cx:pt idx="17063">56</cx:pt>
          <cx:pt idx="17064">63</cx:pt>
          <cx:pt idx="17065">64</cx:pt>
          <cx:pt idx="17066">45</cx:pt>
          <cx:pt idx="17067">62</cx:pt>
          <cx:pt idx="17068">57</cx:pt>
          <cx:pt idx="17069">62</cx:pt>
          <cx:pt idx="17070">56</cx:pt>
          <cx:pt idx="17071">40</cx:pt>
          <cx:pt idx="17072">63</cx:pt>
          <cx:pt idx="17073">66</cx:pt>
          <cx:pt idx="17074">43</cx:pt>
          <cx:pt idx="17075">67</cx:pt>
          <cx:pt idx="17076">55</cx:pt>
          <cx:pt idx="17077">51</cx:pt>
          <cx:pt idx="17078">50</cx:pt>
          <cx:pt idx="17079">57</cx:pt>
          <cx:pt idx="17080">63</cx:pt>
          <cx:pt idx="17081">57</cx:pt>
          <cx:pt idx="17082">75</cx:pt>
          <cx:pt idx="17083">71</cx:pt>
          <cx:pt idx="17084">58</cx:pt>
          <cx:pt idx="17085">67</cx:pt>
          <cx:pt idx="17086">59</cx:pt>
          <cx:pt idx="17087">46</cx:pt>
          <cx:pt idx="17088">43</cx:pt>
          <cx:pt idx="17089">80</cx:pt>
          <cx:pt idx="17090">62</cx:pt>
          <cx:pt idx="17091">63</cx:pt>
          <cx:pt idx="17092">53</cx:pt>
          <cx:pt idx="17093">75</cx:pt>
          <cx:pt idx="17094">60</cx:pt>
          <cx:pt idx="17095">58</cx:pt>
          <cx:pt idx="17096">72</cx:pt>
          <cx:pt idx="17097">54</cx:pt>
          <cx:pt idx="17098">62</cx:pt>
          <cx:pt idx="17099">45</cx:pt>
          <cx:pt idx="17100">40</cx:pt>
          <cx:pt idx="17101">64</cx:pt>
          <cx:pt idx="17102">56</cx:pt>
          <cx:pt idx="17103">38</cx:pt>
          <cx:pt idx="17104">78</cx:pt>
          <cx:pt idx="17105">45</cx:pt>
          <cx:pt idx="17106">53</cx:pt>
          <cx:pt idx="17107">63</cx:pt>
          <cx:pt idx="17108">63</cx:pt>
          <cx:pt idx="17109">57</cx:pt>
          <cx:pt idx="17110">64</cx:pt>
          <cx:pt idx="17111">66</cx:pt>
          <cx:pt idx="17112">59</cx:pt>
          <cx:pt idx="17113">57</cx:pt>
          <cx:pt idx="17114">78</cx:pt>
          <cx:pt idx="17115">61</cx:pt>
          <cx:pt idx="17116">58</cx:pt>
          <cx:pt idx="17117">59</cx:pt>
          <cx:pt idx="17118">56</cx:pt>
          <cx:pt idx="17119">60</cx:pt>
          <cx:pt idx="17120">59</cx:pt>
          <cx:pt idx="17121">42</cx:pt>
          <cx:pt idx="17122">63</cx:pt>
          <cx:pt idx="17123">67</cx:pt>
          <cx:pt idx="17124">55</cx:pt>
          <cx:pt idx="17125">57</cx:pt>
          <cx:pt idx="17126">63</cx:pt>
          <cx:pt idx="17127">68</cx:pt>
          <cx:pt idx="17128">83</cx:pt>
          <cx:pt idx="17129">71</cx:pt>
          <cx:pt idx="17130">54</cx:pt>
          <cx:pt idx="17131">51</cx:pt>
          <cx:pt idx="17132">57</cx:pt>
          <cx:pt idx="17133">57</cx:pt>
          <cx:pt idx="17134">72</cx:pt>
          <cx:pt idx="17135">53</cx:pt>
          <cx:pt idx="17136">64</cx:pt>
          <cx:pt idx="17137">56</cx:pt>
          <cx:pt idx="17138">67</cx:pt>
          <cx:pt idx="17139">53</cx:pt>
          <cx:pt idx="17140">72</cx:pt>
          <cx:pt idx="17141">51</cx:pt>
          <cx:pt idx="17142">56</cx:pt>
          <cx:pt idx="17143">44</cx:pt>
          <cx:pt idx="17144">60</cx:pt>
          <cx:pt idx="17145">59</cx:pt>
          <cx:pt idx="17146">65</cx:pt>
          <cx:pt idx="17147">70</cx:pt>
          <cx:pt idx="17148">63</cx:pt>
          <cx:pt idx="17149">72</cx:pt>
          <cx:pt idx="17150">61</cx:pt>
          <cx:pt idx="17151">87</cx:pt>
          <cx:pt idx="17152">31</cx:pt>
          <cx:pt idx="17153">53</cx:pt>
          <cx:pt idx="17154">50</cx:pt>
          <cx:pt idx="17155">72</cx:pt>
          <cx:pt idx="17156">38</cx:pt>
          <cx:pt idx="17157">59</cx:pt>
          <cx:pt idx="17158">70</cx:pt>
          <cx:pt idx="17159">65</cx:pt>
          <cx:pt idx="17160">57</cx:pt>
          <cx:pt idx="17161">46</cx:pt>
          <cx:pt idx="17162">70</cx:pt>
          <cx:pt idx="17163">64</cx:pt>
          <cx:pt idx="17164">56</cx:pt>
          <cx:pt idx="17165">62</cx:pt>
          <cx:pt idx="17166">43</cx:pt>
          <cx:pt idx="17167">60</cx:pt>
          <cx:pt idx="17168">43</cx:pt>
          <cx:pt idx="17169">71</cx:pt>
          <cx:pt idx="17170">52</cx:pt>
          <cx:pt idx="17171">59</cx:pt>
          <cx:pt idx="17172">62</cx:pt>
          <cx:pt idx="17173">58</cx:pt>
          <cx:pt idx="17174">59</cx:pt>
          <cx:pt idx="17175">55</cx:pt>
          <cx:pt idx="17176">52</cx:pt>
          <cx:pt idx="17177">65</cx:pt>
          <cx:pt idx="17178">61</cx:pt>
          <cx:pt idx="17179">58</cx:pt>
          <cx:pt idx="17180">61</cx:pt>
          <cx:pt idx="17181">65</cx:pt>
          <cx:pt idx="17182">64</cx:pt>
          <cx:pt idx="17183">82</cx:pt>
          <cx:pt idx="17184">71</cx:pt>
          <cx:pt idx="17185">56</cx:pt>
          <cx:pt idx="17186">32</cx:pt>
          <cx:pt idx="17187">63</cx:pt>
          <cx:pt idx="17188">41</cx:pt>
          <cx:pt idx="17189">63</cx:pt>
          <cx:pt idx="17190">54</cx:pt>
          <cx:pt idx="17191">58</cx:pt>
          <cx:pt idx="17192">52</cx:pt>
          <cx:pt idx="17193">78</cx:pt>
          <cx:pt idx="17194">32</cx:pt>
          <cx:pt idx="17195">34</cx:pt>
          <cx:pt idx="17196">53</cx:pt>
          <cx:pt idx="17197">55</cx:pt>
          <cx:pt idx="17198">62</cx:pt>
          <cx:pt idx="17199">59</cx:pt>
          <cx:pt idx="17200">45</cx:pt>
          <cx:pt idx="17201">58</cx:pt>
          <cx:pt idx="17202">50</cx:pt>
          <cx:pt idx="17203">66</cx:pt>
          <cx:pt idx="17204">44</cx:pt>
          <cx:pt idx="17205">62</cx:pt>
          <cx:pt idx="17206">66</cx:pt>
          <cx:pt idx="17207">54</cx:pt>
          <cx:pt idx="17208">54</cx:pt>
          <cx:pt idx="17209">37</cx:pt>
          <cx:pt idx="17210">70</cx:pt>
          <cx:pt idx="17211">74</cx:pt>
          <cx:pt idx="17212">69</cx:pt>
          <cx:pt idx="17213">74</cx:pt>
          <cx:pt idx="17214">55</cx:pt>
          <cx:pt idx="17215">62</cx:pt>
          <cx:pt idx="17216">66</cx:pt>
          <cx:pt idx="17217">68</cx:pt>
          <cx:pt idx="17218">63</cx:pt>
          <cx:pt idx="17219">53</cx:pt>
          <cx:pt idx="17220">37</cx:pt>
          <cx:pt idx="17221">48</cx:pt>
          <cx:pt idx="17222">58</cx:pt>
          <cx:pt idx="17223">56</cx:pt>
          <cx:pt idx="17224">74</cx:pt>
          <cx:pt idx="17225">59</cx:pt>
          <cx:pt idx="17226">62</cx:pt>
          <cx:pt idx="17227">53</cx:pt>
          <cx:pt idx="17228">65</cx:pt>
          <cx:pt idx="17229">70</cx:pt>
          <cx:pt idx="17230">49</cx:pt>
          <cx:pt idx="17231">48</cx:pt>
          <cx:pt idx="17232">58</cx:pt>
          <cx:pt idx="17233">51</cx:pt>
          <cx:pt idx="17234">40</cx:pt>
          <cx:pt idx="17235">66</cx:pt>
          <cx:pt idx="17236">62</cx:pt>
          <cx:pt idx="17237">61</cx:pt>
          <cx:pt idx="17238">50</cx:pt>
          <cx:pt idx="17239">63</cx:pt>
          <cx:pt idx="17240">59</cx:pt>
          <cx:pt idx="17241">59</cx:pt>
          <cx:pt idx="17242">59</cx:pt>
          <cx:pt idx="17243">72</cx:pt>
          <cx:pt idx="17244">66</cx:pt>
          <cx:pt idx="17245">70</cx:pt>
          <cx:pt idx="17246">58</cx:pt>
          <cx:pt idx="17247">55</cx:pt>
          <cx:pt idx="17248">65</cx:pt>
          <cx:pt idx="17249">57</cx:pt>
          <cx:pt idx="17250">65</cx:pt>
          <cx:pt idx="17251">48</cx:pt>
          <cx:pt idx="17252">42</cx:pt>
          <cx:pt idx="17253">55</cx:pt>
          <cx:pt idx="17254">61</cx:pt>
          <cx:pt idx="17255">69</cx:pt>
          <cx:pt idx="17256">57</cx:pt>
          <cx:pt idx="17257">52</cx:pt>
          <cx:pt idx="17258">68</cx:pt>
          <cx:pt idx="17259">56</cx:pt>
          <cx:pt idx="17260">83</cx:pt>
          <cx:pt idx="17261">50</cx:pt>
          <cx:pt idx="17262">70</cx:pt>
          <cx:pt idx="17263">56</cx:pt>
          <cx:pt idx="17264">62</cx:pt>
          <cx:pt idx="17265">79</cx:pt>
          <cx:pt idx="17266">58</cx:pt>
          <cx:pt idx="17267">58</cx:pt>
          <cx:pt idx="17268">45</cx:pt>
          <cx:pt idx="17269">49</cx:pt>
          <cx:pt idx="17270">59</cx:pt>
          <cx:pt idx="17271">38</cx:pt>
          <cx:pt idx="17272">54</cx:pt>
          <cx:pt idx="17273">69</cx:pt>
          <cx:pt idx="17274">72</cx:pt>
          <cx:pt idx="17275">58</cx:pt>
          <cx:pt idx="17276">55</cx:pt>
          <cx:pt idx="17277">47</cx:pt>
          <cx:pt idx="17278">62</cx:pt>
          <cx:pt idx="17279">57</cx:pt>
          <cx:pt idx="17280">65</cx:pt>
          <cx:pt idx="17281">57</cx:pt>
          <cx:pt idx="17282">72</cx:pt>
          <cx:pt idx="17283">64</cx:pt>
          <cx:pt idx="17284">75</cx:pt>
          <cx:pt idx="17285">53</cx:pt>
          <cx:pt idx="17286">72</cx:pt>
          <cx:pt idx="17287">72</cx:pt>
          <cx:pt idx="17288">50</cx:pt>
          <cx:pt idx="17289">38</cx:pt>
          <cx:pt idx="17290">49</cx:pt>
          <cx:pt idx="17291">72</cx:pt>
          <cx:pt idx="17292">48</cx:pt>
          <cx:pt idx="17293">63</cx:pt>
          <cx:pt idx="17294">71</cx:pt>
          <cx:pt idx="17295">61</cx:pt>
          <cx:pt idx="17296">59</cx:pt>
          <cx:pt idx="17297">52</cx:pt>
          <cx:pt idx="17298">62</cx:pt>
          <cx:pt idx="17299">63</cx:pt>
          <cx:pt idx="17300">61</cx:pt>
          <cx:pt idx="17301">56</cx:pt>
          <cx:pt idx="17302">47</cx:pt>
          <cx:pt idx="17303">57</cx:pt>
          <cx:pt idx="17304">42</cx:pt>
          <cx:pt idx="17305">55</cx:pt>
          <cx:pt idx="17306">45</cx:pt>
          <cx:pt idx="17307">63</cx:pt>
          <cx:pt idx="17308">54</cx:pt>
          <cx:pt idx="17309">56</cx:pt>
          <cx:pt idx="17310">62</cx:pt>
          <cx:pt idx="17311">61</cx:pt>
          <cx:pt idx="17312">52</cx:pt>
          <cx:pt idx="17313">43</cx:pt>
          <cx:pt idx="17314">52</cx:pt>
          <cx:pt idx="17315">31</cx:pt>
          <cx:pt idx="17316">67</cx:pt>
          <cx:pt idx="17317">50</cx:pt>
          <cx:pt idx="17318">58</cx:pt>
          <cx:pt idx="17319">67</cx:pt>
          <cx:pt idx="17320">71</cx:pt>
          <cx:pt idx="17321">55</cx:pt>
          <cx:pt idx="17322">61</cx:pt>
          <cx:pt idx="17323">36</cx:pt>
          <cx:pt idx="17324">70</cx:pt>
          <cx:pt idx="17325">62</cx:pt>
          <cx:pt idx="17326">58</cx:pt>
          <cx:pt idx="17327">72</cx:pt>
          <cx:pt idx="17328">50</cx:pt>
          <cx:pt idx="17329">72</cx:pt>
          <cx:pt idx="17330">67</cx:pt>
          <cx:pt idx="17331">68</cx:pt>
          <cx:pt idx="17332">74</cx:pt>
          <cx:pt idx="17333">58</cx:pt>
          <cx:pt idx="17334">33</cx:pt>
          <cx:pt idx="17335">60</cx:pt>
          <cx:pt idx="17336">62</cx:pt>
          <cx:pt idx="17337">43</cx:pt>
          <cx:pt idx="17338">69</cx:pt>
          <cx:pt idx="17339">60</cx:pt>
          <cx:pt idx="17340">68</cx:pt>
          <cx:pt idx="17341">67</cx:pt>
          <cx:pt idx="17342">70</cx:pt>
          <cx:pt idx="17343">51</cx:pt>
          <cx:pt idx="17344">55</cx:pt>
          <cx:pt idx="17345">56</cx:pt>
          <cx:pt idx="17346">60</cx:pt>
          <cx:pt idx="17347">54</cx:pt>
          <cx:pt idx="17348">55</cx:pt>
          <cx:pt idx="17349">40</cx:pt>
          <cx:pt idx="17350">58</cx:pt>
          <cx:pt idx="17351">61</cx:pt>
          <cx:pt idx="17352">62</cx:pt>
          <cx:pt idx="17353">44</cx:pt>
          <cx:pt idx="17354">40</cx:pt>
          <cx:pt idx="17355">61</cx:pt>
          <cx:pt idx="17356">30</cx:pt>
          <cx:pt idx="17357">57</cx:pt>
          <cx:pt idx="17358">51</cx:pt>
          <cx:pt idx="17359">65</cx:pt>
          <cx:pt idx="17360">72</cx:pt>
          <cx:pt idx="17361">66</cx:pt>
          <cx:pt idx="17362">53</cx:pt>
          <cx:pt idx="17363">52</cx:pt>
          <cx:pt idx="17364">70</cx:pt>
          <cx:pt idx="17365">55</cx:pt>
          <cx:pt idx="17366">66</cx:pt>
          <cx:pt idx="17367">71</cx:pt>
          <cx:pt idx="17368">65</cx:pt>
          <cx:pt idx="17369">58</cx:pt>
          <cx:pt idx="17370">64</cx:pt>
          <cx:pt idx="17371">68</cx:pt>
          <cx:pt idx="17372">58</cx:pt>
          <cx:pt idx="17373">54</cx:pt>
          <cx:pt idx="17374">65</cx:pt>
          <cx:pt idx="17375">57</cx:pt>
          <cx:pt idx="17376">59</cx:pt>
          <cx:pt idx="17377">60</cx:pt>
          <cx:pt idx="17378">54</cx:pt>
          <cx:pt idx="17379">61</cx:pt>
          <cx:pt idx="17380">73</cx:pt>
          <cx:pt idx="17381">40</cx:pt>
          <cx:pt idx="17382">55</cx:pt>
          <cx:pt idx="17383">57</cx:pt>
          <cx:pt idx="17384">75</cx:pt>
          <cx:pt idx="17385">66</cx:pt>
          <cx:pt idx="17386">55</cx:pt>
          <cx:pt idx="17387">64</cx:pt>
          <cx:pt idx="17388">48</cx:pt>
          <cx:pt idx="17389">61</cx:pt>
          <cx:pt idx="17390">72</cx:pt>
          <cx:pt idx="17391">57</cx:pt>
          <cx:pt idx="17392">48</cx:pt>
          <cx:pt idx="17393">53</cx:pt>
          <cx:pt idx="17394">60</cx:pt>
          <cx:pt idx="17395">68</cx:pt>
          <cx:pt idx="17396">67</cx:pt>
          <cx:pt idx="17397">67</cx:pt>
          <cx:pt idx="17398">68</cx:pt>
          <cx:pt idx="17399">47</cx:pt>
          <cx:pt idx="17400">53</cx:pt>
          <cx:pt idx="17401">67</cx:pt>
          <cx:pt idx="17402">32</cx:pt>
          <cx:pt idx="17403">69</cx:pt>
          <cx:pt idx="17404">58</cx:pt>
          <cx:pt idx="17405">52</cx:pt>
          <cx:pt idx="17406">57</cx:pt>
          <cx:pt idx="17407">32</cx:pt>
          <cx:pt idx="17408">55</cx:pt>
          <cx:pt idx="17409">53</cx:pt>
          <cx:pt idx="17410">51</cx:pt>
          <cx:pt idx="17411">49</cx:pt>
          <cx:pt idx="17412">57</cx:pt>
          <cx:pt idx="17413">57</cx:pt>
          <cx:pt idx="17414">66</cx:pt>
          <cx:pt idx="17415">57</cx:pt>
          <cx:pt idx="17416">39</cx:pt>
          <cx:pt idx="17417">31</cx:pt>
          <cx:pt idx="17418">61</cx:pt>
          <cx:pt idx="17419">62</cx:pt>
          <cx:pt idx="17420">61</cx:pt>
          <cx:pt idx="17421">61</cx:pt>
          <cx:pt idx="17422">54</cx:pt>
          <cx:pt idx="17423">56</cx:pt>
          <cx:pt idx="17424">42</cx:pt>
          <cx:pt idx="17425">55</cx:pt>
          <cx:pt idx="17426">70</cx:pt>
          <cx:pt idx="17427">62</cx:pt>
          <cx:pt idx="17428">69</cx:pt>
          <cx:pt idx="17429">72</cx:pt>
          <cx:pt idx="17430">68</cx:pt>
          <cx:pt idx="17431">56</cx:pt>
          <cx:pt idx="17432">34</cx:pt>
          <cx:pt idx="17433">70</cx:pt>
          <cx:pt idx="17434">63</cx:pt>
          <cx:pt idx="17435">55</cx:pt>
          <cx:pt idx="17436">61</cx:pt>
          <cx:pt idx="17437">52</cx:pt>
          <cx:pt idx="17438">56</cx:pt>
          <cx:pt idx="17439">45</cx:pt>
          <cx:pt idx="17440">58</cx:pt>
          <cx:pt idx="17441">48</cx:pt>
          <cx:pt idx="17442">65</cx:pt>
          <cx:pt idx="17443">59</cx:pt>
          <cx:pt idx="17444">39</cx:pt>
          <cx:pt idx="17445">67</cx:pt>
          <cx:pt idx="17446">66</cx:pt>
          <cx:pt idx="17447">67</cx:pt>
          <cx:pt idx="17448">51</cx:pt>
          <cx:pt idx="17449">63</cx:pt>
          <cx:pt idx="17450">61</cx:pt>
          <cx:pt idx="17451">60</cx:pt>
          <cx:pt idx="17452">68</cx:pt>
          <cx:pt idx="17453">54</cx:pt>
          <cx:pt idx="17454">51</cx:pt>
          <cx:pt idx="17455">62</cx:pt>
          <cx:pt idx="17456">62</cx:pt>
          <cx:pt idx="17457">54</cx:pt>
          <cx:pt idx="17458">65</cx:pt>
          <cx:pt idx="17459">44</cx:pt>
          <cx:pt idx="17460">51</cx:pt>
          <cx:pt idx="17461">57</cx:pt>
          <cx:pt idx="17462">52</cx:pt>
          <cx:pt idx="17463">59</cx:pt>
          <cx:pt idx="17464">69</cx:pt>
          <cx:pt idx="17465">55</cx:pt>
          <cx:pt idx="17466">72</cx:pt>
          <cx:pt idx="17467">69</cx:pt>
          <cx:pt idx="17468">45</cx:pt>
          <cx:pt idx="17469">34</cx:pt>
          <cx:pt idx="17470">56</cx:pt>
          <cx:pt idx="17471">56</cx:pt>
          <cx:pt idx="17472">64</cx:pt>
          <cx:pt idx="17473">47</cx:pt>
          <cx:pt idx="17474">59</cx:pt>
          <cx:pt idx="17475">57</cx:pt>
          <cx:pt idx="17476">69</cx:pt>
          <cx:pt idx="17477">53</cx:pt>
          <cx:pt idx="17478">61</cx:pt>
          <cx:pt idx="17479">69</cx:pt>
          <cx:pt idx="17480">77</cx:pt>
          <cx:pt idx="17481">42</cx:pt>
          <cx:pt idx="17482">64</cx:pt>
          <cx:pt idx="17483">62</cx:pt>
          <cx:pt idx="17484">64</cx:pt>
          <cx:pt idx="17485">77</cx:pt>
          <cx:pt idx="17486">61</cx:pt>
          <cx:pt idx="17487">66</cx:pt>
          <cx:pt idx="17488">57</cx:pt>
          <cx:pt idx="17489">49</cx:pt>
          <cx:pt idx="17490">42</cx:pt>
          <cx:pt idx="17491">48</cx:pt>
          <cx:pt idx="17492">57</cx:pt>
          <cx:pt idx="17493">60</cx:pt>
          <cx:pt idx="17494">54</cx:pt>
          <cx:pt idx="17495">59</cx:pt>
          <cx:pt idx="17496">71</cx:pt>
          <cx:pt idx="17497">56</cx:pt>
          <cx:pt idx="17498">59</cx:pt>
          <cx:pt idx="17499">60</cx:pt>
          <cx:pt idx="17500">67</cx:pt>
          <cx:pt idx="17501">73</cx:pt>
          <cx:pt idx="17502">61</cx:pt>
          <cx:pt idx="17503">51</cx:pt>
          <cx:pt idx="17504">59</cx:pt>
          <cx:pt idx="17505">34</cx:pt>
          <cx:pt idx="17506">59</cx:pt>
          <cx:pt idx="17507">32</cx:pt>
          <cx:pt idx="17508">66</cx:pt>
          <cx:pt idx="17509">47</cx:pt>
          <cx:pt idx="17510">65</cx:pt>
          <cx:pt idx="17511">62</cx:pt>
          <cx:pt idx="17512">50</cx:pt>
          <cx:pt idx="17513">55</cx:pt>
          <cx:pt idx="17514">59</cx:pt>
          <cx:pt idx="17515">73</cx:pt>
          <cx:pt idx="17516">56</cx:pt>
          <cx:pt idx="17517">55</cx:pt>
          <cx:pt idx="17518">68</cx:pt>
          <cx:pt idx="17519">55</cx:pt>
          <cx:pt idx="17520">30</cx:pt>
          <cx:pt idx="17521">82</cx:pt>
          <cx:pt idx="17522">59</cx:pt>
          <cx:pt idx="17523">71</cx:pt>
          <cx:pt idx="17524">65</cx:pt>
          <cx:pt idx="17525">54</cx:pt>
          <cx:pt idx="17526">46</cx:pt>
          <cx:pt idx="17527">59</cx:pt>
          <cx:pt idx="17528">44</cx:pt>
          <cx:pt idx="17529">52</cx:pt>
          <cx:pt idx="17530">32</cx:pt>
          <cx:pt idx="17531">55</cx:pt>
          <cx:pt idx="17532">73</cx:pt>
          <cx:pt idx="17533">59</cx:pt>
          <cx:pt idx="17534">65</cx:pt>
          <cx:pt idx="17535">44</cx:pt>
          <cx:pt idx="17536">63</cx:pt>
          <cx:pt idx="17537">57</cx:pt>
          <cx:pt idx="17538">64</cx:pt>
          <cx:pt idx="17539">70</cx:pt>
          <cx:pt idx="17540">72</cx:pt>
          <cx:pt idx="17541">70</cx:pt>
          <cx:pt idx="17542">73</cx:pt>
          <cx:pt idx="17543">68</cx:pt>
          <cx:pt idx="17544">57</cx:pt>
          <cx:pt idx="17545">70</cx:pt>
          <cx:pt idx="17546">65</cx:pt>
          <cx:pt idx="17547">46</cx:pt>
          <cx:pt idx="17548">61</cx:pt>
          <cx:pt idx="17549">54</cx:pt>
          <cx:pt idx="17550">62</cx:pt>
          <cx:pt idx="17551">55</cx:pt>
          <cx:pt idx="17552">58</cx:pt>
          <cx:pt idx="17553">56</cx:pt>
          <cx:pt idx="17554">43</cx:pt>
          <cx:pt idx="17555">69</cx:pt>
          <cx:pt idx="17556">54</cx:pt>
          <cx:pt idx="17557">58</cx:pt>
          <cx:pt idx="17558">55</cx:pt>
          <cx:pt idx="17559">56</cx:pt>
          <cx:pt idx="17560">61</cx:pt>
          <cx:pt idx="17561">38</cx:pt>
          <cx:pt idx="17562">53</cx:pt>
          <cx:pt idx="17563">62</cx:pt>
          <cx:pt idx="17564">54</cx:pt>
          <cx:pt idx="17565">55</cx:pt>
          <cx:pt idx="17566">69</cx:pt>
          <cx:pt idx="17567">56</cx:pt>
          <cx:pt idx="17568">66</cx:pt>
          <cx:pt idx="17569">43</cx:pt>
          <cx:pt idx="17570">54</cx:pt>
          <cx:pt idx="17571">49</cx:pt>
          <cx:pt idx="17572">33</cx:pt>
          <cx:pt idx="17573">60</cx:pt>
          <cx:pt idx="17574">56</cx:pt>
          <cx:pt idx="17575">52</cx:pt>
          <cx:pt idx="17576">56</cx:pt>
          <cx:pt idx="17577">34</cx:pt>
          <cx:pt idx="17578">40</cx:pt>
          <cx:pt idx="17579">54</cx:pt>
          <cx:pt idx="17580">61</cx:pt>
          <cx:pt idx="17581">56</cx:pt>
          <cx:pt idx="17582">66</cx:pt>
          <cx:pt idx="17583">45</cx:pt>
          <cx:pt idx="17584">62</cx:pt>
          <cx:pt idx="17585">53</cx:pt>
          <cx:pt idx="17586">50</cx:pt>
          <cx:pt idx="17587">61</cx:pt>
          <cx:pt idx="17588">54</cx:pt>
          <cx:pt idx="17589">36</cx:pt>
          <cx:pt idx="17590">73</cx:pt>
          <cx:pt idx="17591">51</cx:pt>
          <cx:pt idx="17592">57</cx:pt>
          <cx:pt idx="17593">50</cx:pt>
          <cx:pt idx="17594">60</cx:pt>
          <cx:pt idx="17595">55</cx:pt>
          <cx:pt idx="17596">58</cx:pt>
          <cx:pt idx="17597">49</cx:pt>
          <cx:pt idx="17598">58</cx:pt>
          <cx:pt idx="17599">58</cx:pt>
          <cx:pt idx="17600">54</cx:pt>
          <cx:pt idx="17601">34</cx:pt>
          <cx:pt idx="17602">53</cx:pt>
          <cx:pt idx="17603">59</cx:pt>
          <cx:pt idx="17604">49</cx:pt>
          <cx:pt idx="17605">55</cx:pt>
          <cx:pt idx="17606">45</cx:pt>
          <cx:pt idx="17607">54</cx:pt>
          <cx:pt idx="17608">41</cx:pt>
          <cx:pt idx="17609">69</cx:pt>
          <cx:pt idx="17610">84</cx:pt>
          <cx:pt idx="17611">63</cx:pt>
          <cx:pt idx="17612">61</cx:pt>
          <cx:pt idx="17613">61</cx:pt>
          <cx:pt idx="17614">64</cx:pt>
          <cx:pt idx="17615">54</cx:pt>
          <cx:pt idx="17616">42</cx:pt>
          <cx:pt idx="17617">57</cx:pt>
          <cx:pt idx="17618">75</cx:pt>
          <cx:pt idx="17619">65</cx:pt>
          <cx:pt idx="17620">59</cx:pt>
          <cx:pt idx="17621">53</cx:pt>
          <cx:pt idx="17622">44</cx:pt>
          <cx:pt idx="17623">64</cx:pt>
          <cx:pt idx="17624">32</cx:pt>
          <cx:pt idx="17625">60</cx:pt>
          <cx:pt idx="17626">61</cx:pt>
          <cx:pt idx="17627">67</cx:pt>
          <cx:pt idx="17628">50</cx:pt>
          <cx:pt idx="17629">76</cx:pt>
          <cx:pt idx="17630">44</cx:pt>
          <cx:pt idx="17631">42</cx:pt>
          <cx:pt idx="17632">63</cx:pt>
          <cx:pt idx="17633">62</cx:pt>
          <cx:pt idx="17634">62</cx:pt>
          <cx:pt idx="17635">51</cx:pt>
          <cx:pt idx="17636">57</cx:pt>
          <cx:pt idx="17637">59</cx:pt>
          <cx:pt idx="17638">56</cx:pt>
          <cx:pt idx="17639">58</cx:pt>
          <cx:pt idx="17640">74</cx:pt>
          <cx:pt idx="17641">72</cx:pt>
          <cx:pt idx="17642">51</cx:pt>
          <cx:pt idx="17643">52</cx:pt>
          <cx:pt idx="17644">64</cx:pt>
          <cx:pt idx="17645">40</cx:pt>
          <cx:pt idx="17646">58</cx:pt>
          <cx:pt idx="17647">72</cx:pt>
          <cx:pt idx="17648">58</cx:pt>
          <cx:pt idx="17649">69</cx:pt>
          <cx:pt idx="17650">61</cx:pt>
          <cx:pt idx="17651">60</cx:pt>
          <cx:pt idx="17652">57</cx:pt>
          <cx:pt idx="17653">64</cx:pt>
          <cx:pt idx="17654">59</cx:pt>
          <cx:pt idx="17655">63</cx:pt>
          <cx:pt idx="17656">56</cx:pt>
          <cx:pt idx="17657">69</cx:pt>
          <cx:pt idx="17658">56</cx:pt>
          <cx:pt idx="17659">48</cx:pt>
          <cx:pt idx="17660">58</cx:pt>
          <cx:pt idx="17661">68</cx:pt>
          <cx:pt idx="17662">60</cx:pt>
          <cx:pt idx="17663">45</cx:pt>
          <cx:pt idx="17664">41</cx:pt>
          <cx:pt idx="17665">58</cx:pt>
          <cx:pt idx="17666">57</cx:pt>
          <cx:pt idx="17667">70</cx:pt>
          <cx:pt idx="17668">56</cx:pt>
          <cx:pt idx="17669">61</cx:pt>
          <cx:pt idx="17670">45</cx:pt>
          <cx:pt idx="17671">62</cx:pt>
          <cx:pt idx="17672">69</cx:pt>
          <cx:pt idx="17673">38</cx:pt>
          <cx:pt idx="17674">54</cx:pt>
          <cx:pt idx="17675">76</cx:pt>
          <cx:pt idx="17676">71</cx:pt>
          <cx:pt idx="17677">59</cx:pt>
          <cx:pt idx="17678">77</cx:pt>
          <cx:pt idx="17679">61</cx:pt>
          <cx:pt idx="17680">66</cx:pt>
          <cx:pt idx="17681">57</cx:pt>
          <cx:pt idx="17682">68</cx:pt>
          <cx:pt idx="17683">63</cx:pt>
          <cx:pt idx="17684">61</cx:pt>
          <cx:pt idx="17685">71</cx:pt>
          <cx:pt idx="17686">56</cx:pt>
          <cx:pt idx="17687">70</cx:pt>
          <cx:pt idx="17688">62</cx:pt>
          <cx:pt idx="17689">68</cx:pt>
          <cx:pt idx="17690">62</cx:pt>
          <cx:pt idx="17691">49</cx:pt>
          <cx:pt idx="17692">66</cx:pt>
          <cx:pt idx="17693">68</cx:pt>
          <cx:pt idx="17694">59</cx:pt>
          <cx:pt idx="17695">59</cx:pt>
          <cx:pt idx="17696">59</cx:pt>
          <cx:pt idx="17697">62</cx:pt>
          <cx:pt idx="17698">50</cx:pt>
          <cx:pt idx="17699">43</cx:pt>
          <cx:pt idx="17700">32</cx:pt>
          <cx:pt idx="17701">48</cx:pt>
          <cx:pt idx="17702">62</cx:pt>
          <cx:pt idx="17703">31</cx:pt>
          <cx:pt idx="17704">68</cx:pt>
          <cx:pt idx="17705">70</cx:pt>
          <cx:pt idx="17706">63</cx:pt>
          <cx:pt idx="17707">55</cx:pt>
          <cx:pt idx="17708">56</cx:pt>
          <cx:pt idx="17709">55</cx:pt>
          <cx:pt idx="17710">73</cx:pt>
          <cx:pt idx="17711">64</cx:pt>
          <cx:pt idx="17712">64</cx:pt>
          <cx:pt idx="17713">61</cx:pt>
          <cx:pt idx="17714">51</cx:pt>
          <cx:pt idx="17715">69</cx:pt>
          <cx:pt idx="17716">71</cx:pt>
          <cx:pt idx="17717">60</cx:pt>
          <cx:pt idx="17718">62</cx:pt>
          <cx:pt idx="17719">57</cx:pt>
          <cx:pt idx="17720">66</cx:pt>
          <cx:pt idx="17721">65</cx:pt>
          <cx:pt idx="17722">43</cx:pt>
          <cx:pt idx="17723">52</cx:pt>
          <cx:pt idx="17724">60</cx:pt>
          <cx:pt idx="17725">65</cx:pt>
          <cx:pt idx="17726">72</cx:pt>
          <cx:pt idx="17727">71</cx:pt>
          <cx:pt idx="17728">57</cx:pt>
          <cx:pt idx="17729">34</cx:pt>
          <cx:pt idx="17730">62</cx:pt>
          <cx:pt idx="17731">64</cx:pt>
          <cx:pt idx="17732">61</cx:pt>
          <cx:pt idx="17733">58</cx:pt>
          <cx:pt idx="17734">69</cx:pt>
          <cx:pt idx="17735">40</cx:pt>
          <cx:pt idx="17736">72</cx:pt>
          <cx:pt idx="17737">33</cx:pt>
          <cx:pt idx="17738">35</cx:pt>
          <cx:pt idx="17739">70</cx:pt>
          <cx:pt idx="17740">46</cx:pt>
          <cx:pt idx="17741">57</cx:pt>
          <cx:pt idx="17742">58</cx:pt>
          <cx:pt idx="17743">62</cx:pt>
          <cx:pt idx="17744">63</cx:pt>
          <cx:pt idx="17745">58</cx:pt>
          <cx:pt idx="17746">58</cx:pt>
          <cx:pt idx="17747">62</cx:pt>
          <cx:pt idx="17748">54</cx:pt>
          <cx:pt idx="17749">67</cx:pt>
          <cx:pt idx="17750">42</cx:pt>
          <cx:pt idx="17751">50</cx:pt>
          <cx:pt idx="17752">58</cx:pt>
          <cx:pt idx="17753">63</cx:pt>
          <cx:pt idx="17754">77</cx:pt>
          <cx:pt idx="17755">65</cx:pt>
          <cx:pt idx="17756">62</cx:pt>
          <cx:pt idx="17757">56</cx:pt>
          <cx:pt idx="17758">50</cx:pt>
          <cx:pt idx="17759">57</cx:pt>
          <cx:pt idx="17760">74</cx:pt>
          <cx:pt idx="17761">53</cx:pt>
          <cx:pt idx="17762">59</cx:pt>
          <cx:pt idx="17763">68</cx:pt>
          <cx:pt idx="17764">64</cx:pt>
          <cx:pt idx="17765">57</cx:pt>
          <cx:pt idx="17766">47</cx:pt>
          <cx:pt idx="17767">85</cx:pt>
          <cx:pt idx="17768">53</cx:pt>
          <cx:pt idx="17769">72</cx:pt>
          <cx:pt idx="17770">63</cx:pt>
          <cx:pt idx="17771">63</cx:pt>
          <cx:pt idx="17772">54</cx:pt>
          <cx:pt idx="17773">71</cx:pt>
          <cx:pt idx="17774">53</cx:pt>
          <cx:pt idx="17775">60</cx:pt>
          <cx:pt idx="17776">58</cx:pt>
          <cx:pt idx="17777">59</cx:pt>
          <cx:pt idx="17778">60</cx:pt>
          <cx:pt idx="17779">65</cx:pt>
          <cx:pt idx="17780">85</cx:pt>
          <cx:pt idx="17781">77</cx:pt>
          <cx:pt idx="17782">45</cx:pt>
          <cx:pt idx="17783">64</cx:pt>
          <cx:pt idx="17784">54</cx:pt>
          <cx:pt idx="17785">53</cx:pt>
          <cx:pt idx="17786">56</cx:pt>
          <cx:pt idx="17787">79</cx:pt>
          <cx:pt idx="17788">57</cx:pt>
          <cx:pt idx="17789">64</cx:pt>
          <cx:pt idx="17790">87</cx:pt>
          <cx:pt idx="17791">50</cx:pt>
          <cx:pt idx="17792">56</cx:pt>
          <cx:pt idx="17793">65</cx:pt>
          <cx:pt idx="17794">63</cx:pt>
          <cx:pt idx="17795">71</cx:pt>
          <cx:pt idx="17796">64</cx:pt>
          <cx:pt idx="17797">62</cx:pt>
          <cx:pt idx="17798">56</cx:pt>
          <cx:pt idx="17799">73</cx:pt>
          <cx:pt idx="17800">64</cx:pt>
          <cx:pt idx="17801">67</cx:pt>
          <cx:pt idx="17802">57</cx:pt>
          <cx:pt idx="17803">80</cx:pt>
          <cx:pt idx="17804">52</cx:pt>
          <cx:pt idx="17805">72</cx:pt>
          <cx:pt idx="17806">64</cx:pt>
          <cx:pt idx="17807">58</cx:pt>
          <cx:pt idx="17808">30</cx:pt>
          <cx:pt idx="17809">32</cx:pt>
          <cx:pt idx="17810">65</cx:pt>
          <cx:pt idx="17811">63</cx:pt>
          <cx:pt idx="17812">60</cx:pt>
          <cx:pt idx="17813">34</cx:pt>
          <cx:pt idx="17814">71</cx:pt>
          <cx:pt idx="17815">43</cx:pt>
          <cx:pt idx="17816">63</cx:pt>
          <cx:pt idx="17817">58</cx:pt>
          <cx:pt idx="17818">66</cx:pt>
          <cx:pt idx="17819">57</cx:pt>
          <cx:pt idx="17820">44</cx:pt>
          <cx:pt idx="17821">65</cx:pt>
          <cx:pt idx="17822">44</cx:pt>
          <cx:pt idx="17823">49</cx:pt>
          <cx:pt idx="17824">56</cx:pt>
          <cx:pt idx="17825">53</cx:pt>
          <cx:pt idx="17826">63</cx:pt>
          <cx:pt idx="17827">66</cx:pt>
          <cx:pt idx="17828">53</cx:pt>
          <cx:pt idx="17829">40</cx:pt>
          <cx:pt idx="17830">74</cx:pt>
          <cx:pt idx="17831">68</cx:pt>
          <cx:pt idx="17832">50</cx:pt>
          <cx:pt idx="17833">58</cx:pt>
          <cx:pt idx="17834">73</cx:pt>
          <cx:pt idx="17835">71</cx:pt>
          <cx:pt idx="17836">58</cx:pt>
          <cx:pt idx="17837">59</cx:pt>
          <cx:pt idx="17838">49</cx:pt>
          <cx:pt idx="17839">46</cx:pt>
          <cx:pt idx="17840">55</cx:pt>
          <cx:pt idx="17841">69</cx:pt>
          <cx:pt idx="17842">58</cx:pt>
          <cx:pt idx="17843">88</cx:pt>
          <cx:pt idx="17844">81</cx:pt>
          <cx:pt idx="17845">58</cx:pt>
          <cx:pt idx="17846">63</cx:pt>
          <cx:pt idx="17847">55</cx:pt>
          <cx:pt idx="17848">36</cx:pt>
          <cx:pt idx="17849">58</cx:pt>
          <cx:pt idx="17850">52</cx:pt>
          <cx:pt idx="17851">38</cx:pt>
          <cx:pt idx="17852">55</cx:pt>
          <cx:pt idx="17853">48</cx:pt>
          <cx:pt idx="17854">58</cx:pt>
          <cx:pt idx="17855">64</cx:pt>
          <cx:pt idx="17856">61</cx:pt>
          <cx:pt idx="17857">51</cx:pt>
          <cx:pt idx="17858">61</cx:pt>
          <cx:pt idx="17859">35</cx:pt>
          <cx:pt idx="17860">59</cx:pt>
          <cx:pt idx="17861">55</cx:pt>
          <cx:pt idx="17862">59</cx:pt>
          <cx:pt idx="17863">47</cx:pt>
          <cx:pt idx="17864">70</cx:pt>
          <cx:pt idx="17865">46</cx:pt>
          <cx:pt idx="17866">63</cx:pt>
          <cx:pt idx="17867">55</cx:pt>
          <cx:pt idx="17868">48</cx:pt>
          <cx:pt idx="17869">49</cx:pt>
          <cx:pt idx="17870">53</cx:pt>
          <cx:pt idx="17871">69</cx:pt>
          <cx:pt idx="17872">56</cx:pt>
          <cx:pt idx="17873">56</cx:pt>
          <cx:pt idx="17874">72</cx:pt>
          <cx:pt idx="17875">57</cx:pt>
          <cx:pt idx="17876">68</cx:pt>
          <cx:pt idx="17877">36</cx:pt>
          <cx:pt idx="17878">38</cx:pt>
          <cx:pt idx="17879">64</cx:pt>
          <cx:pt idx="17880">32</cx:pt>
          <cx:pt idx="17881">67</cx:pt>
          <cx:pt idx="17882">63</cx:pt>
          <cx:pt idx="17883">59</cx:pt>
          <cx:pt idx="17884">54</cx:pt>
          <cx:pt idx="17885">59</cx:pt>
          <cx:pt idx="17886">52</cx:pt>
          <cx:pt idx="17887">67</cx:pt>
          <cx:pt idx="17888">65</cx:pt>
          <cx:pt idx="17889">62</cx:pt>
          <cx:pt idx="17890">64</cx:pt>
          <cx:pt idx="17891">48</cx:pt>
          <cx:pt idx="17892">55</cx:pt>
          <cx:pt idx="17893">56</cx:pt>
          <cx:pt idx="17894">54</cx:pt>
          <cx:pt idx="17895">69</cx:pt>
          <cx:pt idx="17896">34</cx:pt>
          <cx:pt idx="17897">74</cx:pt>
          <cx:pt idx="17898">54</cx:pt>
          <cx:pt idx="17899">45</cx:pt>
          <cx:pt idx="17900">44</cx:pt>
          <cx:pt idx="17901">41</cx:pt>
          <cx:pt idx="17902">62</cx:pt>
          <cx:pt idx="17903">62</cx:pt>
          <cx:pt idx="17904">59</cx:pt>
          <cx:pt idx="17905">91</cx:pt>
          <cx:pt idx="17906">45</cx:pt>
          <cx:pt idx="17907">58</cx:pt>
          <cx:pt idx="17908">67</cx:pt>
          <cx:pt idx="17909">56</cx:pt>
          <cx:pt idx="17910">51</cx:pt>
          <cx:pt idx="17911">66</cx:pt>
          <cx:pt idx="17912">61</cx:pt>
          <cx:pt idx="17913">41</cx:pt>
          <cx:pt idx="17914">55</cx:pt>
          <cx:pt idx="17915">41</cx:pt>
          <cx:pt idx="17916">55</cx:pt>
          <cx:pt idx="17917">70</cx:pt>
          <cx:pt idx="17918">63</cx:pt>
          <cx:pt idx="17919">58</cx:pt>
          <cx:pt idx="17920">66</cx:pt>
          <cx:pt idx="17921">48</cx:pt>
          <cx:pt idx="17922">56</cx:pt>
          <cx:pt idx="17923">54</cx:pt>
          <cx:pt idx="17924">48</cx:pt>
          <cx:pt idx="17925">55</cx:pt>
          <cx:pt idx="17926">66</cx:pt>
          <cx:pt idx="17927">38</cx:pt>
          <cx:pt idx="17928">59</cx:pt>
          <cx:pt idx="17929">33</cx:pt>
          <cx:pt idx="17930">66</cx:pt>
          <cx:pt idx="17931">56</cx:pt>
          <cx:pt idx="17932">75</cx:pt>
          <cx:pt idx="17933">62</cx:pt>
          <cx:pt idx="17934">68</cx:pt>
          <cx:pt idx="17935">60</cx:pt>
          <cx:pt idx="17936">60</cx:pt>
          <cx:pt idx="17937">61</cx:pt>
          <cx:pt idx="17938">45</cx:pt>
          <cx:pt idx="17939">62</cx:pt>
          <cx:pt idx="17940">65</cx:pt>
          <cx:pt idx="17941">58</cx:pt>
          <cx:pt idx="17942">62</cx:pt>
          <cx:pt idx="17943">67</cx:pt>
          <cx:pt idx="17944">64</cx:pt>
          <cx:pt idx="17945">68</cx:pt>
          <cx:pt idx="17946">48</cx:pt>
          <cx:pt idx="17947">60</cx:pt>
          <cx:pt idx="17948">56</cx:pt>
          <cx:pt idx="17949">31</cx:pt>
          <cx:pt idx="17950">73</cx:pt>
          <cx:pt idx="17951">54</cx:pt>
          <cx:pt idx="17952">51</cx:pt>
          <cx:pt idx="17953">28</cx:pt>
        </cx:lvl>
      </cx:numDim>
    </cx:data>
  </cx:chartData>
  <cx:chart>
    <cx:plotArea>
      <cx:plotAreaRegion>
        <cx:series layoutId="clusteredColumn" uniqueId="{9E8C7248-6BFC-48B0-BB1A-955A0EB4F46C}">
          <cx:tx>
            <cx:txData>
              <cx:f>Sheet1!$B$1</cx:f>
              <cx:v>power_jumping</cx:v>
            </cx:txData>
          </cx:tx>
          <cx:dataId val="0"/>
          <cx:layoutPr>
            <cx:binning intervalClosed="r"/>
          </cx:layoutPr>
        </cx:series>
      </cx:plotAreaRegion>
      <cx:axis id="0" hidden="1">
        <cx:catScaling gapWidth="0"/>
        <cx:tickLabels/>
      </cx:axis>
      <cx:axis id="1" hidden="1">
        <cx:valScaling/>
        <cx:majorGridlines/>
        <cx:tickLabels/>
      </cx:axis>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Sheet1!$C$2:$C$17955</cx:f>
        <cx:lvl ptCount="17954" formatCode="General">
          <cx:pt idx="0">92</cx:pt>
          <cx:pt idx="1">73</cx:pt>
          <cx:pt idx="2">78</cx:pt>
          <cx:pt idx="3">44</cx:pt>
          <cx:pt idx="4">89</cx:pt>
          <cx:pt idx="5">79</cx:pt>
          <cx:pt idx="6">40</cx:pt>
          <cx:pt idx="7">79</cx:pt>
          <cx:pt idx="8">84</cx:pt>
          <cx:pt idx="9">72</cx:pt>
          <cx:pt idx="10">77</cx:pt>
          <cx:pt idx="11">38</cx:pt>
          <cx:pt idx="12">87</cx:pt>
          <cx:pt idx="13">39</cx:pt>
          <cx:pt idx="14">68</cx:pt>
          <cx:pt idx="15">74</cx:pt>
          <cx:pt idx="16">76</cx:pt>
          <cx:pt idx="17">82</cx:pt>
          <cx:pt idx="18">85</cx:pt>
          <cx:pt idx="19">41</cx:pt>
          <cx:pt idx="20">83</cx:pt>
          <cx:pt idx="21">76</cx:pt>
          <cx:pt idx="22">75</cx:pt>
          <cx:pt idx="23">68</cx:pt>
          <cx:pt idx="24">71</cx:pt>
          <cx:pt idx="25">74</cx:pt>
          <cx:pt idx="26">41</cx:pt>
          <cx:pt idx="27">69</cx:pt>
          <cx:pt idx="28">66</cx:pt>
          <cx:pt idx="29">67</cx:pt>
          <cx:pt idx="30">74</cx:pt>
          <cx:pt idx="31">73</cx:pt>
          <cx:pt idx="32">79</cx:pt>
          <cx:pt idx="33">91</cx:pt>
          <cx:pt idx="34">90</cx:pt>
          <cx:pt idx="35">77</cx:pt>
          <cx:pt idx="36">94</cx:pt>
          <cx:pt idx="37">58</cx:pt>
          <cx:pt idx="38">66</cx:pt>
          <cx:pt idx="39">41</cx:pt>
          <cx:pt idx="40">78</cx:pt>
          <cx:pt idx="41">76</cx:pt>
          <cx:pt idx="42">85</cx:pt>
          <cx:pt idx="43">81</cx:pt>
          <cx:pt idx="44">92</cx:pt>
          <cx:pt idx="45">91</cx:pt>
          <cx:pt idx="46">80</cx:pt>
          <cx:pt idx="47">71</cx:pt>
          <cx:pt idx="48">85</cx:pt>
          <cx:pt idx="49">80</cx:pt>
          <cx:pt idx="50">68</cx:pt>
          <cx:pt idx="51">93</cx:pt>
          <cx:pt idx="52">87</cx:pt>
          <cx:pt idx="53">76</cx:pt>
          <cx:pt idx="54">32</cx:pt>
          <cx:pt idx="55">62</cx:pt>
          <cx:pt idx="56">64</cx:pt>
          <cx:pt idx="57">80</cx:pt>
          <cx:pt idx="58">73</cx:pt>
          <cx:pt idx="59">65</cx:pt>
          <cx:pt idx="60">74</cx:pt>
          <cx:pt idx="61">75</cx:pt>
          <cx:pt idx="62">64</cx:pt>
          <cx:pt idx="63">94</cx:pt>
          <cx:pt idx="64">83</cx:pt>
          <cx:pt idx="65">76</cx:pt>
          <cx:pt idx="66">68</cx:pt>
          <cx:pt idx="67">88</cx:pt>
          <cx:pt idx="68">90</cx:pt>
          <cx:pt idx="69">68</cx:pt>
          <cx:pt idx="70">73</cx:pt>
          <cx:pt idx="71">35</cx:pt>
          <cx:pt idx="72">85</cx:pt>
          <cx:pt idx="73">43</cx:pt>
          <cx:pt idx="74">80</cx:pt>
          <cx:pt idx="75">88</cx:pt>
          <cx:pt idx="76">71</cx:pt>
          <cx:pt idx="77">78</cx:pt>
          <cx:pt idx="78">75</cx:pt>
          <cx:pt idx="79">46</cx:pt>
          <cx:pt idx="80">74</cx:pt>
          <cx:pt idx="81">91</cx:pt>
          <cx:pt idx="82">37</cx:pt>
          <cx:pt idx="83">94</cx:pt>
          <cx:pt idx="84">79</cx:pt>
          <cx:pt idx="85">81</cx:pt>
          <cx:pt idx="86">78</cx:pt>
          <cx:pt idx="87">90</cx:pt>
          <cx:pt idx="88">72</cx:pt>
          <cx:pt idx="89">32</cx:pt>
          <cx:pt idx="90">86</cx:pt>
          <cx:pt idx="91">39</cx:pt>
          <cx:pt idx="92">73</cx:pt>
          <cx:pt idx="93">80</cx:pt>
          <cx:pt idx="94">31</cx:pt>
          <cx:pt idx="95">89</cx:pt>
          <cx:pt idx="96">70</cx:pt>
          <cx:pt idx="97">71</cx:pt>
          <cx:pt idx="98">78</cx:pt>
          <cx:pt idx="99">81</cx:pt>
          <cx:pt idx="100">70</cx:pt>
          <cx:pt idx="101">73</cx:pt>
          <cx:pt idx="102">68</cx:pt>
          <cx:pt idx="103">84</cx:pt>
          <cx:pt idx="104">82</cx:pt>
          <cx:pt idx="105">36</cx:pt>
          <cx:pt idx="106">74</cx:pt>
          <cx:pt idx="107">78</cx:pt>
          <cx:pt idx="108">43</cx:pt>
          <cx:pt idx="109">32</cx:pt>
          <cx:pt idx="110">82</cx:pt>
          <cx:pt idx="111">64</cx:pt>
          <cx:pt idx="112">78</cx:pt>
          <cx:pt idx="113">76</cx:pt>
          <cx:pt idx="114">69</cx:pt>
          <cx:pt idx="115">75</cx:pt>
          <cx:pt idx="116">68</cx:pt>
          <cx:pt idx="117">73</cx:pt>
          <cx:pt idx="118">68</cx:pt>
          <cx:pt idx="119">75</cx:pt>
          <cx:pt idx="120">78</cx:pt>
          <cx:pt idx="121">87</cx:pt>
          <cx:pt idx="122">70</cx:pt>
          <cx:pt idx="123">86</cx:pt>
          <cx:pt idx="124">76</cx:pt>
          <cx:pt idx="125">78</cx:pt>
          <cx:pt idx="126">87</cx:pt>
          <cx:pt idx="127">83</cx:pt>
          <cx:pt idx="128">74</cx:pt>
          <cx:pt idx="129">79</cx:pt>
          <cx:pt idx="130">84</cx:pt>
          <cx:pt idx="131">75</cx:pt>
          <cx:pt idx="132">38</cx:pt>
          <cx:pt idx="133">65</cx:pt>
          <cx:pt idx="134">42</cx:pt>
          <cx:pt idx="135">30</cx:pt>
          <cx:pt idx="136">69</cx:pt>
          <cx:pt idx="137">79</cx:pt>
          <cx:pt idx="138">89</cx:pt>
          <cx:pt idx="139">84</cx:pt>
          <cx:pt idx="140">88</cx:pt>
          <cx:pt idx="141">86</cx:pt>
          <cx:pt idx="142">68</cx:pt>
          <cx:pt idx="143">70</cx:pt>
          <cx:pt idx="144">76</cx:pt>
          <cx:pt idx="145">33</cx:pt>
          <cx:pt idx="146">87</cx:pt>
          <cx:pt idx="147">76</cx:pt>
          <cx:pt idx="148">84</cx:pt>
          <cx:pt idx="149">77</cx:pt>
          <cx:pt idx="150">89</cx:pt>
          <cx:pt idx="151">73</cx:pt>
          <cx:pt idx="152">76</cx:pt>
          <cx:pt idx="153">35</cx:pt>
          <cx:pt idx="154">45</cx:pt>
          <cx:pt idx="155">68</cx:pt>
          <cx:pt idx="156">90</cx:pt>
          <cx:pt idx="157">88</cx:pt>
          <cx:pt idx="158">75</cx:pt>
          <cx:pt idx="159">43</cx:pt>
          <cx:pt idx="160">73</cx:pt>
          <cx:pt idx="161">69</cx:pt>
          <cx:pt idx="162">34</cx:pt>
          <cx:pt idx="163">78</cx:pt>
          <cx:pt idx="164">74</cx:pt>
          <cx:pt idx="165">62</cx:pt>
          <cx:pt idx="166">76</cx:pt>
          <cx:pt idx="167">68</cx:pt>
          <cx:pt idx="168">42</cx:pt>
          <cx:pt idx="169">85</cx:pt>
          <cx:pt idx="170">82</cx:pt>
          <cx:pt idx="171">79</cx:pt>
          <cx:pt idx="172">74</cx:pt>
          <cx:pt idx="173">77</cx:pt>
          <cx:pt idx="174">90</cx:pt>
          <cx:pt idx="175">74</cx:pt>
          <cx:pt idx="176">79</cx:pt>
          <cx:pt idx="177">76</cx:pt>
          <cx:pt idx="178">71</cx:pt>
          <cx:pt idx="179">45</cx:pt>
          <cx:pt idx="180">66</cx:pt>
          <cx:pt idx="181">68</cx:pt>
          <cx:pt idx="182">90</cx:pt>
          <cx:pt idx="183">87</cx:pt>
          <cx:pt idx="184">69</cx:pt>
          <cx:pt idx="185">77</cx:pt>
          <cx:pt idx="186">89</cx:pt>
          <cx:pt idx="187">92</cx:pt>
          <cx:pt idx="188">86</cx:pt>
          <cx:pt idx="189">84</cx:pt>
          <cx:pt idx="190">87</cx:pt>
          <cx:pt idx="191">80</cx:pt>
          <cx:pt idx="192">67</cx:pt>
          <cx:pt idx="193">89</cx:pt>
          <cx:pt idx="194">76</cx:pt>
          <cx:pt idx="195">70</cx:pt>
          <cx:pt idx="196">81</cx:pt>
          <cx:pt idx="197">34</cx:pt>
          <cx:pt idx="198">80</cx:pt>
          <cx:pt idx="199">80</cx:pt>
          <cx:pt idx="200">79</cx:pt>
          <cx:pt idx="201">73</cx:pt>
          <cx:pt idx="202">78</cx:pt>
          <cx:pt idx="203">86</cx:pt>
          <cx:pt idx="204">77</cx:pt>
          <cx:pt idx="205">86</cx:pt>
          <cx:pt idx="206">78</cx:pt>
          <cx:pt idx="207">83</cx:pt>
          <cx:pt idx="208">60</cx:pt>
          <cx:pt idx="209">86</cx:pt>
          <cx:pt idx="210">80</cx:pt>
          <cx:pt idx="211">77</cx:pt>
          <cx:pt idx="212">75</cx:pt>
          <cx:pt idx="213">31</cx:pt>
          <cx:pt idx="214">78</cx:pt>
          <cx:pt idx="215">67</cx:pt>
          <cx:pt idx="216">72</cx:pt>
          <cx:pt idx="217">60</cx:pt>
          <cx:pt idx="218">65</cx:pt>
          <cx:pt idx="219">87</cx:pt>
          <cx:pt idx="220">88</cx:pt>
          <cx:pt idx="221">74</cx:pt>
          <cx:pt idx="222">78</cx:pt>
          <cx:pt idx="223">80</cx:pt>
          <cx:pt idx="224">68</cx:pt>
          <cx:pt idx="225">92</cx:pt>
          <cx:pt idx="226">71</cx:pt>
          <cx:pt idx="227">79</cx:pt>
          <cx:pt idx="228">81</cx:pt>
          <cx:pt idx="229">67</cx:pt>
          <cx:pt idx="230">93</cx:pt>
          <cx:pt idx="231">45</cx:pt>
          <cx:pt idx="232">45</cx:pt>
          <cx:pt idx="233">87</cx:pt>
          <cx:pt idx="234">39</cx:pt>
          <cx:pt idx="235">90</cx:pt>
          <cx:pt idx="236">81</cx:pt>
          <cx:pt idx="237">87</cx:pt>
          <cx:pt idx="238">89</cx:pt>
          <cx:pt idx="239">71</cx:pt>
          <cx:pt idx="240">74</cx:pt>
          <cx:pt idx="241">79</cx:pt>
          <cx:pt idx="242">90</cx:pt>
          <cx:pt idx="243">79</cx:pt>
          <cx:pt idx="244">31</cx:pt>
          <cx:pt idx="245">83</cx:pt>
          <cx:pt idx="246">76</cx:pt>
          <cx:pt idx="247">80</cx:pt>
          <cx:pt idx="248">69</cx:pt>
          <cx:pt idx="249">74</cx:pt>
          <cx:pt idx="250">69</cx:pt>
          <cx:pt idx="251">28</cx:pt>
          <cx:pt idx="252">62</cx:pt>
          <cx:pt idx="253">28</cx:pt>
          <cx:pt idx="254">84</cx:pt>
          <cx:pt idx="255">31</cx:pt>
          <cx:pt idx="256">81</cx:pt>
          <cx:pt idx="257">31</cx:pt>
          <cx:pt idx="258">70</cx:pt>
          <cx:pt idx="259">75</cx:pt>
          <cx:pt idx="260">78</cx:pt>
          <cx:pt idx="261">29</cx:pt>
          <cx:pt idx="262">68</cx:pt>
          <cx:pt idx="263">68</cx:pt>
          <cx:pt idx="264">62</cx:pt>
          <cx:pt idx="265">36</cx:pt>
          <cx:pt idx="266">44</cx:pt>
          <cx:pt idx="267">85</cx:pt>
          <cx:pt idx="268">79</cx:pt>
          <cx:pt idx="269">68</cx:pt>
          <cx:pt idx="270">78</cx:pt>
          <cx:pt idx="271">74</cx:pt>
          <cx:pt idx="272">69</cx:pt>
          <cx:pt idx="273">80</cx:pt>
          <cx:pt idx="274">45</cx:pt>
          <cx:pt idx="275">88</cx:pt>
          <cx:pt idx="276">33</cx:pt>
          <cx:pt idx="277">76</cx:pt>
          <cx:pt idx="278">79</cx:pt>
          <cx:pt idx="279">76</cx:pt>
          <cx:pt idx="280">86</cx:pt>
          <cx:pt idx="281">66</cx:pt>
          <cx:pt idx="282">82</cx:pt>
          <cx:pt idx="283">78</cx:pt>
          <cx:pt idx="284">70</cx:pt>
          <cx:pt idx="285">76</cx:pt>
          <cx:pt idx="286">79</cx:pt>
          <cx:pt idx="287">74</cx:pt>
          <cx:pt idx="288">75</cx:pt>
          <cx:pt idx="289">84</cx:pt>
          <cx:pt idx="290">90</cx:pt>
          <cx:pt idx="291">78</cx:pt>
          <cx:pt idx="292">69</cx:pt>
          <cx:pt idx="293">73</cx:pt>
          <cx:pt idx="294">92</cx:pt>
          <cx:pt idx="295">72</cx:pt>
          <cx:pt idx="296">67</cx:pt>
          <cx:pt idx="297">83</cx:pt>
          <cx:pt idx="298">87</cx:pt>
          <cx:pt idx="299">84</cx:pt>
          <cx:pt idx="300">66</cx:pt>
          <cx:pt idx="301">87</cx:pt>
          <cx:pt idx="302">79</cx:pt>
          <cx:pt idx="303">87</cx:pt>
          <cx:pt idx="304">78</cx:pt>
          <cx:pt idx="305">35</cx:pt>
          <cx:pt idx="306">79</cx:pt>
          <cx:pt idx="307">79</cx:pt>
          <cx:pt idx="308">80</cx:pt>
          <cx:pt idx="309">85</cx:pt>
          <cx:pt idx="310">77</cx:pt>
          <cx:pt idx="311">82</cx:pt>
          <cx:pt idx="312">90</cx:pt>
          <cx:pt idx="313">74</cx:pt>
          <cx:pt idx="314">78</cx:pt>
          <cx:pt idx="315">73</cx:pt>
          <cx:pt idx="316">78</cx:pt>
          <cx:pt idx="317">77</cx:pt>
          <cx:pt idx="318">80</cx:pt>
          <cx:pt idx="319">79</cx:pt>
          <cx:pt idx="320">60</cx:pt>
          <cx:pt idx="321">74</cx:pt>
          <cx:pt idx="322">87</cx:pt>
          <cx:pt idx="323">77</cx:pt>
          <cx:pt idx="324">83</cx:pt>
          <cx:pt idx="325">84</cx:pt>
          <cx:pt idx="326">77</cx:pt>
          <cx:pt idx="327">88</cx:pt>
          <cx:pt idx="328">75</cx:pt>
          <cx:pt idx="329">78</cx:pt>
          <cx:pt idx="330">72</cx:pt>
          <cx:pt idx="331">92</cx:pt>
          <cx:pt idx="332">83</cx:pt>
          <cx:pt idx="333">74</cx:pt>
          <cx:pt idx="334">34</cx:pt>
          <cx:pt idx="335">90</cx:pt>
          <cx:pt idx="336">81</cx:pt>
          <cx:pt idx="337">70</cx:pt>
          <cx:pt idx="338">88</cx:pt>
          <cx:pt idx="339">77</cx:pt>
          <cx:pt idx="340">79</cx:pt>
          <cx:pt idx="341">66</cx:pt>
          <cx:pt idx="342">40</cx:pt>
          <cx:pt idx="343">79</cx:pt>
          <cx:pt idx="344">76</cx:pt>
          <cx:pt idx="345">78</cx:pt>
          <cx:pt idx="346">68</cx:pt>
          <cx:pt idx="347">74</cx:pt>
          <cx:pt idx="348">75</cx:pt>
          <cx:pt idx="349">72</cx:pt>
          <cx:pt idx="350">79</cx:pt>
          <cx:pt idx="351">77</cx:pt>
          <cx:pt idx="352">76</cx:pt>
          <cx:pt idx="353">76</cx:pt>
          <cx:pt idx="354">88</cx:pt>
          <cx:pt idx="355">65</cx:pt>
          <cx:pt idx="356">61</cx:pt>
          <cx:pt idx="357">71</cx:pt>
          <cx:pt idx="358">55</cx:pt>
          <cx:pt idx="359">78</cx:pt>
          <cx:pt idx="360">30</cx:pt>
          <cx:pt idx="361">31</cx:pt>
          <cx:pt idx="362">64</cx:pt>
          <cx:pt idx="363">35</cx:pt>
          <cx:pt idx="364">74</cx:pt>
          <cx:pt idx="365">66</cx:pt>
          <cx:pt idx="366">76</cx:pt>
          <cx:pt idx="367">72</cx:pt>
          <cx:pt idx="368">62</cx:pt>
          <cx:pt idx="369">67</cx:pt>
          <cx:pt idx="370">40</cx:pt>
          <cx:pt idx="371">76</cx:pt>
          <cx:pt idx="372">59</cx:pt>
          <cx:pt idx="373">76</cx:pt>
          <cx:pt idx="374">69</cx:pt>
          <cx:pt idx="375">31</cx:pt>
          <cx:pt idx="376">73</cx:pt>
          <cx:pt idx="377">35</cx:pt>
          <cx:pt idx="378">84</cx:pt>
          <cx:pt idx="379">63</cx:pt>
          <cx:pt idx="380">71</cx:pt>
          <cx:pt idx="381">88</cx:pt>
          <cx:pt idx="382">75</cx:pt>
          <cx:pt idx="383">79</cx:pt>
          <cx:pt idx="384">92</cx:pt>
          <cx:pt idx="385">68</cx:pt>
          <cx:pt idx="386">93</cx:pt>
          <cx:pt idx="387">78</cx:pt>
          <cx:pt idx="388">79</cx:pt>
          <cx:pt idx="389">82</cx:pt>
          <cx:pt idx="390">73</cx:pt>
          <cx:pt idx="391">88</cx:pt>
          <cx:pt idx="392">73</cx:pt>
          <cx:pt idx="393">83</cx:pt>
          <cx:pt idx="394">68</cx:pt>
          <cx:pt idx="395">68</cx:pt>
          <cx:pt idx="396">73</cx:pt>
          <cx:pt idx="397">37</cx:pt>
          <cx:pt idx="398">88</cx:pt>
          <cx:pt idx="399">75</cx:pt>
          <cx:pt idx="400">74</cx:pt>
          <cx:pt idx="401">82</cx:pt>
          <cx:pt idx="402">67</cx:pt>
          <cx:pt idx="403">85</cx:pt>
          <cx:pt idx="404">80</cx:pt>
          <cx:pt idx="405">76</cx:pt>
          <cx:pt idx="406">80</cx:pt>
          <cx:pt idx="407">64</cx:pt>
          <cx:pt idx="408">65</cx:pt>
          <cx:pt idx="409">85</cx:pt>
          <cx:pt idx="410">88</cx:pt>
          <cx:pt idx="411">57</cx:pt>
          <cx:pt idx="412">77</cx:pt>
          <cx:pt idx="413">77</cx:pt>
          <cx:pt idx="414">36</cx:pt>
          <cx:pt idx="415">65</cx:pt>
          <cx:pt idx="416">75</cx:pt>
          <cx:pt idx="417">89</cx:pt>
          <cx:pt idx="418">32</cx:pt>
          <cx:pt idx="419">77</cx:pt>
          <cx:pt idx="420">90</cx:pt>
          <cx:pt idx="421">70</cx:pt>
          <cx:pt idx="422">77</cx:pt>
          <cx:pt idx="423">90</cx:pt>
          <cx:pt idx="424">62</cx:pt>
          <cx:pt idx="425">75</cx:pt>
          <cx:pt idx="426">88</cx:pt>
          <cx:pt idx="427">66</cx:pt>
          <cx:pt idx="428">85</cx:pt>
          <cx:pt idx="429">69</cx:pt>
          <cx:pt idx="430">75</cx:pt>
          <cx:pt idx="431">82</cx:pt>
          <cx:pt idx="432">77</cx:pt>
          <cx:pt idx="433">94</cx:pt>
          <cx:pt idx="434">77</cx:pt>
          <cx:pt idx="435">86</cx:pt>
          <cx:pt idx="436">88</cx:pt>
          <cx:pt idx="437">81</cx:pt>
          <cx:pt idx="438">74</cx:pt>
          <cx:pt idx="439">68</cx:pt>
          <cx:pt idx="440">77</cx:pt>
          <cx:pt idx="441">70</cx:pt>
          <cx:pt idx="442">78</cx:pt>
          <cx:pt idx="443">86</cx:pt>
          <cx:pt idx="444">80</cx:pt>
          <cx:pt idx="445">79</cx:pt>
          <cx:pt idx="446">67</cx:pt>
          <cx:pt idx="447">83</cx:pt>
          <cx:pt idx="448">82</cx:pt>
          <cx:pt idx="449">84</cx:pt>
          <cx:pt idx="450">65</cx:pt>
          <cx:pt idx="451">35</cx:pt>
          <cx:pt idx="452">72</cx:pt>
          <cx:pt idx="453">68</cx:pt>
          <cx:pt idx="454">71</cx:pt>
          <cx:pt idx="455">40</cx:pt>
          <cx:pt idx="456">76</cx:pt>
          <cx:pt idx="457">90</cx:pt>
          <cx:pt idx="458">92</cx:pt>
          <cx:pt idx="459">27</cx:pt>
          <cx:pt idx="460">91</cx:pt>
          <cx:pt idx="461">44</cx:pt>
          <cx:pt idx="462">34</cx:pt>
          <cx:pt idx="463">33</cx:pt>
          <cx:pt idx="464">65</cx:pt>
          <cx:pt idx="465">73</cx:pt>
          <cx:pt idx="466">68</cx:pt>
          <cx:pt idx="467">67</cx:pt>
          <cx:pt idx="468">73</cx:pt>
          <cx:pt idx="469">67</cx:pt>
          <cx:pt idx="470">83</cx:pt>
          <cx:pt idx="471">64</cx:pt>
          <cx:pt idx="472">32</cx:pt>
          <cx:pt idx="473">25</cx:pt>
          <cx:pt idx="474">73</cx:pt>
          <cx:pt idx="475">69</cx:pt>
          <cx:pt idx="476">73</cx:pt>
          <cx:pt idx="477">82</cx:pt>
          <cx:pt idx="478">91</cx:pt>
          <cx:pt idx="479">67</cx:pt>
          <cx:pt idx="480">71</cx:pt>
          <cx:pt idx="481">83</cx:pt>
          <cx:pt idx="482">84</cx:pt>
          <cx:pt idx="483">78</cx:pt>
          <cx:pt idx="484">90</cx:pt>
          <cx:pt idx="485">90</cx:pt>
          <cx:pt idx="486">86</cx:pt>
          <cx:pt idx="487">35</cx:pt>
          <cx:pt idx="488">71</cx:pt>
          <cx:pt idx="489">76</cx:pt>
          <cx:pt idx="490">67</cx:pt>
          <cx:pt idx="491">68</cx:pt>
          <cx:pt idx="492">74</cx:pt>
          <cx:pt idx="493">86</cx:pt>
          <cx:pt idx="494">69</cx:pt>
          <cx:pt idx="495">78</cx:pt>
          <cx:pt idx="496">86</cx:pt>
          <cx:pt idx="497">43</cx:pt>
          <cx:pt idx="498">83</cx:pt>
          <cx:pt idx="499">43</cx:pt>
          <cx:pt idx="500">74</cx:pt>
          <cx:pt idx="501">76</cx:pt>
          <cx:pt idx="502">74</cx:pt>
          <cx:pt idx="503">61</cx:pt>
          <cx:pt idx="504">79</cx:pt>
          <cx:pt idx="505">77</cx:pt>
          <cx:pt idx="506">93</cx:pt>
          <cx:pt idx="507">86</cx:pt>
          <cx:pt idx="508">68</cx:pt>
          <cx:pt idx="509">77</cx:pt>
          <cx:pt idx="510">83</cx:pt>
          <cx:pt idx="511">71</cx:pt>
          <cx:pt idx="512">60</cx:pt>
          <cx:pt idx="513">88</cx:pt>
          <cx:pt idx="514">39</cx:pt>
          <cx:pt idx="515">69</cx:pt>
          <cx:pt idx="516">73</cx:pt>
          <cx:pt idx="517">68</cx:pt>
          <cx:pt idx="518">82</cx:pt>
          <cx:pt idx="519">72</cx:pt>
          <cx:pt idx="520">73</cx:pt>
          <cx:pt idx="521">68</cx:pt>
          <cx:pt idx="522">71</cx:pt>
          <cx:pt idx="523">71</cx:pt>
          <cx:pt idx="524">86</cx:pt>
          <cx:pt idx="525">67</cx:pt>
          <cx:pt idx="526">85</cx:pt>
          <cx:pt idx="527">28</cx:pt>
          <cx:pt idx="528">72</cx:pt>
          <cx:pt idx="529">75</cx:pt>
          <cx:pt idx="530">81</cx:pt>
          <cx:pt idx="531">67</cx:pt>
          <cx:pt idx="532">81</cx:pt>
          <cx:pt idx="533">82</cx:pt>
          <cx:pt idx="534">78</cx:pt>
          <cx:pt idx="535">93</cx:pt>
          <cx:pt idx="536">74</cx:pt>
          <cx:pt idx="537">77</cx:pt>
          <cx:pt idx="538">67</cx:pt>
          <cx:pt idx="539">64</cx:pt>
          <cx:pt idx="540">79</cx:pt>
          <cx:pt idx="541">73</cx:pt>
          <cx:pt idx="542">80</cx:pt>
          <cx:pt idx="543">36</cx:pt>
          <cx:pt idx="544">80</cx:pt>
          <cx:pt idx="545">90</cx:pt>
          <cx:pt idx="546">78</cx:pt>
          <cx:pt idx="547">80</cx:pt>
          <cx:pt idx="548">63</cx:pt>
          <cx:pt idx="549">77</cx:pt>
          <cx:pt idx="550">68</cx:pt>
          <cx:pt idx="551">74</cx:pt>
          <cx:pt idx="552">77</cx:pt>
          <cx:pt idx="553">88</cx:pt>
          <cx:pt idx="554">67</cx:pt>
          <cx:pt idx="555">77</cx:pt>
          <cx:pt idx="556">76</cx:pt>
          <cx:pt idx="557">70</cx:pt>
          <cx:pt idx="558">87</cx:pt>
          <cx:pt idx="559">67</cx:pt>
          <cx:pt idx="560">74</cx:pt>
          <cx:pt idx="561">69</cx:pt>
          <cx:pt idx="562">71</cx:pt>
          <cx:pt idx="563">89</cx:pt>
          <cx:pt idx="564">64</cx:pt>
          <cx:pt idx="565">77</cx:pt>
          <cx:pt idx="566">68</cx:pt>
          <cx:pt idx="567">66</cx:pt>
          <cx:pt idx="568">85</cx:pt>
          <cx:pt idx="569">67</cx:pt>
          <cx:pt idx="570">81</cx:pt>
          <cx:pt idx="571">62</cx:pt>
          <cx:pt idx="572">39</cx:pt>
          <cx:pt idx="573">69</cx:pt>
          <cx:pt idx="574">44</cx:pt>
          <cx:pt idx="575">65</cx:pt>
          <cx:pt idx="576">70</cx:pt>
          <cx:pt idx="577">66</cx:pt>
          <cx:pt idx="578">72</cx:pt>
          <cx:pt idx="579">88</cx:pt>
          <cx:pt idx="580">91</cx:pt>
          <cx:pt idx="581">72</cx:pt>
          <cx:pt idx="582">72</cx:pt>
          <cx:pt idx="583">93</cx:pt>
          <cx:pt idx="584">67</cx:pt>
          <cx:pt idx="585">37</cx:pt>
          <cx:pt idx="586">84</cx:pt>
          <cx:pt idx="587">90</cx:pt>
          <cx:pt idx="588">87</cx:pt>
          <cx:pt idx="589">18</cx:pt>
          <cx:pt idx="590">87</cx:pt>
          <cx:pt idx="591">76</cx:pt>
          <cx:pt idx="592">81</cx:pt>
          <cx:pt idx="593">84</cx:pt>
          <cx:pt idx="594">84</cx:pt>
          <cx:pt idx="595">67</cx:pt>
          <cx:pt idx="596">73</cx:pt>
          <cx:pt idx="597">75</cx:pt>
          <cx:pt idx="598">68</cx:pt>
          <cx:pt idx="599">86</cx:pt>
          <cx:pt idx="600">92</cx:pt>
          <cx:pt idx="601">74</cx:pt>
          <cx:pt idx="602">67</cx:pt>
          <cx:pt idx="603">42</cx:pt>
          <cx:pt idx="604">83</cx:pt>
          <cx:pt idx="605">32</cx:pt>
          <cx:pt idx="606">38</cx:pt>
          <cx:pt idx="607">82</cx:pt>
          <cx:pt idx="608">79</cx:pt>
          <cx:pt idx="609">79</cx:pt>
          <cx:pt idx="610">75</cx:pt>
          <cx:pt idx="611">64</cx:pt>
          <cx:pt idx="612">94</cx:pt>
          <cx:pt idx="613">73</cx:pt>
          <cx:pt idx="614">61</cx:pt>
          <cx:pt idx="615">72</cx:pt>
          <cx:pt idx="616">38</cx:pt>
          <cx:pt idx="617">68</cx:pt>
          <cx:pt idx="618">28</cx:pt>
          <cx:pt idx="619">22</cx:pt>
          <cx:pt idx="620">75</cx:pt>
          <cx:pt idx="621">38</cx:pt>
          <cx:pt idx="622">75</cx:pt>
          <cx:pt idx="623">44</cx:pt>
          <cx:pt idx="624">34</cx:pt>
          <cx:pt idx="625">69</cx:pt>
          <cx:pt idx="626">37</cx:pt>
          <cx:pt idx="627">63</cx:pt>
          <cx:pt idx="628">55</cx:pt>
          <cx:pt idx="629">82</cx:pt>
          <cx:pt idx="630">85</cx:pt>
          <cx:pt idx="631">35</cx:pt>
          <cx:pt idx="632">53</cx:pt>
          <cx:pt idx="633">50</cx:pt>
          <cx:pt idx="634">65</cx:pt>
          <cx:pt idx="635">62</cx:pt>
          <cx:pt idx="636">67</cx:pt>
          <cx:pt idx="637">68</cx:pt>
          <cx:pt idx="638">71</cx:pt>
          <cx:pt idx="639">43</cx:pt>
          <cx:pt idx="640">49</cx:pt>
          <cx:pt idx="641">71</cx:pt>
          <cx:pt idx="642">75</cx:pt>
          <cx:pt idx="643">34</cx:pt>
          <cx:pt idx="644">69</cx:pt>
          <cx:pt idx="645">76</cx:pt>
          <cx:pt idx="646">66</cx:pt>
          <cx:pt idx="647">90</cx:pt>
          <cx:pt idx="648">61</cx:pt>
          <cx:pt idx="649">66</cx:pt>
          <cx:pt idx="650">79</cx:pt>
          <cx:pt idx="651">75</cx:pt>
          <cx:pt idx="652">87</cx:pt>
          <cx:pt idx="653">93</cx:pt>
          <cx:pt idx="654">72</cx:pt>
          <cx:pt idx="655">29</cx:pt>
          <cx:pt idx="656">86</cx:pt>
          <cx:pt idx="657">93</cx:pt>
          <cx:pt idx="658">83</cx:pt>
          <cx:pt idx="659">80</cx:pt>
          <cx:pt idx="660">65</cx:pt>
          <cx:pt idx="661">86</cx:pt>
          <cx:pt idx="662">74</cx:pt>
          <cx:pt idx="663">85</cx:pt>
          <cx:pt idx="664">69</cx:pt>
          <cx:pt idx="665">32</cx:pt>
          <cx:pt idx="666">70</cx:pt>
          <cx:pt idx="667">75</cx:pt>
          <cx:pt idx="668">63</cx:pt>
          <cx:pt idx="669">68</cx:pt>
          <cx:pt idx="670">72</cx:pt>
          <cx:pt idx="671">86</cx:pt>
          <cx:pt idx="672">75</cx:pt>
          <cx:pt idx="673">75</cx:pt>
          <cx:pt idx="674">71</cx:pt>
          <cx:pt idx="675">90</cx:pt>
          <cx:pt idx="676">78</cx:pt>
          <cx:pt idx="677">66</cx:pt>
          <cx:pt idx="678">62</cx:pt>
          <cx:pt idx="679">73</cx:pt>
          <cx:pt idx="680">87</cx:pt>
          <cx:pt idx="681">39</cx:pt>
          <cx:pt idx="682">88</cx:pt>
          <cx:pt idx="683">81</cx:pt>
          <cx:pt idx="684">83</cx:pt>
          <cx:pt idx="685">68</cx:pt>
          <cx:pt idx="686">38</cx:pt>
          <cx:pt idx="687">72</cx:pt>
          <cx:pt idx="688">72</cx:pt>
          <cx:pt idx="689">66</cx:pt>
          <cx:pt idx="690">68</cx:pt>
          <cx:pt idx="691">76</cx:pt>
          <cx:pt idx="692">68</cx:pt>
          <cx:pt idx="693">66</cx:pt>
          <cx:pt idx="694">71</cx:pt>
          <cx:pt idx="695">83</cx:pt>
          <cx:pt idx="696">82</cx:pt>
          <cx:pt idx="697">77</cx:pt>
          <cx:pt idx="698">70</cx:pt>
          <cx:pt idx="699">85</cx:pt>
          <cx:pt idx="700">73</cx:pt>
          <cx:pt idx="701">79</cx:pt>
          <cx:pt idx="702">85</cx:pt>
          <cx:pt idx="703">76</cx:pt>
          <cx:pt idx="704">76</cx:pt>
          <cx:pt idx="705">82</cx:pt>
          <cx:pt idx="706">74</cx:pt>
          <cx:pt idx="707">77</cx:pt>
          <cx:pt idx="708">80</cx:pt>
          <cx:pt idx="709">72</cx:pt>
          <cx:pt idx="710">75</cx:pt>
          <cx:pt idx="711">39</cx:pt>
          <cx:pt idx="712">62</cx:pt>
          <cx:pt idx="713">82</cx:pt>
          <cx:pt idx="714">85</cx:pt>
          <cx:pt idx="715">73</cx:pt>
          <cx:pt idx="716">81</cx:pt>
          <cx:pt idx="717">74</cx:pt>
          <cx:pt idx="718">59</cx:pt>
          <cx:pt idx="719">89</cx:pt>
          <cx:pt idx="720">67</cx:pt>
          <cx:pt idx="721">71</cx:pt>
          <cx:pt idx="722">71</cx:pt>
          <cx:pt idx="723">42</cx:pt>
          <cx:pt idx="724">62</cx:pt>
          <cx:pt idx="725">56</cx:pt>
          <cx:pt idx="726">34</cx:pt>
          <cx:pt idx="727">70</cx:pt>
          <cx:pt idx="728">74</cx:pt>
          <cx:pt idx="729">63</cx:pt>
          <cx:pt idx="730">66</cx:pt>
          <cx:pt idx="731">91</cx:pt>
          <cx:pt idx="732">64</cx:pt>
          <cx:pt idx="733">42</cx:pt>
          <cx:pt idx="734">71</cx:pt>
          <cx:pt idx="735">78</cx:pt>
          <cx:pt idx="736">77</cx:pt>
          <cx:pt idx="737">62</cx:pt>
          <cx:pt idx="738">87</cx:pt>
          <cx:pt idx="739">78</cx:pt>
          <cx:pt idx="740">84</cx:pt>
          <cx:pt idx="741">71</cx:pt>
          <cx:pt idx="742">84</cx:pt>
          <cx:pt idx="743">80</cx:pt>
          <cx:pt idx="744">69</cx:pt>
          <cx:pt idx="745">72</cx:pt>
          <cx:pt idx="746">75</cx:pt>
          <cx:pt idx="747">92</cx:pt>
          <cx:pt idx="748">37</cx:pt>
          <cx:pt idx="749">87</cx:pt>
          <cx:pt idx="750">81</cx:pt>
          <cx:pt idx="751">75</cx:pt>
          <cx:pt idx="752">44</cx:pt>
          <cx:pt idx="753">90</cx:pt>
          <cx:pt idx="754">84</cx:pt>
          <cx:pt idx="755">72</cx:pt>
          <cx:pt idx="756">83</cx:pt>
          <cx:pt idx="757">67</cx:pt>
          <cx:pt idx="758">93</cx:pt>
          <cx:pt idx="759">75</cx:pt>
          <cx:pt idx="760">77</cx:pt>
          <cx:pt idx="761">69</cx:pt>
          <cx:pt idx="762">84</cx:pt>
          <cx:pt idx="763">71</cx:pt>
          <cx:pt idx="764">79</cx:pt>
          <cx:pt idx="765">67</cx:pt>
          <cx:pt idx="766">31</cx:pt>
          <cx:pt idx="767">77</cx:pt>
          <cx:pt idx="768">74</cx:pt>
          <cx:pt idx="769">77</cx:pt>
          <cx:pt idx="770">82</cx:pt>
          <cx:pt idx="771">86</cx:pt>
          <cx:pt idx="772">80</cx:pt>
          <cx:pt idx="773">66</cx:pt>
          <cx:pt idx="774">34</cx:pt>
          <cx:pt idx="775">92</cx:pt>
          <cx:pt idx="776">81</cx:pt>
          <cx:pt idx="777">79</cx:pt>
          <cx:pt idx="778">91</cx:pt>
          <cx:pt idx="779">36</cx:pt>
          <cx:pt idx="780">84</cx:pt>
          <cx:pt idx="781">91</cx:pt>
          <cx:pt idx="782">27</cx:pt>
          <cx:pt idx="783">81</cx:pt>
          <cx:pt idx="784">75</cx:pt>
          <cx:pt idx="785">68</cx:pt>
          <cx:pt idx="786">39</cx:pt>
          <cx:pt idx="787">84</cx:pt>
          <cx:pt idx="788">79</cx:pt>
          <cx:pt idx="789">68</cx:pt>
          <cx:pt idx="790">76</cx:pt>
          <cx:pt idx="791">44</cx:pt>
          <cx:pt idx="792">38</cx:pt>
          <cx:pt idx="793">66</cx:pt>
          <cx:pt idx="794">73</cx:pt>
          <cx:pt idx="795">77</cx:pt>
          <cx:pt idx="796">75</cx:pt>
          <cx:pt idx="797">77</cx:pt>
          <cx:pt idx="798">79</cx:pt>
          <cx:pt idx="799">61</cx:pt>
          <cx:pt idx="800">68</cx:pt>
          <cx:pt idx="801">50</cx:pt>
          <cx:pt idx="802">26</cx:pt>
          <cx:pt idx="803">35</cx:pt>
          <cx:pt idx="804">57</cx:pt>
          <cx:pt idx="805">76</cx:pt>
          <cx:pt idx="806">50</cx:pt>
          <cx:pt idx="807">61</cx:pt>
          <cx:pt idx="808">67</cx:pt>
          <cx:pt idx="809">74</cx:pt>
          <cx:pt idx="810">55</cx:pt>
          <cx:pt idx="811">70</cx:pt>
          <cx:pt idx="812">69</cx:pt>
          <cx:pt idx="813">84</cx:pt>
          <cx:pt idx="814">70</cx:pt>
          <cx:pt idx="815">76</cx:pt>
          <cx:pt idx="816">34</cx:pt>
          <cx:pt idx="817">73</cx:pt>
          <cx:pt idx="818">81</cx:pt>
          <cx:pt idx="819">77</cx:pt>
          <cx:pt idx="820">79</cx:pt>
          <cx:pt idx="821">54</cx:pt>
          <cx:pt idx="822">32</cx:pt>
          <cx:pt idx="823">63</cx:pt>
          <cx:pt idx="824">87</cx:pt>
          <cx:pt idx="825">69</cx:pt>
          <cx:pt idx="826">76</cx:pt>
          <cx:pt idx="827">54</cx:pt>
          <cx:pt idx="828">68</cx:pt>
          <cx:pt idx="829">92</cx:pt>
          <cx:pt idx="830">66</cx:pt>
          <cx:pt idx="831">58</cx:pt>
          <cx:pt idx="832">75</cx:pt>
          <cx:pt idx="833">73</cx:pt>
          <cx:pt idx="834">69</cx:pt>
          <cx:pt idx="835">70</cx:pt>
          <cx:pt idx="836">86</cx:pt>
          <cx:pt idx="837">69</cx:pt>
          <cx:pt idx="838">69</cx:pt>
          <cx:pt idx="839">77</cx:pt>
          <cx:pt idx="840">63</cx:pt>
          <cx:pt idx="841">88</cx:pt>
          <cx:pt idx="842">69</cx:pt>
          <cx:pt idx="843">74</cx:pt>
          <cx:pt idx="844">73</cx:pt>
          <cx:pt idx="845">69</cx:pt>
          <cx:pt idx="846">83</cx:pt>
          <cx:pt idx="847">62</cx:pt>
          <cx:pt idx="848">77</cx:pt>
          <cx:pt idx="849">42</cx:pt>
          <cx:pt idx="850">75</cx:pt>
          <cx:pt idx="851">74</cx:pt>
          <cx:pt idx="852">69</cx:pt>
          <cx:pt idx="853">74</cx:pt>
          <cx:pt idx="854">73</cx:pt>
          <cx:pt idx="855">38</cx:pt>
          <cx:pt idx="856">67</cx:pt>
          <cx:pt idx="857">67</cx:pt>
          <cx:pt idx="858">73</cx:pt>
          <cx:pt idx="859">46</cx:pt>
          <cx:pt idx="860">79</cx:pt>
          <cx:pt idx="861">78</cx:pt>
          <cx:pt idx="862">89</cx:pt>
          <cx:pt idx="863">71</cx:pt>
          <cx:pt idx="864">34</cx:pt>
          <cx:pt idx="865">72</cx:pt>
          <cx:pt idx="866">79</cx:pt>
          <cx:pt idx="867">82</cx:pt>
          <cx:pt idx="868">68</cx:pt>
          <cx:pt idx="869">79</cx:pt>
          <cx:pt idx="870">76</cx:pt>
          <cx:pt idx="871">77</cx:pt>
          <cx:pt idx="872">76</cx:pt>
          <cx:pt idx="873">82</cx:pt>
          <cx:pt idx="874">63</cx:pt>
          <cx:pt idx="875">77</cx:pt>
          <cx:pt idx="876">82</cx:pt>
          <cx:pt idx="877">77</cx:pt>
          <cx:pt idx="878">72</cx:pt>
          <cx:pt idx="879">77</cx:pt>
          <cx:pt idx="880">75</cx:pt>
          <cx:pt idx="881">80</cx:pt>
          <cx:pt idx="882">83</cx:pt>
          <cx:pt idx="883">74</cx:pt>
          <cx:pt idx="884">88</cx:pt>
          <cx:pt idx="885">68</cx:pt>
          <cx:pt idx="886">86</cx:pt>
          <cx:pt idx="887">90</cx:pt>
          <cx:pt idx="888">76</cx:pt>
          <cx:pt idx="889">69</cx:pt>
          <cx:pt idx="890">70</cx:pt>
          <cx:pt idx="891">89</cx:pt>
          <cx:pt idx="892">84</cx:pt>
          <cx:pt idx="893">76</cx:pt>
          <cx:pt idx="894">76</cx:pt>
          <cx:pt idx="895">42</cx:pt>
          <cx:pt idx="896">71</cx:pt>
          <cx:pt idx="897">78</cx:pt>
          <cx:pt idx="898">91</cx:pt>
          <cx:pt idx="899">72</cx:pt>
          <cx:pt idx="900">68</cx:pt>
          <cx:pt idx="901">90</cx:pt>
          <cx:pt idx="902">76</cx:pt>
          <cx:pt idx="903">88</cx:pt>
          <cx:pt idx="904">86</cx:pt>
          <cx:pt idx="905">86</cx:pt>
          <cx:pt idx="906">75</cx:pt>
          <cx:pt idx="907">77</cx:pt>
          <cx:pt idx="908">29</cx:pt>
          <cx:pt idx="909">87</cx:pt>
          <cx:pt idx="910">80</cx:pt>
          <cx:pt idx="911">81</cx:pt>
          <cx:pt idx="912">73</cx:pt>
          <cx:pt idx="913">77</cx:pt>
          <cx:pt idx="914">77</cx:pt>
          <cx:pt idx="915">78</cx:pt>
          <cx:pt idx="916">93</cx:pt>
          <cx:pt idx="917">74</cx:pt>
          <cx:pt idx="918">79</cx:pt>
          <cx:pt idx="919">77</cx:pt>
          <cx:pt idx="920">82</cx:pt>
          <cx:pt idx="921">40</cx:pt>
          <cx:pt idx="922">59</cx:pt>
          <cx:pt idx="923">84</cx:pt>
          <cx:pt idx="924">68</cx:pt>
          <cx:pt idx="925">78</cx:pt>
          <cx:pt idx="926">66</cx:pt>
          <cx:pt idx="927">74</cx:pt>
          <cx:pt idx="928">78</cx:pt>
          <cx:pt idx="929">65</cx:pt>
          <cx:pt idx="930">77</cx:pt>
          <cx:pt idx="931">65</cx:pt>
          <cx:pt idx="932">88</cx:pt>
          <cx:pt idx="933">72</cx:pt>
          <cx:pt idx="934">44</cx:pt>
          <cx:pt idx="935">58</cx:pt>
          <cx:pt idx="936">80</cx:pt>
          <cx:pt idx="937">60</cx:pt>
          <cx:pt idx="938">62</cx:pt>
          <cx:pt idx="939">65</cx:pt>
          <cx:pt idx="940">82</cx:pt>
          <cx:pt idx="941">66</cx:pt>
          <cx:pt idx="942">77</cx:pt>
          <cx:pt idx="943">78</cx:pt>
          <cx:pt idx="944">66</cx:pt>
          <cx:pt idx="945">79</cx:pt>
          <cx:pt idx="946">70</cx:pt>
          <cx:pt idx="947">55</cx:pt>
          <cx:pt idx="948">77</cx:pt>
          <cx:pt idx="949">66</cx:pt>
          <cx:pt idx="950">90</cx:pt>
          <cx:pt idx="951">86</cx:pt>
          <cx:pt idx="952">80</cx:pt>
          <cx:pt idx="953">82</cx:pt>
          <cx:pt idx="954">64</cx:pt>
          <cx:pt idx="955">66</cx:pt>
          <cx:pt idx="956">80</cx:pt>
          <cx:pt idx="957">72</cx:pt>
          <cx:pt idx="958">38</cx:pt>
          <cx:pt idx="959">78</cx:pt>
          <cx:pt idx="960">84</cx:pt>
          <cx:pt idx="961">63</cx:pt>
          <cx:pt idx="962">87</cx:pt>
          <cx:pt idx="963">78</cx:pt>
          <cx:pt idx="964">78</cx:pt>
          <cx:pt idx="965">66</cx:pt>
          <cx:pt idx="966">71</cx:pt>
          <cx:pt idx="967">44</cx:pt>
          <cx:pt idx="968">69</cx:pt>
          <cx:pt idx="969">77</cx:pt>
          <cx:pt idx="970">68</cx:pt>
          <cx:pt idx="971">78</cx:pt>
          <cx:pt idx="972">47</cx:pt>
          <cx:pt idx="973">76</cx:pt>
          <cx:pt idx="974">77</cx:pt>
          <cx:pt idx="975">77</cx:pt>
          <cx:pt idx="976">89</cx:pt>
          <cx:pt idx="977">77</cx:pt>
          <cx:pt idx="978">72</cx:pt>
          <cx:pt idx="979">68</cx:pt>
          <cx:pt idx="980">47</cx:pt>
          <cx:pt idx="981">88</cx:pt>
          <cx:pt idx="982">69</cx:pt>
          <cx:pt idx="983">68</cx:pt>
          <cx:pt idx="984">69</cx:pt>
          <cx:pt idx="985">84</cx:pt>
          <cx:pt idx="986">95</cx:pt>
          <cx:pt idx="987">85</cx:pt>
          <cx:pt idx="988">76</cx:pt>
          <cx:pt idx="989">73</cx:pt>
          <cx:pt idx="990">68</cx:pt>
          <cx:pt idx="991">85</cx:pt>
          <cx:pt idx="992">72</cx:pt>
          <cx:pt idx="993">69</cx:pt>
          <cx:pt idx="994">84</cx:pt>
          <cx:pt idx="995">75</cx:pt>
          <cx:pt idx="996">63</cx:pt>
          <cx:pt idx="997">74</cx:pt>
          <cx:pt idx="998">75</cx:pt>
          <cx:pt idx="999">89</cx:pt>
          <cx:pt idx="1000">43</cx:pt>
          <cx:pt idx="1001">65</cx:pt>
          <cx:pt idx="1002">92</cx:pt>
          <cx:pt idx="1003">77</cx:pt>
          <cx:pt idx="1004">75</cx:pt>
          <cx:pt idx="1005">60</cx:pt>
          <cx:pt idx="1006">73</cx:pt>
          <cx:pt idx="1007">79</cx:pt>
          <cx:pt idx="1008">89</cx:pt>
          <cx:pt idx="1009">81</cx:pt>
          <cx:pt idx="1010">72</cx:pt>
          <cx:pt idx="1011">79</cx:pt>
          <cx:pt idx="1012">79</cx:pt>
          <cx:pt idx="1013">78</cx:pt>
          <cx:pt idx="1014">81</cx:pt>
          <cx:pt idx="1015">83</cx:pt>
          <cx:pt idx="1016">65</cx:pt>
          <cx:pt idx="1017">74</cx:pt>
          <cx:pt idx="1018">34</cx:pt>
          <cx:pt idx="1019">73</cx:pt>
          <cx:pt idx="1020">75</cx:pt>
          <cx:pt idx="1021">70</cx:pt>
          <cx:pt idx="1022">74</cx:pt>
          <cx:pt idx="1023">76</cx:pt>
          <cx:pt idx="1024">79</cx:pt>
          <cx:pt idx="1025">88</cx:pt>
          <cx:pt idx="1026">66</cx:pt>
          <cx:pt idx="1027">68</cx:pt>
          <cx:pt idx="1028">72</cx:pt>
          <cx:pt idx="1029">73</cx:pt>
          <cx:pt idx="1030">67</cx:pt>
          <cx:pt idx="1031">80</cx:pt>
          <cx:pt idx="1032">79</cx:pt>
          <cx:pt idx="1033">85</cx:pt>
          <cx:pt idx="1034">92</cx:pt>
          <cx:pt idx="1035">86</cx:pt>
          <cx:pt idx="1036">80</cx:pt>
          <cx:pt idx="1037">68</cx:pt>
          <cx:pt idx="1038">67</cx:pt>
          <cx:pt idx="1039">72</cx:pt>
          <cx:pt idx="1040">65</cx:pt>
          <cx:pt idx="1041">74</cx:pt>
          <cx:pt idx="1042">88</cx:pt>
          <cx:pt idx="1043">82</cx:pt>
          <cx:pt idx="1044">80</cx:pt>
          <cx:pt idx="1045">31</cx:pt>
          <cx:pt idx="1046">66</cx:pt>
          <cx:pt idx="1047">42</cx:pt>
          <cx:pt idx="1048">29</cx:pt>
          <cx:pt idx="1049">63</cx:pt>
          <cx:pt idx="1050">88</cx:pt>
          <cx:pt idx="1051">83</cx:pt>
          <cx:pt idx="1052">81</cx:pt>
          <cx:pt idx="1053">77</cx:pt>
          <cx:pt idx="1054">86</cx:pt>
          <cx:pt idx="1055">90</cx:pt>
          <cx:pt idx="1056">74</cx:pt>
          <cx:pt idx="1057">80</cx:pt>
          <cx:pt idx="1058">90</cx:pt>
          <cx:pt idx="1059">72</cx:pt>
          <cx:pt idx="1060">68</cx:pt>
          <cx:pt idx="1061">67</cx:pt>
          <cx:pt idx="1062">74</cx:pt>
          <cx:pt idx="1063">78</cx:pt>
          <cx:pt idx="1064">74</cx:pt>
          <cx:pt idx="1065">75</cx:pt>
          <cx:pt idx="1066">65</cx:pt>
          <cx:pt idx="1067">35</cx:pt>
          <cx:pt idx="1068">92</cx:pt>
          <cx:pt idx="1069">81</cx:pt>
          <cx:pt idx="1070">65</cx:pt>
          <cx:pt idx="1071">82</cx:pt>
          <cx:pt idx="1072">76</cx:pt>
          <cx:pt idx="1073">28</cx:pt>
          <cx:pt idx="1074">53</cx:pt>
          <cx:pt idx="1075">62</cx:pt>
          <cx:pt idx="1076">34</cx:pt>
          <cx:pt idx="1077">72</cx:pt>
          <cx:pt idx="1078">87</cx:pt>
          <cx:pt idx="1079">31</cx:pt>
          <cx:pt idx="1080">67</cx:pt>
          <cx:pt idx="1081">33</cx:pt>
          <cx:pt idx="1082">43</cx:pt>
          <cx:pt idx="1083">48</cx:pt>
          <cx:pt idx="1084">70</cx:pt>
          <cx:pt idx="1085">55</cx:pt>
          <cx:pt idx="1086">68</cx:pt>
          <cx:pt idx="1087">72</cx:pt>
          <cx:pt idx="1088">78</cx:pt>
          <cx:pt idx="1089">79</cx:pt>
          <cx:pt idx="1090">64</cx:pt>
          <cx:pt idx="1091">55</cx:pt>
          <cx:pt idx="1092">60</cx:pt>
          <cx:pt idx="1093">77</cx:pt>
          <cx:pt idx="1094">72</cx:pt>
          <cx:pt idx="1095">62</cx:pt>
          <cx:pt idx="1096">76</cx:pt>
          <cx:pt idx="1097">86</cx:pt>
          <cx:pt idx="1098">82</cx:pt>
          <cx:pt idx="1099">70</cx:pt>
          <cx:pt idx="1100">69</cx:pt>
          <cx:pt idx="1101">24</cx:pt>
          <cx:pt idx="1102">65</cx:pt>
          <cx:pt idx="1103">68</cx:pt>
          <cx:pt idx="1104">70</cx:pt>
          <cx:pt idx="1105">65</cx:pt>
          <cx:pt idx="1106">29</cx:pt>
          <cx:pt idx="1107">89</cx:pt>
          <cx:pt idx="1108">82</cx:pt>
          <cx:pt idx="1109">75</cx:pt>
          <cx:pt idx="1110">56</cx:pt>
          <cx:pt idx="1111">88</cx:pt>
          <cx:pt idx="1112">76</cx:pt>
          <cx:pt idx="1113">61</cx:pt>
          <cx:pt idx="1114">69</cx:pt>
          <cx:pt idx="1115">77</cx:pt>
          <cx:pt idx="1116">65</cx:pt>
          <cx:pt idx="1117">33</cx:pt>
          <cx:pt idx="1118">64</cx:pt>
          <cx:pt idx="1119">69</cx:pt>
          <cx:pt idx="1120">25</cx:pt>
          <cx:pt idx="1121">40</cx:pt>
          <cx:pt idx="1122">68</cx:pt>
          <cx:pt idx="1123">76</cx:pt>
          <cx:pt idx="1124">68</cx:pt>
          <cx:pt idx="1125">89</cx:pt>
          <cx:pt idx="1126">79</cx:pt>
          <cx:pt idx="1127">68</cx:pt>
          <cx:pt idx="1128">64</cx:pt>
          <cx:pt idx="1129">66</cx:pt>
          <cx:pt idx="1130">91</cx:pt>
          <cx:pt idx="1131">38</cx:pt>
          <cx:pt idx="1132">43</cx:pt>
          <cx:pt idx="1133">42</cx:pt>
          <cx:pt idx="1134">84</cx:pt>
          <cx:pt idx="1135">38</cx:pt>
          <cx:pt idx="1136">66</cx:pt>
          <cx:pt idx="1137">68</cx:pt>
          <cx:pt idx="1138">56</cx:pt>
          <cx:pt idx="1139">67</cx:pt>
          <cx:pt idx="1140">69</cx:pt>
          <cx:pt idx="1141">73</cx:pt>
          <cx:pt idx="1142">92</cx:pt>
          <cx:pt idx="1143">66</cx:pt>
          <cx:pt idx="1144">91</cx:pt>
          <cx:pt idx="1145">71</cx:pt>
          <cx:pt idx="1146">76</cx:pt>
          <cx:pt idx="1147">66</cx:pt>
          <cx:pt idx="1148">70</cx:pt>
          <cx:pt idx="1149">72</cx:pt>
          <cx:pt idx="1150">84</cx:pt>
          <cx:pt idx="1151">86</cx:pt>
          <cx:pt idx="1152">71</cx:pt>
          <cx:pt idx="1153">86</cx:pt>
          <cx:pt idx="1154">73</cx:pt>
          <cx:pt idx="1155">87</cx:pt>
          <cx:pt idx="1156">68</cx:pt>
          <cx:pt idx="1157">75</cx:pt>
          <cx:pt idx="1158">68</cx:pt>
          <cx:pt idx="1159">66</cx:pt>
          <cx:pt idx="1160">70</cx:pt>
          <cx:pt idx="1161">83</cx:pt>
          <cx:pt idx="1162">75</cx:pt>
          <cx:pt idx="1163">70</cx:pt>
          <cx:pt idx="1164">34</cx:pt>
          <cx:pt idx="1165">75</cx:pt>
          <cx:pt idx="1166">77</cx:pt>
          <cx:pt idx="1167">83</cx:pt>
          <cx:pt idx="1168">77</cx:pt>
          <cx:pt idx="1169">40</cx:pt>
          <cx:pt idx="1170">77</cx:pt>
          <cx:pt idx="1171">78</cx:pt>
          <cx:pt idx="1172">92</cx:pt>
          <cx:pt idx="1173">77</cx:pt>
          <cx:pt idx="1174">72</cx:pt>
          <cx:pt idx="1175">79</cx:pt>
          <cx:pt idx="1176">74</cx:pt>
          <cx:pt idx="1177">74</cx:pt>
          <cx:pt idx="1178">82</cx:pt>
          <cx:pt idx="1179">87</cx:pt>
          <cx:pt idx="1180">72</cx:pt>
          <cx:pt idx="1181">68</cx:pt>
          <cx:pt idx="1182">75</cx:pt>
          <cx:pt idx="1183">84</cx:pt>
          <cx:pt idx="1184">71</cx:pt>
          <cx:pt idx="1185">71</cx:pt>
          <cx:pt idx="1186">79</cx:pt>
          <cx:pt idx="1187">86</cx:pt>
          <cx:pt idx="1188">92</cx:pt>
          <cx:pt idx="1189">75</cx:pt>
          <cx:pt idx="1190">60</cx:pt>
          <cx:pt idx="1191">77</cx:pt>
          <cx:pt idx="1192">42</cx:pt>
          <cx:pt idx="1193">72</cx:pt>
          <cx:pt idx="1194">70</cx:pt>
          <cx:pt idx="1195">53</cx:pt>
          <cx:pt idx="1196">89</cx:pt>
          <cx:pt idx="1197">69</cx:pt>
          <cx:pt idx="1198">69</cx:pt>
          <cx:pt idx="1199">85</cx:pt>
          <cx:pt idx="1200">77</cx:pt>
          <cx:pt idx="1201">64</cx:pt>
          <cx:pt idx="1202">25</cx:pt>
          <cx:pt idx="1203">78</cx:pt>
          <cx:pt idx="1204">25</cx:pt>
          <cx:pt idx="1205">88</cx:pt>
          <cx:pt idx="1206">29</cx:pt>
          <cx:pt idx="1207">89</cx:pt>
          <cx:pt idx="1208">82</cx:pt>
          <cx:pt idx="1209">75</cx:pt>
          <cx:pt idx="1210">56</cx:pt>
          <cx:pt idx="1211">88</cx:pt>
          <cx:pt idx="1212">76</cx:pt>
          <cx:pt idx="1213">61</cx:pt>
          <cx:pt idx="1214">33</cx:pt>
          <cx:pt idx="1215">74</cx:pt>
          <cx:pt idx="1216">76</cx:pt>
          <cx:pt idx="1217">74</cx:pt>
          <cx:pt idx="1218">66</cx:pt>
          <cx:pt idx="1219">74</cx:pt>
          <cx:pt idx="1220">74</cx:pt>
          <cx:pt idx="1221">72</cx:pt>
          <cx:pt idx="1222">71</cx:pt>
          <cx:pt idx="1223">86</cx:pt>
          <cx:pt idx="1224">86</cx:pt>
          <cx:pt idx="1225">65</cx:pt>
          <cx:pt idx="1226">74</cx:pt>
          <cx:pt idx="1227">66</cx:pt>
          <cx:pt idx="1228">68</cx:pt>
          <cx:pt idx="1229">78</cx:pt>
          <cx:pt idx="1230">73</cx:pt>
          <cx:pt idx="1231">65</cx:pt>
          <cx:pt idx="1232">62</cx:pt>
          <cx:pt idx="1233">75</cx:pt>
          <cx:pt idx="1234">72</cx:pt>
          <cx:pt idx="1235">75</cx:pt>
          <cx:pt idx="1236">83</cx:pt>
          <cx:pt idx="1237">84</cx:pt>
          <cx:pt idx="1238">78</cx:pt>
          <cx:pt idx="1239">70</cx:pt>
          <cx:pt idx="1240">82</cx:pt>
          <cx:pt idx="1241">65</cx:pt>
          <cx:pt idx="1242">73</cx:pt>
          <cx:pt idx="1243">70</cx:pt>
          <cx:pt idx="1244">71</cx:pt>
          <cx:pt idx="1245">67</cx:pt>
          <cx:pt idx="1246">85</cx:pt>
          <cx:pt idx="1247">74</cx:pt>
          <cx:pt idx="1248">76</cx:pt>
          <cx:pt idx="1249">72</cx:pt>
          <cx:pt idx="1250">72</cx:pt>
          <cx:pt idx="1251">75</cx:pt>
          <cx:pt idx="1252">86</cx:pt>
          <cx:pt idx="1253">75</cx:pt>
          <cx:pt idx="1254">89</cx:pt>
          <cx:pt idx="1255">73</cx:pt>
          <cx:pt idx="1256">69</cx:pt>
          <cx:pt idx="1257">75</cx:pt>
          <cx:pt idx="1258">90</cx:pt>
          <cx:pt idx="1259">64</cx:pt>
          <cx:pt idx="1260">68</cx:pt>
          <cx:pt idx="1261">83</cx:pt>
          <cx:pt idx="1262">74</cx:pt>
          <cx:pt idx="1263">89</cx:pt>
          <cx:pt idx="1264">34</cx:pt>
          <cx:pt idx="1265">74</cx:pt>
          <cx:pt idx="1266">74</cx:pt>
          <cx:pt idx="1267">86</cx:pt>
          <cx:pt idx="1268">85</cx:pt>
          <cx:pt idx="1269">73</cx:pt>
          <cx:pt idx="1270">69</cx:pt>
          <cx:pt idx="1271">84</cx:pt>
          <cx:pt idx="1272">79</cx:pt>
          <cx:pt idx="1273">60</cx:pt>
          <cx:pt idx="1274">72</cx:pt>
          <cx:pt idx="1275">69</cx:pt>
          <cx:pt idx="1276">69</cx:pt>
          <cx:pt idx="1277">74</cx:pt>
          <cx:pt idx="1278">89</cx:pt>
          <cx:pt idx="1279">69</cx:pt>
          <cx:pt idx="1280">80</cx:pt>
          <cx:pt idx="1281">85</cx:pt>
          <cx:pt idx="1282">72</cx:pt>
          <cx:pt idx="1283">83</cx:pt>
          <cx:pt idx="1284">64</cx:pt>
          <cx:pt idx="1285">68</cx:pt>
          <cx:pt idx="1286">87</cx:pt>
          <cx:pt idx="1287">32</cx:pt>
          <cx:pt idx="1288">82</cx:pt>
          <cx:pt idx="1289">79</cx:pt>
          <cx:pt idx="1290">69</cx:pt>
          <cx:pt idx="1291">75</cx:pt>
          <cx:pt idx="1292">87</cx:pt>
          <cx:pt idx="1293">73</cx:pt>
          <cx:pt idx="1294">89</cx:pt>
          <cx:pt idx="1295">79</cx:pt>
          <cx:pt idx="1296">72</cx:pt>
          <cx:pt idx="1297">75</cx:pt>
          <cx:pt idx="1298">81</cx:pt>
          <cx:pt idx="1299">78</cx:pt>
          <cx:pt idx="1300">84</cx:pt>
          <cx:pt idx="1301">71</cx:pt>
          <cx:pt idx="1302">70</cx:pt>
          <cx:pt idx="1303">74</cx:pt>
          <cx:pt idx="1304">78</cx:pt>
          <cx:pt idx="1305">61</cx:pt>
          <cx:pt idx="1306">74</cx:pt>
          <cx:pt idx="1307">76</cx:pt>
          <cx:pt idx="1308">81</cx:pt>
          <cx:pt idx="1309">31</cx:pt>
          <cx:pt idx="1310">79</cx:pt>
          <cx:pt idx="1311">68</cx:pt>
          <cx:pt idx="1312">29</cx:pt>
          <cx:pt idx="1313">75</cx:pt>
          <cx:pt idx="1314">74</cx:pt>
          <cx:pt idx="1315">62</cx:pt>
          <cx:pt idx="1316">34</cx:pt>
          <cx:pt idx="1317">76</cx:pt>
          <cx:pt idx="1318">73</cx:pt>
          <cx:pt idx="1319">35</cx:pt>
          <cx:pt idx="1320">85</cx:pt>
          <cx:pt idx="1321">78</cx:pt>
          <cx:pt idx="1322">75</cx:pt>
          <cx:pt idx="1323">81</cx:pt>
          <cx:pt idx="1324">75</cx:pt>
          <cx:pt idx="1325">69</cx:pt>
          <cx:pt idx="1326">73</cx:pt>
          <cx:pt idx="1327">72</cx:pt>
          <cx:pt idx="1328">90</cx:pt>
          <cx:pt idx="1329">31</cx:pt>
          <cx:pt idx="1330">83</cx:pt>
          <cx:pt idx="1331">64</cx:pt>
          <cx:pt idx="1332">74</cx:pt>
          <cx:pt idx="1333">77</cx:pt>
          <cx:pt idx="1334">67</cx:pt>
          <cx:pt idx="1335">73</cx:pt>
          <cx:pt idx="1336">76</cx:pt>
          <cx:pt idx="1337">90</cx:pt>
          <cx:pt idx="1338">30</cx:pt>
          <cx:pt idx="1339">83</cx:pt>
          <cx:pt idx="1340">44</cx:pt>
          <cx:pt idx="1341">62</cx:pt>
          <cx:pt idx="1342">77</cx:pt>
          <cx:pt idx="1343">68</cx:pt>
          <cx:pt idx="1344">44</cx:pt>
          <cx:pt idx="1345">77</cx:pt>
          <cx:pt idx="1346">79</cx:pt>
          <cx:pt idx="1347">76</cx:pt>
          <cx:pt idx="1348">65</cx:pt>
          <cx:pt idx="1349">73</cx:pt>
          <cx:pt idx="1350">27</cx:pt>
          <cx:pt idx="1351">67</cx:pt>
          <cx:pt idx="1352">32</cx:pt>
          <cx:pt idx="1353">73</cx:pt>
          <cx:pt idx="1354">79</cx:pt>
          <cx:pt idx="1355">73</cx:pt>
          <cx:pt idx="1356">70</cx:pt>
          <cx:pt idx="1357">71</cx:pt>
          <cx:pt idx="1358">35</cx:pt>
          <cx:pt idx="1359">73</cx:pt>
          <cx:pt idx="1360">60</cx:pt>
          <cx:pt idx="1361">72</cx:pt>
          <cx:pt idx="1362">75</cx:pt>
          <cx:pt idx="1363">87</cx:pt>
          <cx:pt idx="1364">82</cx:pt>
          <cx:pt idx="1365">75</cx:pt>
          <cx:pt idx="1366">77</cx:pt>
          <cx:pt idx="1367">71</cx:pt>
          <cx:pt idx="1368">91</cx:pt>
          <cx:pt idx="1369">71</cx:pt>
          <cx:pt idx="1370">75</cx:pt>
          <cx:pt idx="1371">72</cx:pt>
          <cx:pt idx="1372">78</cx:pt>
          <cx:pt idx="1373">79</cx:pt>
          <cx:pt idx="1374">68</cx:pt>
          <cx:pt idx="1375">87</cx:pt>
          <cx:pt idx="1376">70</cx:pt>
          <cx:pt idx="1377">75</cx:pt>
          <cx:pt idx="1378">73</cx:pt>
          <cx:pt idx="1379">86</cx:pt>
          <cx:pt idx="1380">62</cx:pt>
          <cx:pt idx="1381">82</cx:pt>
          <cx:pt idx="1382">82</cx:pt>
          <cx:pt idx="1383">75</cx:pt>
          <cx:pt idx="1384">73</cx:pt>
          <cx:pt idx="1385">83</cx:pt>
          <cx:pt idx="1386">74</cx:pt>
          <cx:pt idx="1387">87</cx:pt>
          <cx:pt idx="1388">80</cx:pt>
          <cx:pt idx="1389">75</cx:pt>
          <cx:pt idx="1390">85</cx:pt>
          <cx:pt idx="1391">68</cx:pt>
          <cx:pt idx="1392">60</cx:pt>
          <cx:pt idx="1393">26</cx:pt>
          <cx:pt idx="1394">34</cx:pt>
          <cx:pt idx="1395">67</cx:pt>
          <cx:pt idx="1396">62</cx:pt>
          <cx:pt idx="1397">27</cx:pt>
          <cx:pt idx="1398">76</cx:pt>
          <cx:pt idx="1399">41</cx:pt>
          <cx:pt idx="1400">65</cx:pt>
          <cx:pt idx="1401">87</cx:pt>
          <cx:pt idx="1402">67</cx:pt>
          <cx:pt idx="1403">72</cx:pt>
          <cx:pt idx="1404">66</cx:pt>
          <cx:pt idx="1405">56</cx:pt>
          <cx:pt idx="1406">49</cx:pt>
          <cx:pt idx="1407">39</cx:pt>
          <cx:pt idx="1408">74</cx:pt>
          <cx:pt idx="1409">43</cx:pt>
          <cx:pt idx="1410">35</cx:pt>
          <cx:pt idx="1411">73</cx:pt>
          <cx:pt idx="1412">52</cx:pt>
          <cx:pt idx="1413">79</cx:pt>
          <cx:pt idx="1414">68</cx:pt>
          <cx:pt idx="1415">42</cx:pt>
          <cx:pt idx="1416">43</cx:pt>
          <cx:pt idx="1417">73</cx:pt>
          <cx:pt idx="1418">57</cx:pt>
          <cx:pt idx="1419">36</cx:pt>
          <cx:pt idx="1420">80</cx:pt>
          <cx:pt idx="1421">83</cx:pt>
          <cx:pt idx="1422">79</cx:pt>
          <cx:pt idx="1423">61</cx:pt>
          <cx:pt idx="1424">65</cx:pt>
          <cx:pt idx="1425">78</cx:pt>
          <cx:pt idx="1426">34</cx:pt>
          <cx:pt idx="1427">25</cx:pt>
          <cx:pt idx="1428">68</cx:pt>
          <cx:pt idx="1429">75</cx:pt>
          <cx:pt idx="1430">92</cx:pt>
          <cx:pt idx="1431">78</cx:pt>
          <cx:pt idx="1432">78</cx:pt>
          <cx:pt idx="1433">62</cx:pt>
          <cx:pt idx="1434">68</cx:pt>
          <cx:pt idx="1435">88</cx:pt>
          <cx:pt idx="1436">91</cx:pt>
          <cx:pt idx="1437">23</cx:pt>
          <cx:pt idx="1438">23</cx:pt>
          <cx:pt idx="1439">43</cx:pt>
          <cx:pt idx="1440">86</cx:pt>
          <cx:pt idx="1441">80</cx:pt>
          <cx:pt idx="1442">88</cx:pt>
          <cx:pt idx="1443">80</cx:pt>
          <cx:pt idx="1444">61</cx:pt>
          <cx:pt idx="1445">76</cx:pt>
          <cx:pt idx="1446">66</cx:pt>
          <cx:pt idx="1447">36</cx:pt>
          <cx:pt idx="1448">67</cx:pt>
          <cx:pt idx="1449">75</cx:pt>
          <cx:pt idx="1450">76</cx:pt>
          <cx:pt idx="1451">30</cx:pt>
          <cx:pt idx="1452">67</cx:pt>
          <cx:pt idx="1453">75</cx:pt>
          <cx:pt idx="1454">76</cx:pt>
          <cx:pt idx="1455">77</cx:pt>
          <cx:pt idx="1456">75</cx:pt>
          <cx:pt idx="1457">58</cx:pt>
          <cx:pt idx="1458">58</cx:pt>
          <cx:pt idx="1459">80</cx:pt>
          <cx:pt idx="1460">76</cx:pt>
          <cx:pt idx="1461">65</cx:pt>
          <cx:pt idx="1462">75</cx:pt>
          <cx:pt idx="1463">72</cx:pt>
          <cx:pt idx="1464">90</cx:pt>
          <cx:pt idx="1465">84</cx:pt>
          <cx:pt idx="1466">69</cx:pt>
          <cx:pt idx="1467">68</cx:pt>
          <cx:pt idx="1468">68</cx:pt>
          <cx:pt idx="1469">75</cx:pt>
          <cx:pt idx="1470">75</cx:pt>
          <cx:pt idx="1471">82</cx:pt>
          <cx:pt idx="1472">68</cx:pt>
          <cx:pt idx="1473">85</cx:pt>
          <cx:pt idx="1474">77</cx:pt>
          <cx:pt idx="1475">62</cx:pt>
          <cx:pt idx="1476">68</cx:pt>
          <cx:pt idx="1477">77</cx:pt>
          <cx:pt idx="1478">91</cx:pt>
          <cx:pt idx="1479">67</cx:pt>
          <cx:pt idx="1480">68</cx:pt>
          <cx:pt idx="1481">86</cx:pt>
          <cx:pt idx="1482">66</cx:pt>
          <cx:pt idx="1483">89</cx:pt>
          <cx:pt idx="1484">85</cx:pt>
          <cx:pt idx="1485">78</cx:pt>
          <cx:pt idx="1486">70</cx:pt>
          <cx:pt idx="1487">71</cx:pt>
          <cx:pt idx="1488">68</cx:pt>
          <cx:pt idx="1489">79</cx:pt>
          <cx:pt idx="1490">35</cx:pt>
          <cx:pt idx="1491">77</cx:pt>
          <cx:pt idx="1492">74</cx:pt>
          <cx:pt idx="1493">67</cx:pt>
          <cx:pt idx="1494">68</cx:pt>
          <cx:pt idx="1495">40</cx:pt>
          <cx:pt idx="1496">63</cx:pt>
          <cx:pt idx="1497">64</cx:pt>
          <cx:pt idx="1498">68</cx:pt>
          <cx:pt idx="1499">85</cx:pt>
          <cx:pt idx="1500">68</cx:pt>
          <cx:pt idx="1501">77</cx:pt>
          <cx:pt idx="1502">85</cx:pt>
          <cx:pt idx="1503">79</cx:pt>
          <cx:pt idx="1504">74</cx:pt>
          <cx:pt idx="1505">75</cx:pt>
          <cx:pt idx="1506">76</cx:pt>
          <cx:pt idx="1507">74</cx:pt>
          <cx:pt idx="1508">65</cx:pt>
          <cx:pt idx="1509">59</cx:pt>
          <cx:pt idx="1510">80</cx:pt>
          <cx:pt idx="1511">72</cx:pt>
          <cx:pt idx="1512">29</cx:pt>
          <cx:pt idx="1513">66</cx:pt>
          <cx:pt idx="1514">79</cx:pt>
          <cx:pt idx="1515">76</cx:pt>
          <cx:pt idx="1516">75</cx:pt>
          <cx:pt idx="1517">84</cx:pt>
          <cx:pt idx="1518">72</cx:pt>
          <cx:pt idx="1519">74</cx:pt>
          <cx:pt idx="1520">79</cx:pt>
          <cx:pt idx="1521">74</cx:pt>
          <cx:pt idx="1522">60</cx:pt>
          <cx:pt idx="1523">81</cx:pt>
          <cx:pt idx="1524">85</cx:pt>
          <cx:pt idx="1525">73</cx:pt>
          <cx:pt idx="1526">69</cx:pt>
          <cx:pt idx="1527">73</cx:pt>
          <cx:pt idx="1528">76</cx:pt>
          <cx:pt idx="1529">83</cx:pt>
          <cx:pt idx="1530">74</cx:pt>
          <cx:pt idx="1531">80</cx:pt>
          <cx:pt idx="1532">61</cx:pt>
          <cx:pt idx="1533">78</cx:pt>
          <cx:pt idx="1534">74</cx:pt>
          <cx:pt idx="1535">75</cx:pt>
          <cx:pt idx="1536">31</cx:pt>
          <cx:pt idx="1537">72</cx:pt>
          <cx:pt idx="1538">42</cx:pt>
          <cx:pt idx="1539">88</cx:pt>
          <cx:pt idx="1540">86</cx:pt>
          <cx:pt idx="1541">73</cx:pt>
          <cx:pt idx="1542">72</cx:pt>
          <cx:pt idx="1543">64</cx:pt>
          <cx:pt idx="1544">77</cx:pt>
          <cx:pt idx="1545">73</cx:pt>
          <cx:pt idx="1546">76</cx:pt>
          <cx:pt idx="1547">66</cx:pt>
          <cx:pt idx="1548">66</cx:pt>
          <cx:pt idx="1549">66</cx:pt>
          <cx:pt idx="1550">61</cx:pt>
          <cx:pt idx="1551">72</cx:pt>
          <cx:pt idx="1552">68</cx:pt>
          <cx:pt idx="1553">81</cx:pt>
          <cx:pt idx="1554">75</cx:pt>
          <cx:pt idx="1555">78</cx:pt>
          <cx:pt idx="1556">64</cx:pt>
          <cx:pt idx="1557">60</cx:pt>
          <cx:pt idx="1558">78</cx:pt>
          <cx:pt idx="1559">86</cx:pt>
          <cx:pt idx="1560">80</cx:pt>
          <cx:pt idx="1561">80</cx:pt>
          <cx:pt idx="1562">88</cx:pt>
          <cx:pt idx="1563">55</cx:pt>
          <cx:pt idx="1564">79</cx:pt>
          <cx:pt idx="1565">90</cx:pt>
          <cx:pt idx="1566">92</cx:pt>
          <cx:pt idx="1567">77</cx:pt>
          <cx:pt idx="1568">91</cx:pt>
          <cx:pt idx="1569">72</cx:pt>
          <cx:pt idx="1570">81</cx:pt>
          <cx:pt idx="1571">66</cx:pt>
          <cx:pt idx="1572">35</cx:pt>
          <cx:pt idx="1573">62</cx:pt>
          <cx:pt idx="1574">68</cx:pt>
          <cx:pt idx="1575">88</cx:pt>
          <cx:pt idx="1576">91</cx:pt>
          <cx:pt idx="1577">67</cx:pt>
          <cx:pt idx="1578">23</cx:pt>
          <cx:pt idx="1579">23</cx:pt>
          <cx:pt idx="1580">42</cx:pt>
          <cx:pt idx="1581">86</cx:pt>
          <cx:pt idx="1582">80</cx:pt>
          <cx:pt idx="1583">88</cx:pt>
          <cx:pt idx="1584">80</cx:pt>
          <cx:pt idx="1585">61</cx:pt>
          <cx:pt idx="1586">80</cx:pt>
          <cx:pt idx="1587">87</cx:pt>
          <cx:pt idx="1588">76</cx:pt>
          <cx:pt idx="1589">79</cx:pt>
          <cx:pt idx="1590">90</cx:pt>
          <cx:pt idx="1591">72</cx:pt>
          <cx:pt idx="1592">68</cx:pt>
          <cx:pt idx="1593">75</cx:pt>
          <cx:pt idx="1594">82</cx:pt>
          <cx:pt idx="1595">67</cx:pt>
          <cx:pt idx="1596">65</cx:pt>
          <cx:pt idx="1597">77</cx:pt>
          <cx:pt idx="1598">71</cx:pt>
          <cx:pt idx="1599">72</cx:pt>
          <cx:pt idx="1600">75</cx:pt>
          <cx:pt idx="1601">74</cx:pt>
          <cx:pt idx="1602">77</cx:pt>
          <cx:pt idx="1603">62</cx:pt>
          <cx:pt idx="1604">78</cx:pt>
          <cx:pt idx="1605">68</cx:pt>
          <cx:pt idx="1606">44</cx:pt>
          <cx:pt idx="1607">74</cx:pt>
          <cx:pt idx="1608">90</cx:pt>
          <cx:pt idx="1609">79</cx:pt>
          <cx:pt idx="1610">74</cx:pt>
          <cx:pt idx="1611">79</cx:pt>
          <cx:pt idx="1612">40</cx:pt>
          <cx:pt idx="1613">68</cx:pt>
          <cx:pt idx="1614">88</cx:pt>
          <cx:pt idx="1615">92</cx:pt>
          <cx:pt idx="1616">79</cx:pt>
          <cx:pt idx="1617">88</cx:pt>
          <cx:pt idx="1618">76</cx:pt>
          <cx:pt idx="1619">75</cx:pt>
          <cx:pt idx="1620">72</cx:pt>
          <cx:pt idx="1621">68</cx:pt>
          <cx:pt idx="1622">24</cx:pt>
          <cx:pt idx="1623">71</cx:pt>
          <cx:pt idx="1624">77</cx:pt>
          <cx:pt idx="1625">80</cx:pt>
          <cx:pt idx="1626">82</cx:pt>
          <cx:pt idx="1627">69</cx:pt>
          <cx:pt idx="1628">67</cx:pt>
          <cx:pt idx="1629">81</cx:pt>
          <cx:pt idx="1630">89</cx:pt>
          <cx:pt idx="1631">74</cx:pt>
          <cx:pt idx="1632">81</cx:pt>
          <cx:pt idx="1633">70</cx:pt>
          <cx:pt idx="1634">74</cx:pt>
          <cx:pt idx="1635">71</cx:pt>
          <cx:pt idx="1636">58</cx:pt>
          <cx:pt idx="1637">61</cx:pt>
          <cx:pt idx="1638">76</cx:pt>
          <cx:pt idx="1639">76</cx:pt>
          <cx:pt idx="1640">72</cx:pt>
          <cx:pt idx="1641">73</cx:pt>
          <cx:pt idx="1642">76</cx:pt>
          <cx:pt idx="1643">75</cx:pt>
          <cx:pt idx="1644">77</cx:pt>
          <cx:pt idx="1645">78</cx:pt>
          <cx:pt idx="1646">77</cx:pt>
          <cx:pt idx="1647">79</cx:pt>
          <cx:pt idx="1648">70</cx:pt>
          <cx:pt idx="1649">80</cx:pt>
          <cx:pt idx="1650">62</cx:pt>
          <cx:pt idx="1651">70</cx:pt>
          <cx:pt idx="1652">64</cx:pt>
          <cx:pt idx="1653">77</cx:pt>
          <cx:pt idx="1654">64</cx:pt>
          <cx:pt idx="1655">70</cx:pt>
          <cx:pt idx="1656">79</cx:pt>
          <cx:pt idx="1657">75</cx:pt>
          <cx:pt idx="1658">80</cx:pt>
          <cx:pt idx="1659">78</cx:pt>
          <cx:pt idx="1660">78</cx:pt>
          <cx:pt idx="1661">83</cx:pt>
          <cx:pt idx="1662">73</cx:pt>
          <cx:pt idx="1663">75</cx:pt>
          <cx:pt idx="1664">86</cx:pt>
          <cx:pt idx="1665">69</cx:pt>
          <cx:pt idx="1666">70</cx:pt>
          <cx:pt idx="1667">85</cx:pt>
          <cx:pt idx="1668">81</cx:pt>
          <cx:pt idx="1669">72</cx:pt>
          <cx:pt idx="1670">82</cx:pt>
          <cx:pt idx="1671">80</cx:pt>
          <cx:pt idx="1672">81</cx:pt>
          <cx:pt idx="1673">67</cx:pt>
          <cx:pt idx="1674">68</cx:pt>
          <cx:pt idx="1675">75</cx:pt>
          <cx:pt idx="1676">89</cx:pt>
          <cx:pt idx="1677">65</cx:pt>
          <cx:pt idx="1678">66</cx:pt>
          <cx:pt idx="1679">82</cx:pt>
          <cx:pt idx="1680">81</cx:pt>
          <cx:pt idx="1681">75</cx:pt>
          <cx:pt idx="1682">75</cx:pt>
          <cx:pt idx="1683">30</cx:pt>
          <cx:pt idx="1684">71</cx:pt>
          <cx:pt idx="1685">62</cx:pt>
          <cx:pt idx="1686">83</cx:pt>
          <cx:pt idx="1687">57</cx:pt>
          <cx:pt idx="1688">68</cx:pt>
          <cx:pt idx="1689">71</cx:pt>
          <cx:pt idx="1690">72</cx:pt>
          <cx:pt idx="1691">91</cx:pt>
          <cx:pt idx="1692">82</cx:pt>
          <cx:pt idx="1693">45</cx:pt>
          <cx:pt idx="1694">85</cx:pt>
          <cx:pt idx="1695">81</cx:pt>
          <cx:pt idx="1696">45</cx:pt>
          <cx:pt idx="1697">68</cx:pt>
          <cx:pt idx="1698">75</cx:pt>
          <cx:pt idx="1699">75</cx:pt>
          <cx:pt idx="1700">78</cx:pt>
          <cx:pt idx="1701">54</cx:pt>
          <cx:pt idx="1702">82</cx:pt>
          <cx:pt idx="1703">79</cx:pt>
          <cx:pt idx="1704">84</cx:pt>
          <cx:pt idx="1705">37</cx:pt>
          <cx:pt idx="1706">76</cx:pt>
          <cx:pt idx="1707">91</cx:pt>
          <cx:pt idx="1708">77</cx:pt>
          <cx:pt idx="1709">87</cx:pt>
          <cx:pt idx="1710">58</cx:pt>
          <cx:pt idx="1711">67</cx:pt>
          <cx:pt idx="1712">82</cx:pt>
          <cx:pt idx="1713">69</cx:pt>
          <cx:pt idx="1714">90</cx:pt>
          <cx:pt idx="1715">83</cx:pt>
          <cx:pt idx="1716">66</cx:pt>
          <cx:pt idx="1717">80</cx:pt>
          <cx:pt idx="1718">75</cx:pt>
          <cx:pt idx="1719">64</cx:pt>
          <cx:pt idx="1720">31</cx:pt>
          <cx:pt idx="1721">65</cx:pt>
          <cx:pt idx="1722">77</cx:pt>
          <cx:pt idx="1723">72</cx:pt>
          <cx:pt idx="1724">56</cx:pt>
          <cx:pt idx="1725">66</cx:pt>
          <cx:pt idx="1726">74</cx:pt>
          <cx:pt idx="1727">77</cx:pt>
          <cx:pt idx="1728">77</cx:pt>
          <cx:pt idx="1729">74</cx:pt>
          <cx:pt idx="1730">89</cx:pt>
          <cx:pt idx="1731">72</cx:pt>
          <cx:pt idx="1732">32</cx:pt>
          <cx:pt idx="1733">67</cx:pt>
          <cx:pt idx="1734">81</cx:pt>
          <cx:pt idx="1735">74</cx:pt>
          <cx:pt idx="1736">80</cx:pt>
          <cx:pt idx="1737">58</cx:pt>
          <cx:pt idx="1738">56</cx:pt>
          <cx:pt idx="1739">35</cx:pt>
          <cx:pt idx="1740">78</cx:pt>
          <cx:pt idx="1741">45</cx:pt>
          <cx:pt idx="1742">77</cx:pt>
          <cx:pt idx="1743">79</cx:pt>
          <cx:pt idx="1744">60</cx:pt>
          <cx:pt idx="1745">74</cx:pt>
          <cx:pt idx="1746">82</cx:pt>
          <cx:pt idx="1747">63</cx:pt>
          <cx:pt idx="1748">75</cx:pt>
          <cx:pt idx="1749">76</cx:pt>
          <cx:pt idx="1750">86</cx:pt>
          <cx:pt idx="1751">81</cx:pt>
          <cx:pt idx="1752">77</cx:pt>
          <cx:pt idx="1753">84</cx:pt>
          <cx:pt idx="1754">78</cx:pt>
          <cx:pt idx="1755">50</cx:pt>
          <cx:pt idx="1756">25</cx:pt>
          <cx:pt idx="1757">68</cx:pt>
          <cx:pt idx="1758">76</cx:pt>
          <cx:pt idx="1759">58</cx:pt>
          <cx:pt idx="1760">72</cx:pt>
          <cx:pt idx="1761">65</cx:pt>
          <cx:pt idx="1762">84</cx:pt>
          <cx:pt idx="1763">77</cx:pt>
          <cx:pt idx="1764">89</cx:pt>
          <cx:pt idx="1765">69</cx:pt>
          <cx:pt idx="1766">84</cx:pt>
          <cx:pt idx="1767">76</cx:pt>
          <cx:pt idx="1768">62</cx:pt>
          <cx:pt idx="1769">80</cx:pt>
          <cx:pt idx="1770">69</cx:pt>
          <cx:pt idx="1771">83</cx:pt>
          <cx:pt idx="1772">71</cx:pt>
          <cx:pt idx="1773">72</cx:pt>
          <cx:pt idx="1774">74</cx:pt>
          <cx:pt idx="1775">60</cx:pt>
          <cx:pt idx="1776">78</cx:pt>
          <cx:pt idx="1777">73</cx:pt>
          <cx:pt idx="1778">78</cx:pt>
          <cx:pt idx="1779">72</cx:pt>
          <cx:pt idx="1780">74</cx:pt>
          <cx:pt idx="1781">22</cx:pt>
          <cx:pt idx="1782">72</cx:pt>
          <cx:pt idx="1783">66</cx:pt>
          <cx:pt idx="1784">79</cx:pt>
          <cx:pt idx="1785">67</cx:pt>
          <cx:pt idx="1786">74</cx:pt>
          <cx:pt idx="1787">82</cx:pt>
          <cx:pt idx="1788">76</cx:pt>
          <cx:pt idx="1789">43</cx:pt>
          <cx:pt idx="1790">79</cx:pt>
          <cx:pt idx="1791">69</cx:pt>
          <cx:pt idx="1792">59</cx:pt>
          <cx:pt idx="1793">35</cx:pt>
          <cx:pt idx="1794">60</cx:pt>
          <cx:pt idx="1795">73</cx:pt>
          <cx:pt idx="1796">85</cx:pt>
          <cx:pt idx="1797">72</cx:pt>
          <cx:pt idx="1798">74</cx:pt>
          <cx:pt idx="1799">72</cx:pt>
          <cx:pt idx="1800">65</cx:pt>
          <cx:pt idx="1801">83</cx:pt>
          <cx:pt idx="1802">90</cx:pt>
          <cx:pt idx="1803">55</cx:pt>
          <cx:pt idx="1804">36</cx:pt>
          <cx:pt idx="1805">30</cx:pt>
          <cx:pt idx="1806">31</cx:pt>
          <cx:pt idx="1807">50</cx:pt>
          <cx:pt idx="1808">69</cx:pt>
          <cx:pt idx="1809">58</cx:pt>
          <cx:pt idx="1810">54</cx:pt>
          <cx:pt idx="1811">65</cx:pt>
          <cx:pt idx="1812">39</cx:pt>
          <cx:pt idx="1813">68</cx:pt>
          <cx:pt idx="1814">53</cx:pt>
          <cx:pt idx="1815">32</cx:pt>
          <cx:pt idx="1816">58</cx:pt>
          <cx:pt idx="1817">82</cx:pt>
          <cx:pt idx="1818">70</cx:pt>
          <cx:pt idx="1819">68</cx:pt>
          <cx:pt idx="1820">54</cx:pt>
          <cx:pt idx="1821">71</cx:pt>
          <cx:pt idx="1822">84</cx:pt>
          <cx:pt idx="1823">77</cx:pt>
          <cx:pt idx="1824">41</cx:pt>
          <cx:pt idx="1825">31</cx:pt>
          <cx:pt idx="1826">44</cx:pt>
          <cx:pt idx="1827">78</cx:pt>
          <cx:pt idx="1828">75</cx:pt>
          <cx:pt idx="1829">36</cx:pt>
          <cx:pt idx="1830">73</cx:pt>
          <cx:pt idx="1831">64</cx:pt>
          <cx:pt idx="1832">77</cx:pt>
          <cx:pt idx="1833">66</cx:pt>
          <cx:pt idx="1834">72</cx:pt>
          <cx:pt idx="1835">58</cx:pt>
          <cx:pt idx="1836">81</cx:pt>
          <cx:pt idx="1837">81</cx:pt>
          <cx:pt idx="1838">78</cx:pt>
          <cx:pt idx="1839">67</cx:pt>
          <cx:pt idx="1840">61</cx:pt>
          <cx:pt idx="1841">60</cx:pt>
          <cx:pt idx="1842">75</cx:pt>
          <cx:pt idx="1843">32</cx:pt>
          <cx:pt idx="1844">73</cx:pt>
          <cx:pt idx="1845">77</cx:pt>
          <cx:pt idx="1846">57</cx:pt>
          <cx:pt idx="1847">54</cx:pt>
          <cx:pt idx="1848">61</cx:pt>
          <cx:pt idx="1849">85</cx:pt>
          <cx:pt idx="1850">74</cx:pt>
          <cx:pt idx="1851">67</cx:pt>
          <cx:pt idx="1852">76</cx:pt>
          <cx:pt idx="1853">41</cx:pt>
          <cx:pt idx="1854">84</cx:pt>
          <cx:pt idx="1855">81</cx:pt>
          <cx:pt idx="1856">77</cx:pt>
          <cx:pt idx="1857">61</cx:pt>
          <cx:pt idx="1858">52</cx:pt>
          <cx:pt idx="1859">87</cx:pt>
          <cx:pt idx="1860">73</cx:pt>
          <cx:pt idx="1861">61</cx:pt>
          <cx:pt idx="1862">73</cx:pt>
          <cx:pt idx="1863">55</cx:pt>
          <cx:pt idx="1864">64</cx:pt>
          <cx:pt idx="1865">83</cx:pt>
          <cx:pt idx="1866">61</cx:pt>
          <cx:pt idx="1867">68</cx:pt>
          <cx:pt idx="1868">75</cx:pt>
          <cx:pt idx="1869">81</cx:pt>
          <cx:pt idx="1870">75</cx:pt>
          <cx:pt idx="1871">62</cx:pt>
          <cx:pt idx="1872">67</cx:pt>
          <cx:pt idx="1873">77</cx:pt>
          <cx:pt idx="1874">20</cx:pt>
          <cx:pt idx="1875">75</cx:pt>
          <cx:pt idx="1876">59</cx:pt>
          <cx:pt idx="1877">82</cx:pt>
          <cx:pt idx="1878">39</cx:pt>
          <cx:pt idx="1879">73</cx:pt>
          <cx:pt idx="1880">36</cx:pt>
          <cx:pt idx="1881">31</cx:pt>
          <cx:pt idx="1882">86</cx:pt>
          <cx:pt idx="1883">73</cx:pt>
          <cx:pt idx="1884">67</cx:pt>
          <cx:pt idx="1885">68</cx:pt>
          <cx:pt idx="1886">79</cx:pt>
          <cx:pt idx="1887">79</cx:pt>
          <cx:pt idx="1888">69</cx:pt>
          <cx:pt idx="1889">82</cx:pt>
          <cx:pt idx="1890">45</cx:pt>
          <cx:pt idx="1891">74</cx:pt>
          <cx:pt idx="1892">78</cx:pt>
          <cx:pt idx="1893">67</cx:pt>
          <cx:pt idx="1894">78</cx:pt>
          <cx:pt idx="1895">59</cx:pt>
          <cx:pt idx="1896">77</cx:pt>
          <cx:pt idx="1897">25</cx:pt>
          <cx:pt idx="1898">65</cx:pt>
          <cx:pt idx="1899">76</cx:pt>
          <cx:pt idx="1900">72</cx:pt>
          <cx:pt idx="1901">53</cx:pt>
          <cx:pt idx="1902">57</cx:pt>
          <cx:pt idx="1903">72</cx:pt>
          <cx:pt idx="1904">65</cx:pt>
          <cx:pt idx="1905">77</cx:pt>
          <cx:pt idx="1906">66</cx:pt>
          <cx:pt idx="1907">67</cx:pt>
          <cx:pt idx="1908">78</cx:pt>
          <cx:pt idx="1909">78</cx:pt>
          <cx:pt idx="1910">77</cx:pt>
          <cx:pt idx="1911">73</cx:pt>
          <cx:pt idx="1912">35</cx:pt>
          <cx:pt idx="1913">75</cx:pt>
          <cx:pt idx="1914">75</cx:pt>
          <cx:pt idx="1915">58</cx:pt>
          <cx:pt idx="1916">71</cx:pt>
          <cx:pt idx="1917">61</cx:pt>
          <cx:pt idx="1918">31</cx:pt>
          <cx:pt idx="1919">83</cx:pt>
          <cx:pt idx="1920">54</cx:pt>
          <cx:pt idx="1921">68</cx:pt>
          <cx:pt idx="1922">66</cx:pt>
          <cx:pt idx="1923">52</cx:pt>
          <cx:pt idx="1924">41</cx:pt>
          <cx:pt idx="1925">67</cx:pt>
          <cx:pt idx="1926">78</cx:pt>
          <cx:pt idx="1927">68</cx:pt>
          <cx:pt idx="1928">35</cx:pt>
          <cx:pt idx="1929">63</cx:pt>
          <cx:pt idx="1930">74</cx:pt>
          <cx:pt idx="1931">73</cx:pt>
          <cx:pt idx="1932">66</cx:pt>
          <cx:pt idx="1933">86</cx:pt>
          <cx:pt idx="1934">66</cx:pt>
          <cx:pt idx="1935">64</cx:pt>
          <cx:pt idx="1936">75</cx:pt>
          <cx:pt idx="1937">75</cx:pt>
          <cx:pt idx="1938">82</cx:pt>
          <cx:pt idx="1939">78</cx:pt>
          <cx:pt idx="1940">69</cx:pt>
          <cx:pt idx="1941">68</cx:pt>
          <cx:pt idx="1942">74</cx:pt>
          <cx:pt idx="1943">69</cx:pt>
          <cx:pt idx="1944">81</cx:pt>
          <cx:pt idx="1945">90</cx:pt>
          <cx:pt idx="1946">44</cx:pt>
          <cx:pt idx="1947">28</cx:pt>
          <cx:pt idx="1948">47</cx:pt>
          <cx:pt idx="1949">78</cx:pt>
          <cx:pt idx="1950">82</cx:pt>
          <cx:pt idx="1951">73</cx:pt>
          <cx:pt idx="1952">69</cx:pt>
          <cx:pt idx="1953">62</cx:pt>
          <cx:pt idx="1954">64</cx:pt>
          <cx:pt idx="1955">79</cx:pt>
          <cx:pt idx="1956">71</cx:pt>
          <cx:pt idx="1957">85</cx:pt>
          <cx:pt idx="1958">44</cx:pt>
          <cx:pt idx="1959">38</cx:pt>
          <cx:pt idx="1960">69</cx:pt>
          <cx:pt idx="1961">68</cx:pt>
          <cx:pt idx="1962">63</cx:pt>
          <cx:pt idx="1963">86</cx:pt>
          <cx:pt idx="1964">84</cx:pt>
          <cx:pt idx="1965">74</cx:pt>
          <cx:pt idx="1966">64</cx:pt>
          <cx:pt idx="1967">72</cx:pt>
          <cx:pt idx="1968">69</cx:pt>
          <cx:pt idx="1969">78</cx:pt>
          <cx:pt idx="1970">74</cx:pt>
          <cx:pt idx="1971">70</cx:pt>
          <cx:pt idx="1972">74</cx:pt>
          <cx:pt idx="1973">71</cx:pt>
          <cx:pt idx="1974">84</cx:pt>
          <cx:pt idx="1975">90</cx:pt>
          <cx:pt idx="1976">83</cx:pt>
          <cx:pt idx="1977">73</cx:pt>
          <cx:pt idx="1978">63</cx:pt>
          <cx:pt idx="1979">83</cx:pt>
          <cx:pt idx="1980">69</cx:pt>
          <cx:pt idx="1981">73</cx:pt>
          <cx:pt idx="1982">63</cx:pt>
          <cx:pt idx="1983">78</cx:pt>
          <cx:pt idx="1984">87</cx:pt>
          <cx:pt idx="1985">69</cx:pt>
          <cx:pt idx="1986">37</cx:pt>
          <cx:pt idx="1987">70</cx:pt>
          <cx:pt idx="1988">71</cx:pt>
          <cx:pt idx="1989">75</cx:pt>
          <cx:pt idx="1990">65</cx:pt>
          <cx:pt idx="1991">79</cx:pt>
          <cx:pt idx="1992">73</cx:pt>
          <cx:pt idx="1993">69</cx:pt>
          <cx:pt idx="1994">75</cx:pt>
          <cx:pt idx="1995">67</cx:pt>
          <cx:pt idx="1996">38</cx:pt>
          <cx:pt idx="1997">77</cx:pt>
          <cx:pt idx="1998">75</cx:pt>
          <cx:pt idx="1999">69</cx:pt>
          <cx:pt idx="2000">86</cx:pt>
          <cx:pt idx="2001">78</cx:pt>
          <cx:pt idx="2002">83</cx:pt>
          <cx:pt idx="2003">81</cx:pt>
          <cx:pt idx="2004">69</cx:pt>
          <cx:pt idx="2005">75</cx:pt>
          <cx:pt idx="2006">89</cx:pt>
          <cx:pt idx="2007">78</cx:pt>
          <cx:pt idx="2008">67</cx:pt>
          <cx:pt idx="2009">64</cx:pt>
          <cx:pt idx="2010">78</cx:pt>
          <cx:pt idx="2011">80</cx:pt>
          <cx:pt idx="2012">83</cx:pt>
          <cx:pt idx="2013">64</cx:pt>
          <cx:pt idx="2014">32</cx:pt>
          <cx:pt idx="2015">73</cx:pt>
          <cx:pt idx="2016">77</cx:pt>
          <cx:pt idx="2017">57</cx:pt>
          <cx:pt idx="2018">54</cx:pt>
          <cx:pt idx="2019">61</cx:pt>
          <cx:pt idx="2020">85</cx:pt>
          <cx:pt idx="2021">74</cx:pt>
          <cx:pt idx="2022">71</cx:pt>
          <cx:pt idx="2023">41</cx:pt>
          <cx:pt idx="2024">84</cx:pt>
          <cx:pt idx="2025">81</cx:pt>
          <cx:pt idx="2026">77</cx:pt>
          <cx:pt idx="2027">61</cx:pt>
          <cx:pt idx="2028">52</cx:pt>
          <cx:pt idx="2029">58</cx:pt>
          <cx:pt idx="2030">87</cx:pt>
          <cx:pt idx="2031">73</cx:pt>
          <cx:pt idx="2032">61</cx:pt>
          <cx:pt idx="2033">73</cx:pt>
          <cx:pt idx="2034">55</cx:pt>
          <cx:pt idx="2035">64</cx:pt>
          <cx:pt idx="2036">83</cx:pt>
          <cx:pt idx="2037">61</cx:pt>
          <cx:pt idx="2038">68</cx:pt>
          <cx:pt idx="2039">29</cx:pt>
          <cx:pt idx="2040">76</cx:pt>
          <cx:pt idx="2041">67</cx:pt>
          <cx:pt idx="2042">78</cx:pt>
          <cx:pt idx="2043">63</cx:pt>
          <cx:pt idx="2044">74</cx:pt>
          <cx:pt idx="2045">67</cx:pt>
          <cx:pt idx="2046">70</cx:pt>
          <cx:pt idx="2047">84</cx:pt>
          <cx:pt idx="2048">68</cx:pt>
          <cx:pt idx="2049">79</cx:pt>
          <cx:pt idx="2050">72</cx:pt>
          <cx:pt idx="2051">69</cx:pt>
          <cx:pt idx="2052">70</cx:pt>
          <cx:pt idx="2053">23</cx:pt>
          <cx:pt idx="2054">78</cx:pt>
          <cx:pt idx="2055">63</cx:pt>
          <cx:pt idx="2056">83</cx:pt>
          <cx:pt idx="2057">64</cx:pt>
          <cx:pt idx="2058">69</cx:pt>
          <cx:pt idx="2059">66</cx:pt>
          <cx:pt idx="2060">67</cx:pt>
          <cx:pt idx="2061">73</cx:pt>
          <cx:pt idx="2062">79</cx:pt>
          <cx:pt idx="2063">63</cx:pt>
          <cx:pt idx="2064">73</cx:pt>
          <cx:pt idx="2065">76</cx:pt>
          <cx:pt idx="2066">79</cx:pt>
          <cx:pt idx="2067">67</cx:pt>
          <cx:pt idx="2068">69</cx:pt>
          <cx:pt idx="2069">70</cx:pt>
          <cx:pt idx="2070">84</cx:pt>
          <cx:pt idx="2071">77</cx:pt>
          <cx:pt idx="2072">63</cx:pt>
          <cx:pt idx="2073">75</cx:pt>
          <cx:pt idx="2074">72</cx:pt>
          <cx:pt idx="2075">90</cx:pt>
          <cx:pt idx="2076">74</cx:pt>
          <cx:pt idx="2077">66</cx:pt>
          <cx:pt idx="2078">77</cx:pt>
          <cx:pt idx="2079">81</cx:pt>
          <cx:pt idx="2080">75</cx:pt>
          <cx:pt idx="2081">75</cx:pt>
          <cx:pt idx="2082">78</cx:pt>
          <cx:pt idx="2083">78</cx:pt>
          <cx:pt idx="2084">75</cx:pt>
          <cx:pt idx="2085">77</cx:pt>
          <cx:pt idx="2086">65</cx:pt>
          <cx:pt idx="2087">74</cx:pt>
          <cx:pt idx="2088">83</cx:pt>
          <cx:pt idx="2089">73</cx:pt>
          <cx:pt idx="2090">65</cx:pt>
          <cx:pt idx="2091">73</cx:pt>
          <cx:pt idx="2092">77</cx:pt>
          <cx:pt idx="2093">69</cx:pt>
          <cx:pt idx="2094">67</cx:pt>
          <cx:pt idx="2095">72</cx:pt>
          <cx:pt idx="2096">69</cx:pt>
          <cx:pt idx="2097">84</cx:pt>
          <cx:pt idx="2098">69</cx:pt>
          <cx:pt idx="2099">64</cx:pt>
          <cx:pt idx="2100">66</cx:pt>
          <cx:pt idx="2101">34</cx:pt>
          <cx:pt idx="2102">86</cx:pt>
          <cx:pt idx="2103">80</cx:pt>
          <cx:pt idx="2104">77</cx:pt>
          <cx:pt idx="2105">73</cx:pt>
          <cx:pt idx="2106">74</cx:pt>
          <cx:pt idx="2107">71</cx:pt>
          <cx:pt idx="2108">83</cx:pt>
          <cx:pt idx="2109">67</cx:pt>
          <cx:pt idx="2110">75</cx:pt>
          <cx:pt idx="2111">55</cx:pt>
          <cx:pt idx="2112">69</cx:pt>
          <cx:pt idx="2113">24</cx:pt>
          <cx:pt idx="2114">63</cx:pt>
          <cx:pt idx="2115">72</cx:pt>
          <cx:pt idx="2116">88</cx:pt>
          <cx:pt idx="2117">76</cx:pt>
          <cx:pt idx="2118">74</cx:pt>
          <cx:pt idx="2119">76</cx:pt>
          <cx:pt idx="2120">72</cx:pt>
          <cx:pt idx="2121">79</cx:pt>
          <cx:pt idx="2122">67</cx:pt>
          <cx:pt idx="2123">68</cx:pt>
          <cx:pt idx="2124">42</cx:pt>
          <cx:pt idx="2125">72</cx:pt>
          <cx:pt idx="2126">83</cx:pt>
          <cx:pt idx="2127">67</cx:pt>
          <cx:pt idx="2128">52</cx:pt>
          <cx:pt idx="2129">69</cx:pt>
          <cx:pt idx="2130">87</cx:pt>
          <cx:pt idx="2131">80</cx:pt>
          <cx:pt idx="2132">79</cx:pt>
          <cx:pt idx="2133">75</cx:pt>
          <cx:pt idx="2134">76</cx:pt>
          <cx:pt idx="2135">74</cx:pt>
          <cx:pt idx="2136">71</cx:pt>
          <cx:pt idx="2137">66</cx:pt>
          <cx:pt idx="2138">75</cx:pt>
          <cx:pt idx="2139">67</cx:pt>
          <cx:pt idx="2140">87</cx:pt>
          <cx:pt idx="2141">79</cx:pt>
          <cx:pt idx="2142">67</cx:pt>
          <cx:pt idx="2143">66</cx:pt>
          <cx:pt idx="2144">84</cx:pt>
          <cx:pt idx="2145">86</cx:pt>
          <cx:pt idx="2146">77</cx:pt>
          <cx:pt idx="2147">67</cx:pt>
          <cx:pt idx="2148">80</cx:pt>
          <cx:pt idx="2149">67</cx:pt>
          <cx:pt idx="2150">85</cx:pt>
          <cx:pt idx="2151">69</cx:pt>
          <cx:pt idx="2152">38</cx:pt>
          <cx:pt idx="2153">76</cx:pt>
          <cx:pt idx="2154">65</cx:pt>
          <cx:pt idx="2155">88</cx:pt>
          <cx:pt idx="2156">80</cx:pt>
          <cx:pt idx="2157">84</cx:pt>
          <cx:pt idx="2158">58</cx:pt>
          <cx:pt idx="2159">20</cx:pt>
          <cx:pt idx="2160">65</cx:pt>
          <cx:pt idx="2161">73</cx:pt>
          <cx:pt idx="2162">76</cx:pt>
          <cx:pt idx="2163">72</cx:pt>
          <cx:pt idx="2164">30</cx:pt>
          <cx:pt idx="2165">71</cx:pt>
          <cx:pt idx="2166">80</cx:pt>
          <cx:pt idx="2167">83</cx:pt>
          <cx:pt idx="2168">69</cx:pt>
          <cx:pt idx="2169">41</cx:pt>
          <cx:pt idx="2170">69</cx:pt>
          <cx:pt idx="2171">70</cx:pt>
          <cx:pt idx="2172">67</cx:pt>
          <cx:pt idx="2173">55</cx:pt>
          <cx:pt idx="2174">78</cx:pt>
          <cx:pt idx="2175">59</cx:pt>
          <cx:pt idx="2176">77</cx:pt>
          <cx:pt idx="2177">65</cx:pt>
          <cx:pt idx="2178">82</cx:pt>
          <cx:pt idx="2179">75</cx:pt>
          <cx:pt idx="2180">62</cx:pt>
          <cx:pt idx="2181">65</cx:pt>
          <cx:pt idx="2182">59</cx:pt>
          <cx:pt idx="2183">75</cx:pt>
          <cx:pt idx="2184">69</cx:pt>
          <cx:pt idx="2185">89</cx:pt>
          <cx:pt idx="2186">70</cx:pt>
          <cx:pt idx="2187">70</cx:pt>
          <cx:pt idx="2188">78</cx:pt>
          <cx:pt idx="2189">27</cx:pt>
          <cx:pt idx="2190">66</cx:pt>
          <cx:pt idx="2191">75</cx:pt>
          <cx:pt idx="2192">32</cx:pt>
          <cx:pt idx="2193">64</cx:pt>
          <cx:pt idx="2194">81</cx:pt>
          <cx:pt idx="2195">25</cx:pt>
          <cx:pt idx="2196">58</cx:pt>
          <cx:pt idx="2197">68</cx:pt>
          <cx:pt idx="2198">34</cx:pt>
          <cx:pt idx="2199">73</cx:pt>
          <cx:pt idx="2200">68</cx:pt>
          <cx:pt idx="2201">91</cx:pt>
          <cx:pt idx="2202">75</cx:pt>
          <cx:pt idx="2203">82</cx:pt>
          <cx:pt idx="2204">85</cx:pt>
          <cx:pt idx="2205">84</cx:pt>
          <cx:pt idx="2206">84</cx:pt>
          <cx:pt idx="2207">75</cx:pt>
          <cx:pt idx="2208">74</cx:pt>
          <cx:pt idx="2209">66</cx:pt>
          <cx:pt idx="2210">69</cx:pt>
          <cx:pt idx="2211">84</cx:pt>
          <cx:pt idx="2212">60</cx:pt>
          <cx:pt idx="2213">63</cx:pt>
          <cx:pt idx="2214">71</cx:pt>
          <cx:pt idx="2215">76</cx:pt>
          <cx:pt idx="2216">70</cx:pt>
          <cx:pt idx="2217">45</cx:pt>
          <cx:pt idx="2218">78</cx:pt>
          <cx:pt idx="2219">62</cx:pt>
          <cx:pt idx="2220">78</cx:pt>
          <cx:pt idx="2221">72</cx:pt>
          <cx:pt idx="2222">32</cx:pt>
          <cx:pt idx="2223">72</cx:pt>
          <cx:pt idx="2224">64</cx:pt>
          <cx:pt idx="2225">75</cx:pt>
          <cx:pt idx="2226">77</cx:pt>
          <cx:pt idx="2227">90</cx:pt>
          <cx:pt idx="2228">90</cx:pt>
          <cx:pt idx="2229">75</cx:pt>
          <cx:pt idx="2230">80</cx:pt>
          <cx:pt idx="2231">89</cx:pt>
          <cx:pt idx="2232">55</cx:pt>
          <cx:pt idx="2233">64</cx:pt>
          <cx:pt idx="2234">78</cx:pt>
          <cx:pt idx="2235">38</cx:pt>
          <cx:pt idx="2236">80</cx:pt>
          <cx:pt idx="2237">70</cx:pt>
          <cx:pt idx="2238">59</cx:pt>
          <cx:pt idx="2239">76</cx:pt>
          <cx:pt idx="2240">30</cx:pt>
          <cx:pt idx="2241">77</cx:pt>
          <cx:pt idx="2242">82</cx:pt>
          <cx:pt idx="2243">35</cx:pt>
          <cx:pt idx="2244">87</cx:pt>
          <cx:pt idx="2245">33</cx:pt>
          <cx:pt idx="2246">66</cx:pt>
          <cx:pt idx="2247">80</cx:pt>
          <cx:pt idx="2248">71</cx:pt>
          <cx:pt idx="2249">74</cx:pt>
          <cx:pt idx="2250">34</cx:pt>
          <cx:pt idx="2251">78</cx:pt>
          <cx:pt idx="2252">69</cx:pt>
          <cx:pt idx="2253">74</cx:pt>
          <cx:pt idx="2254">64</cx:pt>
          <cx:pt idx="2255">75</cx:pt>
          <cx:pt idx="2256">32</cx:pt>
          <cx:pt idx="2257">77</cx:pt>
          <cx:pt idx="2258">70</cx:pt>
          <cx:pt idx="2259">83</cx:pt>
          <cx:pt idx="2260">80</cx:pt>
          <cx:pt idx="2261">69</cx:pt>
          <cx:pt idx="2262">58</cx:pt>
          <cx:pt idx="2263">78</cx:pt>
          <cx:pt idx="2264">72</cx:pt>
          <cx:pt idx="2265">61</cx:pt>
          <cx:pt idx="2266">83</cx:pt>
          <cx:pt idx="2267">81</cx:pt>
          <cx:pt idx="2268">84</cx:pt>
          <cx:pt idx="2269">30</cx:pt>
          <cx:pt idx="2270">89</cx:pt>
          <cx:pt idx="2271">73</cx:pt>
          <cx:pt idx="2272">72</cx:pt>
          <cx:pt idx="2273">77</cx:pt>
          <cx:pt idx="2274">87</cx:pt>
          <cx:pt idx="2275">82</cx:pt>
          <cx:pt idx="2276">87</cx:pt>
          <cx:pt idx="2277">78</cx:pt>
          <cx:pt idx="2278">85</cx:pt>
          <cx:pt idx="2279">65</cx:pt>
          <cx:pt idx="2280">77</cx:pt>
          <cx:pt idx="2281">65</cx:pt>
          <cx:pt idx="2282">75</cx:pt>
          <cx:pt idx="2283">78</cx:pt>
          <cx:pt idx="2284">84</cx:pt>
          <cx:pt idx="2285">76</cx:pt>
          <cx:pt idx="2286">79</cx:pt>
          <cx:pt idx="2287">69</cx:pt>
          <cx:pt idx="2288">75</cx:pt>
          <cx:pt idx="2289">62</cx:pt>
          <cx:pt idx="2290">62</cx:pt>
          <cx:pt idx="2291">72</cx:pt>
          <cx:pt idx="2292">77</cx:pt>
          <cx:pt idx="2293">86</cx:pt>
          <cx:pt idx="2294">81</cx:pt>
          <cx:pt idx="2295">58</cx:pt>
          <cx:pt idx="2296">32</cx:pt>
          <cx:pt idx="2297">30</cx:pt>
          <cx:pt idx="2298">28</cx:pt>
          <cx:pt idx="2299">66</cx:pt>
          <cx:pt idx="2300">68</cx:pt>
          <cx:pt idx="2301">25</cx:pt>
          <cx:pt idx="2302">74</cx:pt>
          <cx:pt idx="2303">56</cx:pt>
          <cx:pt idx="2304">29</cx:pt>
          <cx:pt idx="2305">68</cx:pt>
          <cx:pt idx="2306">65</cx:pt>
          <cx:pt idx="2307">45</cx:pt>
          <cx:pt idx="2308">54</cx:pt>
          <cx:pt idx="2309">31</cx:pt>
          <cx:pt idx="2310">73</cx:pt>
          <cx:pt idx="2311">83</cx:pt>
          <cx:pt idx="2312">67</cx:pt>
          <cx:pt idx="2313">72</cx:pt>
          <cx:pt idx="2314">54</cx:pt>
          <cx:pt idx="2315">50</cx:pt>
          <cx:pt idx="2316">66</cx:pt>
          <cx:pt idx="2317">63</cx:pt>
          <cx:pt idx="2318">41</cx:pt>
          <cx:pt idx="2319">80</cx:pt>
          <cx:pt idx="2320">34</cx:pt>
          <cx:pt idx="2321">81</cx:pt>
          <cx:pt idx="2322">40</cx:pt>
          <cx:pt idx="2323">68</cx:pt>
          <cx:pt idx="2324">51</cx:pt>
          <cx:pt idx="2325">28</cx:pt>
          <cx:pt idx="2326">30</cx:pt>
          <cx:pt idx="2327">73</cx:pt>
          <cx:pt idx="2328">38</cx:pt>
          <cx:pt idx="2329">24</cx:pt>
          <cx:pt idx="2330">26</cx:pt>
          <cx:pt idx="2331">38</cx:pt>
          <cx:pt idx="2332">74</cx:pt>
          <cx:pt idx="2333">61</cx:pt>
          <cx:pt idx="2334">66</cx:pt>
          <cx:pt idx="2335">70</cx:pt>
          <cx:pt idx="2336">67</cx:pt>
          <cx:pt idx="2337">39</cx:pt>
          <cx:pt idx="2338">56</cx:pt>
          <cx:pt idx="2339">64</cx:pt>
          <cx:pt idx="2340">70</cx:pt>
          <cx:pt idx="2341">50</cx:pt>
          <cx:pt idx="2342">74</cx:pt>
          <cx:pt idx="2343">38</cx:pt>
          <cx:pt idx="2344">28</cx:pt>
          <cx:pt idx="2345">73</cx:pt>
          <cx:pt idx="2346">80</cx:pt>
          <cx:pt idx="2347">83</cx:pt>
          <cx:pt idx="2348">74</cx:pt>
          <cx:pt idx="2349">65</cx:pt>
          <cx:pt idx="2350">66</cx:pt>
          <cx:pt idx="2351">72</cx:pt>
          <cx:pt idx="2352">81</cx:pt>
          <cx:pt idx="2353">82</cx:pt>
          <cx:pt idx="2354">59</cx:pt>
          <cx:pt idx="2355">61</cx:pt>
          <cx:pt idx="2356">73</cx:pt>
          <cx:pt idx="2357">82</cx:pt>
          <cx:pt idx="2358">81</cx:pt>
          <cx:pt idx="2359">85</cx:pt>
          <cx:pt idx="2360">48</cx:pt>
          <cx:pt idx="2361">71</cx:pt>
          <cx:pt idx="2362">67</cx:pt>
          <cx:pt idx="2363">31</cx:pt>
          <cx:pt idx="2364">15</cx:pt>
          <cx:pt idx="2365">81</cx:pt>
          <cx:pt idx="2366">76</cx:pt>
          <cx:pt idx="2367">61</cx:pt>
          <cx:pt idx="2368">74</cx:pt>
          <cx:pt idx="2369">61</cx:pt>
          <cx:pt idx="2370">58</cx:pt>
          <cx:pt idx="2371">77</cx:pt>
          <cx:pt idx="2372">70</cx:pt>
          <cx:pt idx="2373">68</cx:pt>
          <cx:pt idx="2374">66</cx:pt>
          <cx:pt idx="2375">68</cx:pt>
          <cx:pt idx="2376">66</cx:pt>
          <cx:pt idx="2377">72</cx:pt>
          <cx:pt idx="2378">60</cx:pt>
          <cx:pt idx="2379">59</cx:pt>
          <cx:pt idx="2380">61</cx:pt>
          <cx:pt idx="2381">67</cx:pt>
          <cx:pt idx="2382">75</cx:pt>
          <cx:pt idx="2383">30</cx:pt>
          <cx:pt idx="2384">54</cx:pt>
          <cx:pt idx="2385">68</cx:pt>
          <cx:pt idx="2386">72</cx:pt>
          <cx:pt idx="2387">37</cx:pt>
          <cx:pt idx="2388">75</cx:pt>
          <cx:pt idx="2389">76</cx:pt>
          <cx:pt idx="2390">62</cx:pt>
          <cx:pt idx="2391">75</cx:pt>
          <cx:pt idx="2392">65</cx:pt>
          <cx:pt idx="2393">87</cx:pt>
          <cx:pt idx="2394">80</cx:pt>
          <cx:pt idx="2395">76</cx:pt>
          <cx:pt idx="2396">67</cx:pt>
          <cx:pt idx="2397">73</cx:pt>
          <cx:pt idx="2398">59</cx:pt>
          <cx:pt idx="2399">67</cx:pt>
          <cx:pt idx="2400">59</cx:pt>
          <cx:pt idx="2401">80</cx:pt>
          <cx:pt idx="2402">77</cx:pt>
          <cx:pt idx="2403">86</cx:pt>
          <cx:pt idx="2404">50</cx:pt>
          <cx:pt idx="2405">77</cx:pt>
          <cx:pt idx="2406">58</cx:pt>
          <cx:pt idx="2407">76</cx:pt>
          <cx:pt idx="2408">76</cx:pt>
          <cx:pt idx="2409">32</cx:pt>
          <cx:pt idx="2410">71</cx:pt>
          <cx:pt idx="2411">34</cx:pt>
          <cx:pt idx="2412">68</cx:pt>
          <cx:pt idx="2413">29</cx:pt>
          <cx:pt idx="2414">78</cx:pt>
          <cx:pt idx="2415">78</cx:pt>
          <cx:pt idx="2416">67</cx:pt>
          <cx:pt idx="2417">57</cx:pt>
          <cx:pt idx="2418">75</cx:pt>
          <cx:pt idx="2419">71</cx:pt>
          <cx:pt idx="2420">70</cx:pt>
          <cx:pt idx="2421">88</cx:pt>
          <cx:pt idx="2422">72</cx:pt>
          <cx:pt idx="2423">74</cx:pt>
          <cx:pt idx="2424">28</cx:pt>
          <cx:pt idx="2425">78</cx:pt>
          <cx:pt idx="2426">71</cx:pt>
          <cx:pt idx="2427">66</cx:pt>
          <cx:pt idx="2428">78</cx:pt>
          <cx:pt idx="2429">90</cx:pt>
          <cx:pt idx="2430">73</cx:pt>
          <cx:pt idx="2431">75</cx:pt>
          <cx:pt idx="2432">76</cx:pt>
          <cx:pt idx="2433">82</cx:pt>
          <cx:pt idx="2434">75</cx:pt>
          <cx:pt idx="2435">86</cx:pt>
          <cx:pt idx="2436">63</cx:pt>
          <cx:pt idx="2437">66</cx:pt>
          <cx:pt idx="2438">65</cx:pt>
          <cx:pt idx="2439">68</cx:pt>
          <cx:pt idx="2440">65</cx:pt>
          <cx:pt idx="2441">74</cx:pt>
          <cx:pt idx="2442">79</cx:pt>
          <cx:pt idx="2443">60</cx:pt>
          <cx:pt idx="2444">70</cx:pt>
          <cx:pt idx="2445">69</cx:pt>
          <cx:pt idx="2446">80</cx:pt>
          <cx:pt idx="2447">69</cx:pt>
          <cx:pt idx="2448">65</cx:pt>
          <cx:pt idx="2449">79</cx:pt>
          <cx:pt idx="2450">72</cx:pt>
          <cx:pt idx="2451">80</cx:pt>
          <cx:pt idx="2452">74</cx:pt>
          <cx:pt idx="2453">41</cx:pt>
          <cx:pt idx="2454">63</cx:pt>
          <cx:pt idx="2455">84</cx:pt>
          <cx:pt idx="2456">25</cx:pt>
          <cx:pt idx="2457">74</cx:pt>
          <cx:pt idx="2458">75</cx:pt>
          <cx:pt idx="2459">75</cx:pt>
          <cx:pt idx="2460">48</cx:pt>
          <cx:pt idx="2461">91</cx:pt>
          <cx:pt idx="2462">72</cx:pt>
          <cx:pt idx="2463">91</cx:pt>
          <cx:pt idx="2464">92</cx:pt>
          <cx:pt idx="2465">80</cx:pt>
          <cx:pt idx="2466">65</cx:pt>
          <cx:pt idx="2467">68</cx:pt>
          <cx:pt idx="2468">73</cx:pt>
          <cx:pt idx="2469">64</cx:pt>
          <cx:pt idx="2470">71</cx:pt>
          <cx:pt idx="2471">42</cx:pt>
          <cx:pt idx="2472">62</cx:pt>
          <cx:pt idx="2473">85</cx:pt>
          <cx:pt idx="2474">90</cx:pt>
          <cx:pt idx="2475">36</cx:pt>
          <cx:pt idx="2476">66</cx:pt>
          <cx:pt idx="2477">91</cx:pt>
          <cx:pt idx="2478">73</cx:pt>
          <cx:pt idx="2479">78</cx:pt>
          <cx:pt idx="2480">83</cx:pt>
          <cx:pt idx="2481">55</cx:pt>
          <cx:pt idx="2482">85</cx:pt>
          <cx:pt idx="2483">75</cx:pt>
          <cx:pt idx="2484">74</cx:pt>
          <cx:pt idx="2485">73</cx:pt>
          <cx:pt idx="2486">60</cx:pt>
          <cx:pt idx="2487">79</cx:pt>
          <cx:pt idx="2488">87</cx:pt>
          <cx:pt idx="2489">76</cx:pt>
          <cx:pt idx="2490">68</cx:pt>
          <cx:pt idx="2491">86</cx:pt>
          <cx:pt idx="2492">54</cx:pt>
          <cx:pt idx="2493">77</cx:pt>
          <cx:pt idx="2494">78</cx:pt>
          <cx:pt idx="2495">66</cx:pt>
          <cx:pt idx="2496">70</cx:pt>
          <cx:pt idx="2497">63</cx:pt>
          <cx:pt idx="2498">70</cx:pt>
          <cx:pt idx="2499">71</cx:pt>
          <cx:pt idx="2500">76</cx:pt>
          <cx:pt idx="2501">83</cx:pt>
          <cx:pt idx="2502">30</cx:pt>
          <cx:pt idx="2503">82</cx:pt>
          <cx:pt idx="2504">77</cx:pt>
          <cx:pt idx="2505">73</cx:pt>
          <cx:pt idx="2506">23</cx:pt>
          <cx:pt idx="2507">77</cx:pt>
          <cx:pt idx="2508">59</cx:pt>
          <cx:pt idx="2509">76</cx:pt>
          <cx:pt idx="2510">79</cx:pt>
          <cx:pt idx="2511">70</cx:pt>
          <cx:pt idx="2512">61</cx:pt>
          <cx:pt idx="2513">67</cx:pt>
          <cx:pt idx="2514">78</cx:pt>
          <cx:pt idx="2515">90</cx:pt>
          <cx:pt idx="2516">76</cx:pt>
          <cx:pt idx="2517">67</cx:pt>
          <cx:pt idx="2518">71</cx:pt>
          <cx:pt idx="2519">77</cx:pt>
          <cx:pt idx="2520">69</cx:pt>
          <cx:pt idx="2521">66</cx:pt>
          <cx:pt idx="2522">73</cx:pt>
          <cx:pt idx="2523">63</cx:pt>
          <cx:pt idx="2524">78</cx:pt>
          <cx:pt idx="2525">74</cx:pt>
          <cx:pt idx="2526">71</cx:pt>
          <cx:pt idx="2527">82</cx:pt>
          <cx:pt idx="2528">69</cx:pt>
          <cx:pt idx="2529">79</cx:pt>
          <cx:pt idx="2530">74</cx:pt>
          <cx:pt idx="2531">82</cx:pt>
          <cx:pt idx="2532">79</cx:pt>
          <cx:pt idx="2533">78</cx:pt>
          <cx:pt idx="2534">74</cx:pt>
          <cx:pt idx="2535">87</cx:pt>
          <cx:pt idx="2536">72</cx:pt>
          <cx:pt idx="2537">78</cx:pt>
          <cx:pt idx="2538">74</cx:pt>
          <cx:pt idx="2539">86</cx:pt>
          <cx:pt idx="2540">75</cx:pt>
          <cx:pt idx="2541">71</cx:pt>
          <cx:pt idx="2542">35</cx:pt>
          <cx:pt idx="2543">64</cx:pt>
          <cx:pt idx="2544">71</cx:pt>
          <cx:pt idx="2545">80</cx:pt>
          <cx:pt idx="2546">56</cx:pt>
          <cx:pt idx="2547">78</cx:pt>
          <cx:pt idx="2548">78</cx:pt>
          <cx:pt idx="2549">70</cx:pt>
          <cx:pt idx="2550">79</cx:pt>
          <cx:pt idx="2551">69</cx:pt>
          <cx:pt idx="2552">84</cx:pt>
          <cx:pt idx="2553">79</cx:pt>
          <cx:pt idx="2554">60</cx:pt>
          <cx:pt idx="2555">72</cx:pt>
          <cx:pt idx="2556">73</cx:pt>
          <cx:pt idx="2557">71</cx:pt>
          <cx:pt idx="2558">75</cx:pt>
          <cx:pt idx="2559">79</cx:pt>
          <cx:pt idx="2560">80</cx:pt>
          <cx:pt idx="2561">73</cx:pt>
          <cx:pt idx="2562">72</cx:pt>
          <cx:pt idx="2563">69</cx:pt>
          <cx:pt idx="2564">69</cx:pt>
          <cx:pt idx="2565">80</cx:pt>
          <cx:pt idx="2566">82</cx:pt>
          <cx:pt idx="2567">34</cx:pt>
          <cx:pt idx="2568">33</cx:pt>
          <cx:pt idx="2569">87</cx:pt>
          <cx:pt idx="2570">91</cx:pt>
          <cx:pt idx="2571">61</cx:pt>
          <cx:pt idx="2572">91</cx:pt>
          <cx:pt idx="2573">70</cx:pt>
          <cx:pt idx="2574">30</cx:pt>
          <cx:pt idx="2575">62</cx:pt>
          <cx:pt idx="2576">90</cx:pt>
          <cx:pt idx="2577">76</cx:pt>
          <cx:pt idx="2578">63</cx:pt>
          <cx:pt idx="2579">76</cx:pt>
          <cx:pt idx="2580">73</cx:pt>
          <cx:pt idx="2581">76</cx:pt>
          <cx:pt idx="2582">81</cx:pt>
          <cx:pt idx="2583">82</cx:pt>
          <cx:pt idx="2584">59</cx:pt>
          <cx:pt idx="2585">61</cx:pt>
          <cx:pt idx="2586">73</cx:pt>
          <cx:pt idx="2587">82</cx:pt>
          <cx:pt idx="2588">81</cx:pt>
          <cx:pt idx="2589">85</cx:pt>
          <cx:pt idx="2590">48</cx:pt>
          <cx:pt idx="2591">76</cx:pt>
          <cx:pt idx="2592">67</cx:pt>
          <cx:pt idx="2593">31</cx:pt>
          <cx:pt idx="2594">15</cx:pt>
          <cx:pt idx="2595">81</cx:pt>
          <cx:pt idx="2596">76</cx:pt>
          <cx:pt idx="2597">61</cx:pt>
          <cx:pt idx="2598">74</cx:pt>
          <cx:pt idx="2599">61</cx:pt>
          <cx:pt idx="2600">77</cx:pt>
          <cx:pt idx="2601">70</cx:pt>
          <cx:pt idx="2602">68</cx:pt>
          <cx:pt idx="2603">66</cx:pt>
          <cx:pt idx="2604">68</cx:pt>
          <cx:pt idx="2605">66</cx:pt>
          <cx:pt idx="2606">72</cx:pt>
          <cx:pt idx="2607">71</cx:pt>
          <cx:pt idx="2608">60</cx:pt>
          <cx:pt idx="2609">59</cx:pt>
          <cx:pt idx="2610">61</cx:pt>
          <cx:pt idx="2611">67</cx:pt>
          <cx:pt idx="2612">61</cx:pt>
          <cx:pt idx="2613">39</cx:pt>
          <cx:pt idx="2614">76</cx:pt>
          <cx:pt idx="2615">71</cx:pt>
          <cx:pt idx="2616">92</cx:pt>
          <cx:pt idx="2617">67</cx:pt>
          <cx:pt idx="2618">66</cx:pt>
          <cx:pt idx="2619">81</cx:pt>
          <cx:pt idx="2620">79</cx:pt>
          <cx:pt idx="2621">64</cx:pt>
          <cx:pt idx="2622">78</cx:pt>
          <cx:pt idx="2623">61</cx:pt>
          <cx:pt idx="2624">68</cx:pt>
          <cx:pt idx="2625">75</cx:pt>
          <cx:pt idx="2626">74</cx:pt>
          <cx:pt idx="2627">58</cx:pt>
          <cx:pt idx="2628">72</cx:pt>
          <cx:pt idx="2629">69</cx:pt>
          <cx:pt idx="2630">76</cx:pt>
          <cx:pt idx="2631">72</cx:pt>
          <cx:pt idx="2632">67</cx:pt>
          <cx:pt idx="2633">65</cx:pt>
          <cx:pt idx="2634">72</cx:pt>
          <cx:pt idx="2635">77</cx:pt>
          <cx:pt idx="2636">68</cx:pt>
          <cx:pt idx="2637">59</cx:pt>
          <cx:pt idx="2638">71</cx:pt>
          <cx:pt idx="2639">76</cx:pt>
          <cx:pt idx="2640">68</cx:pt>
          <cx:pt idx="2641">92</cx:pt>
          <cx:pt idx="2642">80</cx:pt>
          <cx:pt idx="2643">61</cx:pt>
          <cx:pt idx="2644">67</cx:pt>
          <cx:pt idx="2645">67</cx:pt>
          <cx:pt idx="2646">65</cx:pt>
          <cx:pt idx="2647">85</cx:pt>
          <cx:pt idx="2648">67</cx:pt>
          <cx:pt idx="2649">73</cx:pt>
          <cx:pt idx="2650">77</cx:pt>
          <cx:pt idx="2651">55</cx:pt>
          <cx:pt idx="2652">58</cx:pt>
          <cx:pt idx="2653">68</cx:pt>
          <cx:pt idx="2654">33</cx:pt>
          <cx:pt idx="2655">76</cx:pt>
          <cx:pt idx="2656">70</cx:pt>
          <cx:pt idx="2657">69</cx:pt>
          <cx:pt idx="2658">77</cx:pt>
          <cx:pt idx="2659">69</cx:pt>
          <cx:pt idx="2660">65</cx:pt>
          <cx:pt idx="2661">78</cx:pt>
          <cx:pt idx="2662">67</cx:pt>
          <cx:pt idx="2663">76</cx:pt>
          <cx:pt idx="2664">55</cx:pt>
          <cx:pt idx="2665">43</cx:pt>
          <cx:pt idx="2666">81</cx:pt>
          <cx:pt idx="2667">70</cx:pt>
          <cx:pt idx="2668">76</cx:pt>
          <cx:pt idx="2669">75</cx:pt>
          <cx:pt idx="2670">30</cx:pt>
          <cx:pt idx="2671">76</cx:pt>
          <cx:pt idx="2672">70</cx:pt>
          <cx:pt idx="2673">67</cx:pt>
          <cx:pt idx="2674">68</cx:pt>
          <cx:pt idx="2675">63</cx:pt>
          <cx:pt idx="2676">66</cx:pt>
          <cx:pt idx="2677">76</cx:pt>
          <cx:pt idx="2678">67</cx:pt>
          <cx:pt idx="2679">79</cx:pt>
          <cx:pt idx="2680">77</cx:pt>
          <cx:pt idx="2681">72</cx:pt>
          <cx:pt idx="2682">83</cx:pt>
          <cx:pt idx="2683">66</cx:pt>
          <cx:pt idx="2684">68</cx:pt>
          <cx:pt idx="2685">90</cx:pt>
          <cx:pt idx="2686">88</cx:pt>
          <cx:pt idx="2687">73</cx:pt>
          <cx:pt idx="2688">69</cx:pt>
          <cx:pt idx="2689">67</cx:pt>
          <cx:pt idx="2690">72</cx:pt>
          <cx:pt idx="2691">72</cx:pt>
          <cx:pt idx="2692">78</cx:pt>
          <cx:pt idx="2693">76</cx:pt>
          <cx:pt idx="2694">83</cx:pt>
          <cx:pt idx="2695">84</cx:pt>
          <cx:pt idx="2696">69</cx:pt>
          <cx:pt idx="2697">64</cx:pt>
          <cx:pt idx="2698">70</cx:pt>
          <cx:pt idx="2699">73</cx:pt>
          <cx:pt idx="2700">73</cx:pt>
          <cx:pt idx="2701">71</cx:pt>
          <cx:pt idx="2702">79</cx:pt>
          <cx:pt idx="2703">76</cx:pt>
          <cx:pt idx="2704">68</cx:pt>
          <cx:pt idx="2705">83</cx:pt>
          <cx:pt idx="2706">78</cx:pt>
          <cx:pt idx="2707">35</cx:pt>
          <cx:pt idx="2708">68</cx:pt>
          <cx:pt idx="2709">61</cx:pt>
          <cx:pt idx="2710">77</cx:pt>
          <cx:pt idx="2711">37</cx:pt>
          <cx:pt idx="2712">56</cx:pt>
          <cx:pt idx="2713">79</cx:pt>
          <cx:pt idx="2714">62</cx:pt>
          <cx:pt idx="2715">73</cx:pt>
          <cx:pt idx="2716">68</cx:pt>
          <cx:pt idx="2717">84</cx:pt>
          <cx:pt idx="2718">65</cx:pt>
          <cx:pt idx="2719">81</cx:pt>
          <cx:pt idx="2720">86</cx:pt>
          <cx:pt idx="2721">67</cx:pt>
          <cx:pt idx="2722">17</cx:pt>
          <cx:pt idx="2723">68</cx:pt>
          <cx:pt idx="2724">81</cx:pt>
          <cx:pt idx="2725">80</cx:pt>
          <cx:pt idx="2726">81</cx:pt>
          <cx:pt idx="2727">65</cx:pt>
          <cx:pt idx="2728">32</cx:pt>
          <cx:pt idx="2729">71</cx:pt>
          <cx:pt idx="2730">72</cx:pt>
          <cx:pt idx="2731">76</cx:pt>
          <cx:pt idx="2732">89</cx:pt>
          <cx:pt idx="2733">72</cx:pt>
          <cx:pt idx="2734">74</cx:pt>
          <cx:pt idx="2735">69</cx:pt>
          <cx:pt idx="2736">63</cx:pt>
          <cx:pt idx="2737">83</cx:pt>
          <cx:pt idx="2738">68</cx:pt>
          <cx:pt idx="2739">78</cx:pt>
          <cx:pt idx="2740">73</cx:pt>
          <cx:pt idx="2741">72</cx:pt>
          <cx:pt idx="2742">69</cx:pt>
          <cx:pt idx="2743">68</cx:pt>
          <cx:pt idx="2744">74</cx:pt>
          <cx:pt idx="2745">79</cx:pt>
          <cx:pt idx="2746">82</cx:pt>
          <cx:pt idx="2747">77</cx:pt>
          <cx:pt idx="2748">75</cx:pt>
          <cx:pt idx="2749">90</cx:pt>
          <cx:pt idx="2750">67</cx:pt>
          <cx:pt idx="2751">21</cx:pt>
          <cx:pt idx="2752">65</cx:pt>
          <cx:pt idx="2753">90</cx:pt>
          <cx:pt idx="2754">86</cx:pt>
          <cx:pt idx="2755">50</cx:pt>
          <cx:pt idx="2756">73</cx:pt>
          <cx:pt idx="2757">76</cx:pt>
          <cx:pt idx="2758">67</cx:pt>
          <cx:pt idx="2759">80</cx:pt>
          <cx:pt idx="2760">75</cx:pt>
          <cx:pt idx="2761">71</cx:pt>
          <cx:pt idx="2762">78</cx:pt>
          <cx:pt idx="2763">33</cx:pt>
          <cx:pt idx="2764">77</cx:pt>
          <cx:pt idx="2765">76</cx:pt>
          <cx:pt idx="2766">79</cx:pt>
          <cx:pt idx="2767">76</cx:pt>
          <cx:pt idx="2768">70</cx:pt>
          <cx:pt idx="2769">82</cx:pt>
          <cx:pt idx="2770">75</cx:pt>
          <cx:pt idx="2771">71</cx:pt>
          <cx:pt idx="2772">71</cx:pt>
          <cx:pt idx="2773">70</cx:pt>
          <cx:pt idx="2774">74</cx:pt>
          <cx:pt idx="2775">77</cx:pt>
          <cx:pt idx="2776">79</cx:pt>
          <cx:pt idx="2777">75</cx:pt>
          <cx:pt idx="2778">88</cx:pt>
          <cx:pt idx="2779">57</cx:pt>
          <cx:pt idx="2780">67</cx:pt>
          <cx:pt idx="2781">80</cx:pt>
          <cx:pt idx="2782">70</cx:pt>
          <cx:pt idx="2783">35</cx:pt>
          <cx:pt idx="2784">82</cx:pt>
          <cx:pt idx="2785">78</cx:pt>
          <cx:pt idx="2786">73</cx:pt>
          <cx:pt idx="2787">77</cx:pt>
          <cx:pt idx="2788">75</cx:pt>
          <cx:pt idx="2789">85</cx:pt>
          <cx:pt idx="2790">78</cx:pt>
          <cx:pt idx="2791">76</cx:pt>
          <cx:pt idx="2792">83</cx:pt>
          <cx:pt idx="2793">76</cx:pt>
          <cx:pt idx="2794">66</cx:pt>
          <cx:pt idx="2795">58</cx:pt>
          <cx:pt idx="2796">80</cx:pt>
          <cx:pt idx="2797">66</cx:pt>
          <cx:pt idx="2798">69</cx:pt>
          <cx:pt idx="2799">73</cx:pt>
          <cx:pt idx="2800">71</cx:pt>
          <cx:pt idx="2801">67</cx:pt>
          <cx:pt idx="2802">86</cx:pt>
          <cx:pt idx="2803">77</cx:pt>
          <cx:pt idx="2804">73</cx:pt>
          <cx:pt idx="2805">84</cx:pt>
          <cx:pt idx="2806">83</cx:pt>
          <cx:pt idx="2807">65</cx:pt>
          <cx:pt idx="2808">33</cx:pt>
          <cx:pt idx="2809">80</cx:pt>
          <cx:pt idx="2810">81</cx:pt>
          <cx:pt idx="2811">68</cx:pt>
          <cx:pt idx="2812">45</cx:pt>
          <cx:pt idx="2813">90</cx:pt>
          <cx:pt idx="2814">77</cx:pt>
          <cx:pt idx="2815">68</cx:pt>
          <cx:pt idx="2816">76</cx:pt>
          <cx:pt idx="2817">73</cx:pt>
          <cx:pt idx="2818">78</cx:pt>
          <cx:pt idx="2819">63</cx:pt>
          <cx:pt idx="2820">64</cx:pt>
          <cx:pt idx="2821">69</cx:pt>
          <cx:pt idx="2822">79</cx:pt>
          <cx:pt idx="2823">77</cx:pt>
          <cx:pt idx="2824">91</cx:pt>
          <cx:pt idx="2825">89</cx:pt>
          <cx:pt idx="2826">82</cx:pt>
          <cx:pt idx="2827">32</cx:pt>
          <cx:pt idx="2828">71</cx:pt>
          <cx:pt idx="2829">73</cx:pt>
          <cx:pt idx="2830">77</cx:pt>
          <cx:pt idx="2831">76</cx:pt>
          <cx:pt idx="2832">63</cx:pt>
          <cx:pt idx="2833">77</cx:pt>
          <cx:pt idx="2834">82</cx:pt>
          <cx:pt idx="2835">67</cx:pt>
          <cx:pt idx="2836">64</cx:pt>
          <cx:pt idx="2837">20</cx:pt>
          <cx:pt idx="2838">90</cx:pt>
          <cx:pt idx="2839">67</cx:pt>
          <cx:pt idx="2840">83</cx:pt>
          <cx:pt idx="2841">74</cx:pt>
          <cx:pt idx="2842">89</cx:pt>
          <cx:pt idx="2843">66</cx:pt>
          <cx:pt idx="2844">65</cx:pt>
          <cx:pt idx="2845">93</cx:pt>
          <cx:pt idx="2846">87</cx:pt>
          <cx:pt idx="2847">76</cx:pt>
          <cx:pt idx="2848">75</cx:pt>
          <cx:pt idx="2849">76</cx:pt>
          <cx:pt idx="2850">67</cx:pt>
          <cx:pt idx="2851">71</cx:pt>
          <cx:pt idx="2852">81</cx:pt>
          <cx:pt idx="2853">80</cx:pt>
          <cx:pt idx="2854">61</cx:pt>
          <cx:pt idx="2855">41</cx:pt>
          <cx:pt idx="2856">64</cx:pt>
          <cx:pt idx="2857">86</cx:pt>
          <cx:pt idx="2858">71</cx:pt>
          <cx:pt idx="2859">90</cx:pt>
          <cx:pt idx="2860">66</cx:pt>
          <cx:pt idx="2861">31</cx:pt>
          <cx:pt idx="2862">16</cx:pt>
          <cx:pt idx="2863">33</cx:pt>
          <cx:pt idx="2864">91</cx:pt>
          <cx:pt idx="2865">20</cx:pt>
          <cx:pt idx="2866">74</cx:pt>
          <cx:pt idx="2867">81</cx:pt>
          <cx:pt idx="2868">79</cx:pt>
          <cx:pt idx="2869">82</cx:pt>
          <cx:pt idx="2870">76</cx:pt>
          <cx:pt idx="2871">74</cx:pt>
          <cx:pt idx="2872">41</cx:pt>
          <cx:pt idx="2873">71</cx:pt>
          <cx:pt idx="2874">76</cx:pt>
          <cx:pt idx="2875">85</cx:pt>
          <cx:pt idx="2876">31</cx:pt>
          <cx:pt idx="2877">80</cx:pt>
          <cx:pt idx="2878">78</cx:pt>
          <cx:pt idx="2879">89</cx:pt>
          <cx:pt idx="2880">67</cx:pt>
          <cx:pt idx="2881">72</cx:pt>
          <cx:pt idx="2882">66</cx:pt>
          <cx:pt idx="2883">72</cx:pt>
          <cx:pt idx="2884">74</cx:pt>
          <cx:pt idx="2885">57</cx:pt>
          <cx:pt idx="2886">75</cx:pt>
          <cx:pt idx="2887">68</cx:pt>
          <cx:pt idx="2888">84</cx:pt>
          <cx:pt idx="2889">67</cx:pt>
          <cx:pt idx="2890">72</cx:pt>
          <cx:pt idx="2891">75</cx:pt>
          <cx:pt idx="2892">83</cx:pt>
          <cx:pt idx="2893">78</cx:pt>
          <cx:pt idx="2894">76</cx:pt>
          <cx:pt idx="2895">67</cx:pt>
          <cx:pt idx="2896">65</cx:pt>
          <cx:pt idx="2897">65</cx:pt>
          <cx:pt idx="2898">76</cx:pt>
          <cx:pt idx="2899">78</cx:pt>
          <cx:pt idx="2900">89</cx:pt>
          <cx:pt idx="2901">73</cx:pt>
          <cx:pt idx="2902">76</cx:pt>
          <cx:pt idx="2903">76</cx:pt>
          <cx:pt idx="2904">91</cx:pt>
          <cx:pt idx="2905">71</cx:pt>
          <cx:pt idx="2906">70</cx:pt>
          <cx:pt idx="2907">85</cx:pt>
          <cx:pt idx="2908">70</cx:pt>
          <cx:pt idx="2909">72</cx:pt>
          <cx:pt idx="2910">86</cx:pt>
          <cx:pt idx="2911">62</cx:pt>
          <cx:pt idx="2912">74</cx:pt>
          <cx:pt idx="2913">69</cx:pt>
          <cx:pt idx="2914">67</cx:pt>
          <cx:pt idx="2915">64</cx:pt>
          <cx:pt idx="2916">60</cx:pt>
          <cx:pt idx="2917">84</cx:pt>
          <cx:pt idx="2918">70</cx:pt>
          <cx:pt idx="2919">82</cx:pt>
          <cx:pt idx="2920">83</cx:pt>
          <cx:pt idx="2921">85</cx:pt>
          <cx:pt idx="2922">90</cx:pt>
          <cx:pt idx="2923">80</cx:pt>
          <cx:pt idx="2924">74</cx:pt>
          <cx:pt idx="2925">82</cx:pt>
          <cx:pt idx="2926">68</cx:pt>
          <cx:pt idx="2927">83</cx:pt>
          <cx:pt idx="2928">71</cx:pt>
          <cx:pt idx="2929">72</cx:pt>
          <cx:pt idx="2930">84</cx:pt>
          <cx:pt idx="2931">77</cx:pt>
          <cx:pt idx="2932">91</cx:pt>
          <cx:pt idx="2933">60</cx:pt>
          <cx:pt idx="2934">82</cx:pt>
          <cx:pt idx="2935">65</cx:pt>
          <cx:pt idx="2936">81</cx:pt>
          <cx:pt idx="2937">79</cx:pt>
          <cx:pt idx="2938">63</cx:pt>
          <cx:pt idx="2939">85</cx:pt>
          <cx:pt idx="2940">31</cx:pt>
          <cx:pt idx="2941">77</cx:pt>
          <cx:pt idx="2942">76</cx:pt>
          <cx:pt idx="2943">26</cx:pt>
          <cx:pt idx="2944">31</cx:pt>
          <cx:pt idx="2945">78</cx:pt>
          <cx:pt idx="2946">59</cx:pt>
          <cx:pt idx="2947">71</cx:pt>
          <cx:pt idx="2948">55</cx:pt>
          <cx:pt idx="2949">29</cx:pt>
          <cx:pt idx="2950">34</cx:pt>
          <cx:pt idx="2951">73</cx:pt>
          <cx:pt idx="2952">34</cx:pt>
          <cx:pt idx="2953">26</cx:pt>
          <cx:pt idx="2954">69</cx:pt>
          <cx:pt idx="2955">73</cx:pt>
          <cx:pt idx="2956">20</cx:pt>
          <cx:pt idx="2957">53</cx:pt>
          <cx:pt idx="2958">84</cx:pt>
          <cx:pt idx="2959">32</cx:pt>
          <cx:pt idx="2960">77</cx:pt>
          <cx:pt idx="2961">44</cx:pt>
          <cx:pt idx="2962">65</cx:pt>
          <cx:pt idx="2963">73</cx:pt>
          <cx:pt idx="2964">70</cx:pt>
          <cx:pt idx="2965">65</cx:pt>
          <cx:pt idx="2966">65</cx:pt>
          <cx:pt idx="2967">68</cx:pt>
          <cx:pt idx="2968">59</cx:pt>
          <cx:pt idx="2969">30</cx:pt>
          <cx:pt idx="2970">66</cx:pt>
          <cx:pt idx="2971">57</cx:pt>
          <cx:pt idx="2972">64</cx:pt>
          <cx:pt idx="2973">75</cx:pt>
          <cx:pt idx="2974">58</cx:pt>
          <cx:pt idx="2975">72</cx:pt>
          <cx:pt idx="2976">72</cx:pt>
          <cx:pt idx="2977">67</cx:pt>
          <cx:pt idx="2978">55</cx:pt>
          <cx:pt idx="2979">49</cx:pt>
          <cx:pt idx="2980">41</cx:pt>
          <cx:pt idx="2981">67</cx:pt>
          <cx:pt idx="2982">54</cx:pt>
          <cx:pt idx="2983">67</cx:pt>
          <cx:pt idx="2984">81</cx:pt>
          <cx:pt idx="2985">52</cx:pt>
          <cx:pt idx="2986">62</cx:pt>
          <cx:pt idx="2987">78</cx:pt>
          <cx:pt idx="2988">32</cx:pt>
          <cx:pt idx="2989">78</cx:pt>
          <cx:pt idx="2990">71</cx:pt>
          <cx:pt idx="2991">53</cx:pt>
          <cx:pt idx="2992">89</cx:pt>
          <cx:pt idx="2993">58</cx:pt>
          <cx:pt idx="2994">70</cx:pt>
          <cx:pt idx="2995">78</cx:pt>
          <cx:pt idx="2996">75</cx:pt>
          <cx:pt idx="2997">67</cx:pt>
          <cx:pt idx="2998">39</cx:pt>
          <cx:pt idx="2999">32</cx:pt>
          <cx:pt idx="3000">68</cx:pt>
          <cx:pt idx="3001">79</cx:pt>
          <cx:pt idx="3002">46</cx:pt>
          <cx:pt idx="3003">41</cx:pt>
          <cx:pt idx="3004">56</cx:pt>
          <cx:pt idx="3005">75</cx:pt>
          <cx:pt idx="3006">72</cx:pt>
          <cx:pt idx="3007">83</cx:pt>
          <cx:pt idx="3008">67</cx:pt>
          <cx:pt idx="3009">43</cx:pt>
          <cx:pt idx="3010">86</cx:pt>
          <cx:pt idx="3011">44</cx:pt>
          <cx:pt idx="3012">25</cx:pt>
          <cx:pt idx="3013">78</cx:pt>
          <cx:pt idx="3014">77</cx:pt>
          <cx:pt idx="3015">46</cx:pt>
          <cx:pt idx="3016">58</cx:pt>
          <cx:pt idx="3017">58</cx:pt>
          <cx:pt idx="3018">67</cx:pt>
          <cx:pt idx="3019">74</cx:pt>
          <cx:pt idx="3020">72</cx:pt>
          <cx:pt idx="3021">78</cx:pt>
          <cx:pt idx="3022">71</cx:pt>
          <cx:pt idx="3023">74</cx:pt>
          <cx:pt idx="3024">67</cx:pt>
          <cx:pt idx="3025">78</cx:pt>
          <cx:pt idx="3026">58</cx:pt>
          <cx:pt idx="3027">85</cx:pt>
          <cx:pt idx="3028">33</cx:pt>
          <cx:pt idx="3029">32</cx:pt>
          <cx:pt idx="3030">54</cx:pt>
          <cx:pt idx="3031">78</cx:pt>
          <cx:pt idx="3032">78</cx:pt>
          <cx:pt idx="3033">77</cx:pt>
          <cx:pt idx="3034">67</cx:pt>
          <cx:pt idx="3035">76</cx:pt>
          <cx:pt idx="3036">67</cx:pt>
          <cx:pt idx="3037">64</cx:pt>
          <cx:pt idx="3038">30</cx:pt>
          <cx:pt idx="3039">67</cx:pt>
          <cx:pt idx="3040">41</cx:pt>
          <cx:pt idx="3041">49</cx:pt>
          <cx:pt idx="3042">72</cx:pt>
          <cx:pt idx="3043">65</cx:pt>
          <cx:pt idx="3044">68</cx:pt>
          <cx:pt idx="3045">78</cx:pt>
          <cx:pt idx="3046">71</cx:pt>
          <cx:pt idx="3047">37</cx:pt>
          <cx:pt idx="3048">30</cx:pt>
          <cx:pt idx="3049">60</cx:pt>
          <cx:pt idx="3050">65</cx:pt>
          <cx:pt idx="3051">71</cx:pt>
          <cx:pt idx="3052">74</cx:pt>
          <cx:pt idx="3053">45</cx:pt>
          <cx:pt idx="3054">54</cx:pt>
          <cx:pt idx="3055">72</cx:pt>
          <cx:pt idx="3056">75</cx:pt>
          <cx:pt idx="3057">35</cx:pt>
          <cx:pt idx="3058">85</cx:pt>
          <cx:pt idx="3059">78</cx:pt>
          <cx:pt idx="3060">72</cx:pt>
          <cx:pt idx="3061">61</cx:pt>
          <cx:pt idx="3062">31</cx:pt>
          <cx:pt idx="3063">62</cx:pt>
          <cx:pt idx="3064">75</cx:pt>
          <cx:pt idx="3065">73</cx:pt>
          <cx:pt idx="3066">72</cx:pt>
          <cx:pt idx="3067">79</cx:pt>
          <cx:pt idx="3068">65</cx:pt>
          <cx:pt idx="3069">57</cx:pt>
          <cx:pt idx="3070">78</cx:pt>
          <cx:pt idx="3071">75</cx:pt>
          <cx:pt idx="3072">62</cx:pt>
          <cx:pt idx="3073">72</cx:pt>
          <cx:pt idx="3074">76</cx:pt>
          <cx:pt idx="3075">75</cx:pt>
          <cx:pt idx="3076">74</cx:pt>
          <cx:pt idx="3077">78</cx:pt>
          <cx:pt idx="3078">59</cx:pt>
          <cx:pt idx="3079">87</cx:pt>
          <cx:pt idx="3080">78</cx:pt>
          <cx:pt idx="3081">67</cx:pt>
          <cx:pt idx="3082">81</cx:pt>
          <cx:pt idx="3083">78</cx:pt>
          <cx:pt idx="3084">66</cx:pt>
          <cx:pt idx="3085">70</cx:pt>
          <cx:pt idx="3086">38</cx:pt>
          <cx:pt idx="3087">62</cx:pt>
          <cx:pt idx="3088">73</cx:pt>
          <cx:pt idx="3089">41</cx:pt>
          <cx:pt idx="3090">75</cx:pt>
          <cx:pt idx="3091">83</cx:pt>
          <cx:pt idx="3092">80</cx:pt>
          <cx:pt idx="3093">40</cx:pt>
          <cx:pt idx="3094">66</cx:pt>
          <cx:pt idx="3095">68</cx:pt>
          <cx:pt idx="3096">77</cx:pt>
          <cx:pt idx="3097">38</cx:pt>
          <cx:pt idx="3098">82</cx:pt>
          <cx:pt idx="3099">53</cx:pt>
          <cx:pt idx="3100">58</cx:pt>
          <cx:pt idx="3101">80</cx:pt>
          <cx:pt idx="3102">31</cx:pt>
          <cx:pt idx="3103">78</cx:pt>
          <cx:pt idx="3104">68</cx:pt>
          <cx:pt idx="3105">39</cx:pt>
          <cx:pt idx="3106">69</cx:pt>
          <cx:pt idx="3107">71</cx:pt>
          <cx:pt idx="3108">72</cx:pt>
          <cx:pt idx="3109">72</cx:pt>
          <cx:pt idx="3110">75</cx:pt>
          <cx:pt idx="3111">80</cx:pt>
          <cx:pt idx="3112">67</cx:pt>
          <cx:pt idx="3113">72</cx:pt>
          <cx:pt idx="3114">75</cx:pt>
          <cx:pt idx="3115">78</cx:pt>
          <cx:pt idx="3116">87</cx:pt>
          <cx:pt idx="3117">70</cx:pt>
          <cx:pt idx="3118">55</cx:pt>
          <cx:pt idx="3119">75</cx:pt>
          <cx:pt idx="3120">70</cx:pt>
          <cx:pt idx="3121">82</cx:pt>
          <cx:pt idx="3122">76</cx:pt>
          <cx:pt idx="3123">72</cx:pt>
          <cx:pt idx="3124">72</cx:pt>
          <cx:pt idx="3125">75</cx:pt>
          <cx:pt idx="3126">77</cx:pt>
          <cx:pt idx="3127">71</cx:pt>
          <cx:pt idx="3128">77</cx:pt>
          <cx:pt idx="3129">69</cx:pt>
          <cx:pt idx="3130">76</cx:pt>
          <cx:pt idx="3131">29</cx:pt>
          <cx:pt idx="3132">74</cx:pt>
          <cx:pt idx="3133">68</cx:pt>
          <cx:pt idx="3134">77</cx:pt>
          <cx:pt idx="3135">77</cx:pt>
          <cx:pt idx="3136">77</cx:pt>
          <cx:pt idx="3137">40</cx:pt>
          <cx:pt idx="3138">74</cx:pt>
          <cx:pt idx="3139">77</cx:pt>
          <cx:pt idx="3140">80</cx:pt>
          <cx:pt idx="3141">78</cx:pt>
          <cx:pt idx="3142">78</cx:pt>
          <cx:pt idx="3143">75</cx:pt>
          <cx:pt idx="3144">64</cx:pt>
          <cx:pt idx="3145">69</cx:pt>
          <cx:pt idx="3146">20</cx:pt>
          <cx:pt idx="3147">69</cx:pt>
          <cx:pt idx="3148">82</cx:pt>
          <cx:pt idx="3149">86</cx:pt>
          <cx:pt idx="3150">85</cx:pt>
          <cx:pt idx="3151">47</cx:pt>
          <cx:pt idx="3152">87</cx:pt>
          <cx:pt idx="3153">66</cx:pt>
          <cx:pt idx="3154">69</cx:pt>
          <cx:pt idx="3155">86</cx:pt>
          <cx:pt idx="3156">72</cx:pt>
          <cx:pt idx="3157">70</cx:pt>
          <cx:pt idx="3158">69</cx:pt>
          <cx:pt idx="3159">91</cx:pt>
          <cx:pt idx="3160">71</cx:pt>
          <cx:pt idx="3161">68</cx:pt>
          <cx:pt idx="3162">76</cx:pt>
          <cx:pt idx="3163">30</cx:pt>
          <cx:pt idx="3164">71</cx:pt>
          <cx:pt idx="3165">88</cx:pt>
          <cx:pt idx="3166">68</cx:pt>
          <cx:pt idx="3167">76</cx:pt>
          <cx:pt idx="3168">41</cx:pt>
          <cx:pt idx="3169">75</cx:pt>
          <cx:pt idx="3170">79</cx:pt>
          <cx:pt idx="3171">37</cx:pt>
          <cx:pt idx="3172">70</cx:pt>
          <cx:pt idx="3173">74</cx:pt>
          <cx:pt idx="3174">83</cx:pt>
          <cx:pt idx="3175">70</cx:pt>
          <cx:pt idx="3176">84</cx:pt>
          <cx:pt idx="3177">29</cx:pt>
          <cx:pt idx="3178">34</cx:pt>
          <cx:pt idx="3179">55</cx:pt>
          <cx:pt idx="3180">67</cx:pt>
          <cx:pt idx="3181">74</cx:pt>
          <cx:pt idx="3182">84</cx:pt>
          <cx:pt idx="3183">78</cx:pt>
          <cx:pt idx="3184">76</cx:pt>
          <cx:pt idx="3185">76</cx:pt>
          <cx:pt idx="3186">78</cx:pt>
          <cx:pt idx="3187">73</cx:pt>
          <cx:pt idx="3188">26</cx:pt>
          <cx:pt idx="3189">71</cx:pt>
          <cx:pt idx="3190">62</cx:pt>
          <cx:pt idx="3191">91</cx:pt>
          <cx:pt idx="3192">89</cx:pt>
          <cx:pt idx="3193">71</cx:pt>
          <cx:pt idx="3194">83</cx:pt>
          <cx:pt idx="3195">72</cx:pt>
          <cx:pt idx="3196">76</cx:pt>
          <cx:pt idx="3197">73</cx:pt>
          <cx:pt idx="3198">77</cx:pt>
          <cx:pt idx="3199">65</cx:pt>
          <cx:pt idx="3200">76</cx:pt>
          <cx:pt idx="3201">80</cx:pt>
          <cx:pt idx="3202">85</cx:pt>
          <cx:pt idx="3203">90</cx:pt>
          <cx:pt idx="3204">79</cx:pt>
          <cx:pt idx="3205">61</cx:pt>
          <cx:pt idx="3206">78</cx:pt>
          <cx:pt idx="3207">64</cx:pt>
          <cx:pt idx="3208">74</cx:pt>
          <cx:pt idx="3209">68</cx:pt>
          <cx:pt idx="3210">92</cx:pt>
          <cx:pt idx="3211">74</cx:pt>
          <cx:pt idx="3212">80</cx:pt>
          <cx:pt idx="3213">49</cx:pt>
          <cx:pt idx="3214">85</cx:pt>
          <cx:pt idx="3215">84</cx:pt>
          <cx:pt idx="3216">72</cx:pt>
          <cx:pt idx="3217">78</cx:pt>
          <cx:pt idx="3218">78</cx:pt>
          <cx:pt idx="3219">73</cx:pt>
          <cx:pt idx="3220">64</cx:pt>
          <cx:pt idx="3221">81</cx:pt>
          <cx:pt idx="3222">78</cx:pt>
          <cx:pt idx="3223">79</cx:pt>
          <cx:pt idx="3224">86</cx:pt>
          <cx:pt idx="3225">81</cx:pt>
          <cx:pt idx="3226">73</cx:pt>
          <cx:pt idx="3227">76</cx:pt>
          <cx:pt idx="3228">81</cx:pt>
          <cx:pt idx="3229">72</cx:pt>
          <cx:pt idx="3230">82</cx:pt>
          <cx:pt idx="3231">25</cx:pt>
          <cx:pt idx="3232">76</cx:pt>
          <cx:pt idx="3233">79</cx:pt>
          <cx:pt idx="3234">90</cx:pt>
          <cx:pt idx="3235">69</cx:pt>
          <cx:pt idx="3236">81</cx:pt>
          <cx:pt idx="3237">70</cx:pt>
          <cx:pt idx="3238">76</cx:pt>
          <cx:pt idx="3239">69</cx:pt>
          <cx:pt idx="3240">81</cx:pt>
          <cx:pt idx="3241">70</cx:pt>
          <cx:pt idx="3242">69</cx:pt>
          <cx:pt idx="3243">91</cx:pt>
          <cx:pt idx="3244">76</cx:pt>
          <cx:pt idx="3245">82</cx:pt>
          <cx:pt idx="3246">69</cx:pt>
          <cx:pt idx="3247">88</cx:pt>
          <cx:pt idx="3248">53</cx:pt>
          <cx:pt idx="3249">69</cx:pt>
          <cx:pt idx="3250">68</cx:pt>
          <cx:pt idx="3251">80</cx:pt>
          <cx:pt idx="3252">81</cx:pt>
          <cx:pt idx="3253">82</cx:pt>
          <cx:pt idx="3254">91</cx:pt>
          <cx:pt idx="3255">71</cx:pt>
          <cx:pt idx="3256">82</cx:pt>
          <cx:pt idx="3257">65</cx:pt>
          <cx:pt idx="3258">82</cx:pt>
          <cx:pt idx="3259">91</cx:pt>
          <cx:pt idx="3260">71</cx:pt>
          <cx:pt idx="3261">85</cx:pt>
          <cx:pt idx="3262">83</cx:pt>
          <cx:pt idx="3263">71</cx:pt>
          <cx:pt idx="3264">69</cx:pt>
          <cx:pt idx="3265">38</cx:pt>
          <cx:pt idx="3266">31</cx:pt>
          <cx:pt idx="3267">68</cx:pt>
          <cx:pt idx="3268">79</cx:pt>
          <cx:pt idx="3269">46</cx:pt>
          <cx:pt idx="3270">41</cx:pt>
          <cx:pt idx="3271">56</cx:pt>
          <cx:pt idx="3272">75</cx:pt>
          <cx:pt idx="3273">72</cx:pt>
          <cx:pt idx="3274">83</cx:pt>
          <cx:pt idx="3275">56</cx:pt>
          <cx:pt idx="3276">43</cx:pt>
          <cx:pt idx="3277">86</cx:pt>
          <cx:pt idx="3278">44</cx:pt>
          <cx:pt idx="3279">25</cx:pt>
          <cx:pt idx="3280">78</cx:pt>
          <cx:pt idx="3281">77</cx:pt>
          <cx:pt idx="3282">46</cx:pt>
          <cx:pt idx="3283">58</cx:pt>
          <cx:pt idx="3284">58</cx:pt>
          <cx:pt idx="3285">67</cx:pt>
          <cx:pt idx="3286">74</cx:pt>
          <cx:pt idx="3287">72</cx:pt>
          <cx:pt idx="3288">74</cx:pt>
          <cx:pt idx="3289">67</cx:pt>
          <cx:pt idx="3290">78</cx:pt>
          <cx:pt idx="3291">85</cx:pt>
          <cx:pt idx="3292">79</cx:pt>
          <cx:pt idx="3293">80</cx:pt>
          <cx:pt idx="3294">66</cx:pt>
          <cx:pt idx="3295">82</cx:pt>
          <cx:pt idx="3296">70</cx:pt>
          <cx:pt idx="3297">72</cx:pt>
          <cx:pt idx="3298">70</cx:pt>
          <cx:pt idx="3299">77</cx:pt>
          <cx:pt idx="3300">67</cx:pt>
          <cx:pt idx="3301">75</cx:pt>
          <cx:pt idx="3302">79</cx:pt>
          <cx:pt idx="3303">72</cx:pt>
          <cx:pt idx="3304">70</cx:pt>
          <cx:pt idx="3305">49</cx:pt>
          <cx:pt idx="3306">73</cx:pt>
          <cx:pt idx="3307">70</cx:pt>
          <cx:pt idx="3308">76</cx:pt>
          <cx:pt idx="3309">79</cx:pt>
          <cx:pt idx="3310">80</cx:pt>
          <cx:pt idx="3311">77</cx:pt>
          <cx:pt idx="3312">61</cx:pt>
          <cx:pt idx="3313">43</cx:pt>
          <cx:pt idx="3314">67</cx:pt>
          <cx:pt idx="3315">75</cx:pt>
          <cx:pt idx="3316">73</cx:pt>
          <cx:pt idx="3317">25</cx:pt>
          <cx:pt idx="3318">69</cx:pt>
          <cx:pt idx="3319">78</cx:pt>
          <cx:pt idx="3320">59</cx:pt>
          <cx:pt idx="3321">71</cx:pt>
          <cx:pt idx="3322">63</cx:pt>
          <cx:pt idx="3323">42</cx:pt>
          <cx:pt idx="3324">59</cx:pt>
          <cx:pt idx="3325">67</cx:pt>
          <cx:pt idx="3326">60</cx:pt>
          <cx:pt idx="3327">64</cx:pt>
          <cx:pt idx="3328">70</cx:pt>
          <cx:pt idx="3329">65</cx:pt>
          <cx:pt idx="3330">52</cx:pt>
          <cx:pt idx="3331">69</cx:pt>
          <cx:pt idx="3332">66</cx:pt>
          <cx:pt idx="3333">71</cx:pt>
          <cx:pt idx="3334">79</cx:pt>
          <cx:pt idx="3335">69</cx:pt>
          <cx:pt idx="3336">61</cx:pt>
          <cx:pt idx="3337">68</cx:pt>
          <cx:pt idx="3338">62</cx:pt>
          <cx:pt idx="3339">58</cx:pt>
          <cx:pt idx="3340">77</cx:pt>
          <cx:pt idx="3341">76</cx:pt>
          <cx:pt idx="3342">70</cx:pt>
          <cx:pt idx="3343">85</cx:pt>
          <cx:pt idx="3344">52</cx:pt>
          <cx:pt idx="3345">70</cx:pt>
          <cx:pt idx="3346">90</cx:pt>
          <cx:pt idx="3347">74</cx:pt>
          <cx:pt idx="3348">65</cx:pt>
          <cx:pt idx="3349">24</cx:pt>
          <cx:pt idx="3350">66</cx:pt>
          <cx:pt idx="3351">66</cx:pt>
          <cx:pt idx="3352">70</cx:pt>
          <cx:pt idx="3353">67</cx:pt>
          <cx:pt idx="3354">30</cx:pt>
          <cx:pt idx="3355">62</cx:pt>
          <cx:pt idx="3356">69</cx:pt>
          <cx:pt idx="3357">84</cx:pt>
          <cx:pt idx="3358">62</cx:pt>
          <cx:pt idx="3359">61</cx:pt>
          <cx:pt idx="3360">68</cx:pt>
          <cx:pt idx="3361">80</cx:pt>
          <cx:pt idx="3362">76</cx:pt>
          <cx:pt idx="3363">73</cx:pt>
          <cx:pt idx="3364">73</cx:pt>
          <cx:pt idx="3365">73</cx:pt>
          <cx:pt idx="3366">69</cx:pt>
          <cx:pt idx="3367">81</cx:pt>
          <cx:pt idx="3368">64</cx:pt>
          <cx:pt idx="3369">76</cx:pt>
          <cx:pt idx="3370">79</cx:pt>
          <cx:pt idx="3371">81</cx:pt>
          <cx:pt idx="3372">67</cx:pt>
          <cx:pt idx="3373">74</cx:pt>
          <cx:pt idx="3374">40</cx:pt>
          <cx:pt idx="3375">55</cx:pt>
          <cx:pt idx="3376">77</cx:pt>
          <cx:pt idx="3377">66</cx:pt>
          <cx:pt idx="3378">74</cx:pt>
          <cx:pt idx="3379">61</cx:pt>
          <cx:pt idx="3380">84</cx:pt>
          <cx:pt idx="3381">78</cx:pt>
          <cx:pt idx="3382">71</cx:pt>
          <cx:pt idx="3383">83</cx:pt>
          <cx:pt idx="3384">65</cx:pt>
          <cx:pt idx="3385">65</cx:pt>
          <cx:pt idx="3386">68</cx:pt>
          <cx:pt idx="3387">85</cx:pt>
          <cx:pt idx="3388">70</cx:pt>
          <cx:pt idx="3389">59</cx:pt>
          <cx:pt idx="3390">72</cx:pt>
          <cx:pt idx="3391">72</cx:pt>
          <cx:pt idx="3392">70</cx:pt>
          <cx:pt idx="3393">89</cx:pt>
          <cx:pt idx="3394">74</cx:pt>
          <cx:pt idx="3395">78</cx:pt>
          <cx:pt idx="3396">46</cx:pt>
          <cx:pt idx="3397">27</cx:pt>
          <cx:pt idx="3398">74</cx:pt>
          <cx:pt idx="3399">78</cx:pt>
          <cx:pt idx="3400">70</cx:pt>
          <cx:pt idx="3401">63</cx:pt>
          <cx:pt idx="3402">66</cx:pt>
          <cx:pt idx="3403">63</cx:pt>
          <cx:pt idx="3404">70</cx:pt>
          <cx:pt idx="3405">80</cx:pt>
          <cx:pt idx="3406">61</cx:pt>
          <cx:pt idx="3407">74</cx:pt>
          <cx:pt idx="3408">73</cx:pt>
          <cx:pt idx="3409">75</cx:pt>
          <cx:pt idx="3410">61</cx:pt>
          <cx:pt idx="3411">56</cx:pt>
          <cx:pt idx="3412">90</cx:pt>
          <cx:pt idx="3413">76</cx:pt>
          <cx:pt idx="3414">89</cx:pt>
          <cx:pt idx="3415">55</cx:pt>
          <cx:pt idx="3416">64</cx:pt>
          <cx:pt idx="3417">77</cx:pt>
          <cx:pt idx="3418">77</cx:pt>
          <cx:pt idx="3419">76</cx:pt>
          <cx:pt idx="3420">84</cx:pt>
          <cx:pt idx="3421">76</cx:pt>
          <cx:pt idx="3422">71</cx:pt>
          <cx:pt idx="3423">76</cx:pt>
          <cx:pt idx="3424">69</cx:pt>
          <cx:pt idx="3425">84</cx:pt>
          <cx:pt idx="3426">69</cx:pt>
          <cx:pt idx="3427">75</cx:pt>
          <cx:pt idx="3428">74</cx:pt>
          <cx:pt idx="3429">80</cx:pt>
          <cx:pt idx="3430">73</cx:pt>
          <cx:pt idx="3431">53</cx:pt>
          <cx:pt idx="3432">76</cx:pt>
          <cx:pt idx="3433">77</cx:pt>
          <cx:pt idx="3434">71</cx:pt>
          <cx:pt idx="3435">34</cx:pt>
          <cx:pt idx="3436">74</cx:pt>
          <cx:pt idx="3437">73</cx:pt>
          <cx:pt idx="3438">76</cx:pt>
          <cx:pt idx="3439">64</cx:pt>
          <cx:pt idx="3440">84</cx:pt>
          <cx:pt idx="3441">91</cx:pt>
          <cx:pt idx="3442">82</cx:pt>
          <cx:pt idx="3443">74</cx:pt>
          <cx:pt idx="3444">84</cx:pt>
          <cx:pt idx="3445">80</cx:pt>
          <cx:pt idx="3446">74</cx:pt>
          <cx:pt idx="3447">64</cx:pt>
          <cx:pt idx="3448">73</cx:pt>
          <cx:pt idx="3449">84</cx:pt>
          <cx:pt idx="3450">33</cx:pt>
          <cx:pt idx="3451">61</cx:pt>
          <cx:pt idx="3452">71</cx:pt>
          <cx:pt idx="3453">67</cx:pt>
          <cx:pt idx="3454">68</cx:pt>
          <cx:pt idx="3455">67</cx:pt>
          <cx:pt idx="3456">79</cx:pt>
          <cx:pt idx="3457">77</cx:pt>
          <cx:pt idx="3458">69</cx:pt>
          <cx:pt idx="3459">73</cx:pt>
          <cx:pt idx="3460">76</cx:pt>
          <cx:pt idx="3461">71</cx:pt>
          <cx:pt idx="3462">54</cx:pt>
          <cx:pt idx="3463">84</cx:pt>
          <cx:pt idx="3464">67</cx:pt>
          <cx:pt idx="3465">71</cx:pt>
          <cx:pt idx="3466">79</cx:pt>
          <cx:pt idx="3467">76</cx:pt>
          <cx:pt idx="3468">91</cx:pt>
          <cx:pt idx="3469">71</cx:pt>
          <cx:pt idx="3470">84</cx:pt>
          <cx:pt idx="3471">67</cx:pt>
          <cx:pt idx="3472">79</cx:pt>
          <cx:pt idx="3473">21</cx:pt>
          <cx:pt idx="3474">83</cx:pt>
          <cx:pt idx="3475">62</cx:pt>
          <cx:pt idx="3476">77</cx:pt>
          <cx:pt idx="3477">64</cx:pt>
          <cx:pt idx="3478">76</cx:pt>
          <cx:pt idx="3479">68</cx:pt>
          <cx:pt idx="3480">71</cx:pt>
          <cx:pt idx="3481">69</cx:pt>
          <cx:pt idx="3482">63</cx:pt>
          <cx:pt idx="3483">92</cx:pt>
          <cx:pt idx="3484">65</cx:pt>
          <cx:pt idx="3485">82</cx:pt>
          <cx:pt idx="3486">72</cx:pt>
          <cx:pt idx="3487">52</cx:pt>
          <cx:pt idx="3488">75</cx:pt>
          <cx:pt idx="3489">75</cx:pt>
          <cx:pt idx="3490">76</cx:pt>
          <cx:pt idx="3491">65</cx:pt>
          <cx:pt idx="3492">72</cx:pt>
          <cx:pt idx="3493">31</cx:pt>
          <cx:pt idx="3494">75</cx:pt>
          <cx:pt idx="3495">86</cx:pt>
          <cx:pt idx="3496">72</cx:pt>
          <cx:pt idx="3497">72</cx:pt>
          <cx:pt idx="3498">64</cx:pt>
          <cx:pt idx="3499">66</cx:pt>
          <cx:pt idx="3500">76</cx:pt>
          <cx:pt idx="3501">85</cx:pt>
          <cx:pt idx="3502">68</cx:pt>
          <cx:pt idx="3503">79</cx:pt>
          <cx:pt idx="3504">74</cx:pt>
          <cx:pt idx="3505">66</cx:pt>
          <cx:pt idx="3506">81</cx:pt>
          <cx:pt idx="3507">84</cx:pt>
          <cx:pt idx="3508">86</cx:pt>
          <cx:pt idx="3509">65</cx:pt>
          <cx:pt idx="3510">76</cx:pt>
          <cx:pt idx="3511">76</cx:pt>
          <cx:pt idx="3512">64</cx:pt>
          <cx:pt idx="3513">70</cx:pt>
          <cx:pt idx="3514">83</cx:pt>
          <cx:pt idx="3515">79</cx:pt>
          <cx:pt idx="3516">73</cx:pt>
          <cx:pt idx="3517">68</cx:pt>
          <cx:pt idx="3518">81</cx:pt>
          <cx:pt idx="3519">79</cx:pt>
          <cx:pt idx="3520">92</cx:pt>
          <cx:pt idx="3521">74</cx:pt>
          <cx:pt idx="3522">73</cx:pt>
          <cx:pt idx="3523">64</cx:pt>
          <cx:pt idx="3524">85</cx:pt>
          <cx:pt idx="3525">73</cx:pt>
          <cx:pt idx="3526">72</cx:pt>
          <cx:pt idx="3527">76</cx:pt>
          <cx:pt idx="3528">48</cx:pt>
          <cx:pt idx="3529">69</cx:pt>
          <cx:pt idx="3530">66</cx:pt>
          <cx:pt idx="3531">85</cx:pt>
          <cx:pt idx="3532">82</cx:pt>
          <cx:pt idx="3533">56</cx:pt>
          <cx:pt idx="3534">72</cx:pt>
          <cx:pt idx="3535">78</cx:pt>
          <cx:pt idx="3536">82</cx:pt>
          <cx:pt idx="3537">69</cx:pt>
          <cx:pt idx="3538">75</cx:pt>
          <cx:pt idx="3539">63</cx:pt>
          <cx:pt idx="3540">64</cx:pt>
          <cx:pt idx="3541">82</cx:pt>
          <cx:pt idx="3542">36</cx:pt>
          <cx:pt idx="3543">77</cx:pt>
          <cx:pt idx="3544">66</cx:pt>
          <cx:pt idx="3545">26</cx:pt>
          <cx:pt idx="3546">73</cx:pt>
          <cx:pt idx="3547">73</cx:pt>
          <cx:pt idx="3548">33</cx:pt>
          <cx:pt idx="3549">89</cx:pt>
          <cx:pt idx="3550">73</cx:pt>
          <cx:pt idx="3551">53</cx:pt>
          <cx:pt idx="3552">91</cx:pt>
          <cx:pt idx="3553">31</cx:pt>
          <cx:pt idx="3554">41</cx:pt>
          <cx:pt idx="3555">76</cx:pt>
          <cx:pt idx="3556">72</cx:pt>
          <cx:pt idx="3557">66</cx:pt>
          <cx:pt idx="3558">63</cx:pt>
          <cx:pt idx="3559">92</cx:pt>
          <cx:pt idx="3560">73</cx:pt>
          <cx:pt idx="3561">68</cx:pt>
          <cx:pt idx="3562">69</cx:pt>
          <cx:pt idx="3563">81</cx:pt>
          <cx:pt idx="3564">65</cx:pt>
          <cx:pt idx="3565">75</cx:pt>
          <cx:pt idx="3566">73</cx:pt>
          <cx:pt idx="3567">68</cx:pt>
          <cx:pt idx="3568">75</cx:pt>
          <cx:pt idx="3569">83</cx:pt>
          <cx:pt idx="3570">32</cx:pt>
          <cx:pt idx="3571">73</cx:pt>
          <cx:pt idx="3572">68</cx:pt>
          <cx:pt idx="3573">62</cx:pt>
          <cx:pt idx="3574">58</cx:pt>
          <cx:pt idx="3575">25</cx:pt>
          <cx:pt idx="3576">53</cx:pt>
          <cx:pt idx="3577">36</cx:pt>
          <cx:pt idx="3578">69</cx:pt>
          <cx:pt idx="3579">30</cx:pt>
          <cx:pt idx="3580">81</cx:pt>
          <cx:pt idx="3581">77</cx:pt>
          <cx:pt idx="3582">74</cx:pt>
          <cx:pt idx="3583">61</cx:pt>
          <cx:pt idx="3584">75</cx:pt>
          <cx:pt idx="3585">73</cx:pt>
          <cx:pt idx="3586">66</cx:pt>
          <cx:pt idx="3587">67</cx:pt>
          <cx:pt idx="3588">71</cx:pt>
          <cx:pt idx="3589">55</cx:pt>
          <cx:pt idx="3590">75</cx:pt>
          <cx:pt idx="3591">71</cx:pt>
          <cx:pt idx="3592">77</cx:pt>
          <cx:pt idx="3593">68</cx:pt>
          <cx:pt idx="3594">68</cx:pt>
          <cx:pt idx="3595">62</cx:pt>
          <cx:pt idx="3596">73</cx:pt>
          <cx:pt idx="3597">43</cx:pt>
          <cx:pt idx="3598">90</cx:pt>
          <cx:pt idx="3599">58</cx:pt>
          <cx:pt idx="3600">75</cx:pt>
          <cx:pt idx="3601">75</cx:pt>
          <cx:pt idx="3602">53</cx:pt>
          <cx:pt idx="3603">87</cx:pt>
          <cx:pt idx="3604">76</cx:pt>
          <cx:pt idx="3605">76</cx:pt>
          <cx:pt idx="3606">81</cx:pt>
          <cx:pt idx="3607">80</cx:pt>
          <cx:pt idx="3608">76</cx:pt>
          <cx:pt idx="3609">85</cx:pt>
          <cx:pt idx="3610">83</cx:pt>
          <cx:pt idx="3611">73</cx:pt>
          <cx:pt idx="3612">69</cx:pt>
          <cx:pt idx="3613">83</cx:pt>
          <cx:pt idx="3614">68</cx:pt>
          <cx:pt idx="3615">79</cx:pt>
          <cx:pt idx="3616">82</cx:pt>
          <cx:pt idx="3617">72</cx:pt>
          <cx:pt idx="3618">86</cx:pt>
          <cx:pt idx="3619">77</cx:pt>
          <cx:pt idx="3620">77</cx:pt>
          <cx:pt idx="3621">84</cx:pt>
          <cx:pt idx="3622">74</cx:pt>
          <cx:pt idx="3623">73</cx:pt>
          <cx:pt idx="3624">85</cx:pt>
          <cx:pt idx="3625">72</cx:pt>
          <cx:pt idx="3626">76</cx:pt>
          <cx:pt idx="3627">52</cx:pt>
          <cx:pt idx="3628">84</cx:pt>
          <cx:pt idx="3629">69</cx:pt>
          <cx:pt idx="3630">63</cx:pt>
          <cx:pt idx="3631">78</cx:pt>
          <cx:pt idx="3632">30</cx:pt>
          <cx:pt idx="3633">31</cx:pt>
          <cx:pt idx="3634">69</cx:pt>
          <cx:pt idx="3635">22</cx:pt>
          <cx:pt idx="3636">70</cx:pt>
          <cx:pt idx="3637">76</cx:pt>
          <cx:pt idx="3638">67</cx:pt>
          <cx:pt idx="3639">65</cx:pt>
          <cx:pt idx="3640">56</cx:pt>
          <cx:pt idx="3641">66</cx:pt>
          <cx:pt idx="3642">76</cx:pt>
          <cx:pt idx="3643">52</cx:pt>
          <cx:pt idx="3644">31</cx:pt>
          <cx:pt idx="3645">35</cx:pt>
          <cx:pt idx="3646">23</cx:pt>
          <cx:pt idx="3647">33</cx:pt>
          <cx:pt idx="3648">67</cx:pt>
          <cx:pt idx="3649">64</cx:pt>
          <cx:pt idx="3650">69</cx:pt>
          <cx:pt idx="3651">66</cx:pt>
          <cx:pt idx="3652">54</cx:pt>
          <cx:pt idx="3653">85</cx:pt>
          <cx:pt idx="3654">37</cx:pt>
          <cx:pt idx="3655">73</cx:pt>
          <cx:pt idx="3656">34</cx:pt>
          <cx:pt idx="3657">30</cx:pt>
          <cx:pt idx="3658">33</cx:pt>
          <cx:pt idx="3659">44</cx:pt>
          <cx:pt idx="3660">67</cx:pt>
          <cx:pt idx="3661">30</cx:pt>
          <cx:pt idx="3662">62</cx:pt>
          <cx:pt idx="3663">73</cx:pt>
          <cx:pt idx="3664">24</cx:pt>
          <cx:pt idx="3665">77</cx:pt>
          <cx:pt idx="3666">62</cx:pt>
          <cx:pt idx="3667">55</cx:pt>
          <cx:pt idx="3668">73</cx:pt>
          <cx:pt idx="3669">70</cx:pt>
          <cx:pt idx="3670">34</cx:pt>
          <cx:pt idx="3671">61</cx:pt>
          <cx:pt idx="3672">60</cx:pt>
          <cx:pt idx="3673">67</cx:pt>
          <cx:pt idx="3674">57</cx:pt>
          <cx:pt idx="3675">71</cx:pt>
          <cx:pt idx="3676">65</cx:pt>
          <cx:pt idx="3677">58</cx:pt>
          <cx:pt idx="3678">85</cx:pt>
          <cx:pt idx="3679">34</cx:pt>
          <cx:pt idx="3680">33</cx:pt>
          <cx:pt idx="3681">75</cx:pt>
          <cx:pt idx="3682">16</cx:pt>
          <cx:pt idx="3683">71</cx:pt>
          <cx:pt idx="3684">73</cx:pt>
          <cx:pt idx="3685">74</cx:pt>
          <cx:pt idx="3686">70</cx:pt>
          <cx:pt idx="3687">78</cx:pt>
          <cx:pt idx="3688">56</cx:pt>
          <cx:pt idx="3689">18</cx:pt>
          <cx:pt idx="3690">75</cx:pt>
          <cx:pt idx="3691">68</cx:pt>
          <cx:pt idx="3692">69</cx:pt>
          <cx:pt idx="3693">35</cx:pt>
          <cx:pt idx="3694">36</cx:pt>
          <cx:pt idx="3695">72</cx:pt>
          <cx:pt idx="3696">78</cx:pt>
          <cx:pt idx="3697">74</cx:pt>
          <cx:pt idx="3698">74</cx:pt>
          <cx:pt idx="3699">38</cx:pt>
          <cx:pt idx="3700">23</cx:pt>
          <cx:pt idx="3701">65</cx:pt>
          <cx:pt idx="3702">60</cx:pt>
          <cx:pt idx="3703">55</cx:pt>
          <cx:pt idx="3704">67</cx:pt>
          <cx:pt idx="3705">80</cx:pt>
          <cx:pt idx="3706">79</cx:pt>
          <cx:pt idx="3707">56</cx:pt>
          <cx:pt idx="3708">63</cx:pt>
          <cx:pt idx="3709">46</cx:pt>
          <cx:pt idx="3710">80</cx:pt>
          <cx:pt idx="3711">63</cx:pt>
          <cx:pt idx="3712">66</cx:pt>
          <cx:pt idx="3713">65</cx:pt>
          <cx:pt idx="3714">86</cx:pt>
          <cx:pt idx="3715">70</cx:pt>
          <cx:pt idx="3716">78</cx:pt>
          <cx:pt idx="3717">78</cx:pt>
          <cx:pt idx="3718">74</cx:pt>
          <cx:pt idx="3719">76</cx:pt>
          <cx:pt idx="3720">60</cx:pt>
          <cx:pt idx="3721">50</cx:pt>
          <cx:pt idx="3722">59</cx:pt>
          <cx:pt idx="3723">59</cx:pt>
          <cx:pt idx="3724">67</cx:pt>
          <cx:pt idx="3725">56</cx:pt>
          <cx:pt idx="3726">90</cx:pt>
          <cx:pt idx="3727">82</cx:pt>
          <cx:pt idx="3728">66</cx:pt>
          <cx:pt idx="3729">67</cx:pt>
          <cx:pt idx="3730">77</cx:pt>
          <cx:pt idx="3731">67</cx:pt>
          <cx:pt idx="3732">64</cx:pt>
          <cx:pt idx="3733">64</cx:pt>
          <cx:pt idx="3734">64</cx:pt>
          <cx:pt idx="3735">61</cx:pt>
          <cx:pt idx="3736">52</cx:pt>
          <cx:pt idx="3737">62</cx:pt>
          <cx:pt idx="3738">34</cx:pt>
          <cx:pt idx="3739">76</cx:pt>
          <cx:pt idx="3740">83</cx:pt>
          <cx:pt idx="3741">65</cx:pt>
          <cx:pt idx="3742">33</cx:pt>
          <cx:pt idx="3743">71</cx:pt>
          <cx:pt idx="3744">78</cx:pt>
          <cx:pt idx="3745">81</cx:pt>
          <cx:pt idx="3746">71</cx:pt>
          <cx:pt idx="3747">62</cx:pt>
          <cx:pt idx="3748">66</cx:pt>
          <cx:pt idx="3749">36</cx:pt>
          <cx:pt idx="3750">88</cx:pt>
          <cx:pt idx="3751">66</cx:pt>
          <cx:pt idx="3752">66</cx:pt>
          <cx:pt idx="3753">71</cx:pt>
          <cx:pt idx="3754">76</cx:pt>
          <cx:pt idx="3755">65</cx:pt>
          <cx:pt idx="3756">64</cx:pt>
          <cx:pt idx="3757">78</cx:pt>
          <cx:pt idx="3758">80</cx:pt>
          <cx:pt idx="3759">65</cx:pt>
          <cx:pt idx="3760">82</cx:pt>
          <cx:pt idx="3761">73</cx:pt>
          <cx:pt idx="3762">76</cx:pt>
          <cx:pt idx="3763">55</cx:pt>
          <cx:pt idx="3764">64</cx:pt>
          <cx:pt idx="3765">76</cx:pt>
          <cx:pt idx="3766">86</cx:pt>
          <cx:pt idx="3767">79</cx:pt>
          <cx:pt idx="3768">65</cx:pt>
          <cx:pt idx="3769">60</cx:pt>
          <cx:pt idx="3770">81</cx:pt>
          <cx:pt idx="3771">74</cx:pt>
          <cx:pt idx="3772">76</cx:pt>
          <cx:pt idx="3773">71</cx:pt>
          <cx:pt idx="3774">72</cx:pt>
          <cx:pt idx="3775">74</cx:pt>
          <cx:pt idx="3776">79</cx:pt>
          <cx:pt idx="3777">58</cx:pt>
          <cx:pt idx="3778">59</cx:pt>
          <cx:pt idx="3779">70</cx:pt>
          <cx:pt idx="3780">58</cx:pt>
          <cx:pt idx="3781">72</cx:pt>
          <cx:pt idx="3782">21</cx:pt>
          <cx:pt idx="3783">76</cx:pt>
          <cx:pt idx="3784">31</cx:pt>
          <cx:pt idx="3785">63</cx:pt>
          <cx:pt idx="3786">20</cx:pt>
          <cx:pt idx="3787">52</cx:pt>
          <cx:pt idx="3788">43</cx:pt>
          <cx:pt idx="3789">69</cx:pt>
          <cx:pt idx="3790">77</cx:pt>
          <cx:pt idx="3791">27</cx:pt>
          <cx:pt idx="3792">73</cx:pt>
          <cx:pt idx="3793">84</cx:pt>
          <cx:pt idx="3794">90</cx:pt>
          <cx:pt idx="3795">66</cx:pt>
          <cx:pt idx="3796">60</cx:pt>
          <cx:pt idx="3797">72</cx:pt>
          <cx:pt idx="3798">63</cx:pt>
          <cx:pt idx="3799">70</cx:pt>
          <cx:pt idx="3800">75</cx:pt>
          <cx:pt idx="3801">69</cx:pt>
          <cx:pt idx="3802">69</cx:pt>
          <cx:pt idx="3803">74</cx:pt>
          <cx:pt idx="3804">81</cx:pt>
          <cx:pt idx="3805">82</cx:pt>
          <cx:pt idx="3806">68</cx:pt>
          <cx:pt idx="3807">39</cx:pt>
          <cx:pt idx="3808">58</cx:pt>
          <cx:pt idx="3809">87</cx:pt>
          <cx:pt idx="3810">64</cx:pt>
          <cx:pt idx="3811">85</cx:pt>
          <cx:pt idx="3812">34</cx:pt>
          <cx:pt idx="3813">78</cx:pt>
          <cx:pt idx="3814">90</cx:pt>
          <cx:pt idx="3815">59</cx:pt>
          <cx:pt idx="3816">69</cx:pt>
          <cx:pt idx="3817">73</cx:pt>
          <cx:pt idx="3818">64</cx:pt>
          <cx:pt idx="3819">58</cx:pt>
          <cx:pt idx="3820">58</cx:pt>
          <cx:pt idx="3821">71</cx:pt>
          <cx:pt idx="3822">75</cx:pt>
          <cx:pt idx="3823">60</cx:pt>
          <cx:pt idx="3824">80</cx:pt>
          <cx:pt idx="3825">68</cx:pt>
          <cx:pt idx="3826">26</cx:pt>
          <cx:pt idx="3827">68</cx:pt>
          <cx:pt idx="3828">82</cx:pt>
          <cx:pt idx="3829">78</cx:pt>
          <cx:pt idx="3830">78</cx:pt>
          <cx:pt idx="3831">76</cx:pt>
          <cx:pt idx="3832">43</cx:pt>
          <cx:pt idx="3833">66</cx:pt>
          <cx:pt idx="3834">86</cx:pt>
          <cx:pt idx="3835">70</cx:pt>
          <cx:pt idx="3836">66</cx:pt>
          <cx:pt idx="3837">69</cx:pt>
          <cx:pt idx="3838">85</cx:pt>
          <cx:pt idx="3839">78</cx:pt>
          <cx:pt idx="3840">14</cx:pt>
          <cx:pt idx="3841">92</cx:pt>
          <cx:pt idx="3842">70</cx:pt>
          <cx:pt idx="3843">63</cx:pt>
          <cx:pt idx="3844">56</cx:pt>
          <cx:pt idx="3845">68</cx:pt>
          <cx:pt idx="3846">84</cx:pt>
          <cx:pt idx="3847">81</cx:pt>
          <cx:pt idx="3848">62</cx:pt>
          <cx:pt idx="3849">71</cx:pt>
          <cx:pt idx="3850">87</cx:pt>
          <cx:pt idx="3851">82</cx:pt>
          <cx:pt idx="3852">67</cx:pt>
          <cx:pt idx="3853">82</cx:pt>
          <cx:pt idx="3854">80</cx:pt>
          <cx:pt idx="3855">63</cx:pt>
          <cx:pt idx="3856">81</cx:pt>
          <cx:pt idx="3857">71</cx:pt>
          <cx:pt idx="3858">69</cx:pt>
          <cx:pt idx="3859">59</cx:pt>
          <cx:pt idx="3860">42</cx:pt>
          <cx:pt idx="3861">80</cx:pt>
          <cx:pt idx="3862">75</cx:pt>
          <cx:pt idx="3863">58</cx:pt>
          <cx:pt idx="3864">71</cx:pt>
          <cx:pt idx="3865">75</cx:pt>
          <cx:pt idx="3866">79</cx:pt>
          <cx:pt idx="3867">73</cx:pt>
          <cx:pt idx="3868">65</cx:pt>
          <cx:pt idx="3869">61</cx:pt>
          <cx:pt idx="3870">70</cx:pt>
          <cx:pt idx="3871">86</cx:pt>
          <cx:pt idx="3872">83</cx:pt>
          <cx:pt idx="3873">66</cx:pt>
          <cx:pt idx="3874">65</cx:pt>
          <cx:pt idx="3875">71</cx:pt>
          <cx:pt idx="3876">65</cx:pt>
          <cx:pt idx="3877">65</cx:pt>
          <cx:pt idx="3878">74</cx:pt>
          <cx:pt idx="3879">63</cx:pt>
          <cx:pt idx="3880">75</cx:pt>
          <cx:pt idx="3881">33</cx:pt>
          <cx:pt idx="3882">79</cx:pt>
          <cx:pt idx="3883">65</cx:pt>
          <cx:pt idx="3884">87</cx:pt>
          <cx:pt idx="3885">75</cx:pt>
          <cx:pt idx="3886">70</cx:pt>
          <cx:pt idx="3887">75</cx:pt>
          <cx:pt idx="3888">64</cx:pt>
          <cx:pt idx="3889">92</cx:pt>
          <cx:pt idx="3890">81</cx:pt>
          <cx:pt idx="3891">74</cx:pt>
          <cx:pt idx="3892">74</cx:pt>
          <cx:pt idx="3893">76</cx:pt>
          <cx:pt idx="3894">78</cx:pt>
          <cx:pt idx="3895">82</cx:pt>
          <cx:pt idx="3896">73</cx:pt>
          <cx:pt idx="3897">20</cx:pt>
          <cx:pt idx="3898">68</cx:pt>
          <cx:pt idx="3899">67</cx:pt>
          <cx:pt idx="3900">71</cx:pt>
          <cx:pt idx="3901">85</cx:pt>
          <cx:pt idx="3902">79</cx:pt>
          <cx:pt idx="3903">74</cx:pt>
          <cx:pt idx="3904">85</cx:pt>
          <cx:pt idx="3905">81</cx:pt>
          <cx:pt idx="3906">77</cx:pt>
          <cx:pt idx="3907">84</cx:pt>
          <cx:pt idx="3908">62</cx:pt>
          <cx:pt idx="3909">73</cx:pt>
          <cx:pt idx="3910">70</cx:pt>
          <cx:pt idx="3911">55</cx:pt>
          <cx:pt idx="3912">76</cx:pt>
          <cx:pt idx="3913">64</cx:pt>
          <cx:pt idx="3914">56</cx:pt>
          <cx:pt idx="3915">74</cx:pt>
          <cx:pt idx="3916">67</cx:pt>
          <cx:pt idx="3917">32</cx:pt>
          <cx:pt idx="3918">76</cx:pt>
          <cx:pt idx="3919">67</cx:pt>
          <cx:pt idx="3920">71</cx:pt>
          <cx:pt idx="3921">79</cx:pt>
          <cx:pt idx="3922">71</cx:pt>
          <cx:pt idx="3923">76</cx:pt>
          <cx:pt idx="3924">81</cx:pt>
          <cx:pt idx="3925">71</cx:pt>
          <cx:pt idx="3926">80</cx:pt>
          <cx:pt idx="3927">83</cx:pt>
          <cx:pt idx="3928">77</cx:pt>
          <cx:pt idx="3929">46</cx:pt>
          <cx:pt idx="3930">35</cx:pt>
          <cx:pt idx="3931">68</cx:pt>
          <cx:pt idx="3932">74</cx:pt>
          <cx:pt idx="3933">68</cx:pt>
          <cx:pt idx="3934">78</cx:pt>
          <cx:pt idx="3935">78</cx:pt>
          <cx:pt idx="3936">30</cx:pt>
          <cx:pt idx="3937">65</cx:pt>
          <cx:pt idx="3938">33</cx:pt>
          <cx:pt idx="3939">87</cx:pt>
          <cx:pt idx="3940">62</cx:pt>
          <cx:pt idx="3941">39</cx:pt>
          <cx:pt idx="3942">72</cx:pt>
          <cx:pt idx="3943">62</cx:pt>
          <cx:pt idx="3944">53</cx:pt>
          <cx:pt idx="3945">91</cx:pt>
          <cx:pt idx="3946">83</cx:pt>
          <cx:pt idx="3947">72</cx:pt>
          <cx:pt idx="3948">90</cx:pt>
          <cx:pt idx="3949">62</cx:pt>
          <cx:pt idx="3950">37</cx:pt>
          <cx:pt idx="3951">71</cx:pt>
          <cx:pt idx="3952">80</cx:pt>
          <cx:pt idx="3953">38</cx:pt>
          <cx:pt idx="3954">32</cx:pt>
          <cx:pt idx="3955">70</cx:pt>
          <cx:pt idx="3956">70</cx:pt>
          <cx:pt idx="3957">65</cx:pt>
          <cx:pt idx="3958">79</cx:pt>
          <cx:pt idx="3959">70</cx:pt>
          <cx:pt idx="3960">76</cx:pt>
          <cx:pt idx="3961">61</cx:pt>
          <cx:pt idx="3962">67</cx:pt>
          <cx:pt idx="3963">71</cx:pt>
          <cx:pt idx="3964">78</cx:pt>
          <cx:pt idx="3965">66</cx:pt>
          <cx:pt idx="3966">75</cx:pt>
          <cx:pt idx="3967">75</cx:pt>
          <cx:pt idx="3968">27</cx:pt>
          <cx:pt idx="3969">74</cx:pt>
          <cx:pt idx="3970">55</cx:pt>
          <cx:pt idx="3971">67</cx:pt>
          <cx:pt idx="3972">80</cx:pt>
          <cx:pt idx="3973">79</cx:pt>
          <cx:pt idx="3974">63</cx:pt>
          <cx:pt idx="3975">46</cx:pt>
          <cx:pt idx="3976">80</cx:pt>
          <cx:pt idx="3977">55</cx:pt>
          <cx:pt idx="3978">63</cx:pt>
          <cx:pt idx="3979">66</cx:pt>
          <cx:pt idx="3980">65</cx:pt>
          <cx:pt idx="3981">86</cx:pt>
          <cx:pt idx="3982">70</cx:pt>
          <cx:pt idx="3983">78</cx:pt>
          <cx:pt idx="3984">78</cx:pt>
          <cx:pt idx="3985">74</cx:pt>
          <cx:pt idx="3986">76</cx:pt>
          <cx:pt idx="3987">60</cx:pt>
          <cx:pt idx="3988">50</cx:pt>
          <cx:pt idx="3989">59</cx:pt>
          <cx:pt idx="3990">59</cx:pt>
          <cx:pt idx="3991">67</cx:pt>
          <cx:pt idx="3992">56</cx:pt>
          <cx:pt idx="3993">90</cx:pt>
          <cx:pt idx="3994">82</cx:pt>
          <cx:pt idx="3995">66</cx:pt>
          <cx:pt idx="3996">67</cx:pt>
          <cx:pt idx="3997">77</cx:pt>
          <cx:pt idx="3998">67</cx:pt>
          <cx:pt idx="3999">64</cx:pt>
          <cx:pt idx="4000">64</cx:pt>
          <cx:pt idx="4001">78</cx:pt>
          <cx:pt idx="4002">64</cx:pt>
          <cx:pt idx="4003">52</cx:pt>
          <cx:pt idx="4004">62</cx:pt>
          <cx:pt idx="4005">34</cx:pt>
          <cx:pt idx="4006">26</cx:pt>
          <cx:pt idx="4007">45</cx:pt>
          <cx:pt idx="4008">76</cx:pt>
          <cx:pt idx="4009">83</cx:pt>
          <cx:pt idx="4010">62</cx:pt>
          <cx:pt idx="4011">34</cx:pt>
          <cx:pt idx="4012">56</cx:pt>
          <cx:pt idx="4013">84</cx:pt>
          <cx:pt idx="4014">77</cx:pt>
          <cx:pt idx="4015">75</cx:pt>
          <cx:pt idx="4016">78</cx:pt>
          <cx:pt idx="4017">34</cx:pt>
          <cx:pt idx="4018">77</cx:pt>
          <cx:pt idx="4019">73</cx:pt>
          <cx:pt idx="4020">56</cx:pt>
          <cx:pt idx="4021">67</cx:pt>
          <cx:pt idx="4022">65</cx:pt>
          <cx:pt idx="4023">73</cx:pt>
          <cx:pt idx="4024">74</cx:pt>
          <cx:pt idx="4025">49</cx:pt>
          <cx:pt idx="4026">62</cx:pt>
          <cx:pt idx="4027">71</cx:pt>
          <cx:pt idx="4028">84</cx:pt>
          <cx:pt idx="4029">70</cx:pt>
          <cx:pt idx="4030">81</cx:pt>
          <cx:pt idx="4031">82</cx:pt>
          <cx:pt idx="4032">69</cx:pt>
          <cx:pt idx="4033">79</cx:pt>
          <cx:pt idx="4034">69</cx:pt>
          <cx:pt idx="4035">75</cx:pt>
          <cx:pt idx="4036">82</cx:pt>
          <cx:pt idx="4037">70</cx:pt>
          <cx:pt idx="4038">68</cx:pt>
          <cx:pt idx="4039">71</cx:pt>
          <cx:pt idx="4040">61</cx:pt>
          <cx:pt idx="4041">67</cx:pt>
          <cx:pt idx="4042">65</cx:pt>
          <cx:pt idx="4043">51</cx:pt>
          <cx:pt idx="4044">59</cx:pt>
          <cx:pt idx="4045">71</cx:pt>
          <cx:pt idx="4046">65</cx:pt>
          <cx:pt idx="4047">68</cx:pt>
          <cx:pt idx="4048">85</cx:pt>
          <cx:pt idx="4049">81</cx:pt>
          <cx:pt idx="4050">69</cx:pt>
          <cx:pt idx="4051">76</cx:pt>
          <cx:pt idx="4052">65</cx:pt>
          <cx:pt idx="4053">80</cx:pt>
          <cx:pt idx="4054">74</cx:pt>
          <cx:pt idx="4055">69</cx:pt>
          <cx:pt idx="4056">70</cx:pt>
          <cx:pt idx="4057">75</cx:pt>
          <cx:pt idx="4058">62</cx:pt>
          <cx:pt idx="4059">40</cx:pt>
          <cx:pt idx="4060">61</cx:pt>
          <cx:pt idx="4061">73</cx:pt>
          <cx:pt idx="4062">30</cx:pt>
          <cx:pt idx="4063">69</cx:pt>
          <cx:pt idx="4064">68</cx:pt>
          <cx:pt idx="4065">72</cx:pt>
          <cx:pt idx="4066">63</cx:pt>
          <cx:pt idx="4067">68</cx:pt>
          <cx:pt idx="4068">69</cx:pt>
          <cx:pt idx="4069">76</cx:pt>
          <cx:pt idx="4070">75</cx:pt>
          <cx:pt idx="4071">64</cx:pt>
          <cx:pt idx="4072">55</cx:pt>
          <cx:pt idx="4073">75</cx:pt>
          <cx:pt idx="4074">66</cx:pt>
          <cx:pt idx="4075">43</cx:pt>
          <cx:pt idx="4076">74</cx:pt>
          <cx:pt idx="4077">75</cx:pt>
          <cx:pt idx="4078">64</cx:pt>
          <cx:pt idx="4079">63</cx:pt>
          <cx:pt idx="4080">91</cx:pt>
          <cx:pt idx="4081">71</cx:pt>
          <cx:pt idx="4082">55</cx:pt>
          <cx:pt idx="4083">82</cx:pt>
          <cx:pt idx="4084">58</cx:pt>
          <cx:pt idx="4085">77</cx:pt>
          <cx:pt idx="4086">59</cx:pt>
          <cx:pt idx="4087">81</cx:pt>
          <cx:pt idx="4088">77</cx:pt>
          <cx:pt idx="4089">75</cx:pt>
          <cx:pt idx="4090">79</cx:pt>
          <cx:pt idx="4091">72</cx:pt>
          <cx:pt idx="4092">72</cx:pt>
          <cx:pt idx="4093">83</cx:pt>
          <cx:pt idx="4094">72</cx:pt>
          <cx:pt idx="4095">79</cx:pt>
          <cx:pt idx="4096">70</cx:pt>
          <cx:pt idx="4097">70</cx:pt>
          <cx:pt idx="4098">75</cx:pt>
          <cx:pt idx="4099">21</cx:pt>
          <cx:pt idx="4100">76</cx:pt>
          <cx:pt idx="4101">64</cx:pt>
          <cx:pt idx="4102">86</cx:pt>
          <cx:pt idx="4103">72</cx:pt>
          <cx:pt idx="4104">69</cx:pt>
          <cx:pt idx="4105">59</cx:pt>
          <cx:pt idx="4106">71</cx:pt>
          <cx:pt idx="4107">77</cx:pt>
          <cx:pt idx="4108">90</cx:pt>
          <cx:pt idx="4109">42</cx:pt>
          <cx:pt idx="4110">68</cx:pt>
          <cx:pt idx="4111">69</cx:pt>
          <cx:pt idx="4112">70</cx:pt>
          <cx:pt idx="4113">57</cx:pt>
          <cx:pt idx="4114">73</cx:pt>
          <cx:pt idx="4115">72</cx:pt>
          <cx:pt idx="4116">81</cx:pt>
          <cx:pt idx="4117">76</cx:pt>
          <cx:pt idx="4118">76</cx:pt>
          <cx:pt idx="4119">84</cx:pt>
          <cx:pt idx="4120">71</cx:pt>
          <cx:pt idx="4121">78</cx:pt>
          <cx:pt idx="4122">85</cx:pt>
          <cx:pt idx="4123">74</cx:pt>
          <cx:pt idx="4124">82</cx:pt>
          <cx:pt idx="4125">78</cx:pt>
          <cx:pt idx="4126">78</cx:pt>
          <cx:pt idx="4127">78</cx:pt>
          <cx:pt idx="4128">31</cx:pt>
          <cx:pt idx="4129">72</cx:pt>
          <cx:pt idx="4130">69</cx:pt>
          <cx:pt idx="4131">85</cx:pt>
          <cx:pt idx="4132">45</cx:pt>
          <cx:pt idx="4133">64</cx:pt>
          <cx:pt idx="4134">69</cx:pt>
          <cx:pt idx="4135">68</cx:pt>
          <cx:pt idx="4136">64</cx:pt>
          <cx:pt idx="4137">88</cx:pt>
          <cx:pt idx="4138">63</cx:pt>
          <cx:pt idx="4139">61</cx:pt>
          <cx:pt idx="4140">71</cx:pt>
          <cx:pt idx="4141">77</cx:pt>
          <cx:pt idx="4142">66</cx:pt>
          <cx:pt idx="4143">88</cx:pt>
          <cx:pt idx="4144">59</cx:pt>
          <cx:pt idx="4145">79</cx:pt>
          <cx:pt idx="4146">91</cx:pt>
          <cx:pt idx="4147">72</cx:pt>
          <cx:pt idx="4148">78</cx:pt>
          <cx:pt idx="4149">78</cx:pt>
          <cx:pt idx="4150">77</cx:pt>
          <cx:pt idx="4151">82</cx:pt>
          <cx:pt idx="4152">42</cx:pt>
          <cx:pt idx="4153">77</cx:pt>
          <cx:pt idx="4154">72</cx:pt>
          <cx:pt idx="4155">74</cx:pt>
          <cx:pt idx="4156">75</cx:pt>
          <cx:pt idx="4157">72</cx:pt>
          <cx:pt idx="4158">64</cx:pt>
          <cx:pt idx="4159">75</cx:pt>
          <cx:pt idx="4160">54</cx:pt>
          <cx:pt idx="4161">70</cx:pt>
          <cx:pt idx="4162">69</cx:pt>
          <cx:pt idx="4163">68</cx:pt>
          <cx:pt idx="4164">77</cx:pt>
          <cx:pt idx="4165">79</cx:pt>
          <cx:pt idx="4166">65</cx:pt>
          <cx:pt idx="4167">41</cx:pt>
          <cx:pt idx="4168">69</cx:pt>
          <cx:pt idx="4169">78</cx:pt>
          <cx:pt idx="4170">77</cx:pt>
          <cx:pt idx="4171">76</cx:pt>
          <cx:pt idx="4172">83</cx:pt>
          <cx:pt idx="4173">74</cx:pt>
          <cx:pt idx="4174">77</cx:pt>
          <cx:pt idx="4175">63</cx:pt>
          <cx:pt idx="4176">71</cx:pt>
          <cx:pt idx="4177">45</cx:pt>
          <cx:pt idx="4178">82</cx:pt>
          <cx:pt idx="4179">75</cx:pt>
          <cx:pt idx="4180">77</cx:pt>
          <cx:pt idx="4181">75</cx:pt>
          <cx:pt idx="4182">75</cx:pt>
          <cx:pt idx="4183">45</cx:pt>
          <cx:pt idx="4184">68</cx:pt>
          <cx:pt idx="4185">84</cx:pt>
          <cx:pt idx="4186">66</cx:pt>
          <cx:pt idx="4187">74</cx:pt>
          <cx:pt idx="4188">70</cx:pt>
          <cx:pt idx="4189">61</cx:pt>
          <cx:pt idx="4190">70</cx:pt>
          <cx:pt idx="4191">81</cx:pt>
          <cx:pt idx="4192">76</cx:pt>
          <cx:pt idx="4193">63</cx:pt>
          <cx:pt idx="4194">79</cx:pt>
          <cx:pt idx="4195">86</cx:pt>
          <cx:pt idx="4196">82</cx:pt>
          <cx:pt idx="4197">84</cx:pt>
          <cx:pt idx="4198">85</cx:pt>
          <cx:pt idx="4199">66</cx:pt>
          <cx:pt idx="4200">75</cx:pt>
          <cx:pt idx="4201">68</cx:pt>
          <cx:pt idx="4202">56</cx:pt>
          <cx:pt idx="4203">68</cx:pt>
          <cx:pt idx="4204">27</cx:pt>
          <cx:pt idx="4205">75</cx:pt>
          <cx:pt idx="4206">79</cx:pt>
          <cx:pt idx="4207">61</cx:pt>
          <cx:pt idx="4208">91</cx:pt>
          <cx:pt idx="4209">69</cx:pt>
          <cx:pt idx="4210">64</cx:pt>
          <cx:pt idx="4211">63</cx:pt>
          <cx:pt idx="4212">73</cx:pt>
          <cx:pt idx="4213">69</cx:pt>
          <cx:pt idx="4214">68</cx:pt>
          <cx:pt idx="4215">49</cx:pt>
          <cx:pt idx="4216">30</cx:pt>
          <cx:pt idx="4217">68</cx:pt>
          <cx:pt idx="4218">77</cx:pt>
          <cx:pt idx="4219">76</cx:pt>
          <cx:pt idx="4220">69</cx:pt>
          <cx:pt idx="4221">75</cx:pt>
          <cx:pt idx="4222">78</cx:pt>
          <cx:pt idx="4223">73</cx:pt>
          <cx:pt idx="4224">68</cx:pt>
          <cx:pt idx="4225">72</cx:pt>
          <cx:pt idx="4226">68</cx:pt>
          <cx:pt idx="4227">57</cx:pt>
          <cx:pt idx="4228">92</cx:pt>
          <cx:pt idx="4229">73</cx:pt>
          <cx:pt idx="4230">71</cx:pt>
          <cx:pt idx="4231">71</cx:pt>
          <cx:pt idx="4232">43</cx:pt>
          <cx:pt idx="4233">74</cx:pt>
          <cx:pt idx="4234">74</cx:pt>
          <cx:pt idx="4235">80</cx:pt>
          <cx:pt idx="4236">81</cx:pt>
          <cx:pt idx="4237">58</cx:pt>
          <cx:pt idx="4238">82</cx:pt>
          <cx:pt idx="4239">73</cx:pt>
          <cx:pt idx="4240">67</cx:pt>
          <cx:pt idx="4241">60</cx:pt>
          <cx:pt idx="4242">84</cx:pt>
          <cx:pt idx="4243">83</cx:pt>
          <cx:pt idx="4244">67</cx:pt>
          <cx:pt idx="4245">76</cx:pt>
          <cx:pt idx="4246">84</cx:pt>
          <cx:pt idx="4247">83</cx:pt>
          <cx:pt idx="4248">55</cx:pt>
          <cx:pt idx="4249">57</cx:pt>
          <cx:pt idx="4250">75</cx:pt>
          <cx:pt idx="4251">66</cx:pt>
          <cx:pt idx="4252">68</cx:pt>
          <cx:pt idx="4253">79</cx:pt>
          <cx:pt idx="4254">84</cx:pt>
          <cx:pt idx="4255">72</cx:pt>
          <cx:pt idx="4256">30</cx:pt>
          <cx:pt idx="4257">80</cx:pt>
          <cx:pt idx="4258">39</cx:pt>
          <cx:pt idx="4259">73</cx:pt>
          <cx:pt idx="4260">74</cx:pt>
          <cx:pt idx="4261">77</cx:pt>
          <cx:pt idx="4262">70</cx:pt>
          <cx:pt idx="4263">72</cx:pt>
          <cx:pt idx="4264">27</cx:pt>
          <cx:pt idx="4265">84</cx:pt>
          <cx:pt idx="4266">68</cx:pt>
          <cx:pt idx="4267">69</cx:pt>
          <cx:pt idx="4268">72</cx:pt>
          <cx:pt idx="4269">68</cx:pt>
          <cx:pt idx="4270">71</cx:pt>
          <cx:pt idx="4271">62</cx:pt>
          <cx:pt idx="4272">66</cx:pt>
          <cx:pt idx="4273">70</cx:pt>
          <cx:pt idx="4274">80</cx:pt>
          <cx:pt idx="4275">68</cx:pt>
          <cx:pt idx="4276">82</cx:pt>
          <cx:pt idx="4277">78</cx:pt>
          <cx:pt idx="4278">78</cx:pt>
          <cx:pt idx="4279">29</cx:pt>
          <cx:pt idx="4280">66</cx:pt>
          <cx:pt idx="4281">70</cx:pt>
          <cx:pt idx="4282">74</cx:pt>
          <cx:pt idx="4283">85</cx:pt>
          <cx:pt idx="4284">82</cx:pt>
          <cx:pt idx="4285">77</cx:pt>
          <cx:pt idx="4286">76</cx:pt>
          <cx:pt idx="4287">78</cx:pt>
          <cx:pt idx="4288">69</cx:pt>
          <cx:pt idx="4289">86</cx:pt>
          <cx:pt idx="4290">62</cx:pt>
          <cx:pt idx="4291">60</cx:pt>
          <cx:pt idx="4292">85</cx:pt>
          <cx:pt idx="4293">59</cx:pt>
          <cx:pt idx="4294">57</cx:pt>
          <cx:pt idx="4295">79</cx:pt>
          <cx:pt idx="4296">70</cx:pt>
          <cx:pt idx="4297">79</cx:pt>
          <cx:pt idx="4298">82</cx:pt>
          <cx:pt idx="4299">92</cx:pt>
          <cx:pt idx="4300">71</cx:pt>
          <cx:pt idx="4301">72</cx:pt>
          <cx:pt idx="4302">84</cx:pt>
          <cx:pt idx="4303">68</cx:pt>
          <cx:pt idx="4304">81</cx:pt>
          <cx:pt idx="4305">76</cx:pt>
          <cx:pt idx="4306">68</cx:pt>
          <cx:pt idx="4307">79</cx:pt>
          <cx:pt idx="4308">54</cx:pt>
          <cx:pt idx="4309">72</cx:pt>
          <cx:pt idx="4310">61</cx:pt>
          <cx:pt idx="4311">82</cx:pt>
          <cx:pt idx="4312">71</cx:pt>
          <cx:pt idx="4313">67</cx:pt>
          <cx:pt idx="4314">35</cx:pt>
          <cx:pt idx="4315">73</cx:pt>
          <cx:pt idx="4316">77</cx:pt>
          <cx:pt idx="4317">74</cx:pt>
          <cx:pt idx="4318">59</cx:pt>
          <cx:pt idx="4319">53</cx:pt>
          <cx:pt idx="4320">71</cx:pt>
          <cx:pt idx="4321">73</cx:pt>
          <cx:pt idx="4322">82</cx:pt>
          <cx:pt idx="4323">81</cx:pt>
          <cx:pt idx="4324">81</cx:pt>
          <cx:pt idx="4325">66</cx:pt>
          <cx:pt idx="4326">26</cx:pt>
          <cx:pt idx="4327">76</cx:pt>
          <cx:pt idx="4328">71</cx:pt>
          <cx:pt idx="4329">73</cx:pt>
          <cx:pt idx="4330">75</cx:pt>
          <cx:pt idx="4331">62</cx:pt>
          <cx:pt idx="4332">79</cx:pt>
          <cx:pt idx="4333">49</cx:pt>
          <cx:pt idx="4334">73</cx:pt>
          <cx:pt idx="4335">65</cx:pt>
          <cx:pt idx="4336">75</cx:pt>
          <cx:pt idx="4337">43</cx:pt>
          <cx:pt idx="4338">28</cx:pt>
          <cx:pt idx="4339">69</cx:pt>
          <cx:pt idx="4340">43</cx:pt>
          <cx:pt idx="4341">65</cx:pt>
          <cx:pt idx="4342">64</cx:pt>
          <cx:pt idx="4343">77</cx:pt>
          <cx:pt idx="4344">60</cx:pt>
          <cx:pt idx="4345">64</cx:pt>
          <cx:pt idx="4346">64</cx:pt>
          <cx:pt idx="4347">39</cx:pt>
          <cx:pt idx="4348">77</cx:pt>
          <cx:pt idx="4349">74</cx:pt>
          <cx:pt idx="4350">78</cx:pt>
          <cx:pt idx="4351">65</cx:pt>
          <cx:pt idx="4352">68</cx:pt>
          <cx:pt idx="4353">81</cx:pt>
          <cx:pt idx="4354">65</cx:pt>
          <cx:pt idx="4355">80</cx:pt>
          <cx:pt idx="4356">58</cx:pt>
          <cx:pt idx="4357">82</cx:pt>
          <cx:pt idx="4358">90</cx:pt>
          <cx:pt idx="4359">83</cx:pt>
          <cx:pt idx="4360">81</cx:pt>
          <cx:pt idx="4361">69</cx:pt>
          <cx:pt idx="4362">70</cx:pt>
          <cx:pt idx="4363">80</cx:pt>
          <cx:pt idx="4364">78</cx:pt>
          <cx:pt idx="4365">77</cx:pt>
          <cx:pt idx="4366">81</cx:pt>
          <cx:pt idx="4367">76</cx:pt>
          <cx:pt idx="4368">67</cx:pt>
          <cx:pt idx="4369">67</cx:pt>
          <cx:pt idx="4370">63</cx:pt>
          <cx:pt idx="4371">82</cx:pt>
          <cx:pt idx="4372">90</cx:pt>
          <cx:pt idx="4373">66</cx:pt>
          <cx:pt idx="4374">86</cx:pt>
          <cx:pt idx="4375">81</cx:pt>
          <cx:pt idx="4376">92</cx:pt>
          <cx:pt idx="4377">64</cx:pt>
          <cx:pt idx="4378">70</cx:pt>
          <cx:pt idx="4379">70</cx:pt>
          <cx:pt idx="4380">60</cx:pt>
          <cx:pt idx="4381">81</cx:pt>
          <cx:pt idx="4382">76</cx:pt>
          <cx:pt idx="4383">67</cx:pt>
          <cx:pt idx="4384">74</cx:pt>
          <cx:pt idx="4385">69</cx:pt>
          <cx:pt idx="4386">70</cx:pt>
          <cx:pt idx="4387">62</cx:pt>
          <cx:pt idx="4388">88</cx:pt>
          <cx:pt idx="4389">71</cx:pt>
          <cx:pt idx="4390">82</cx:pt>
          <cx:pt idx="4391">64</cx:pt>
          <cx:pt idx="4392">72</cx:pt>
          <cx:pt idx="4393">79</cx:pt>
          <cx:pt idx="4394">88</cx:pt>
          <cx:pt idx="4395">70</cx:pt>
          <cx:pt idx="4396">73</cx:pt>
          <cx:pt idx="4397">68</cx:pt>
          <cx:pt idx="4398">75</cx:pt>
          <cx:pt idx="4399">61</cx:pt>
          <cx:pt idx="4400">67</cx:pt>
          <cx:pt idx="4401">43</cx:pt>
          <cx:pt idx="4402">66</cx:pt>
          <cx:pt idx="4403">86</cx:pt>
          <cx:pt idx="4404">72</cx:pt>
          <cx:pt idx="4405">71</cx:pt>
          <cx:pt idx="4406">33</cx:pt>
          <cx:pt idx="4407">65</cx:pt>
          <cx:pt idx="4408">33</cx:pt>
          <cx:pt idx="4409">70</cx:pt>
          <cx:pt idx="4410">75</cx:pt>
          <cx:pt idx="4411">47</cx:pt>
          <cx:pt idx="4412">43</cx:pt>
          <cx:pt idx="4413">67</cx:pt>
          <cx:pt idx="4414">71</cx:pt>
          <cx:pt idx="4415">55</cx:pt>
          <cx:pt idx="4416">78</cx:pt>
          <cx:pt idx="4417">64</cx:pt>
          <cx:pt idx="4418">65</cx:pt>
          <cx:pt idx="4419">31</cx:pt>
          <cx:pt idx="4420">53</cx:pt>
          <cx:pt idx="4421">30</cx:pt>
          <cx:pt idx="4422">70</cx:pt>
          <cx:pt idx="4423">70</cx:pt>
          <cx:pt idx="4424">51</cx:pt>
          <cx:pt idx="4425">46</cx:pt>
          <cx:pt idx="4426">91</cx:pt>
          <cx:pt idx="4427">64</cx:pt>
          <cx:pt idx="4428">91</cx:pt>
          <cx:pt idx="4429">51</cx:pt>
          <cx:pt idx="4430">37</cx:pt>
          <cx:pt idx="4431">30</cx:pt>
          <cx:pt idx="4432">64</cx:pt>
          <cx:pt idx="4433">71</cx:pt>
          <cx:pt idx="4434">64</cx:pt>
          <cx:pt idx="4435">77</cx:pt>
          <cx:pt idx="4436">80</cx:pt>
          <cx:pt idx="4437">34</cx:pt>
          <cx:pt idx="4438">66</cx:pt>
          <cx:pt idx="4439">74</cx:pt>
          <cx:pt idx="4440">80</cx:pt>
          <cx:pt idx="4441">41</cx:pt>
          <cx:pt idx="4442">55</cx:pt>
          <cx:pt idx="4443">76</cx:pt>
          <cx:pt idx="4444">32</cx:pt>
          <cx:pt idx="4445">32</cx:pt>
          <cx:pt idx="4446">58</cx:pt>
          <cx:pt idx="4447">65</cx:pt>
          <cx:pt idx="4448">81</cx:pt>
          <cx:pt idx="4449">62</cx:pt>
          <cx:pt idx="4450">72</cx:pt>
          <cx:pt idx="4451">74</cx:pt>
          <cx:pt idx="4452">75</cx:pt>
          <cx:pt idx="4453">33</cx:pt>
          <cx:pt idx="4454">78</cx:pt>
          <cx:pt idx="4455">77</cx:pt>
          <cx:pt idx="4456">70</cx:pt>
          <cx:pt idx="4457">79</cx:pt>
          <cx:pt idx="4458">76</cx:pt>
          <cx:pt idx="4459">68</cx:pt>
          <cx:pt idx="4460">67</cx:pt>
          <cx:pt idx="4461">47</cx:pt>
          <cx:pt idx="4462">74</cx:pt>
          <cx:pt idx="4463">70</cx:pt>
          <cx:pt idx="4464">62</cx:pt>
          <cx:pt idx="4465">72</cx:pt>
          <cx:pt idx="4466">61</cx:pt>
          <cx:pt idx="4467">66</cx:pt>
          <cx:pt idx="4468">73</cx:pt>
          <cx:pt idx="4469">86</cx:pt>
          <cx:pt idx="4470">52</cx:pt>
          <cx:pt idx="4471">59</cx:pt>
          <cx:pt idx="4472">38</cx:pt>
          <cx:pt idx="4473">51</cx:pt>
          <cx:pt idx="4474">89</cx:pt>
          <cx:pt idx="4475">34</cx:pt>
          <cx:pt idx="4476">37</cx:pt>
          <cx:pt idx="4477">73</cx:pt>
          <cx:pt idx="4478">74</cx:pt>
          <cx:pt idx="4479">78</cx:pt>
          <cx:pt idx="4480">55</cx:pt>
          <cx:pt idx="4481">70</cx:pt>
          <cx:pt idx="4482">35</cx:pt>
          <cx:pt idx="4483">31</cx:pt>
          <cx:pt idx="4484">79</cx:pt>
          <cx:pt idx="4485">63</cx:pt>
          <cx:pt idx="4486">73</cx:pt>
          <cx:pt idx="4487">64</cx:pt>
          <cx:pt idx="4488">68</cx:pt>
          <cx:pt idx="4489">55</cx:pt>
          <cx:pt idx="4490">74</cx:pt>
          <cx:pt idx="4491">75</cx:pt>
          <cx:pt idx="4492">78</cx:pt>
          <cx:pt idx="4493">60</cx:pt>
          <cx:pt idx="4494">67</cx:pt>
          <cx:pt idx="4495">13</cx:pt>
          <cx:pt idx="4496">40</cx:pt>
          <cx:pt idx="4497">76</cx:pt>
          <cx:pt idx="4498">83</cx:pt>
          <cx:pt idx="4499">68</cx:pt>
          <cx:pt idx="4500">74</cx:pt>
          <cx:pt idx="4501">79</cx:pt>
          <cx:pt idx="4502">72</cx:pt>
          <cx:pt idx="4503">52</cx:pt>
          <cx:pt idx="4504">65</cx:pt>
          <cx:pt idx="4505">79</cx:pt>
          <cx:pt idx="4506">28</cx:pt>
          <cx:pt idx="4507">61</cx:pt>
          <cx:pt idx="4508">68</cx:pt>
          <cx:pt idx="4509">87</cx:pt>
          <cx:pt idx="4510">86</cx:pt>
          <cx:pt idx="4511">45</cx:pt>
          <cx:pt idx="4512">87</cx:pt>
          <cx:pt idx="4513">33</cx:pt>
          <cx:pt idx="4514">77</cx:pt>
          <cx:pt idx="4515">76</cx:pt>
          <cx:pt idx="4516">31</cx:pt>
          <cx:pt idx="4517">66</cx:pt>
          <cx:pt idx="4518">69</cx:pt>
          <cx:pt idx="4519">25</cx:pt>
          <cx:pt idx="4520">63</cx:pt>
          <cx:pt idx="4521">39</cx:pt>
          <cx:pt idx="4522">78</cx:pt>
          <cx:pt idx="4523">91</cx:pt>
          <cx:pt idx="4524">68</cx:pt>
          <cx:pt idx="4525">71</cx:pt>
          <cx:pt idx="4526">64</cx:pt>
          <cx:pt idx="4527">74</cx:pt>
          <cx:pt idx="4528">75</cx:pt>
          <cx:pt idx="4529">69</cx:pt>
          <cx:pt idx="4530">63</cx:pt>
          <cx:pt idx="4531">80</cx:pt>
          <cx:pt idx="4532">80</cx:pt>
          <cx:pt idx="4533">73</cx:pt>
          <cx:pt idx="4534">88</cx:pt>
          <cx:pt idx="4535">32</cx:pt>
          <cx:pt idx="4536">89</cx:pt>
          <cx:pt idx="4537">61</cx:pt>
          <cx:pt idx="4538">57</cx:pt>
          <cx:pt idx="4539">74</cx:pt>
          <cx:pt idx="4540">66</cx:pt>
          <cx:pt idx="4541">77</cx:pt>
          <cx:pt idx="4542">90</cx:pt>
          <cx:pt idx="4543">71</cx:pt>
          <cx:pt idx="4544">82</cx:pt>
          <cx:pt idx="4545">32</cx:pt>
          <cx:pt idx="4546">68</cx:pt>
          <cx:pt idx="4547">79</cx:pt>
          <cx:pt idx="4548">76</cx:pt>
          <cx:pt idx="4549">54</cx:pt>
          <cx:pt idx="4550">55</cx:pt>
          <cx:pt idx="4551">71</cx:pt>
          <cx:pt idx="4552">72</cx:pt>
          <cx:pt idx="4553">56</cx:pt>
          <cx:pt idx="4554">67</cx:pt>
          <cx:pt idx="4555">76</cx:pt>
          <cx:pt idx="4556">72</cx:pt>
          <cx:pt idx="4557">59</cx:pt>
          <cx:pt idx="4558">79</cx:pt>
          <cx:pt idx="4559">35</cx:pt>
          <cx:pt idx="4560">37</cx:pt>
          <cx:pt idx="4561">74</cx:pt>
          <cx:pt idx="4562">67</cx:pt>
          <cx:pt idx="4563">92</cx:pt>
          <cx:pt idx="4564">77</cx:pt>
          <cx:pt idx="4565">68</cx:pt>
          <cx:pt idx="4566">63</cx:pt>
          <cx:pt idx="4567">74</cx:pt>
          <cx:pt idx="4568">61</cx:pt>
          <cx:pt idx="4569">67</cx:pt>
          <cx:pt idx="4570">67</cx:pt>
          <cx:pt idx="4571">74</cx:pt>
          <cx:pt idx="4572">70</cx:pt>
          <cx:pt idx="4573">72</cx:pt>
          <cx:pt idx="4574">82</cx:pt>
          <cx:pt idx="4575">74</cx:pt>
          <cx:pt idx="4576">62</cx:pt>
          <cx:pt idx="4577">86</cx:pt>
          <cx:pt idx="4578">52</cx:pt>
          <cx:pt idx="4579">63</cx:pt>
          <cx:pt idx="4580">75</cx:pt>
          <cx:pt idx="4581">74</cx:pt>
          <cx:pt idx="4582">58</cx:pt>
          <cx:pt idx="4583">80</cx:pt>
          <cx:pt idx="4584">81</cx:pt>
          <cx:pt idx="4585">71</cx:pt>
          <cx:pt idx="4586">79</cx:pt>
          <cx:pt idx="4587">30</cx:pt>
          <cx:pt idx="4588">71</cx:pt>
          <cx:pt idx="4589">84</cx:pt>
          <cx:pt idx="4590">73</cx:pt>
          <cx:pt idx="4591">85</cx:pt>
          <cx:pt idx="4592">70</cx:pt>
          <cx:pt idx="4593">71</cx:pt>
          <cx:pt idx="4594">53</cx:pt>
          <cx:pt idx="4595">73</cx:pt>
          <cx:pt idx="4596">79</cx:pt>
          <cx:pt idx="4597">71</cx:pt>
          <cx:pt idx="4598">79</cx:pt>
          <cx:pt idx="4599">66</cx:pt>
          <cx:pt idx="4600">66</cx:pt>
          <cx:pt idx="4601">30</cx:pt>
          <cx:pt idx="4602">76</cx:pt>
          <cx:pt idx="4603">73</cx:pt>
          <cx:pt idx="4604">92</cx:pt>
          <cx:pt idx="4605">39</cx:pt>
          <cx:pt idx="4606">77</cx:pt>
          <cx:pt idx="4607">72</cx:pt>
          <cx:pt idx="4608">72</cx:pt>
          <cx:pt idx="4609">78</cx:pt>
          <cx:pt idx="4610">84</cx:pt>
          <cx:pt idx="4611">76</cx:pt>
          <cx:pt idx="4612">18</cx:pt>
          <cx:pt idx="4613">34</cx:pt>
          <cx:pt idx="4614">67</cx:pt>
          <cx:pt idx="4615">87</cx:pt>
          <cx:pt idx="4616">70</cx:pt>
          <cx:pt idx="4617">21</cx:pt>
          <cx:pt idx="4618">84</cx:pt>
          <cx:pt idx="4619">72</cx:pt>
          <cx:pt idx="4620">71</cx:pt>
          <cx:pt idx="4621">68</cx:pt>
          <cx:pt idx="4622">75</cx:pt>
          <cx:pt idx="4623">72</cx:pt>
          <cx:pt idx="4624">83</cx:pt>
          <cx:pt idx="4625">61</cx:pt>
          <cx:pt idx="4626">61</cx:pt>
          <cx:pt idx="4627">45</cx:pt>
          <cx:pt idx="4628">80</cx:pt>
          <cx:pt idx="4629">30</cx:pt>
          <cx:pt idx="4630">56</cx:pt>
          <cx:pt idx="4631">31</cx:pt>
          <cx:pt idx="4632">36</cx:pt>
          <cx:pt idx="4633">68</cx:pt>
          <cx:pt idx="4634">28</cx:pt>
          <cx:pt idx="4635">81</cx:pt>
          <cx:pt idx="4636">84</cx:pt>
          <cx:pt idx="4637">73</cx:pt>
          <cx:pt idx="4638">74</cx:pt>
          <cx:pt idx="4639">60</cx:pt>
          <cx:pt idx="4640">78</cx:pt>
          <cx:pt idx="4641">65</cx:pt>
          <cx:pt idx="4642">71</cx:pt>
          <cx:pt idx="4643">90</cx:pt>
          <cx:pt idx="4644">33</cx:pt>
          <cx:pt idx="4645">65</cx:pt>
          <cx:pt idx="4646">82</cx:pt>
          <cx:pt idx="4647">78</cx:pt>
          <cx:pt idx="4648">80</cx:pt>
          <cx:pt idx="4649">89</cx:pt>
          <cx:pt idx="4650">68</cx:pt>
          <cx:pt idx="4651">87</cx:pt>
          <cx:pt idx="4652">74</cx:pt>
          <cx:pt idx="4653">68</cx:pt>
          <cx:pt idx="4654">64</cx:pt>
          <cx:pt idx="4655">64</cx:pt>
          <cx:pt idx="4656">81</cx:pt>
          <cx:pt idx="4657">66</cx:pt>
          <cx:pt idx="4658">82</cx:pt>
          <cx:pt idx="4659">62</cx:pt>
          <cx:pt idx="4660">78</cx:pt>
          <cx:pt idx="4661">70</cx:pt>
          <cx:pt idx="4662">67</cx:pt>
          <cx:pt idx="4663">82</cx:pt>
          <cx:pt idx="4664">74</cx:pt>
          <cx:pt idx="4665">71</cx:pt>
          <cx:pt idx="4666">80</cx:pt>
          <cx:pt idx="4667">92</cx:pt>
          <cx:pt idx="4668">78</cx:pt>
          <cx:pt idx="4669">19</cx:pt>
          <cx:pt idx="4670">69</cx:pt>
          <cx:pt idx="4671">75</cx:pt>
          <cx:pt idx="4672">67</cx:pt>
          <cx:pt idx="4673">82</cx:pt>
          <cx:pt idx="4674">76</cx:pt>
          <cx:pt idx="4675">62</cx:pt>
          <cx:pt idx="4676">85</cx:pt>
          <cx:pt idx="4677">67</cx:pt>
          <cx:pt idx="4678">71</cx:pt>
          <cx:pt idx="4679">74</cx:pt>
          <cx:pt idx="4680">71</cx:pt>
          <cx:pt idx="4681">36</cx:pt>
          <cx:pt idx="4682">80</cx:pt>
          <cx:pt idx="4683">88</cx:pt>
          <cx:pt idx="4684">17</cx:pt>
          <cx:pt idx="4685">76</cx:pt>
          <cx:pt idx="4686">77</cx:pt>
          <cx:pt idx="4687">79</cx:pt>
          <cx:pt idx="4688">86</cx:pt>
          <cx:pt idx="4689">66</cx:pt>
          <cx:pt idx="4690">64</cx:pt>
          <cx:pt idx="4691">72</cx:pt>
          <cx:pt idx="4692">69</cx:pt>
          <cx:pt idx="4693">74</cx:pt>
          <cx:pt idx="4694">64</cx:pt>
          <cx:pt idx="4695">84</cx:pt>
          <cx:pt idx="4696">73</cx:pt>
          <cx:pt idx="4697">66</cx:pt>
          <cx:pt idx="4698">58</cx:pt>
          <cx:pt idx="4699">61</cx:pt>
          <cx:pt idx="4700">57</cx:pt>
          <cx:pt idx="4701">78</cx:pt>
          <cx:pt idx="4702">78</cx:pt>
          <cx:pt idx="4703">82</cx:pt>
          <cx:pt idx="4704">74</cx:pt>
          <cx:pt idx="4705">37</cx:pt>
          <cx:pt idx="4706">76</cx:pt>
          <cx:pt idx="4707">83</cx:pt>
          <cx:pt idx="4708">91</cx:pt>
          <cx:pt idx="4709">87</cx:pt>
          <cx:pt idx="4710">67</cx:pt>
          <cx:pt idx="4711">75</cx:pt>
          <cx:pt idx="4712">82</cx:pt>
          <cx:pt idx="4713">77</cx:pt>
          <cx:pt idx="4714">29</cx:pt>
          <cx:pt idx="4715">63</cx:pt>
          <cx:pt idx="4716">82</cx:pt>
          <cx:pt idx="4717">91</cx:pt>
          <cx:pt idx="4718">84</cx:pt>
          <cx:pt idx="4719">73</cx:pt>
          <cx:pt idx="4720">81</cx:pt>
          <cx:pt idx="4721">88</cx:pt>
          <cx:pt idx="4722">59</cx:pt>
          <cx:pt idx="4723">80</cx:pt>
          <cx:pt idx="4724">83</cx:pt>
          <cx:pt idx="4725">77</cx:pt>
          <cx:pt idx="4726">65</cx:pt>
          <cx:pt idx="4727">69</cx:pt>
          <cx:pt idx="4728">84</cx:pt>
          <cx:pt idx="4729">79</cx:pt>
          <cx:pt idx="4730">76</cx:pt>
          <cx:pt idx="4731">75</cx:pt>
          <cx:pt idx="4732">82</cx:pt>
          <cx:pt idx="4733">79</cx:pt>
          <cx:pt idx="4734">68</cx:pt>
          <cx:pt idx="4735">43</cx:pt>
          <cx:pt idx="4736">70</cx:pt>
          <cx:pt idx="4737">67</cx:pt>
          <cx:pt idx="4738">78</cx:pt>
          <cx:pt idx="4739">69</cx:pt>
          <cx:pt idx="4740">76</cx:pt>
          <cx:pt idx="4741">73</cx:pt>
          <cx:pt idx="4742">85</cx:pt>
          <cx:pt idx="4743">59</cx:pt>
          <cx:pt idx="4744">76</cx:pt>
          <cx:pt idx="4745">78</cx:pt>
          <cx:pt idx="4746">76</cx:pt>
          <cx:pt idx="4747">76</cx:pt>
          <cx:pt idx="4748">82</cx:pt>
          <cx:pt idx="4749">68</cx:pt>
          <cx:pt idx="4750">93</cx:pt>
          <cx:pt idx="4751">68</cx:pt>
          <cx:pt idx="4752">78</cx:pt>
          <cx:pt idx="4753">71</cx:pt>
          <cx:pt idx="4754">36</cx:pt>
          <cx:pt idx="4755">65</cx:pt>
          <cx:pt idx="4756">93</cx:pt>
          <cx:pt idx="4757">64</cx:pt>
          <cx:pt idx="4758">72</cx:pt>
          <cx:pt idx="4759">78</cx:pt>
          <cx:pt idx="4760">80</cx:pt>
          <cx:pt idx="4761">60</cx:pt>
          <cx:pt idx="4762">62</cx:pt>
          <cx:pt idx="4763">69</cx:pt>
          <cx:pt idx="4764">69</cx:pt>
          <cx:pt idx="4765">90</cx:pt>
          <cx:pt idx="4766">79</cx:pt>
          <cx:pt idx="4767">73</cx:pt>
          <cx:pt idx="4768">73</cx:pt>
          <cx:pt idx="4769">49</cx:pt>
          <cx:pt idx="4770">72</cx:pt>
          <cx:pt idx="4771">72</cx:pt>
          <cx:pt idx="4772">84</cx:pt>
          <cx:pt idx="4773">60</cx:pt>
          <cx:pt idx="4774">66</cx:pt>
          <cx:pt idx="4775">78</cx:pt>
          <cx:pt idx="4776">70</cx:pt>
          <cx:pt idx="4777">70</cx:pt>
          <cx:pt idx="4778">65</cx:pt>
          <cx:pt idx="4779">64</cx:pt>
          <cx:pt idx="4780">90</cx:pt>
          <cx:pt idx="4781">75</cx:pt>
          <cx:pt idx="4782">87</cx:pt>
          <cx:pt idx="4783">71</cx:pt>
          <cx:pt idx="4784">70</cx:pt>
          <cx:pt idx="4785">73</cx:pt>
          <cx:pt idx="4786">81</cx:pt>
          <cx:pt idx="4787">72</cx:pt>
          <cx:pt idx="4788">82</cx:pt>
          <cx:pt idx="4789">65</cx:pt>
          <cx:pt idx="4790">80</cx:pt>
          <cx:pt idx="4791">59</cx:pt>
          <cx:pt idx="4792">69</cx:pt>
          <cx:pt idx="4793">92</cx:pt>
          <cx:pt idx="4794">65</cx:pt>
          <cx:pt idx="4795">56</cx:pt>
          <cx:pt idx="4796">80</cx:pt>
          <cx:pt idx="4797">72</cx:pt>
          <cx:pt idx="4798">79</cx:pt>
          <cx:pt idx="4799">72</cx:pt>
          <cx:pt idx="4800">84</cx:pt>
          <cx:pt idx="4801">75</cx:pt>
          <cx:pt idx="4802">78</cx:pt>
          <cx:pt idx="4803">84</cx:pt>
          <cx:pt idx="4804">82</cx:pt>
          <cx:pt idx="4805">80</cx:pt>
          <cx:pt idx="4806">58</cx:pt>
          <cx:pt idx="4807">84</cx:pt>
          <cx:pt idx="4808">79</cx:pt>
          <cx:pt idx="4809">73</cx:pt>
          <cx:pt idx="4810">74</cx:pt>
          <cx:pt idx="4811">78</cx:pt>
          <cx:pt idx="4812">67</cx:pt>
          <cx:pt idx="4813">69</cx:pt>
          <cx:pt idx="4814">70</cx:pt>
          <cx:pt idx="4815">35</cx:pt>
          <cx:pt idx="4816">31</cx:pt>
          <cx:pt idx="4817">79</cx:pt>
          <cx:pt idx="4818">63</cx:pt>
          <cx:pt idx="4819">73</cx:pt>
          <cx:pt idx="4820">64</cx:pt>
          <cx:pt idx="4821">68</cx:pt>
          <cx:pt idx="4822">55</cx:pt>
          <cx:pt idx="4823">74</cx:pt>
          <cx:pt idx="4824">75</cx:pt>
          <cx:pt idx="4825">78</cx:pt>
          <cx:pt idx="4826">60</cx:pt>
          <cx:pt idx="4827">61</cx:pt>
          <cx:pt idx="4828">58</cx:pt>
          <cx:pt idx="4829">67</cx:pt>
          <cx:pt idx="4830">19</cx:pt>
          <cx:pt idx="4831">13</cx:pt>
          <cx:pt idx="4832">30</cx:pt>
          <cx:pt idx="4833">76</cx:pt>
          <cx:pt idx="4834">83</cx:pt>
          <cx:pt idx="4835">25</cx:pt>
          <cx:pt idx="4836">80</cx:pt>
          <cx:pt idx="4837">71</cx:pt>
          <cx:pt idx="4838">70</cx:pt>
          <cx:pt idx="4839">68</cx:pt>
          <cx:pt idx="4840">74</cx:pt>
          <cx:pt idx="4841">79</cx:pt>
          <cx:pt idx="4842">72</cx:pt>
          <cx:pt idx="4843">52</cx:pt>
          <cx:pt idx="4844">65</cx:pt>
          <cx:pt idx="4845">74</cx:pt>
          <cx:pt idx="4846">57</cx:pt>
          <cx:pt idx="4847">64</cx:pt>
          <cx:pt idx="4848">61</cx:pt>
          <cx:pt idx="4849">68</cx:pt>
          <cx:pt idx="4850">57</cx:pt>
          <cx:pt idx="4851">75</cx:pt>
          <cx:pt idx="4852">68</cx:pt>
          <cx:pt idx="4853">62</cx:pt>
          <cx:pt idx="4854">76</cx:pt>
          <cx:pt idx="4855">71</cx:pt>
          <cx:pt idx="4856">89</cx:pt>
          <cx:pt idx="4857">64</cx:pt>
          <cx:pt idx="4858">68</cx:pt>
          <cx:pt idx="4859">64</cx:pt>
          <cx:pt idx="4860">77</cx:pt>
          <cx:pt idx="4861">80</cx:pt>
          <cx:pt idx="4862">62</cx:pt>
          <cx:pt idx="4863">60</cx:pt>
          <cx:pt idx="4864">67</cx:pt>
          <cx:pt idx="4865">61</cx:pt>
          <cx:pt idx="4866">77</cx:pt>
          <cx:pt idx="4867">68</cx:pt>
          <cx:pt idx="4868">59</cx:pt>
          <cx:pt idx="4869">58</cx:pt>
          <cx:pt idx="4870">57</cx:pt>
          <cx:pt idx="4871">66</cx:pt>
          <cx:pt idx="4872">76</cx:pt>
          <cx:pt idx="4873">70</cx:pt>
          <cx:pt idx="4874">72</cx:pt>
          <cx:pt idx="4875">66</cx:pt>
          <cx:pt idx="4876">76</cx:pt>
          <cx:pt idx="4877">81</cx:pt>
          <cx:pt idx="4878">69</cx:pt>
          <cx:pt idx="4879">25</cx:pt>
          <cx:pt idx="4880">61</cx:pt>
          <cx:pt idx="4881">46</cx:pt>
          <cx:pt idx="4882">74</cx:pt>
          <cx:pt idx="4883">59</cx:pt>
          <cx:pt idx="4884">64</cx:pt>
          <cx:pt idx="4885">84</cx:pt>
          <cx:pt idx="4886">64</cx:pt>
          <cx:pt idx="4887">70</cx:pt>
          <cx:pt idx="4888">38</cx:pt>
          <cx:pt idx="4889">71</cx:pt>
          <cx:pt idx="4890">70</cx:pt>
          <cx:pt idx="4891">75</cx:pt>
          <cx:pt idx="4892">63</cx:pt>
          <cx:pt idx="4893">67</cx:pt>
          <cx:pt idx="4894">69</cx:pt>
          <cx:pt idx="4895">84</cx:pt>
          <cx:pt idx="4896">65</cx:pt>
          <cx:pt idx="4897">67</cx:pt>
          <cx:pt idx="4898">22</cx:pt>
          <cx:pt idx="4899">81</cx:pt>
          <cx:pt idx="4900">70</cx:pt>
          <cx:pt idx="4901">68</cx:pt>
          <cx:pt idx="4902">66</cx:pt>
          <cx:pt idx="4903">33</cx:pt>
          <cx:pt idx="4904">73</cx:pt>
          <cx:pt idx="4905">52</cx:pt>
          <cx:pt idx="4906">57</cx:pt>
          <cx:pt idx="4907">86</cx:pt>
          <cx:pt idx="4908">76</cx:pt>
          <cx:pt idx="4909">61</cx:pt>
          <cx:pt idx="4910">71</cx:pt>
          <cx:pt idx="4911">69</cx:pt>
          <cx:pt idx="4912">61</cx:pt>
          <cx:pt idx="4913">67</cx:pt>
          <cx:pt idx="4914">78</cx:pt>
          <cx:pt idx="4915">72</cx:pt>
          <cx:pt idx="4916">87</cx:pt>
          <cx:pt idx="4917">65</cx:pt>
          <cx:pt idx="4918">74</cx:pt>
          <cx:pt idx="4919">82</cx:pt>
          <cx:pt idx="4920">72</cx:pt>
          <cx:pt idx="4921">72</cx:pt>
          <cx:pt idx="4922">71</cx:pt>
          <cx:pt idx="4923">50</cx:pt>
          <cx:pt idx="4924">62</cx:pt>
          <cx:pt idx="4925">63</cx:pt>
          <cx:pt idx="4926">53</cx:pt>
          <cx:pt idx="4927">54</cx:pt>
          <cx:pt idx="4928">53</cx:pt>
          <cx:pt idx="4929">75</cx:pt>
          <cx:pt idx="4930">64</cx:pt>
          <cx:pt idx="4931">67</cx:pt>
          <cx:pt idx="4932">75</cx:pt>
          <cx:pt idx="4933">17</cx:pt>
          <cx:pt idx="4934">43</cx:pt>
          <cx:pt idx="4935">77</cx:pt>
          <cx:pt idx="4936">80</cx:pt>
          <cx:pt idx="4937">22</cx:pt>
          <cx:pt idx="4938">58</cx:pt>
          <cx:pt idx="4939">40</cx:pt>
          <cx:pt idx="4940">54</cx:pt>
          <cx:pt idx="4941">68</cx:pt>
          <cx:pt idx="4942">63</cx:pt>
          <cx:pt idx="4943">33</cx:pt>
          <cx:pt idx="4944">72</cx:pt>
          <cx:pt idx="4945">71</cx:pt>
          <cx:pt idx="4946">75</cx:pt>
          <cx:pt idx="4947">42</cx:pt>
          <cx:pt idx="4948">33</cx:pt>
          <cx:pt idx="4949">41</cx:pt>
          <cx:pt idx="4950">81</cx:pt>
          <cx:pt idx="4951">64</cx:pt>
          <cx:pt idx="4952">65</cx:pt>
          <cx:pt idx="4953">67</cx:pt>
          <cx:pt idx="4954">59</cx:pt>
          <cx:pt idx="4955">52</cx:pt>
          <cx:pt idx="4956">79</cx:pt>
          <cx:pt idx="4957">78</cx:pt>
          <cx:pt idx="4958">74</cx:pt>
          <cx:pt idx="4959">74</cx:pt>
          <cx:pt idx="4960">67</cx:pt>
          <cx:pt idx="4961">70</cx:pt>
          <cx:pt idx="4962">68</cx:pt>
          <cx:pt idx="4963">68</cx:pt>
          <cx:pt idx="4964">74</cx:pt>
          <cx:pt idx="4965">69</cx:pt>
          <cx:pt idx="4966">77</cx:pt>
          <cx:pt idx="4967">76</cx:pt>
          <cx:pt idx="4968">58</cx:pt>
          <cx:pt idx="4969">80</cx:pt>
          <cx:pt idx="4970">45</cx:pt>
          <cx:pt idx="4971">67</cx:pt>
          <cx:pt idx="4972">57</cx:pt>
          <cx:pt idx="4973">34</cx:pt>
          <cx:pt idx="4974">71</cx:pt>
          <cx:pt idx="4975">79</cx:pt>
          <cx:pt idx="4976">67</cx:pt>
          <cx:pt idx="4977">72</cx:pt>
          <cx:pt idx="4978">71</cx:pt>
          <cx:pt idx="4979">86</cx:pt>
          <cx:pt idx="4980">69</cx:pt>
          <cx:pt idx="4981">51</cx:pt>
          <cx:pt idx="4982">68</cx:pt>
          <cx:pt idx="4983">72</cx:pt>
          <cx:pt idx="4984">86</cx:pt>
          <cx:pt idx="4985">45</cx:pt>
          <cx:pt idx="4986">90</cx:pt>
          <cx:pt idx="4987">74</cx:pt>
          <cx:pt idx="4988">73</cx:pt>
          <cx:pt idx="4989">67</cx:pt>
          <cx:pt idx="4990">83</cx:pt>
          <cx:pt idx="4991">77</cx:pt>
          <cx:pt idx="4992">80</cx:pt>
          <cx:pt idx="4993">93</cx:pt>
          <cx:pt idx="4994">32</cx:pt>
          <cx:pt idx="4995">68</cx:pt>
          <cx:pt idx="4996">69</cx:pt>
          <cx:pt idx="4997">45</cx:pt>
          <cx:pt idx="4998">65</cx:pt>
          <cx:pt idx="4999">44</cx:pt>
          <cx:pt idx="5000">75</cx:pt>
          <cx:pt idx="5001">74</cx:pt>
          <cx:pt idx="5002">62</cx:pt>
          <cx:pt idx="5003">64</cx:pt>
          <cx:pt idx="5004">72</cx:pt>
          <cx:pt idx="5005">66</cx:pt>
          <cx:pt idx="5006">70</cx:pt>
          <cx:pt idx="5007">80</cx:pt>
          <cx:pt idx="5008">38</cx:pt>
          <cx:pt idx="5009">74</cx:pt>
          <cx:pt idx="5010">52</cx:pt>
          <cx:pt idx="5011">58</cx:pt>
          <cx:pt idx="5012">63</cx:pt>
          <cx:pt idx="5013">66</cx:pt>
          <cx:pt idx="5014">14</cx:pt>
          <cx:pt idx="5015">69</cx:pt>
          <cx:pt idx="5016">32</cx:pt>
          <cx:pt idx="5017">63</cx:pt>
          <cx:pt idx="5018">37</cx:pt>
          <cx:pt idx="5019">63</cx:pt>
          <cx:pt idx="5020">74</cx:pt>
          <cx:pt idx="5021">82</cx:pt>
          <cx:pt idx="5022">65</cx:pt>
          <cx:pt idx="5023">75</cx:pt>
          <cx:pt idx="5024">71</cx:pt>
          <cx:pt idx="5025">32</cx:pt>
          <cx:pt idx="5026">63</cx:pt>
          <cx:pt idx="5027">27</cx:pt>
          <cx:pt idx="5028">57</cx:pt>
          <cx:pt idx="5029">67</cx:pt>
          <cx:pt idx="5030">79</cx:pt>
          <cx:pt idx="5031">74</cx:pt>
          <cx:pt idx="5032">86</cx:pt>
          <cx:pt idx="5033">57</cx:pt>
          <cx:pt idx="5034">69</cx:pt>
          <cx:pt idx="5035">84</cx:pt>
          <cx:pt idx="5036">79</cx:pt>
          <cx:pt idx="5037">65</cx:pt>
          <cx:pt idx="5038">82</cx:pt>
          <cx:pt idx="5039">73</cx:pt>
          <cx:pt idx="5040">76</cx:pt>
          <cx:pt idx="5041">83</cx:pt>
          <cx:pt idx="5042">76</cx:pt>
          <cx:pt idx="5043">66</cx:pt>
          <cx:pt idx="5044">68</cx:pt>
          <cx:pt idx="5045">76</cx:pt>
          <cx:pt idx="5046">73</cx:pt>
          <cx:pt idx="5047">64</cx:pt>
          <cx:pt idx="5048">60</cx:pt>
          <cx:pt idx="5049">65</cx:pt>
          <cx:pt idx="5050">83</cx:pt>
          <cx:pt idx="5051">78</cx:pt>
          <cx:pt idx="5052">31</cx:pt>
          <cx:pt idx="5053">78</cx:pt>
          <cx:pt idx="5054">75</cx:pt>
          <cx:pt idx="5055">77</cx:pt>
          <cx:pt idx="5056">62</cx:pt>
          <cx:pt idx="5057">86</cx:pt>
          <cx:pt idx="5058">71</cx:pt>
          <cx:pt idx="5059">72</cx:pt>
          <cx:pt idx="5060">45</cx:pt>
          <cx:pt idx="5061">30</cx:pt>
          <cx:pt idx="5062">72</cx:pt>
          <cx:pt idx="5063">54</cx:pt>
          <cx:pt idx="5064">57</cx:pt>
          <cx:pt idx="5065">88</cx:pt>
          <cx:pt idx="5066">65</cx:pt>
          <cx:pt idx="5067">68</cx:pt>
          <cx:pt idx="5068">65</cx:pt>
          <cx:pt idx="5069">68</cx:pt>
          <cx:pt idx="5070">39</cx:pt>
          <cx:pt idx="5071">66</cx:pt>
          <cx:pt idx="5072">57</cx:pt>
          <cx:pt idx="5073">67</cx:pt>
          <cx:pt idx="5074">81</cx:pt>
          <cx:pt idx="5075">75</cx:pt>
          <cx:pt idx="5076">85</cx:pt>
          <cx:pt idx="5077">39</cx:pt>
          <cx:pt idx="5078">38</cx:pt>
          <cx:pt idx="5079">73</cx:pt>
          <cx:pt idx="5080">82</cx:pt>
          <cx:pt idx="5081">77</cx:pt>
          <cx:pt idx="5082">80</cx:pt>
          <cx:pt idx="5083">66</cx:pt>
          <cx:pt idx="5084">76</cx:pt>
          <cx:pt idx="5085">80</cx:pt>
          <cx:pt idx="5086">73</cx:pt>
          <cx:pt idx="5087">62</cx:pt>
          <cx:pt idx="5088">73</cx:pt>
          <cx:pt idx="5089">70</cx:pt>
          <cx:pt idx="5090">84</cx:pt>
          <cx:pt idx="5091">71</cx:pt>
          <cx:pt idx="5092">31</cx:pt>
          <cx:pt idx="5093">78</cx:pt>
          <cx:pt idx="5094">31</cx:pt>
          <cx:pt idx="5095">43</cx:pt>
          <cx:pt idx="5096">64</cx:pt>
          <cx:pt idx="5097">44</cx:pt>
          <cx:pt idx="5098">69</cx:pt>
          <cx:pt idx="5099">29</cx:pt>
          <cx:pt idx="5100">67</cx:pt>
          <cx:pt idx="5101">69</cx:pt>
          <cx:pt idx="5102">87</cx:pt>
          <cx:pt idx="5103">76</cx:pt>
          <cx:pt idx="5104">62</cx:pt>
          <cx:pt idx="5105">62</cx:pt>
          <cx:pt idx="5106">66</cx:pt>
          <cx:pt idx="5107">55</cx:pt>
          <cx:pt idx="5108">64</cx:pt>
          <cx:pt idx="5109">82</cx:pt>
          <cx:pt idx="5110">75</cx:pt>
          <cx:pt idx="5111">73</cx:pt>
          <cx:pt idx="5112">69</cx:pt>
          <cx:pt idx="5113">65</cx:pt>
          <cx:pt idx="5114">77</cx:pt>
          <cx:pt idx="5115">60</cx:pt>
          <cx:pt idx="5116">68</cx:pt>
          <cx:pt idx="5117">68</cx:pt>
          <cx:pt idx="5118">88</cx:pt>
          <cx:pt idx="5119">74</cx:pt>
          <cx:pt idx="5120">72</cx:pt>
          <cx:pt idx="5121">75</cx:pt>
          <cx:pt idx="5122">72</cx:pt>
          <cx:pt idx="5123">90</cx:pt>
          <cx:pt idx="5124">83</cx:pt>
          <cx:pt idx="5125">73</cx:pt>
          <cx:pt idx="5126">50</cx:pt>
          <cx:pt idx="5127">73</cx:pt>
          <cx:pt idx="5128">90</cx:pt>
          <cx:pt idx="5129">74</cx:pt>
          <cx:pt idx="5130">34</cx:pt>
          <cx:pt idx="5131">66</cx:pt>
          <cx:pt idx="5132">60</cx:pt>
          <cx:pt idx="5133">63</cx:pt>
          <cx:pt idx="5134">85</cx:pt>
          <cx:pt idx="5135">19</cx:pt>
          <cx:pt idx="5136">67</cx:pt>
          <cx:pt idx="5137">78</cx:pt>
          <cx:pt idx="5138">67</cx:pt>
          <cx:pt idx="5139">61</cx:pt>
          <cx:pt idx="5140">64</cx:pt>
          <cx:pt idx="5141">77</cx:pt>
          <cx:pt idx="5142">73</cx:pt>
          <cx:pt idx="5143">18</cx:pt>
          <cx:pt idx="5144">60</cx:pt>
          <cx:pt idx="5145">74</cx:pt>
          <cx:pt idx="5146">70</cx:pt>
          <cx:pt idx="5147">80</cx:pt>
          <cx:pt idx="5148">86</cx:pt>
          <cx:pt idx="5149">70</cx:pt>
          <cx:pt idx="5150">68</cx:pt>
          <cx:pt idx="5151">75</cx:pt>
          <cx:pt idx="5152">70</cx:pt>
          <cx:pt idx="5153">76</cx:pt>
          <cx:pt idx="5154">66</cx:pt>
          <cx:pt idx="5155">74</cx:pt>
          <cx:pt idx="5156">72</cx:pt>
          <cx:pt idx="5157">81</cx:pt>
          <cx:pt idx="5158">66</cx:pt>
          <cx:pt idx="5159">83</cx:pt>
          <cx:pt idx="5160">77</cx:pt>
          <cx:pt idx="5161">69</cx:pt>
          <cx:pt idx="5162">89</cx:pt>
          <cx:pt idx="5163">85</cx:pt>
          <cx:pt idx="5164">78</cx:pt>
          <cx:pt idx="5165">80</cx:pt>
          <cx:pt idx="5166">77</cx:pt>
          <cx:pt idx="5167">78</cx:pt>
          <cx:pt idx="5168">67</cx:pt>
          <cx:pt idx="5169">73</cx:pt>
          <cx:pt idx="5170">59</cx:pt>
          <cx:pt idx="5171">71</cx:pt>
          <cx:pt idx="5172">69</cx:pt>
          <cx:pt idx="5173">70</cx:pt>
          <cx:pt idx="5174">80</cx:pt>
          <cx:pt idx="5175">53</cx:pt>
          <cx:pt idx="5176">74</cx:pt>
          <cx:pt idx="5177">55</cx:pt>
          <cx:pt idx="5178">72</cx:pt>
          <cx:pt idx="5179">30</cx:pt>
          <cx:pt idx="5180">64</cx:pt>
          <cx:pt idx="5181">72</cx:pt>
          <cx:pt idx="5182">81</cx:pt>
          <cx:pt idx="5183">72</cx:pt>
          <cx:pt idx="5184">78</cx:pt>
          <cx:pt idx="5185">70</cx:pt>
          <cx:pt idx="5186">79</cx:pt>
          <cx:pt idx="5187">67</cx:pt>
          <cx:pt idx="5188">76</cx:pt>
          <cx:pt idx="5189">77</cx:pt>
          <cx:pt idx="5190">75</cx:pt>
          <cx:pt idx="5191">81</cx:pt>
          <cx:pt idx="5192">45</cx:pt>
          <cx:pt idx="5193">70</cx:pt>
          <cx:pt idx="5194">62</cx:pt>
          <cx:pt idx="5195">84</cx:pt>
          <cx:pt idx="5196">65</cx:pt>
          <cx:pt idx="5197">68</cx:pt>
          <cx:pt idx="5198">80</cx:pt>
          <cx:pt idx="5199">76</cx:pt>
          <cx:pt idx="5200">67</cx:pt>
          <cx:pt idx="5201">82</cx:pt>
          <cx:pt idx="5202">69</cx:pt>
          <cx:pt idx="5203">43</cx:pt>
          <cx:pt idx="5204">79</cx:pt>
          <cx:pt idx="5205">68</cx:pt>
          <cx:pt idx="5206">63</cx:pt>
          <cx:pt idx="5207">83</cx:pt>
          <cx:pt idx="5208">68</cx:pt>
          <cx:pt idx="5209">81</cx:pt>
          <cx:pt idx="5210">84</cx:pt>
          <cx:pt idx="5211">38</cx:pt>
          <cx:pt idx="5212">74</cx:pt>
          <cx:pt idx="5213">74</cx:pt>
          <cx:pt idx="5214">57</cx:pt>
          <cx:pt idx="5215">67</cx:pt>
          <cx:pt idx="5216">37</cx:pt>
          <cx:pt idx="5217">82</cx:pt>
          <cx:pt idx="5218">67</cx:pt>
          <cx:pt idx="5219">83</cx:pt>
          <cx:pt idx="5220">70</cx:pt>
          <cx:pt idx="5221">55</cx:pt>
          <cx:pt idx="5222">58</cx:pt>
          <cx:pt idx="5223">74</cx:pt>
          <cx:pt idx="5224">56</cx:pt>
          <cx:pt idx="5225">74</cx:pt>
          <cx:pt idx="5226">72</cx:pt>
          <cx:pt idx="5227">53</cx:pt>
          <cx:pt idx="5228">66</cx:pt>
          <cx:pt idx="5229">77</cx:pt>
          <cx:pt idx="5230">64</cx:pt>
          <cx:pt idx="5231">34</cx:pt>
          <cx:pt idx="5232">68</cx:pt>
          <cx:pt idx="5233">74</cx:pt>
          <cx:pt idx="5234">66</cx:pt>
          <cx:pt idx="5235">70</cx:pt>
          <cx:pt idx="5236">57</cx:pt>
          <cx:pt idx="5237">74</cx:pt>
          <cx:pt idx="5238">71</cx:pt>
          <cx:pt idx="5239">75</cx:pt>
          <cx:pt idx="5240">78</cx:pt>
          <cx:pt idx="5241">80</cx:pt>
          <cx:pt idx="5242">18</cx:pt>
          <cx:pt idx="5243">62</cx:pt>
          <cx:pt idx="5244">78</cx:pt>
          <cx:pt idx="5245">65</cx:pt>
          <cx:pt idx="5246">59</cx:pt>
          <cx:pt idx="5247">68</cx:pt>
          <cx:pt idx="5248">34</cx:pt>
          <cx:pt idx="5249">75</cx:pt>
          <cx:pt idx="5250">71</cx:pt>
          <cx:pt idx="5251">69</cx:pt>
          <cx:pt idx="5252">93</cx:pt>
          <cx:pt idx="5253">39</cx:pt>
          <cx:pt idx="5254">72</cx:pt>
          <cx:pt idx="5255">92</cx:pt>
          <cx:pt idx="5256">77</cx:pt>
          <cx:pt idx="5257">63</cx:pt>
          <cx:pt idx="5258">70</cx:pt>
          <cx:pt idx="5259">79</cx:pt>
          <cx:pt idx="5260">60</cx:pt>
          <cx:pt idx="5261">71</cx:pt>
          <cx:pt idx="5262">76</cx:pt>
          <cx:pt idx="5263">81</cx:pt>
          <cx:pt idx="5264">22</cx:pt>
          <cx:pt idx="5265">74</cx:pt>
          <cx:pt idx="5266">73</cx:pt>
          <cx:pt idx="5267">78</cx:pt>
          <cx:pt idx="5268">60</cx:pt>
          <cx:pt idx="5269">72</cx:pt>
          <cx:pt idx="5270">92</cx:pt>
          <cx:pt idx="5271">63</cx:pt>
          <cx:pt idx="5272">73</cx:pt>
          <cx:pt idx="5273">64</cx:pt>
          <cx:pt idx="5274">65</cx:pt>
          <cx:pt idx="5275">32</cx:pt>
          <cx:pt idx="5276">76</cx:pt>
          <cx:pt idx="5277">90</cx:pt>
          <cx:pt idx="5278">74</cx:pt>
          <cx:pt idx="5279">27</cx:pt>
          <cx:pt idx="5280">74</cx:pt>
          <cx:pt idx="5281">79</cx:pt>
          <cx:pt idx="5282">74</cx:pt>
          <cx:pt idx="5283">84</cx:pt>
          <cx:pt idx="5284">75</cx:pt>
          <cx:pt idx="5285">72</cx:pt>
          <cx:pt idx="5286">79</cx:pt>
          <cx:pt idx="5287">81</cx:pt>
          <cx:pt idx="5288">64</cx:pt>
          <cx:pt idx="5289">29</cx:pt>
          <cx:pt idx="5290">65</cx:pt>
          <cx:pt idx="5291">71</cx:pt>
          <cx:pt idx="5292">72</cx:pt>
          <cx:pt idx="5293">69</cx:pt>
          <cx:pt idx="5294">79</cx:pt>
          <cx:pt idx="5295">66</cx:pt>
          <cx:pt idx="5296">90</cx:pt>
          <cx:pt idx="5297">72</cx:pt>
          <cx:pt idx="5298">65</cx:pt>
          <cx:pt idx="5299">81</cx:pt>
          <cx:pt idx="5300">67</cx:pt>
          <cx:pt idx="5301">75</cx:pt>
          <cx:pt idx="5302">44</cx:pt>
          <cx:pt idx="5303">61</cx:pt>
          <cx:pt idx="5304">43</cx:pt>
          <cx:pt idx="5305">56</cx:pt>
          <cx:pt idx="5306">53</cx:pt>
          <cx:pt idx="5307">81</cx:pt>
          <cx:pt idx="5308">74</cx:pt>
          <cx:pt idx="5309">61</cx:pt>
          <cx:pt idx="5310">71</cx:pt>
          <cx:pt idx="5311">70</cx:pt>
          <cx:pt idx="5312">65</cx:pt>
          <cx:pt idx="5313">32</cx:pt>
          <cx:pt idx="5314">71</cx:pt>
          <cx:pt idx="5315">62</cx:pt>
          <cx:pt idx="5316">27</cx:pt>
          <cx:pt idx="5317">30</cx:pt>
          <cx:pt idx="5318">33</cx:pt>
          <cx:pt idx="5319">63</cx:pt>
          <cx:pt idx="5320">31</cx:pt>
          <cx:pt idx="5321">83</cx:pt>
          <cx:pt idx="5322">54</cx:pt>
          <cx:pt idx="5323">64</cx:pt>
          <cx:pt idx="5324">38</cx:pt>
          <cx:pt idx="5325">32</cx:pt>
          <cx:pt idx="5326">32</cx:pt>
          <cx:pt idx="5327">39</cx:pt>
          <cx:pt idx="5328">62</cx:pt>
          <cx:pt idx="5329">47</cx:pt>
          <cx:pt idx="5330">57</cx:pt>
          <cx:pt idx="5331">38</cx:pt>
          <cx:pt idx="5332">79</cx:pt>
          <cx:pt idx="5333">56</cx:pt>
          <cx:pt idx="5334">63</cx:pt>
          <cx:pt idx="5335">38</cx:pt>
          <cx:pt idx="5336">78</cx:pt>
          <cx:pt idx="5337">79</cx:pt>
          <cx:pt idx="5338">79</cx:pt>
          <cx:pt idx="5339">60</cx:pt>
          <cx:pt idx="5340">30</cx:pt>
          <cx:pt idx="5341">18</cx:pt>
          <cx:pt idx="5342">56</cx:pt>
          <cx:pt idx="5343">72</cx:pt>
          <cx:pt idx="5344">68</cx:pt>
          <cx:pt idx="5345">72</cx:pt>
          <cx:pt idx="5346">68</cx:pt>
          <cx:pt idx="5347">69</cx:pt>
          <cx:pt idx="5348">65</cx:pt>
          <cx:pt idx="5349">67</cx:pt>
          <cx:pt idx="5350">37</cx:pt>
          <cx:pt idx="5351">79</cx:pt>
          <cx:pt idx="5352">52</cx:pt>
          <cx:pt idx="5353">71</cx:pt>
          <cx:pt idx="5354">34</cx:pt>
          <cx:pt idx="5355">50</cx:pt>
          <cx:pt idx="5356">73</cx:pt>
          <cx:pt idx="5357">80</cx:pt>
          <cx:pt idx="5358">28</cx:pt>
          <cx:pt idx="5359">75</cx:pt>
          <cx:pt idx="5360">61</cx:pt>
          <cx:pt idx="5361">56</cx:pt>
          <cx:pt idx="5362">30</cx:pt>
          <cx:pt idx="5363">28</cx:pt>
          <cx:pt idx="5364">75</cx:pt>
          <cx:pt idx="5365">34</cx:pt>
          <cx:pt idx="5366">71</cx:pt>
          <cx:pt idx="5367">82</cx:pt>
          <cx:pt idx="5368">68</cx:pt>
          <cx:pt idx="5369">30</cx:pt>
          <cx:pt idx="5370">82</cx:pt>
          <cx:pt idx="5371">34</cx:pt>
          <cx:pt idx="5372">50</cx:pt>
          <cx:pt idx="5373">38</cx:pt>
          <cx:pt idx="5374">46</cx:pt>
          <cx:pt idx="5375">70</cx:pt>
          <cx:pt idx="5376">74</cx:pt>
          <cx:pt idx="5377">66</cx:pt>
          <cx:pt idx="5378">53</cx:pt>
          <cx:pt idx="5379">85</cx:pt>
          <cx:pt idx="5380">72</cx:pt>
          <cx:pt idx="5381">85</cx:pt>
          <cx:pt idx="5382">90</cx:pt>
          <cx:pt idx="5383">73</cx:pt>
          <cx:pt idx="5384">33</cx:pt>
          <cx:pt idx="5385">70</cx:pt>
          <cx:pt idx="5386">75</cx:pt>
          <cx:pt idx="5387">62</cx:pt>
          <cx:pt idx="5388">83</cx:pt>
          <cx:pt idx="5389">77</cx:pt>
          <cx:pt idx="5390">69</cx:pt>
          <cx:pt idx="5391">67</cx:pt>
          <cx:pt idx="5392">76</cx:pt>
          <cx:pt idx="5393">78</cx:pt>
          <cx:pt idx="5394">73</cx:pt>
          <cx:pt idx="5395">65</cx:pt>
          <cx:pt idx="5396">64</cx:pt>
          <cx:pt idx="5397">59</cx:pt>
          <cx:pt idx="5398">52</cx:pt>
          <cx:pt idx="5399">61</cx:pt>
          <cx:pt idx="5400">56</cx:pt>
          <cx:pt idx="5401">72</cx:pt>
          <cx:pt idx="5402">47</cx:pt>
          <cx:pt idx="5403">56</cx:pt>
          <cx:pt idx="5404">62</cx:pt>
          <cx:pt idx="5405">62</cx:pt>
          <cx:pt idx="5406">54</cx:pt>
          <cx:pt idx="5407">82</cx:pt>
          <cx:pt idx="5408">72</cx:pt>
          <cx:pt idx="5409">34</cx:pt>
          <cx:pt idx="5410">69</cx:pt>
          <cx:pt idx="5411">77</cx:pt>
          <cx:pt idx="5412">64</cx:pt>
          <cx:pt idx="5413">67</cx:pt>
          <cx:pt idx="5414">85</cx:pt>
          <cx:pt idx="5415">67</cx:pt>
          <cx:pt idx="5416">30</cx:pt>
          <cx:pt idx="5417">79</cx:pt>
          <cx:pt idx="5418">75</cx:pt>
          <cx:pt idx="5419">57</cx:pt>
          <cx:pt idx="5420">74</cx:pt>
          <cx:pt idx="5421">71</cx:pt>
          <cx:pt idx="5422">66</cx:pt>
          <cx:pt idx="5423">63</cx:pt>
          <cx:pt idx="5424">71</cx:pt>
          <cx:pt idx="5425">75</cx:pt>
          <cx:pt idx="5426">79</cx:pt>
          <cx:pt idx="5427">81</cx:pt>
          <cx:pt idx="5428">70</cx:pt>
          <cx:pt idx="5429">77</cx:pt>
          <cx:pt idx="5430">76</cx:pt>
          <cx:pt idx="5431">71</cx:pt>
          <cx:pt idx="5432">63</cx:pt>
          <cx:pt idx="5433">70</cx:pt>
          <cx:pt idx="5434">55</cx:pt>
          <cx:pt idx="5435">35</cx:pt>
          <cx:pt idx="5436">55</cx:pt>
          <cx:pt idx="5437">58</cx:pt>
          <cx:pt idx="5438">65</cx:pt>
          <cx:pt idx="5439">34</cx:pt>
          <cx:pt idx="5440">78</cx:pt>
          <cx:pt idx="5441">27</cx:pt>
          <cx:pt idx="5442">76</cx:pt>
          <cx:pt idx="5443">62</cx:pt>
          <cx:pt idx="5444">76</cx:pt>
          <cx:pt idx="5445">52</cx:pt>
          <cx:pt idx="5446">73</cx:pt>
          <cx:pt idx="5447">79</cx:pt>
          <cx:pt idx="5448">66</cx:pt>
          <cx:pt idx="5449">84</cx:pt>
          <cx:pt idx="5450">77</cx:pt>
          <cx:pt idx="5451">40</cx:pt>
          <cx:pt idx="5452">77</cx:pt>
          <cx:pt idx="5453">53</cx:pt>
          <cx:pt idx="5454">32</cx:pt>
          <cx:pt idx="5455">70</cx:pt>
          <cx:pt idx="5456">68</cx:pt>
          <cx:pt idx="5457">91</cx:pt>
          <cx:pt idx="5458">29</cx:pt>
          <cx:pt idx="5459">72</cx:pt>
          <cx:pt idx="5460">68</cx:pt>
          <cx:pt idx="5461">66</cx:pt>
          <cx:pt idx="5462">77</cx:pt>
          <cx:pt idx="5463">82</cx:pt>
          <cx:pt idx="5464">74</cx:pt>
          <cx:pt idx="5465">73</cx:pt>
          <cx:pt idx="5466">68</cx:pt>
          <cx:pt idx="5467">69</cx:pt>
          <cx:pt idx="5468">25</cx:pt>
          <cx:pt idx="5469">66</cx:pt>
          <cx:pt idx="5470">50</cx:pt>
          <cx:pt idx="5471">69</cx:pt>
          <cx:pt idx="5472">85</cx:pt>
          <cx:pt idx="5473">82</cx:pt>
          <cx:pt idx="5474">69</cx:pt>
          <cx:pt idx="5475">68</cx:pt>
          <cx:pt idx="5476">55</cx:pt>
          <cx:pt idx="5477">68</cx:pt>
          <cx:pt idx="5478">78</cx:pt>
          <cx:pt idx="5479">67</cx:pt>
          <cx:pt idx="5480">74</cx:pt>
          <cx:pt idx="5481">51</cx:pt>
          <cx:pt idx="5482">76</cx:pt>
          <cx:pt idx="5483">55</cx:pt>
          <cx:pt idx="5484">65</cx:pt>
          <cx:pt idx="5485">89</cx:pt>
          <cx:pt idx="5486">74</cx:pt>
          <cx:pt idx="5487">30</cx:pt>
          <cx:pt idx="5488">72</cx:pt>
          <cx:pt idx="5489">72</cx:pt>
          <cx:pt idx="5490">78</cx:pt>
          <cx:pt idx="5491">61</cx:pt>
          <cx:pt idx="5492">74</cx:pt>
          <cx:pt idx="5493">51</cx:pt>
          <cx:pt idx="5494">34</cx:pt>
          <cx:pt idx="5495">31</cx:pt>
          <cx:pt idx="5496">62</cx:pt>
          <cx:pt idx="5497">45</cx:pt>
          <cx:pt idx="5498">26</cx:pt>
          <cx:pt idx="5499">71</cx:pt>
          <cx:pt idx="5500">72</cx:pt>
          <cx:pt idx="5501">58</cx:pt>
          <cx:pt idx="5502">26</cx:pt>
          <cx:pt idx="5503">64</cx:pt>
          <cx:pt idx="5504">68</cx:pt>
          <cx:pt idx="5505">81</cx:pt>
          <cx:pt idx="5506">76</cx:pt>
          <cx:pt idx="5507">68</cx:pt>
          <cx:pt idx="5508">80</cx:pt>
          <cx:pt idx="5509">81</cx:pt>
          <cx:pt idx="5510">60</cx:pt>
          <cx:pt idx="5511">77</cx:pt>
          <cx:pt idx="5512">53</cx:pt>
          <cx:pt idx="5513">60</cx:pt>
          <cx:pt idx="5514">58</cx:pt>
          <cx:pt idx="5515">70</cx:pt>
          <cx:pt idx="5516">61</cx:pt>
          <cx:pt idx="5517">80</cx:pt>
          <cx:pt idx="5518">64</cx:pt>
          <cx:pt idx="5519">75</cx:pt>
          <cx:pt idx="5520">74</cx:pt>
          <cx:pt idx="5521">68</cx:pt>
          <cx:pt idx="5522">73</cx:pt>
          <cx:pt idx="5523">80</cx:pt>
          <cx:pt idx="5524">33</cx:pt>
          <cx:pt idx="5525">30</cx:pt>
          <cx:pt idx="5526">70</cx:pt>
          <cx:pt idx="5527">30</cx:pt>
          <cx:pt idx="5528">81</cx:pt>
          <cx:pt idx="5529">64</cx:pt>
          <cx:pt idx="5530">76</cx:pt>
          <cx:pt idx="5531">75</cx:pt>
          <cx:pt idx="5532">24</cx:pt>
          <cx:pt idx="5533">69</cx:pt>
          <cx:pt idx="5534">77</cx:pt>
          <cx:pt idx="5535">55</cx:pt>
          <cx:pt idx="5536">75</cx:pt>
          <cx:pt idx="5537">82</cx:pt>
          <cx:pt idx="5538">77</cx:pt>
          <cx:pt idx="5539">75</cx:pt>
          <cx:pt idx="5540">62</cx:pt>
          <cx:pt idx="5541">62</cx:pt>
          <cx:pt idx="5542">34</cx:pt>
          <cx:pt idx="5543">71</cx:pt>
          <cx:pt idx="5544">81</cx:pt>
          <cx:pt idx="5545">74</cx:pt>
          <cx:pt idx="5546">64</cx:pt>
          <cx:pt idx="5547">63</cx:pt>
          <cx:pt idx="5548">78</cx:pt>
          <cx:pt idx="5549">38</cx:pt>
          <cx:pt idx="5550">82</cx:pt>
          <cx:pt idx="5551">79</cx:pt>
          <cx:pt idx="5552">78</cx:pt>
          <cx:pt idx="5553">73</cx:pt>
          <cx:pt idx="5554">83</cx:pt>
          <cx:pt idx="5555">71</cx:pt>
          <cx:pt idx="5556">69</cx:pt>
          <cx:pt idx="5557">64</cx:pt>
          <cx:pt idx="5558">82</cx:pt>
          <cx:pt idx="5559">70</cx:pt>
          <cx:pt idx="5560">45</cx:pt>
          <cx:pt idx="5561">64</cx:pt>
          <cx:pt idx="5562">77</cx:pt>
          <cx:pt idx="5563">92</cx:pt>
          <cx:pt idx="5564">91</cx:pt>
          <cx:pt idx="5565">72</cx:pt>
          <cx:pt idx="5566">72</cx:pt>
          <cx:pt idx="5567">32</cx:pt>
          <cx:pt idx="5568">68</cx:pt>
          <cx:pt idx="5569">74</cx:pt>
          <cx:pt idx="5570">74</cx:pt>
          <cx:pt idx="5571">40</cx:pt>
          <cx:pt idx="5572">90</cx:pt>
          <cx:pt idx="5573">92</cx:pt>
          <cx:pt idx="5574">72</cx:pt>
          <cx:pt idx="5575">77</cx:pt>
          <cx:pt idx="5576">69</cx:pt>
          <cx:pt idx="5577">59</cx:pt>
          <cx:pt idx="5578">62</cx:pt>
          <cx:pt idx="5579">84</cx:pt>
          <cx:pt idx="5580">73</cx:pt>
          <cx:pt idx="5581">71</cx:pt>
          <cx:pt idx="5582">56</cx:pt>
          <cx:pt idx="5583">67</cx:pt>
          <cx:pt idx="5584">62</cx:pt>
          <cx:pt idx="5585">93</cx:pt>
          <cx:pt idx="5586">74</cx:pt>
          <cx:pt idx="5587">40</cx:pt>
          <cx:pt idx="5588">80</cx:pt>
          <cx:pt idx="5589">79</cx:pt>
          <cx:pt idx="5590">70</cx:pt>
          <cx:pt idx="5591">55</cx:pt>
          <cx:pt idx="5592">73</cx:pt>
          <cx:pt idx="5593">65</cx:pt>
          <cx:pt idx="5594">65</cx:pt>
          <cx:pt idx="5595">74</cx:pt>
          <cx:pt idx="5596">33</cx:pt>
          <cx:pt idx="5597">67</cx:pt>
          <cx:pt idx="5598">33</cx:pt>
          <cx:pt idx="5599">70</cx:pt>
          <cx:pt idx="5600">36</cx:pt>
          <cx:pt idx="5601">80</cx:pt>
          <cx:pt idx="5602">69</cx:pt>
          <cx:pt idx="5603">81</cx:pt>
          <cx:pt idx="5604">74</cx:pt>
          <cx:pt idx="5605">80</cx:pt>
          <cx:pt idx="5606">79</cx:pt>
          <cx:pt idx="5607">76</cx:pt>
          <cx:pt idx="5608">60</cx:pt>
          <cx:pt idx="5609">71</cx:pt>
          <cx:pt idx="5610">63</cx:pt>
          <cx:pt idx="5611">74</cx:pt>
          <cx:pt idx="5612">70</cx:pt>
          <cx:pt idx="5613">72</cx:pt>
          <cx:pt idx="5614">78</cx:pt>
          <cx:pt idx="5615">75</cx:pt>
          <cx:pt idx="5616">80</cx:pt>
          <cx:pt idx="5617">74</cx:pt>
          <cx:pt idx="5618">80</cx:pt>
          <cx:pt idx="5619">55</cx:pt>
          <cx:pt idx="5620">69</cx:pt>
          <cx:pt idx="5621">83</cx:pt>
          <cx:pt idx="5622">66</cx:pt>
          <cx:pt idx="5623">80</cx:pt>
          <cx:pt idx="5624">70</cx:pt>
          <cx:pt idx="5625">78</cx:pt>
          <cx:pt idx="5626">76</cx:pt>
          <cx:pt idx="5627">71</cx:pt>
          <cx:pt idx="5628">75</cx:pt>
          <cx:pt idx="5629">66</cx:pt>
          <cx:pt idx="5630">62</cx:pt>
          <cx:pt idx="5631">71</cx:pt>
          <cx:pt idx="5632">76</cx:pt>
          <cx:pt idx="5633">32</cx:pt>
          <cx:pt idx="5634">74</cx:pt>
          <cx:pt idx="5635">74</cx:pt>
          <cx:pt idx="5636">73</cx:pt>
          <cx:pt idx="5637">70</cx:pt>
          <cx:pt idx="5638">67</cx:pt>
          <cx:pt idx="5639">76</cx:pt>
          <cx:pt idx="5640">32</cx:pt>
          <cx:pt idx="5641">62</cx:pt>
          <cx:pt idx="5642">82</cx:pt>
          <cx:pt idx="5643">61</cx:pt>
          <cx:pt idx="5644">80</cx:pt>
          <cx:pt idx="5645">70</cx:pt>
          <cx:pt idx="5646">87</cx:pt>
          <cx:pt idx="5647">70</cx:pt>
          <cx:pt idx="5648">75</cx:pt>
          <cx:pt idx="5649">67</cx:pt>
          <cx:pt idx="5650">71</cx:pt>
          <cx:pt idx="5651">75</cx:pt>
          <cx:pt idx="5652">82</cx:pt>
          <cx:pt idx="5653">72</cx:pt>
          <cx:pt idx="5654">68</cx:pt>
          <cx:pt idx="5655">38</cx:pt>
          <cx:pt idx="5656">70</cx:pt>
          <cx:pt idx="5657">88</cx:pt>
          <cx:pt idx="5658">83</cx:pt>
          <cx:pt idx="5659">41</cx:pt>
          <cx:pt idx="5660">73</cx:pt>
          <cx:pt idx="5661">78</cx:pt>
          <cx:pt idx="5662">70</cx:pt>
          <cx:pt idx="5663">69</cx:pt>
          <cx:pt idx="5664">71</cx:pt>
          <cx:pt idx="5665">71</cx:pt>
          <cx:pt idx="5666">76</cx:pt>
          <cx:pt idx="5667">83</cx:pt>
          <cx:pt idx="5668">64</cx:pt>
          <cx:pt idx="5669">75</cx:pt>
          <cx:pt idx="5670">82</cx:pt>
          <cx:pt idx="5671">72</cx:pt>
          <cx:pt idx="5672">64</cx:pt>
          <cx:pt idx="5673">47</cx:pt>
          <cx:pt idx="5674">77</cx:pt>
          <cx:pt idx="5675">82</cx:pt>
          <cx:pt idx="5676">79</cx:pt>
          <cx:pt idx="5677">92</cx:pt>
          <cx:pt idx="5678">71</cx:pt>
          <cx:pt idx="5679">63</cx:pt>
          <cx:pt idx="5680">77</cx:pt>
          <cx:pt idx="5681">43</cx:pt>
          <cx:pt idx="5682">79</cx:pt>
          <cx:pt idx="5683">63</cx:pt>
          <cx:pt idx="5684">75</cx:pt>
          <cx:pt idx="5685">72</cx:pt>
          <cx:pt idx="5686">78</cx:pt>
          <cx:pt idx="5687">66</cx:pt>
          <cx:pt idx="5688">51</cx:pt>
          <cx:pt idx="5689">51</cx:pt>
          <cx:pt idx="5690">75</cx:pt>
          <cx:pt idx="5691">69</cx:pt>
          <cx:pt idx="5692">84</cx:pt>
          <cx:pt idx="5693">36</cx:pt>
          <cx:pt idx="5694">80</cx:pt>
          <cx:pt idx="5695">42</cx:pt>
          <cx:pt idx="5696">72</cx:pt>
          <cx:pt idx="5697">71</cx:pt>
          <cx:pt idx="5698">65</cx:pt>
          <cx:pt idx="5699">83</cx:pt>
          <cx:pt idx="5700">60</cx:pt>
          <cx:pt idx="5701">65</cx:pt>
          <cx:pt idx="5702">80</cx:pt>
          <cx:pt idx="5703">69</cx:pt>
          <cx:pt idx="5704">72</cx:pt>
          <cx:pt idx="5705">69</cx:pt>
          <cx:pt idx="5706">31</cx:pt>
          <cx:pt idx="5707">82</cx:pt>
          <cx:pt idx="5708">77</cx:pt>
          <cx:pt idx="5709">68</cx:pt>
          <cx:pt idx="5710">33</cx:pt>
          <cx:pt idx="5711">70</cx:pt>
          <cx:pt idx="5712">75</cx:pt>
          <cx:pt idx="5713">62</cx:pt>
          <cx:pt idx="5714">83</cx:pt>
          <cx:pt idx="5715">77</cx:pt>
          <cx:pt idx="5716">67</cx:pt>
          <cx:pt idx="5717">76</cx:pt>
          <cx:pt idx="5718">78</cx:pt>
          <cx:pt idx="5719">73</cx:pt>
          <cx:pt idx="5720">65</cx:pt>
          <cx:pt idx="5721">64</cx:pt>
          <cx:pt idx="5722">59</cx:pt>
          <cx:pt idx="5723">52</cx:pt>
          <cx:pt idx="5724">61</cx:pt>
          <cx:pt idx="5725">56</cx:pt>
          <cx:pt idx="5726">72</cx:pt>
          <cx:pt idx="5727">47</cx:pt>
          <cx:pt idx="5728">51</cx:pt>
          <cx:pt idx="5729">56</cx:pt>
          <cx:pt idx="5730">53</cx:pt>
          <cx:pt idx="5731">62</cx:pt>
          <cx:pt idx="5732">62</cx:pt>
          <cx:pt idx="5733">54</cx:pt>
          <cx:pt idx="5734">82</cx:pt>
          <cx:pt idx="5735">71</cx:pt>
          <cx:pt idx="5736">81</cx:pt>
          <cx:pt idx="5737">69</cx:pt>
          <cx:pt idx="5738">77</cx:pt>
          <cx:pt idx="5739">90</cx:pt>
          <cx:pt idx="5740">87</cx:pt>
          <cx:pt idx="5741">80</cx:pt>
          <cx:pt idx="5742">72</cx:pt>
          <cx:pt idx="5743">34</cx:pt>
          <cx:pt idx="5744">69</cx:pt>
          <cx:pt idx="5745">67</cx:pt>
          <cx:pt idx="5746">69</cx:pt>
          <cx:pt idx="5747">68</cx:pt>
          <cx:pt idx="5748">77</cx:pt>
          <cx:pt idx="5749">67</cx:pt>
          <cx:pt idx="5750">67</cx:pt>
          <cx:pt idx="5751">36</cx:pt>
          <cx:pt idx="5752">67</cx:pt>
          <cx:pt idx="5753">59</cx:pt>
          <cx:pt idx="5754">78</cx:pt>
          <cx:pt idx="5755">69</cx:pt>
          <cx:pt idx="5756">77</cx:pt>
          <cx:pt idx="5757">68</cx:pt>
          <cx:pt idx="5758">58</cx:pt>
          <cx:pt idx="5759">76</cx:pt>
          <cx:pt idx="5760">84</cx:pt>
          <cx:pt idx="5761">76</cx:pt>
          <cx:pt idx="5762">58</cx:pt>
          <cx:pt idx="5763">25</cx:pt>
          <cx:pt idx="5764">70</cx:pt>
          <cx:pt idx="5765">68</cx:pt>
          <cx:pt idx="5766">78</cx:pt>
          <cx:pt idx="5767">71</cx:pt>
          <cx:pt idx="5768">64</cx:pt>
          <cx:pt idx="5769">70</cx:pt>
          <cx:pt idx="5770">64</cx:pt>
          <cx:pt idx="5771">80</cx:pt>
          <cx:pt idx="5772">70</cx:pt>
          <cx:pt idx="5773">38</cx:pt>
          <cx:pt idx="5774">80</cx:pt>
          <cx:pt idx="5775">72</cx:pt>
          <cx:pt idx="5776">44</cx:pt>
          <cx:pt idx="5777">71</cx:pt>
          <cx:pt idx="5778">73</cx:pt>
          <cx:pt idx="5779">55</cx:pt>
          <cx:pt idx="5780">75</cx:pt>
          <cx:pt idx="5781">47</cx:pt>
          <cx:pt idx="5782">72</cx:pt>
          <cx:pt idx="5783">72</cx:pt>
          <cx:pt idx="5784">58</cx:pt>
          <cx:pt idx="5785">66</cx:pt>
          <cx:pt idx="5786">61</cx:pt>
          <cx:pt idx="5787">74</cx:pt>
          <cx:pt idx="5788">73</cx:pt>
          <cx:pt idx="5789">65</cx:pt>
          <cx:pt idx="5790">72</cx:pt>
          <cx:pt idx="5791">57</cx:pt>
          <cx:pt idx="5792">64</cx:pt>
          <cx:pt idx="5793">86</cx:pt>
          <cx:pt idx="5794">76</cx:pt>
          <cx:pt idx="5795">69</cx:pt>
          <cx:pt idx="5796">69</cx:pt>
          <cx:pt idx="5797">63</cx:pt>
          <cx:pt idx="5798">87</cx:pt>
          <cx:pt idx="5799">75</cx:pt>
          <cx:pt idx="5800">78</cx:pt>
          <cx:pt idx="5801">83</cx:pt>
          <cx:pt idx="5802">72</cx:pt>
          <cx:pt idx="5803">70</cx:pt>
          <cx:pt idx="5804">76</cx:pt>
          <cx:pt idx="5805">56</cx:pt>
          <cx:pt idx="5806">70</cx:pt>
          <cx:pt idx="5807">59</cx:pt>
          <cx:pt idx="5808">66</cx:pt>
          <cx:pt idx="5809">45</cx:pt>
          <cx:pt idx="5810">68</cx:pt>
          <cx:pt idx="5811">60</cx:pt>
          <cx:pt idx="5812">73</cx:pt>
          <cx:pt idx="5813">74</cx:pt>
          <cx:pt idx="5814">60</cx:pt>
          <cx:pt idx="5815">76</cx:pt>
          <cx:pt idx="5816">74</cx:pt>
          <cx:pt idx="5817">62</cx:pt>
          <cx:pt idx="5818">51</cx:pt>
          <cx:pt idx="5819">78</cx:pt>
          <cx:pt idx="5820">80</cx:pt>
          <cx:pt idx="5821">53</cx:pt>
          <cx:pt idx="5822">49</cx:pt>
          <cx:pt idx="5823">69</cx:pt>
          <cx:pt idx="5824">61</cx:pt>
          <cx:pt idx="5825">76</cx:pt>
          <cx:pt idx="5826">53</cx:pt>
          <cx:pt idx="5827">30</cx:pt>
          <cx:pt idx="5828">69</cx:pt>
          <cx:pt idx="5829">68</cx:pt>
          <cx:pt idx="5830">76</cx:pt>
          <cx:pt idx="5831">69</cx:pt>
          <cx:pt idx="5832">58</cx:pt>
          <cx:pt idx="5833">88</cx:pt>
          <cx:pt idx="5834">64</cx:pt>
          <cx:pt idx="5835">68</cx:pt>
          <cx:pt idx="5836">74</cx:pt>
          <cx:pt idx="5837">74</cx:pt>
          <cx:pt idx="5838">51</cx:pt>
          <cx:pt idx="5839">49</cx:pt>
          <cx:pt idx="5840">57</cx:pt>
          <cx:pt idx="5841">61</cx:pt>
          <cx:pt idx="5842">68</cx:pt>
          <cx:pt idx="5843">24</cx:pt>
          <cx:pt idx="5844">66</cx:pt>
          <cx:pt idx="5845">58</cx:pt>
          <cx:pt idx="5846">33</cx:pt>
          <cx:pt idx="5847">68</cx:pt>
          <cx:pt idx="5848">69</cx:pt>
          <cx:pt idx="5849">74</cx:pt>
          <cx:pt idx="5850">81</cx:pt>
          <cx:pt idx="5851">77</cx:pt>
          <cx:pt idx="5852">73</cx:pt>
          <cx:pt idx="5853">72</cx:pt>
          <cx:pt idx="5854">71</cx:pt>
          <cx:pt idx="5855">73</cx:pt>
          <cx:pt idx="5856">84</cx:pt>
          <cx:pt idx="5857">67</cx:pt>
          <cx:pt idx="5858">62</cx:pt>
          <cx:pt idx="5859">68</cx:pt>
          <cx:pt idx="5860">65</cx:pt>
          <cx:pt idx="5861">81</cx:pt>
          <cx:pt idx="5862">62</cx:pt>
          <cx:pt idx="5863">72</cx:pt>
          <cx:pt idx="5864">59</cx:pt>
          <cx:pt idx="5865">57</cx:pt>
          <cx:pt idx="5866">70</cx:pt>
          <cx:pt idx="5867">31</cx:pt>
          <cx:pt idx="5868">20</cx:pt>
          <cx:pt idx="5869">33</cx:pt>
          <cx:pt idx="5870">56</cx:pt>
          <cx:pt idx="5871">65</cx:pt>
          <cx:pt idx="5872">83</cx:pt>
          <cx:pt idx="5873">68</cx:pt>
          <cx:pt idx="5874">57</cx:pt>
          <cx:pt idx="5875">64</cx:pt>
          <cx:pt idx="5876">91</cx:pt>
          <cx:pt idx="5877">67</cx:pt>
          <cx:pt idx="5878">30</cx:pt>
          <cx:pt idx="5879">67</cx:pt>
          <cx:pt idx="5880">66</cx:pt>
          <cx:pt idx="5881">63</cx:pt>
          <cx:pt idx="5882">70</cx:pt>
          <cx:pt idx="5883">61</cx:pt>
          <cx:pt idx="5884">64</cx:pt>
          <cx:pt idx="5885">77</cx:pt>
          <cx:pt idx="5886">63</cx:pt>
          <cx:pt idx="5887">53</cx:pt>
          <cx:pt idx="5888">74</cx:pt>
          <cx:pt idx="5889">68</cx:pt>
          <cx:pt idx="5890">30</cx:pt>
          <cx:pt idx="5891">73</cx:pt>
          <cx:pt idx="5892">72</cx:pt>
          <cx:pt idx="5893">64</cx:pt>
          <cx:pt idx="5894">80</cx:pt>
          <cx:pt idx="5895">87</cx:pt>
          <cx:pt idx="5896">68</cx:pt>
          <cx:pt idx="5897">71</cx:pt>
          <cx:pt idx="5898">35</cx:pt>
          <cx:pt idx="5899">77</cx:pt>
          <cx:pt idx="5900">35</cx:pt>
          <cx:pt idx="5901">75</cx:pt>
          <cx:pt idx="5902">62</cx:pt>
          <cx:pt idx="5903">82</cx:pt>
          <cx:pt idx="5904">67</cx:pt>
          <cx:pt idx="5905">75</cx:pt>
          <cx:pt idx="5906">69</cx:pt>
          <cx:pt idx="5907">58</cx:pt>
          <cx:pt idx="5908">86</cx:pt>
          <cx:pt idx="5909">85</cx:pt>
          <cx:pt idx="5910">76</cx:pt>
          <cx:pt idx="5911">74</cx:pt>
          <cx:pt idx="5912">84</cx:pt>
          <cx:pt idx="5913">28</cx:pt>
          <cx:pt idx="5914">76</cx:pt>
          <cx:pt idx="5915">61</cx:pt>
          <cx:pt idx="5916">67</cx:pt>
          <cx:pt idx="5917">81</cx:pt>
          <cx:pt idx="5918">86</cx:pt>
          <cx:pt idx="5919">58</cx:pt>
          <cx:pt idx="5920">51</cx:pt>
          <cx:pt idx="5921">61</cx:pt>
          <cx:pt idx="5922">74</cx:pt>
          <cx:pt idx="5923">63</cx:pt>
          <cx:pt idx="5924">67</cx:pt>
          <cx:pt idx="5925">58</cx:pt>
          <cx:pt idx="5926">57</cx:pt>
          <cx:pt idx="5927">42</cx:pt>
          <cx:pt idx="5928">66</cx:pt>
          <cx:pt idx="5929">66</cx:pt>
          <cx:pt idx="5930">70</cx:pt>
          <cx:pt idx="5931">69</cx:pt>
          <cx:pt idx="5932">78</cx:pt>
          <cx:pt idx="5933">71</cx:pt>
          <cx:pt idx="5934">65</cx:pt>
          <cx:pt idx="5935">57</cx:pt>
          <cx:pt idx="5936">63</cx:pt>
          <cx:pt idx="5937">85</cx:pt>
          <cx:pt idx="5938">72</cx:pt>
          <cx:pt idx="5939">72</cx:pt>
          <cx:pt idx="5940">78</cx:pt>
          <cx:pt idx="5941">74</cx:pt>
          <cx:pt idx="5942">70</cx:pt>
          <cx:pt idx="5943">85</cx:pt>
          <cx:pt idx="5944">72</cx:pt>
          <cx:pt idx="5945">83</cx:pt>
          <cx:pt idx="5946">78</cx:pt>
          <cx:pt idx="5947">62</cx:pt>
          <cx:pt idx="5948">78</cx:pt>
          <cx:pt idx="5949">76</cx:pt>
          <cx:pt idx="5950">43</cx:pt>
          <cx:pt idx="5951">75</cx:pt>
          <cx:pt idx="5952">75</cx:pt>
          <cx:pt idx="5953">74</cx:pt>
          <cx:pt idx="5954">52</cx:pt>
          <cx:pt idx="5955">91</cx:pt>
          <cx:pt idx="5956">70</cx:pt>
          <cx:pt idx="5957">65</cx:pt>
          <cx:pt idx="5958">34</cx:pt>
          <cx:pt idx="5959">37</cx:pt>
          <cx:pt idx="5960">62</cx:pt>
          <cx:pt idx="5961">72</cx:pt>
          <cx:pt idx="5962">80</cx:pt>
          <cx:pt idx="5963">59</cx:pt>
          <cx:pt idx="5964">25</cx:pt>
          <cx:pt idx="5965">60</cx:pt>
          <cx:pt idx="5966">77</cx:pt>
          <cx:pt idx="5967">65</cx:pt>
          <cx:pt idx="5968">62</cx:pt>
          <cx:pt idx="5969">62</cx:pt>
          <cx:pt idx="5970">83</cx:pt>
          <cx:pt idx="5971">63</cx:pt>
          <cx:pt idx="5972">63</cx:pt>
          <cx:pt idx="5973">76</cx:pt>
          <cx:pt idx="5974">73</cx:pt>
          <cx:pt idx="5975">68</cx:pt>
          <cx:pt idx="5976">78</cx:pt>
          <cx:pt idx="5977">57</cx:pt>
          <cx:pt idx="5978">70</cx:pt>
          <cx:pt idx="5979">39</cx:pt>
          <cx:pt idx="5980">62</cx:pt>
          <cx:pt idx="5981">78</cx:pt>
          <cx:pt idx="5982">83</cx:pt>
          <cx:pt idx="5983">74</cx:pt>
          <cx:pt idx="5984">69</cx:pt>
          <cx:pt idx="5985">70</cx:pt>
          <cx:pt idx="5986">72</cx:pt>
          <cx:pt idx="5987">34</cx:pt>
          <cx:pt idx="5988">83</cx:pt>
          <cx:pt idx="5989">79</cx:pt>
          <cx:pt idx="5990">80</cx:pt>
          <cx:pt idx="5991">78</cx:pt>
          <cx:pt idx="5992">74</cx:pt>
          <cx:pt idx="5993">74</cx:pt>
          <cx:pt idx="5994">61</cx:pt>
          <cx:pt idx="5995">67</cx:pt>
          <cx:pt idx="5996">64</cx:pt>
          <cx:pt idx="5997">68</cx:pt>
          <cx:pt idx="5998">71</cx:pt>
          <cx:pt idx="5999">60</cx:pt>
          <cx:pt idx="6000">56</cx:pt>
          <cx:pt idx="6001">69</cx:pt>
          <cx:pt idx="6002">36</cx:pt>
          <cx:pt idx="6003">70</cx:pt>
          <cx:pt idx="6004">70</cx:pt>
          <cx:pt idx="6005">67</cx:pt>
          <cx:pt idx="6006">76</cx:pt>
          <cx:pt idx="6007">93</cx:pt>
          <cx:pt idx="6008">81</cx:pt>
          <cx:pt idx="6009">78</cx:pt>
          <cx:pt idx="6010">78</cx:pt>
          <cx:pt idx="6011">74</cx:pt>
          <cx:pt idx="6012">32</cx:pt>
          <cx:pt idx="6013">70</cx:pt>
          <cx:pt idx="6014">79</cx:pt>
          <cx:pt idx="6015">72</cx:pt>
          <cx:pt idx="6016">61</cx:pt>
          <cx:pt idx="6017">61</cx:pt>
          <cx:pt idx="6018">67</cx:pt>
          <cx:pt idx="6019">69</cx:pt>
          <cx:pt idx="6020">79</cx:pt>
          <cx:pt idx="6021">60</cx:pt>
          <cx:pt idx="6022">62</cx:pt>
          <cx:pt idx="6023">77</cx:pt>
          <cx:pt idx="6024">77</cx:pt>
          <cx:pt idx="6025">78</cx:pt>
          <cx:pt idx="6026">52</cx:pt>
          <cx:pt idx="6027">56</cx:pt>
          <cx:pt idx="6028">68</cx:pt>
          <cx:pt idx="6029">78</cx:pt>
          <cx:pt idx="6030">52</cx:pt>
          <cx:pt idx="6031">77</cx:pt>
          <cx:pt idx="6032">64</cx:pt>
          <cx:pt idx="6033">63</cx:pt>
          <cx:pt idx="6034">71</cx:pt>
          <cx:pt idx="6035">75</cx:pt>
          <cx:pt idx="6036">76</cx:pt>
          <cx:pt idx="6037">80</cx:pt>
          <cx:pt idx="6038">71</cx:pt>
          <cx:pt idx="6039">69</cx:pt>
          <cx:pt idx="6040">62</cx:pt>
          <cx:pt idx="6041">75</cx:pt>
          <cx:pt idx="6042">64</cx:pt>
          <cx:pt idx="6043">76</cx:pt>
          <cx:pt idx="6044">67</cx:pt>
          <cx:pt idx="6045">77</cx:pt>
          <cx:pt idx="6046">34</cx:pt>
          <cx:pt idx="6047">78</cx:pt>
          <cx:pt idx="6048">70</cx:pt>
          <cx:pt idx="6049">69</cx:pt>
          <cx:pt idx="6050">78</cx:pt>
          <cx:pt idx="6051">30</cx:pt>
          <cx:pt idx="6052">82</cx:pt>
          <cx:pt idx="6053">65</cx:pt>
          <cx:pt idx="6054">73</cx:pt>
          <cx:pt idx="6055">66</cx:pt>
          <cx:pt idx="6056">72</cx:pt>
          <cx:pt idx="6057">68</cx:pt>
          <cx:pt idx="6058">64</cx:pt>
          <cx:pt idx="6059">42</cx:pt>
          <cx:pt idx="6060">74</cx:pt>
          <cx:pt idx="6061">81</cx:pt>
          <cx:pt idx="6062">75</cx:pt>
          <cx:pt idx="6063">63</cx:pt>
          <cx:pt idx="6064">72</cx:pt>
          <cx:pt idx="6065">82</cx:pt>
          <cx:pt idx="6066">63</cx:pt>
          <cx:pt idx="6067">34</cx:pt>
          <cx:pt idx="6068">75</cx:pt>
          <cx:pt idx="6069">48</cx:pt>
          <cx:pt idx="6070">71</cx:pt>
          <cx:pt idx="6071">80</cx:pt>
          <cx:pt idx="6072">75</cx:pt>
          <cx:pt idx="6073">64</cx:pt>
          <cx:pt idx="6074">68</cx:pt>
          <cx:pt idx="6075">61</cx:pt>
          <cx:pt idx="6076">39</cx:pt>
          <cx:pt idx="6077">75</cx:pt>
          <cx:pt idx="6078">65</cx:pt>
          <cx:pt idx="6079">85</cx:pt>
          <cx:pt idx="6080">68</cx:pt>
          <cx:pt idx="6081">82</cx:pt>
          <cx:pt idx="6082">74</cx:pt>
          <cx:pt idx="6083">71</cx:pt>
          <cx:pt idx="6084">37</cx:pt>
          <cx:pt idx="6085">81</cx:pt>
          <cx:pt idx="6086">42</cx:pt>
          <cx:pt idx="6087">67</cx:pt>
          <cx:pt idx="6088">76</cx:pt>
          <cx:pt idx="6089">82</cx:pt>
          <cx:pt idx="6090">65</cx:pt>
          <cx:pt idx="6091">84</cx:pt>
          <cx:pt idx="6092">76</cx:pt>
          <cx:pt idx="6093">23</cx:pt>
          <cx:pt idx="6094">57</cx:pt>
          <cx:pt idx="6095">75</cx:pt>
          <cx:pt idx="6096">65</cx:pt>
          <cx:pt idx="6097">59</cx:pt>
          <cx:pt idx="6098">76</cx:pt>
          <cx:pt idx="6099">81</cx:pt>
          <cx:pt idx="6100">72</cx:pt>
          <cx:pt idx="6101">75</cx:pt>
          <cx:pt idx="6102">53</cx:pt>
          <cx:pt idx="6103">77</cx:pt>
          <cx:pt idx="6104">31</cx:pt>
          <cx:pt idx="6105">79</cx:pt>
          <cx:pt idx="6106">66</cx:pt>
          <cx:pt idx="6107">73</cx:pt>
          <cx:pt idx="6108">30</cx:pt>
          <cx:pt idx="6109">75</cx:pt>
          <cx:pt idx="6110">79</cx:pt>
          <cx:pt idx="6111">80</cx:pt>
          <cx:pt idx="6112">70</cx:pt>
          <cx:pt idx="6113">73</cx:pt>
          <cx:pt idx="6114">69</cx:pt>
          <cx:pt idx="6115">78</cx:pt>
          <cx:pt idx="6116">66</cx:pt>
          <cx:pt idx="6117">67</cx:pt>
          <cx:pt idx="6118">72</cx:pt>
          <cx:pt idx="6119">60</cx:pt>
          <cx:pt idx="6120">75</cx:pt>
          <cx:pt idx="6121">66</cx:pt>
          <cx:pt idx="6122">69</cx:pt>
          <cx:pt idx="6123">78</cx:pt>
          <cx:pt idx="6124">73</cx:pt>
          <cx:pt idx="6125">76</cx:pt>
          <cx:pt idx="6126">78</cx:pt>
          <cx:pt idx="6127">76</cx:pt>
          <cx:pt idx="6128">85</cx:pt>
          <cx:pt idx="6129">71</cx:pt>
          <cx:pt idx="6130">81</cx:pt>
          <cx:pt idx="6131">64</cx:pt>
          <cx:pt idx="6132">65</cx:pt>
          <cx:pt idx="6133">58</cx:pt>
          <cx:pt idx="6134">76</cx:pt>
          <cx:pt idx="6135">69</cx:pt>
          <cx:pt idx="6136">70</cx:pt>
          <cx:pt idx="6137">77</cx:pt>
          <cx:pt idx="6138">63</cx:pt>
          <cx:pt idx="6139">66</cx:pt>
          <cx:pt idx="6140">71</cx:pt>
          <cx:pt idx="6141">63</cx:pt>
          <cx:pt idx="6142">52</cx:pt>
          <cx:pt idx="6143">66</cx:pt>
          <cx:pt idx="6144">68</cx:pt>
          <cx:pt idx="6145">72</cx:pt>
          <cx:pt idx="6146">67</cx:pt>
          <cx:pt idx="6147">72</cx:pt>
          <cx:pt idx="6148">70</cx:pt>
          <cx:pt idx="6149">81</cx:pt>
          <cx:pt idx="6150">67</cx:pt>
          <cx:pt idx="6151">77</cx:pt>
          <cx:pt idx="6152">63</cx:pt>
          <cx:pt idx="6153">83</cx:pt>
          <cx:pt idx="6154">84</cx:pt>
          <cx:pt idx="6155">30</cx:pt>
          <cx:pt idx="6156">61</cx:pt>
          <cx:pt idx="6157">74</cx:pt>
          <cx:pt idx="6158">82</cx:pt>
          <cx:pt idx="6159">69</cx:pt>
          <cx:pt idx="6160">74</cx:pt>
          <cx:pt idx="6161">81</cx:pt>
          <cx:pt idx="6162">75</cx:pt>
          <cx:pt idx="6163">42</cx:pt>
          <cx:pt idx="6164">70</cx:pt>
          <cx:pt idx="6165">69</cx:pt>
          <cx:pt idx="6166">74</cx:pt>
          <cx:pt idx="6167">82</cx:pt>
          <cx:pt idx="6168">77</cx:pt>
          <cx:pt idx="6169">30</cx:pt>
          <cx:pt idx="6170">83</cx:pt>
          <cx:pt idx="6171">70</cx:pt>
          <cx:pt idx="6172">86</cx:pt>
          <cx:pt idx="6173">26</cx:pt>
          <cx:pt idx="6174">60</cx:pt>
          <cx:pt idx="6175">70</cx:pt>
          <cx:pt idx="6176">72</cx:pt>
          <cx:pt idx="6177">49</cx:pt>
          <cx:pt idx="6178">77</cx:pt>
          <cx:pt idx="6179">73</cx:pt>
          <cx:pt idx="6180">29</cx:pt>
          <cx:pt idx="6181">63</cx:pt>
          <cx:pt idx="6182">69</cx:pt>
          <cx:pt idx="6183">72</cx:pt>
          <cx:pt idx="6184">90</cx:pt>
          <cx:pt idx="6185">62</cx:pt>
          <cx:pt idx="6186">75</cx:pt>
          <cx:pt idx="6187">26</cx:pt>
          <cx:pt idx="6188">71</cx:pt>
          <cx:pt idx="6189">80</cx:pt>
          <cx:pt idx="6190">82</cx:pt>
          <cx:pt idx="6191">69</cx:pt>
          <cx:pt idx="6192">86</cx:pt>
          <cx:pt idx="6193">76</cx:pt>
          <cx:pt idx="6194">60</cx:pt>
          <cx:pt idx="6195">67</cx:pt>
          <cx:pt idx="6196">44</cx:pt>
          <cx:pt idx="6197">73</cx:pt>
          <cx:pt idx="6198">70</cx:pt>
          <cx:pt idx="6199">63</cx:pt>
          <cx:pt idx="6200">24</cx:pt>
          <cx:pt idx="6201">63</cx:pt>
          <cx:pt idx="6202">60</cx:pt>
          <cx:pt idx="6203">79</cx:pt>
          <cx:pt idx="6204">71</cx:pt>
          <cx:pt idx="6205">51</cx:pt>
          <cx:pt idx="6206">65</cx:pt>
          <cx:pt idx="6207">73</cx:pt>
          <cx:pt idx="6208">36</cx:pt>
          <cx:pt idx="6209">81</cx:pt>
          <cx:pt idx="6210">53</cx:pt>
          <cx:pt idx="6211">69</cx:pt>
          <cx:pt idx="6212">27</cx:pt>
          <cx:pt idx="6213">79</cx:pt>
          <cx:pt idx="6214">70</cx:pt>
          <cx:pt idx="6215">70</cx:pt>
          <cx:pt idx="6216">67</cx:pt>
          <cx:pt idx="6217">77</cx:pt>
          <cx:pt idx="6218">76</cx:pt>
          <cx:pt idx="6219">32</cx:pt>
          <cx:pt idx="6220">70</cx:pt>
          <cx:pt idx="6221">69</cx:pt>
          <cx:pt idx="6222">66</cx:pt>
          <cx:pt idx="6223">65</cx:pt>
          <cx:pt idx="6224">90</cx:pt>
          <cx:pt idx="6225">61</cx:pt>
          <cx:pt idx="6226">81</cx:pt>
          <cx:pt idx="6227">53</cx:pt>
          <cx:pt idx="6228">60</cx:pt>
          <cx:pt idx="6229">74</cx:pt>
          <cx:pt idx="6230">65</cx:pt>
          <cx:pt idx="6231">91</cx:pt>
          <cx:pt idx="6232">72</cx:pt>
          <cx:pt idx="6233">68</cx:pt>
          <cx:pt idx="6234">85</cx:pt>
          <cx:pt idx="6235">84</cx:pt>
          <cx:pt idx="6236">73</cx:pt>
          <cx:pt idx="6237">78</cx:pt>
          <cx:pt idx="6238">65</cx:pt>
          <cx:pt idx="6239">70</cx:pt>
          <cx:pt idx="6240">72</cx:pt>
          <cx:pt idx="6241">75</cx:pt>
          <cx:pt idx="6242">63</cx:pt>
          <cx:pt idx="6243">72</cx:pt>
          <cx:pt idx="6244">90</cx:pt>
          <cx:pt idx="6245">68</cx:pt>
          <cx:pt idx="6246">66</cx:pt>
          <cx:pt idx="6247">82</cx:pt>
          <cx:pt idx="6248">75</cx:pt>
          <cx:pt idx="6249">72</cx:pt>
          <cx:pt idx="6250">69</cx:pt>
          <cx:pt idx="6251">66</cx:pt>
          <cx:pt idx="6252">71</cx:pt>
          <cx:pt idx="6253">64</cx:pt>
          <cx:pt idx="6254">51</cx:pt>
          <cx:pt idx="6255">78</cx:pt>
          <cx:pt idx="6256">66</cx:pt>
          <cx:pt idx="6257">25</cx:pt>
          <cx:pt idx="6258">58</cx:pt>
          <cx:pt idx="6259">32</cx:pt>
          <cx:pt idx="6260">46</cx:pt>
          <cx:pt idx="6261">38</cx:pt>
          <cx:pt idx="6262">40</cx:pt>
          <cx:pt idx="6263">72</cx:pt>
          <cx:pt idx="6264">74</cx:pt>
          <cx:pt idx="6265">71</cx:pt>
          <cx:pt idx="6266">55</cx:pt>
          <cx:pt idx="6267">48</cx:pt>
          <cx:pt idx="6268">70</cx:pt>
          <cx:pt idx="6269">36</cx:pt>
          <cx:pt idx="6270">85</cx:pt>
          <cx:pt idx="6271">63</cx:pt>
          <cx:pt idx="6272">73</cx:pt>
          <cx:pt idx="6273">56</cx:pt>
          <cx:pt idx="6274">74</cx:pt>
          <cx:pt idx="6275">66</cx:pt>
          <cx:pt idx="6276">65</cx:pt>
          <cx:pt idx="6277">51</cx:pt>
          <cx:pt idx="6278">57</cx:pt>
          <cx:pt idx="6279">59</cx:pt>
          <cx:pt idx="6280">34</cx:pt>
          <cx:pt idx="6281">55</cx:pt>
          <cx:pt idx="6282">68</cx:pt>
          <cx:pt idx="6283">68</cx:pt>
          <cx:pt idx="6284">64</cx:pt>
          <cx:pt idx="6285">74</cx:pt>
          <cx:pt idx="6286">49</cx:pt>
          <cx:pt idx="6287">50</cx:pt>
          <cx:pt idx="6288">34</cx:pt>
          <cx:pt idx="6289">77</cx:pt>
          <cx:pt idx="6290">61</cx:pt>
          <cx:pt idx="6291">59</cx:pt>
          <cx:pt idx="6292">79</cx:pt>
          <cx:pt idx="6293">70</cx:pt>
          <cx:pt idx="6294">66</cx:pt>
          <cx:pt idx="6295">42</cx:pt>
          <cx:pt idx="6296">55</cx:pt>
          <cx:pt idx="6297">75</cx:pt>
          <cx:pt idx="6298">69</cx:pt>
          <cx:pt idx="6299">64</cx:pt>
          <cx:pt idx="6300">69</cx:pt>
          <cx:pt idx="6301">64</cx:pt>
          <cx:pt idx="6302">70</cx:pt>
          <cx:pt idx="6303">36</cx:pt>
          <cx:pt idx="6304">72</cx:pt>
          <cx:pt idx="6305">83</cx:pt>
          <cx:pt idx="6306">73</cx:pt>
          <cx:pt idx="6307">85</cx:pt>
          <cx:pt idx="6308">67</cx:pt>
          <cx:pt idx="6309">46</cx:pt>
          <cx:pt idx="6310">53</cx:pt>
          <cx:pt idx="6311">66</cx:pt>
          <cx:pt idx="6312">85</cx:pt>
          <cx:pt idx="6313">73</cx:pt>
          <cx:pt idx="6314">62</cx:pt>
          <cx:pt idx="6315">54</cx:pt>
          <cx:pt idx="6316">55</cx:pt>
          <cx:pt idx="6317">61</cx:pt>
          <cx:pt idx="6318">73</cx:pt>
          <cx:pt idx="6319">35</cx:pt>
          <cx:pt idx="6320">65</cx:pt>
          <cx:pt idx="6321">75</cx:pt>
          <cx:pt idx="6322">71</cx:pt>
          <cx:pt idx="6323">71</cx:pt>
          <cx:pt idx="6324">44</cx:pt>
          <cx:pt idx="6325">74</cx:pt>
          <cx:pt idx="6326">61</cx:pt>
          <cx:pt idx="6327">83</cx:pt>
          <cx:pt idx="6328">77</cx:pt>
          <cx:pt idx="6329">20</cx:pt>
          <cx:pt idx="6330">73</cx:pt>
          <cx:pt idx="6331">22</cx:pt>
          <cx:pt idx="6332">74</cx:pt>
          <cx:pt idx="6333">84</cx:pt>
          <cx:pt idx="6334">54</cx:pt>
          <cx:pt idx="6335">53</cx:pt>
          <cx:pt idx="6336">72</cx:pt>
          <cx:pt idx="6337">60</cx:pt>
          <cx:pt idx="6338">67</cx:pt>
          <cx:pt idx="6339">19</cx:pt>
          <cx:pt idx="6340">81</cx:pt>
          <cx:pt idx="6341">65</cx:pt>
          <cx:pt idx="6342">65</cx:pt>
          <cx:pt idx="6343">51</cx:pt>
          <cx:pt idx="6344">68</cx:pt>
          <cx:pt idx="6345">39</cx:pt>
          <cx:pt idx="6346">38</cx:pt>
          <cx:pt idx="6347">73</cx:pt>
          <cx:pt idx="6348">67</cx:pt>
          <cx:pt idx="6349">65</cx:pt>
          <cx:pt idx="6350">70</cx:pt>
          <cx:pt idx="6351">67</cx:pt>
          <cx:pt idx="6352">53</cx:pt>
          <cx:pt idx="6353">60</cx:pt>
          <cx:pt idx="6354">53</cx:pt>
          <cx:pt idx="6355">40</cx:pt>
          <cx:pt idx="6356">77</cx:pt>
          <cx:pt idx="6357">30</cx:pt>
          <cx:pt idx="6358">26</cx:pt>
          <cx:pt idx="6359">71</cx:pt>
          <cx:pt idx="6360">65</cx:pt>
          <cx:pt idx="6361">80</cx:pt>
          <cx:pt idx="6362">60</cx:pt>
          <cx:pt idx="6363">79</cx:pt>
          <cx:pt idx="6364">71</cx:pt>
          <cx:pt idx="6365">75</cx:pt>
          <cx:pt idx="6366">79</cx:pt>
          <cx:pt idx="6367">73</cx:pt>
          <cx:pt idx="6368">70</cx:pt>
          <cx:pt idx="6369">33</cx:pt>
          <cx:pt idx="6370">65</cx:pt>
          <cx:pt idx="6371">37</cx:pt>
          <cx:pt idx="6372">60</cx:pt>
          <cx:pt idx="6373">29</cx:pt>
          <cx:pt idx="6374">67</cx:pt>
          <cx:pt idx="6375">86</cx:pt>
          <cx:pt idx="6376">82</cx:pt>
          <cx:pt idx="6377">87</cx:pt>
          <cx:pt idx="6378">23</cx:pt>
          <cx:pt idx="6379">33</cx:pt>
          <cx:pt idx="6380">79</cx:pt>
          <cx:pt idx="6381">78</cx:pt>
          <cx:pt idx="6382">69</cx:pt>
          <cx:pt idx="6383">72</cx:pt>
          <cx:pt idx="6384">64</cx:pt>
          <cx:pt idx="6385">78</cx:pt>
          <cx:pt idx="6386">78</cx:pt>
          <cx:pt idx="6387">57</cx:pt>
          <cx:pt idx="6388">72</cx:pt>
          <cx:pt idx="6389">79</cx:pt>
          <cx:pt idx="6390">44</cx:pt>
          <cx:pt idx="6391">40</cx:pt>
          <cx:pt idx="6392">75</cx:pt>
          <cx:pt idx="6393">69</cx:pt>
          <cx:pt idx="6394">77</cx:pt>
          <cx:pt idx="6395">51</cx:pt>
          <cx:pt idx="6396">74</cx:pt>
          <cx:pt idx="6397">71</cx:pt>
          <cx:pt idx="6398">66</cx:pt>
          <cx:pt idx="6399">51</cx:pt>
          <cx:pt idx="6400">76</cx:pt>
          <cx:pt idx="6401">72</cx:pt>
          <cx:pt idx="6402">77</cx:pt>
          <cx:pt idx="6403">75</cx:pt>
          <cx:pt idx="6404">67</cx:pt>
          <cx:pt idx="6405">72</cx:pt>
          <cx:pt idx="6406">66</cx:pt>
          <cx:pt idx="6407">75</cx:pt>
          <cx:pt idx="6408">83</cx:pt>
          <cx:pt idx="6409">68</cx:pt>
          <cx:pt idx="6410">68</cx:pt>
          <cx:pt idx="6411">73</cx:pt>
          <cx:pt idx="6412">87</cx:pt>
          <cx:pt idx="6413">77</cx:pt>
          <cx:pt idx="6414">55</cx:pt>
          <cx:pt idx="6415">72</cx:pt>
          <cx:pt idx="6416">67</cx:pt>
          <cx:pt idx="6417">76</cx:pt>
          <cx:pt idx="6418">72</cx:pt>
          <cx:pt idx="6419">75</cx:pt>
          <cx:pt idx="6420">26</cx:pt>
          <cx:pt idx="6421">73</cx:pt>
          <cx:pt idx="6422">81</cx:pt>
          <cx:pt idx="6423">90</cx:pt>
          <cx:pt idx="6424">84</cx:pt>
          <cx:pt idx="6425">69</cx:pt>
          <cx:pt idx="6426">81</cx:pt>
          <cx:pt idx="6427">38</cx:pt>
          <cx:pt idx="6428">75</cx:pt>
          <cx:pt idx="6429">68</cx:pt>
          <cx:pt idx="6430">87</cx:pt>
          <cx:pt idx="6431">75</cx:pt>
          <cx:pt idx="6432">56</cx:pt>
          <cx:pt idx="6433">74</cx:pt>
          <cx:pt idx="6434">63</cx:pt>
          <cx:pt idx="6435">66</cx:pt>
          <cx:pt idx="6436">54</cx:pt>
          <cx:pt idx="6437">73</cx:pt>
          <cx:pt idx="6438">81</cx:pt>
          <cx:pt idx="6439">72</cx:pt>
          <cx:pt idx="6440">74</cx:pt>
          <cx:pt idx="6441">76</cx:pt>
          <cx:pt idx="6442">76</cx:pt>
          <cx:pt idx="6443">74</cx:pt>
          <cx:pt idx="6444">85</cx:pt>
          <cx:pt idx="6445">92</cx:pt>
          <cx:pt idx="6446">85</cx:pt>
          <cx:pt idx="6447">75</cx:pt>
          <cx:pt idx="6448">72</cx:pt>
          <cx:pt idx="6449">55</cx:pt>
          <cx:pt idx="6450">27</cx:pt>
          <cx:pt idx="6451">71</cx:pt>
          <cx:pt idx="6452">72</cx:pt>
          <cx:pt idx="6453">72</cx:pt>
          <cx:pt idx="6454">45</cx:pt>
          <cx:pt idx="6455">71</cx:pt>
          <cx:pt idx="6456">77</cx:pt>
          <cx:pt idx="6457">77</cx:pt>
          <cx:pt idx="6458">64</cx:pt>
          <cx:pt idx="6459">80</cx:pt>
          <cx:pt idx="6460">78</cx:pt>
          <cx:pt idx="6461">72</cx:pt>
          <cx:pt idx="6462">83</cx:pt>
          <cx:pt idx="6463">75</cx:pt>
          <cx:pt idx="6464">77</cx:pt>
          <cx:pt idx="6465">84</cx:pt>
          <cx:pt idx="6466">55</cx:pt>
          <cx:pt idx="6467">77</cx:pt>
          <cx:pt idx="6468">79</cx:pt>
          <cx:pt idx="6469">82</cx:pt>
          <cx:pt idx="6470">70</cx:pt>
          <cx:pt idx="6471">81</cx:pt>
          <cx:pt idx="6472">81</cx:pt>
          <cx:pt idx="6473">77</cx:pt>
          <cx:pt idx="6474">75</cx:pt>
          <cx:pt idx="6475">66</cx:pt>
          <cx:pt idx="6476">75</cx:pt>
          <cx:pt idx="6477">81</cx:pt>
          <cx:pt idx="6478">80</cx:pt>
          <cx:pt idx="6479">80</cx:pt>
          <cx:pt idx="6480">68</cx:pt>
          <cx:pt idx="6481">75</cx:pt>
          <cx:pt idx="6482">80</cx:pt>
          <cx:pt idx="6483">81</cx:pt>
          <cx:pt idx="6484">72</cx:pt>
          <cx:pt idx="6485">68</cx:pt>
          <cx:pt idx="6486">77</cx:pt>
          <cx:pt idx="6487">63</cx:pt>
          <cx:pt idx="6488">77</cx:pt>
          <cx:pt idx="6489">77</cx:pt>
          <cx:pt idx="6490">85</cx:pt>
          <cx:pt idx="6491">66</cx:pt>
          <cx:pt idx="6492">19</cx:pt>
          <cx:pt idx="6493">34</cx:pt>
          <cx:pt idx="6494">74</cx:pt>
          <cx:pt idx="6495">81</cx:pt>
          <cx:pt idx="6496">74</cx:pt>
          <cx:pt idx="6497">70</cx:pt>
          <cx:pt idx="6498">72</cx:pt>
          <cx:pt idx="6499">73</cx:pt>
          <cx:pt idx="6500">34</cx:pt>
          <cx:pt idx="6501">82</cx:pt>
          <cx:pt idx="6502">67</cx:pt>
          <cx:pt idx="6503">75</cx:pt>
          <cx:pt idx="6504">78</cx:pt>
          <cx:pt idx="6505">71</cx:pt>
          <cx:pt idx="6506">81</cx:pt>
          <cx:pt idx="6507">75</cx:pt>
          <cx:pt idx="6508">72</cx:pt>
          <cx:pt idx="6509">71</cx:pt>
          <cx:pt idx="6510">75</cx:pt>
          <cx:pt idx="6511">73</cx:pt>
          <cx:pt idx="6512">36</cx:pt>
          <cx:pt idx="6513">77</cx:pt>
          <cx:pt idx="6514">76</cx:pt>
          <cx:pt idx="6515">66</cx:pt>
          <cx:pt idx="6516">53</cx:pt>
          <cx:pt idx="6517">75</cx:pt>
          <cx:pt idx="6518">74</cx:pt>
          <cx:pt idx="6519">36</cx:pt>
          <cx:pt idx="6520">70</cx:pt>
          <cx:pt idx="6521">78</cx:pt>
          <cx:pt idx="6522">74</cx:pt>
          <cx:pt idx="6523">78</cx:pt>
          <cx:pt idx="6524">67</cx:pt>
          <cx:pt idx="6525">62</cx:pt>
          <cx:pt idx="6526">69</cx:pt>
          <cx:pt idx="6527">79</cx:pt>
          <cx:pt idx="6528">28</cx:pt>
          <cx:pt idx="6529">62</cx:pt>
          <cx:pt idx="6530">71</cx:pt>
          <cx:pt idx="6531">74</cx:pt>
          <cx:pt idx="6532">59</cx:pt>
          <cx:pt idx="6533">81</cx:pt>
          <cx:pt idx="6534">68</cx:pt>
          <cx:pt idx="6535">66</cx:pt>
          <cx:pt idx="6536">74</cx:pt>
          <cx:pt idx="6537">65</cx:pt>
          <cx:pt idx="6538">69</cx:pt>
          <cx:pt idx="6539">76</cx:pt>
          <cx:pt idx="6540">69</cx:pt>
          <cx:pt idx="6541">69</cx:pt>
          <cx:pt idx="6542">67</cx:pt>
          <cx:pt idx="6543">70</cx:pt>
          <cx:pt idx="6544">70</cx:pt>
          <cx:pt idx="6545">73</cx:pt>
          <cx:pt idx="6546">74</cx:pt>
          <cx:pt idx="6547">69</cx:pt>
          <cx:pt idx="6548">71</cx:pt>
          <cx:pt idx="6549">70</cx:pt>
          <cx:pt idx="6550">76</cx:pt>
          <cx:pt idx="6551">68</cx:pt>
          <cx:pt idx="6552">72</cx:pt>
          <cx:pt idx="6553">30</cx:pt>
          <cx:pt idx="6554">71</cx:pt>
          <cx:pt idx="6555">72</cx:pt>
          <cx:pt idx="6556">67</cx:pt>
          <cx:pt idx="6557">69</cx:pt>
          <cx:pt idx="6558">66</cx:pt>
          <cx:pt idx="6559">76</cx:pt>
          <cx:pt idx="6560">71</cx:pt>
          <cx:pt idx="6561">54</cx:pt>
          <cx:pt idx="6562">71</cx:pt>
          <cx:pt idx="6563">85</cx:pt>
          <cx:pt idx="6564">74</cx:pt>
          <cx:pt idx="6565">76</cx:pt>
          <cx:pt idx="6566">68</cx:pt>
          <cx:pt idx="6567">72</cx:pt>
          <cx:pt idx="6568">37</cx:pt>
          <cx:pt idx="6569">78</cx:pt>
          <cx:pt idx="6570">78</cx:pt>
          <cx:pt idx="6571">87</cx:pt>
          <cx:pt idx="6572">90</cx:pt>
          <cx:pt idx="6573">79</cx:pt>
          <cx:pt idx="6574">71</cx:pt>
          <cx:pt idx="6575">86</cx:pt>
          <cx:pt idx="6576">90</cx:pt>
          <cx:pt idx="6577">67</cx:pt>
          <cx:pt idx="6578">84</cx:pt>
          <cx:pt idx="6579">77</cx:pt>
          <cx:pt idx="6580">80</cx:pt>
          <cx:pt idx="6581">35</cx:pt>
          <cx:pt idx="6582">87</cx:pt>
          <cx:pt idx="6583">68</cx:pt>
          <cx:pt idx="6584">82</cx:pt>
          <cx:pt idx="6585">61</cx:pt>
          <cx:pt idx="6586">73</cx:pt>
          <cx:pt idx="6587">91</cx:pt>
          <cx:pt idx="6588">67</cx:pt>
          <cx:pt idx="6589">18</cx:pt>
          <cx:pt idx="6590">42</cx:pt>
          <cx:pt idx="6591">52</cx:pt>
          <cx:pt idx="6592">70</cx:pt>
          <cx:pt idx="6593">60</cx:pt>
          <cx:pt idx="6594">72</cx:pt>
          <cx:pt idx="6595">80</cx:pt>
          <cx:pt idx="6596">63</cx:pt>
          <cx:pt idx="6597">59</cx:pt>
          <cx:pt idx="6598">37</cx:pt>
          <cx:pt idx="6599">76</cx:pt>
          <cx:pt idx="6600">59</cx:pt>
          <cx:pt idx="6601">83</cx:pt>
          <cx:pt idx="6602">70</cx:pt>
          <cx:pt idx="6603">30</cx:pt>
          <cx:pt idx="6604">72</cx:pt>
          <cx:pt idx="6605">74</cx:pt>
          <cx:pt idx="6606">72</cx:pt>
          <cx:pt idx="6607">71</cx:pt>
          <cx:pt idx="6608">66</cx:pt>
          <cx:pt idx="6609">60</cx:pt>
          <cx:pt idx="6610">57</cx:pt>
          <cx:pt idx="6611">84</cx:pt>
          <cx:pt idx="6612">15</cx:pt>
          <cx:pt idx="6613">73</cx:pt>
          <cx:pt idx="6614">66</cx:pt>
          <cx:pt idx="6615">67</cx:pt>
          <cx:pt idx="6616">54</cx:pt>
          <cx:pt idx="6617">77</cx:pt>
          <cx:pt idx="6618">55</cx:pt>
          <cx:pt idx="6619">79</cx:pt>
          <cx:pt idx="6620">68</cx:pt>
          <cx:pt idx="6621">64</cx:pt>
          <cx:pt idx="6622">55</cx:pt>
          <cx:pt idx="6623">86</cx:pt>
          <cx:pt idx="6624">22</cx:pt>
          <cx:pt idx="6625">74</cx:pt>
          <cx:pt idx="6626">84</cx:pt>
          <cx:pt idx="6627">54</cx:pt>
          <cx:pt idx="6628">53</cx:pt>
          <cx:pt idx="6629">72</cx:pt>
          <cx:pt idx="6630">65</cx:pt>
          <cx:pt idx="6631">60</cx:pt>
          <cx:pt idx="6632">67</cx:pt>
          <cx:pt idx="6633">19</cx:pt>
          <cx:pt idx="6634">81</cx:pt>
          <cx:pt idx="6635">65</cx:pt>
          <cx:pt idx="6636">65</cx:pt>
          <cx:pt idx="6637">68</cx:pt>
          <cx:pt idx="6638">53</cx:pt>
          <cx:pt idx="6639">59</cx:pt>
          <cx:pt idx="6640">83</cx:pt>
          <cx:pt idx="6641">86</cx:pt>
          <cx:pt idx="6642">78</cx:pt>
          <cx:pt idx="6643">39</cx:pt>
          <cx:pt idx="6644">38</cx:pt>
          <cx:pt idx="6645">73</cx:pt>
          <cx:pt idx="6646">67</cx:pt>
          <cx:pt idx="6647">65</cx:pt>
          <cx:pt idx="6648">73</cx:pt>
          <cx:pt idx="6649">70</cx:pt>
          <cx:pt idx="6650">64</cx:pt>
          <cx:pt idx="6651">53</cx:pt>
          <cx:pt idx="6652">60</cx:pt>
          <cx:pt idx="6653">53</cx:pt>
          <cx:pt idx="6654">68</cx:pt>
          <cx:pt idx="6655">68</cx:pt>
          <cx:pt idx="6656">73</cx:pt>
          <cx:pt idx="6657">65</cx:pt>
          <cx:pt idx="6658">68</cx:pt>
          <cx:pt idx="6659">81</cx:pt>
          <cx:pt idx="6660">59</cx:pt>
          <cx:pt idx="6661">68</cx:pt>
          <cx:pt idx="6662">83</cx:pt>
          <cx:pt idx="6663">67</cx:pt>
          <cx:pt idx="6664">63</cx:pt>
          <cx:pt idx="6665">67</cx:pt>
          <cx:pt idx="6666">45</cx:pt>
          <cx:pt idx="6667">68</cx:pt>
          <cx:pt idx="6668">52</cx:pt>
          <cx:pt idx="6669">66</cx:pt>
          <cx:pt idx="6670">77</cx:pt>
          <cx:pt idx="6671">72</cx:pt>
          <cx:pt idx="6672">82</cx:pt>
          <cx:pt idx="6673">65</cx:pt>
          <cx:pt idx="6674">39</cx:pt>
          <cx:pt idx="6675">70</cx:pt>
          <cx:pt idx="6676">44</cx:pt>
          <cx:pt idx="6677">73</cx:pt>
          <cx:pt idx="6678">77</cx:pt>
          <cx:pt idx="6679">72</cx:pt>
          <cx:pt idx="6680">65</cx:pt>
          <cx:pt idx="6681">61</cx:pt>
          <cx:pt idx="6682">42</cx:pt>
          <cx:pt idx="6683">65</cx:pt>
          <cx:pt idx="6684">60</cx:pt>
          <cx:pt idx="6685">38</cx:pt>
          <cx:pt idx="6686">69</cx:pt>
          <cx:pt idx="6687">72</cx:pt>
          <cx:pt idx="6688">40</cx:pt>
          <cx:pt idx="6689">71</cx:pt>
          <cx:pt idx="6690">84</cx:pt>
          <cx:pt idx="6691">24</cx:pt>
          <cx:pt idx="6692">69</cx:pt>
          <cx:pt idx="6693">71</cx:pt>
          <cx:pt idx="6694">23</cx:pt>
          <cx:pt idx="6695">47</cx:pt>
          <cx:pt idx="6696">75</cx:pt>
          <cx:pt idx="6697">76</cx:pt>
          <cx:pt idx="6698">70</cx:pt>
          <cx:pt idx="6699">88</cx:pt>
          <cx:pt idx="6700">61</cx:pt>
          <cx:pt idx="6701">31</cx:pt>
          <cx:pt idx="6702">67</cx:pt>
          <cx:pt idx="6703">63</cx:pt>
          <cx:pt idx="6704">54</cx:pt>
          <cx:pt idx="6705">64</cx:pt>
          <cx:pt idx="6706">81</cx:pt>
          <cx:pt idx="6707">57</cx:pt>
          <cx:pt idx="6708">79</cx:pt>
          <cx:pt idx="6709">53</cx:pt>
          <cx:pt idx="6710">70</cx:pt>
          <cx:pt idx="6711">65</cx:pt>
          <cx:pt idx="6712">68</cx:pt>
          <cx:pt idx="6713">63</cx:pt>
          <cx:pt idx="6714">59</cx:pt>
          <cx:pt idx="6715">55</cx:pt>
          <cx:pt idx="6716">61</cx:pt>
          <cx:pt idx="6717">73</cx:pt>
          <cx:pt idx="6718">69</cx:pt>
          <cx:pt idx="6719">55</cx:pt>
          <cx:pt idx="6720">71</cx:pt>
          <cx:pt idx="6721">28</cx:pt>
          <cx:pt idx="6722">19</cx:pt>
          <cx:pt idx="6723">74</cx:pt>
          <cx:pt idx="6724">68</cx:pt>
          <cx:pt idx="6725">69</cx:pt>
          <cx:pt idx="6726">58</cx:pt>
          <cx:pt idx="6727">70</cx:pt>
          <cx:pt idx="6728">66</cx:pt>
          <cx:pt idx="6729">80</cx:pt>
          <cx:pt idx="6730">60</cx:pt>
          <cx:pt idx="6731">72</cx:pt>
          <cx:pt idx="6732">83</cx:pt>
          <cx:pt idx="6733">66</cx:pt>
          <cx:pt idx="6734">65</cx:pt>
          <cx:pt idx="6735">61</cx:pt>
          <cx:pt idx="6736">48</cx:pt>
          <cx:pt idx="6737">67</cx:pt>
          <cx:pt idx="6738">63</cx:pt>
          <cx:pt idx="6739">78</cx:pt>
          <cx:pt idx="6740">32</cx:pt>
          <cx:pt idx="6741">64</cx:pt>
          <cx:pt idx="6742">65</cx:pt>
          <cx:pt idx="6743">74</cx:pt>
          <cx:pt idx="6744">83</cx:pt>
          <cx:pt idx="6745">55</cx:pt>
          <cx:pt idx="6746">51</cx:pt>
          <cx:pt idx="6747">63</cx:pt>
          <cx:pt idx="6748">75</cx:pt>
          <cx:pt idx="6749">76</cx:pt>
          <cx:pt idx="6750">80</cx:pt>
          <cx:pt idx="6751">74</cx:pt>
          <cx:pt idx="6752">67</cx:pt>
          <cx:pt idx="6753">75</cx:pt>
          <cx:pt idx="6754">65</cx:pt>
          <cx:pt idx="6755">70</cx:pt>
          <cx:pt idx="6756">61</cx:pt>
          <cx:pt idx="6757">66</cx:pt>
          <cx:pt idx="6758">85</cx:pt>
          <cx:pt idx="6759">72</cx:pt>
          <cx:pt idx="6760">69</cx:pt>
          <cx:pt idx="6761">67</cx:pt>
          <cx:pt idx="6762">69</cx:pt>
          <cx:pt idx="6763">55</cx:pt>
          <cx:pt idx="6764">64</cx:pt>
          <cx:pt idx="6765">42</cx:pt>
          <cx:pt idx="6766">72</cx:pt>
          <cx:pt idx="6767">57</cx:pt>
          <cx:pt idx="6768">71</cx:pt>
          <cx:pt idx="6769">75</cx:pt>
          <cx:pt idx="6770">78</cx:pt>
          <cx:pt idx="6771">75</cx:pt>
          <cx:pt idx="6772">74</cx:pt>
          <cx:pt idx="6773">91</cx:pt>
          <cx:pt idx="6774">79</cx:pt>
          <cx:pt idx="6775">66</cx:pt>
          <cx:pt idx="6776">68</cx:pt>
          <cx:pt idx="6777">66</cx:pt>
          <cx:pt idx="6778">65</cx:pt>
          <cx:pt idx="6779">32</cx:pt>
          <cx:pt idx="6780">69</cx:pt>
          <cx:pt idx="6781">71</cx:pt>
          <cx:pt idx="6782">68</cx:pt>
          <cx:pt idx="6783">41</cx:pt>
          <cx:pt idx="6784">35</cx:pt>
          <cx:pt idx="6785">56</cx:pt>
          <cx:pt idx="6786">60</cx:pt>
          <cx:pt idx="6787">35</cx:pt>
          <cx:pt idx="6788">88</cx:pt>
          <cx:pt idx="6789">80</cx:pt>
          <cx:pt idx="6790">74</cx:pt>
          <cx:pt idx="6791">75</cx:pt>
          <cx:pt idx="6792">79</cx:pt>
          <cx:pt idx="6793">79</cx:pt>
          <cx:pt idx="6794">67</cx:pt>
          <cx:pt idx="6795">60</cx:pt>
          <cx:pt idx="6796">65</cx:pt>
          <cx:pt idx="6797">87</cx:pt>
          <cx:pt idx="6798">64</cx:pt>
          <cx:pt idx="6799">28</cx:pt>
          <cx:pt idx="6800">68</cx:pt>
          <cx:pt idx="6801">64</cx:pt>
          <cx:pt idx="6802">62</cx:pt>
          <cx:pt idx="6803">73</cx:pt>
          <cx:pt idx="6804">67</cx:pt>
          <cx:pt idx="6805">66</cx:pt>
          <cx:pt idx="6806">66</cx:pt>
          <cx:pt idx="6807">70</cx:pt>
          <cx:pt idx="6808">51</cx:pt>
          <cx:pt idx="6809">65</cx:pt>
          <cx:pt idx="6810">67</cx:pt>
          <cx:pt idx="6811">80</cx:pt>
          <cx:pt idx="6812">45</cx:pt>
          <cx:pt idx="6813">90</cx:pt>
          <cx:pt idx="6814">68</cx:pt>
          <cx:pt idx="6815">63</cx:pt>
          <cx:pt idx="6816">59</cx:pt>
          <cx:pt idx="6817">59</cx:pt>
          <cx:pt idx="6818">70</cx:pt>
          <cx:pt idx="6819">65</cx:pt>
          <cx:pt idx="6820">53</cx:pt>
          <cx:pt idx="6821">66</cx:pt>
          <cx:pt idx="6822">59</cx:pt>
          <cx:pt idx="6823">67</cx:pt>
          <cx:pt idx="6824">33</cx:pt>
          <cx:pt idx="6825">59</cx:pt>
          <cx:pt idx="6826">68</cx:pt>
          <cx:pt idx="6827">66</cx:pt>
          <cx:pt idx="6828">72</cx:pt>
          <cx:pt idx="6829">72</cx:pt>
          <cx:pt idx="6830">73</cx:pt>
          <cx:pt idx="6831">31</cx:pt>
          <cx:pt idx="6832">78</cx:pt>
          <cx:pt idx="6833">71</cx:pt>
          <cx:pt idx="6834">72</cx:pt>
          <cx:pt idx="6835">74</cx:pt>
          <cx:pt idx="6836">70</cx:pt>
          <cx:pt idx="6837">66</cx:pt>
          <cx:pt idx="6838">71</cx:pt>
          <cx:pt idx="6839">65</cx:pt>
          <cx:pt idx="6840">66</cx:pt>
          <cx:pt idx="6841">31</cx:pt>
          <cx:pt idx="6842">29</cx:pt>
          <cx:pt idx="6843">65</cx:pt>
          <cx:pt idx="6844">69</cx:pt>
          <cx:pt idx="6845">70</cx:pt>
          <cx:pt idx="6846">89</cx:pt>
          <cx:pt idx="6847">71</cx:pt>
          <cx:pt idx="6848">57</cx:pt>
          <cx:pt idx="6849">58</cx:pt>
          <cx:pt idx="6850">76</cx:pt>
          <cx:pt idx="6851">57</cx:pt>
          <cx:pt idx="6852">66</cx:pt>
          <cx:pt idx="6853">58</cx:pt>
          <cx:pt idx="6854">77</cx:pt>
          <cx:pt idx="6855">75</cx:pt>
          <cx:pt idx="6856">36</cx:pt>
          <cx:pt idx="6857">79</cx:pt>
          <cx:pt idx="6858">68</cx:pt>
          <cx:pt idx="6859">80</cx:pt>
          <cx:pt idx="6860">77</cx:pt>
          <cx:pt idx="6861">67</cx:pt>
          <cx:pt idx="6862">69</cx:pt>
          <cx:pt idx="6863">75</cx:pt>
          <cx:pt idx="6864">32</cx:pt>
          <cx:pt idx="6865">41</cx:pt>
          <cx:pt idx="6866">67</cx:pt>
          <cx:pt idx="6867">71</cx:pt>
          <cx:pt idx="6868">59</cx:pt>
          <cx:pt idx="6869">65</cx:pt>
          <cx:pt idx="6870">66</cx:pt>
          <cx:pt idx="6871">71</cx:pt>
          <cx:pt idx="6872">68</cx:pt>
          <cx:pt idx="6873">60</cx:pt>
          <cx:pt idx="6874">56</cx:pt>
          <cx:pt idx="6875">56</cx:pt>
          <cx:pt idx="6876">62</cx:pt>
          <cx:pt idx="6877">67</cx:pt>
          <cx:pt idx="6878">63</cx:pt>
          <cx:pt idx="6879">86</cx:pt>
          <cx:pt idx="6880">71</cx:pt>
          <cx:pt idx="6881">77</cx:pt>
          <cx:pt idx="6882">28</cx:pt>
          <cx:pt idx="6883">75</cx:pt>
          <cx:pt idx="6884">67</cx:pt>
          <cx:pt idx="6885">64</cx:pt>
          <cx:pt idx="6886">39</cx:pt>
          <cx:pt idx="6887">54</cx:pt>
          <cx:pt idx="6888">80</cx:pt>
          <cx:pt idx="6889">73</cx:pt>
          <cx:pt idx="6890">66</cx:pt>
          <cx:pt idx="6891">70</cx:pt>
          <cx:pt idx="6892">81</cx:pt>
          <cx:pt idx="6893">62</cx:pt>
          <cx:pt idx="6894">82</cx:pt>
          <cx:pt idx="6895">79</cx:pt>
          <cx:pt idx="6896">69</cx:pt>
          <cx:pt idx="6897">67</cx:pt>
          <cx:pt idx="6898">67</cx:pt>
          <cx:pt idx="6899">73</cx:pt>
          <cx:pt idx="6900">58</cx:pt>
          <cx:pt idx="6901">65</cx:pt>
          <cx:pt idx="6902">54</cx:pt>
          <cx:pt idx="6903">72</cx:pt>
          <cx:pt idx="6904">72</cx:pt>
          <cx:pt idx="6905">57</cx:pt>
          <cx:pt idx="6906">23</cx:pt>
          <cx:pt idx="6907">57</cx:pt>
          <cx:pt idx="6908">62</cx:pt>
          <cx:pt idx="6909">74</cx:pt>
          <cx:pt idx="6910">90</cx:pt>
          <cx:pt idx="6911">74</cx:pt>
          <cx:pt idx="6912">64</cx:pt>
          <cx:pt idx="6913">80</cx:pt>
          <cx:pt idx="6914">60</cx:pt>
          <cx:pt idx="6915">67</cx:pt>
          <cx:pt idx="6916">17</cx:pt>
          <cx:pt idx="6917">69</cx:pt>
          <cx:pt idx="6918">67</cx:pt>
          <cx:pt idx="6919">66</cx:pt>
          <cx:pt idx="6920">66</cx:pt>
          <cx:pt idx="6921">69</cx:pt>
          <cx:pt idx="6922">82</cx:pt>
          <cx:pt idx="6923">32</cx:pt>
          <cx:pt idx="6924">60</cx:pt>
          <cx:pt idx="6925">71</cx:pt>
          <cx:pt idx="6926">27</cx:pt>
          <cx:pt idx="6927">74</cx:pt>
          <cx:pt idx="6928">53</cx:pt>
          <cx:pt idx="6929">66</cx:pt>
          <cx:pt idx="6930">83</cx:pt>
          <cx:pt idx="6931">31</cx:pt>
          <cx:pt idx="6932">70</cx:pt>
          <cx:pt idx="6933">73</cx:pt>
          <cx:pt idx="6934">80</cx:pt>
          <cx:pt idx="6935">59</cx:pt>
          <cx:pt idx="6936">55</cx:pt>
          <cx:pt idx="6937">59</cx:pt>
          <cx:pt idx="6938">77</cx:pt>
          <cx:pt idx="6939">71</cx:pt>
          <cx:pt idx="6940">72</cx:pt>
          <cx:pt idx="6941">61</cx:pt>
          <cx:pt idx="6942">66</cx:pt>
          <cx:pt idx="6943">72</cx:pt>
          <cx:pt idx="6944">69</cx:pt>
          <cx:pt idx="6945">91</cx:pt>
          <cx:pt idx="6946">73</cx:pt>
          <cx:pt idx="6947">84</cx:pt>
          <cx:pt idx="6948">64</cx:pt>
          <cx:pt idx="6949">75</cx:pt>
          <cx:pt idx="6950">73</cx:pt>
          <cx:pt idx="6951">50</cx:pt>
          <cx:pt idx="6952">64</cx:pt>
          <cx:pt idx="6953">71</cx:pt>
          <cx:pt idx="6954">66</cx:pt>
          <cx:pt idx="6955">67</cx:pt>
          <cx:pt idx="6956">76</cx:pt>
          <cx:pt idx="6957">77</cx:pt>
          <cx:pt idx="6958">75</cx:pt>
          <cx:pt idx="6959">64</cx:pt>
          <cx:pt idx="6960">60</cx:pt>
          <cx:pt idx="6961">71</cx:pt>
          <cx:pt idx="6962">70</cx:pt>
          <cx:pt idx="6963">84</cx:pt>
          <cx:pt idx="6964">70</cx:pt>
          <cx:pt idx="6965">28</cx:pt>
          <cx:pt idx="6966">60</cx:pt>
          <cx:pt idx="6967">72</cx:pt>
          <cx:pt idx="6968">81</cx:pt>
          <cx:pt idx="6969">66</cx:pt>
          <cx:pt idx="6970">52</cx:pt>
          <cx:pt idx="6971">69</cx:pt>
          <cx:pt idx="6972">78</cx:pt>
          <cx:pt idx="6973">67</cx:pt>
          <cx:pt idx="6974">79</cx:pt>
          <cx:pt idx="6975">81</cx:pt>
          <cx:pt idx="6976">53</cx:pt>
          <cx:pt idx="6977">60</cx:pt>
          <cx:pt idx="6978">79</cx:pt>
          <cx:pt idx="6979">58</cx:pt>
          <cx:pt idx="6980">65</cx:pt>
          <cx:pt idx="6981">74</cx:pt>
          <cx:pt idx="6982">78</cx:pt>
          <cx:pt idx="6983">83</cx:pt>
          <cx:pt idx="6984">76</cx:pt>
          <cx:pt idx="6985">68</cx:pt>
          <cx:pt idx="6986">71</cx:pt>
          <cx:pt idx="6987">77</cx:pt>
          <cx:pt idx="6988">71</cx:pt>
          <cx:pt idx="6989">86</cx:pt>
          <cx:pt idx="6990">73</cx:pt>
          <cx:pt idx="6991">25</cx:pt>
          <cx:pt idx="6992">83</cx:pt>
          <cx:pt idx="6993">28</cx:pt>
          <cx:pt idx="6994">62</cx:pt>
          <cx:pt idx="6995">78</cx:pt>
          <cx:pt idx="6996">71</cx:pt>
          <cx:pt idx="6997">71</cx:pt>
          <cx:pt idx="6998">26</cx:pt>
          <cx:pt idx="6999">76</cx:pt>
          <cx:pt idx="7000">28</cx:pt>
          <cx:pt idx="7001">80</cx:pt>
          <cx:pt idx="7002">76</cx:pt>
          <cx:pt idx="7003">60</cx:pt>
          <cx:pt idx="7004">31</cx:pt>
          <cx:pt idx="7005">73</cx:pt>
          <cx:pt idx="7006">49</cx:pt>
          <cx:pt idx="7007">61</cx:pt>
          <cx:pt idx="7008">83</cx:pt>
          <cx:pt idx="7009">70</cx:pt>
          <cx:pt idx="7010">60</cx:pt>
          <cx:pt idx="7011">57</cx:pt>
          <cx:pt idx="7012">61</cx:pt>
          <cx:pt idx="7013">71</cx:pt>
          <cx:pt idx="7014">77</cx:pt>
          <cx:pt idx="7015">62</cx:pt>
          <cx:pt idx="7016">61</cx:pt>
          <cx:pt idx="7017">30</cx:pt>
          <cx:pt idx="7018">75</cx:pt>
          <cx:pt idx="7019">85</cx:pt>
          <cx:pt idx="7020">45</cx:pt>
          <cx:pt idx="7021">74</cx:pt>
          <cx:pt idx="7022">65</cx:pt>
          <cx:pt idx="7023">69</cx:pt>
          <cx:pt idx="7024">55</cx:pt>
          <cx:pt idx="7025">74</cx:pt>
          <cx:pt idx="7026">68</cx:pt>
          <cx:pt idx="7027">72</cx:pt>
          <cx:pt idx="7028">70</cx:pt>
          <cx:pt idx="7029">88</cx:pt>
          <cx:pt idx="7030">73</cx:pt>
          <cx:pt idx="7031">64</cx:pt>
          <cx:pt idx="7032">60</cx:pt>
          <cx:pt idx="7033">93</cx:pt>
          <cx:pt idx="7034">68</cx:pt>
          <cx:pt idx="7035">65</cx:pt>
          <cx:pt idx="7036">76</cx:pt>
          <cx:pt idx="7037">80</cx:pt>
          <cx:pt idx="7038">78</cx:pt>
          <cx:pt idx="7039">51</cx:pt>
          <cx:pt idx="7040">58</cx:pt>
          <cx:pt idx="7041">74</cx:pt>
          <cx:pt idx="7042">63</cx:pt>
          <cx:pt idx="7043">84</cx:pt>
          <cx:pt idx="7044">64</cx:pt>
          <cx:pt idx="7045">70</cx:pt>
          <cx:pt idx="7046">34</cx:pt>
          <cx:pt idx="7047">78</cx:pt>
          <cx:pt idx="7048">65</cx:pt>
          <cx:pt idx="7049">73</cx:pt>
          <cx:pt idx="7050">82</cx:pt>
          <cx:pt idx="7051">62</cx:pt>
          <cx:pt idx="7052">35</cx:pt>
          <cx:pt idx="7053">71</cx:pt>
          <cx:pt idx="7054">73</cx:pt>
          <cx:pt idx="7055">66</cx:pt>
          <cx:pt idx="7056">76</cx:pt>
          <cx:pt idx="7057">91</cx:pt>
          <cx:pt idx="7058">75</cx:pt>
          <cx:pt idx="7059">42</cx:pt>
          <cx:pt idx="7060">73</cx:pt>
          <cx:pt idx="7061">68</cx:pt>
          <cx:pt idx="7062">65</cx:pt>
          <cx:pt idx="7063">75</cx:pt>
          <cx:pt idx="7064">84</cx:pt>
          <cx:pt idx="7065">62</cx:pt>
          <cx:pt idx="7066">64</cx:pt>
          <cx:pt idx="7067">72</cx:pt>
          <cx:pt idx="7068">59</cx:pt>
          <cx:pt idx="7069">83</cx:pt>
          <cx:pt idx="7070">49</cx:pt>
          <cx:pt idx="7071">64</cx:pt>
          <cx:pt idx="7072">77</cx:pt>
          <cx:pt idx="7073">67</cx:pt>
          <cx:pt idx="7074">70</cx:pt>
          <cx:pt idx="7075">59</cx:pt>
          <cx:pt idx="7076">75</cx:pt>
          <cx:pt idx="7077">62</cx:pt>
          <cx:pt idx="7078">64</cx:pt>
          <cx:pt idx="7079">82</cx:pt>
          <cx:pt idx="7080">67</cx:pt>
          <cx:pt idx="7081">71</cx:pt>
          <cx:pt idx="7082">66</cx:pt>
          <cx:pt idx="7083">73</cx:pt>
          <cx:pt idx="7084">79</cx:pt>
          <cx:pt idx="7085">74</cx:pt>
          <cx:pt idx="7086">78</cx:pt>
          <cx:pt idx="7087">74</cx:pt>
          <cx:pt idx="7088">75</cx:pt>
          <cx:pt idx="7089">72</cx:pt>
          <cx:pt idx="7090">60</cx:pt>
          <cx:pt idx="7091">70</cx:pt>
          <cx:pt idx="7092">54</cx:pt>
          <cx:pt idx="7093">63</cx:pt>
          <cx:pt idx="7094">88</cx:pt>
          <cx:pt idx="7095">68</cx:pt>
          <cx:pt idx="7096">86</cx:pt>
          <cx:pt idx="7097">61</cx:pt>
          <cx:pt idx="7098">71</cx:pt>
          <cx:pt idx="7099">57</cx:pt>
          <cx:pt idx="7100">86</cx:pt>
          <cx:pt idx="7101">54</cx:pt>
          <cx:pt idx="7102">77</cx:pt>
          <cx:pt idx="7103">62</cx:pt>
          <cx:pt idx="7104">67</cx:pt>
          <cx:pt idx="7105">78</cx:pt>
          <cx:pt idx="7106">72</cx:pt>
          <cx:pt idx="7107">20</cx:pt>
          <cx:pt idx="7108">76</cx:pt>
          <cx:pt idx="7109">72</cx:pt>
          <cx:pt idx="7110">62</cx:pt>
          <cx:pt idx="7111">25</cx:pt>
          <cx:pt idx="7112">44</cx:pt>
          <cx:pt idx="7113">62</cx:pt>
          <cx:pt idx="7114">64</cx:pt>
          <cx:pt idx="7115">56</cx:pt>
          <cx:pt idx="7116">83</cx:pt>
          <cx:pt idx="7117">72</cx:pt>
          <cx:pt idx="7118">91</cx:pt>
          <cx:pt idx="7119">84</cx:pt>
          <cx:pt idx="7120">47</cx:pt>
          <cx:pt idx="7121">34</cx:pt>
          <cx:pt idx="7122">38</cx:pt>
          <cx:pt idx="7123">68</cx:pt>
          <cx:pt idx="7124">26</cx:pt>
          <cx:pt idx="7125">81</cx:pt>
          <cx:pt idx="7126">80</cx:pt>
          <cx:pt idx="7127">78</cx:pt>
          <cx:pt idx="7128">78</cx:pt>
          <cx:pt idx="7129">74</cx:pt>
          <cx:pt idx="7130">80</cx:pt>
          <cx:pt idx="7131">75</cx:pt>
          <cx:pt idx="7132">65</cx:pt>
          <cx:pt idx="7133">80</cx:pt>
          <cx:pt idx="7134">64</cx:pt>
          <cx:pt idx="7135">48</cx:pt>
          <cx:pt idx="7136">78</cx:pt>
          <cx:pt idx="7137">77</cx:pt>
          <cx:pt idx="7138">75</cx:pt>
          <cx:pt idx="7139">60</cx:pt>
          <cx:pt idx="7140">75</cx:pt>
          <cx:pt idx="7141">37</cx:pt>
          <cx:pt idx="7142">25</cx:pt>
          <cx:pt idx="7143">67</cx:pt>
          <cx:pt idx="7144">62</cx:pt>
          <cx:pt idx="7145">73</cx:pt>
          <cx:pt idx="7146">72</cx:pt>
          <cx:pt idx="7147">76</cx:pt>
          <cx:pt idx="7148">84</cx:pt>
          <cx:pt idx="7149">80</cx:pt>
          <cx:pt idx="7150">61</cx:pt>
          <cx:pt idx="7151">82</cx:pt>
          <cx:pt idx="7152">61</cx:pt>
          <cx:pt idx="7153">74</cx:pt>
          <cx:pt idx="7154">57</cx:pt>
          <cx:pt idx="7155">66</cx:pt>
          <cx:pt idx="7156">78</cx:pt>
          <cx:pt idx="7157">70</cx:pt>
          <cx:pt idx="7158">61</cx:pt>
          <cx:pt idx="7159">77</cx:pt>
          <cx:pt idx="7160">79</cx:pt>
          <cx:pt idx="7161">82</cx:pt>
          <cx:pt idx="7162">60</cx:pt>
          <cx:pt idx="7163">66</cx:pt>
          <cx:pt idx="7164">26</cx:pt>
          <cx:pt idx="7165">83</cx:pt>
          <cx:pt idx="7166">48</cx:pt>
          <cx:pt idx="7167">68</cx:pt>
          <cx:pt idx="7168">64</cx:pt>
          <cx:pt idx="7169">67</cx:pt>
          <cx:pt idx="7170">75</cx:pt>
          <cx:pt idx="7171">63</cx:pt>
          <cx:pt idx="7172">52</cx:pt>
          <cx:pt idx="7173">72</cx:pt>
          <cx:pt idx="7174">35</cx:pt>
          <cx:pt idx="7175">35</cx:pt>
          <cx:pt idx="7176">31</cx:pt>
          <cx:pt idx="7177">75</cx:pt>
          <cx:pt idx="7178">67</cx:pt>
          <cx:pt idx="7179">85</cx:pt>
          <cx:pt idx="7180">78</cx:pt>
          <cx:pt idx="7181">26</cx:pt>
          <cx:pt idx="7182">63</cx:pt>
          <cx:pt idx="7183">64</cx:pt>
          <cx:pt idx="7184">77</cx:pt>
          <cx:pt idx="7185">86</cx:pt>
          <cx:pt idx="7186">77</cx:pt>
          <cx:pt idx="7187">60</cx:pt>
          <cx:pt idx="7188">18</cx:pt>
          <cx:pt idx="7189">85</cx:pt>
          <cx:pt idx="7190">65</cx:pt>
          <cx:pt idx="7191">38</cx:pt>
          <cx:pt idx="7192">72</cx:pt>
          <cx:pt idx="7193">71</cx:pt>
          <cx:pt idx="7194">70</cx:pt>
          <cx:pt idx="7195">48</cx:pt>
          <cx:pt idx="7196">76</cx:pt>
          <cx:pt idx="7197">77</cx:pt>
          <cx:pt idx="7198">65</cx:pt>
          <cx:pt idx="7199">78</cx:pt>
          <cx:pt idx="7200">67</cx:pt>
          <cx:pt idx="7201">66</cx:pt>
          <cx:pt idx="7202">79</cx:pt>
          <cx:pt idx="7203">65</cx:pt>
          <cx:pt idx="7204">78</cx:pt>
          <cx:pt idx="7205">61</cx:pt>
          <cx:pt idx="7206">74</cx:pt>
          <cx:pt idx="7207">70</cx:pt>
          <cx:pt idx="7208">71</cx:pt>
          <cx:pt idx="7209">72</cx:pt>
          <cx:pt idx="7210">63</cx:pt>
          <cx:pt idx="7211">67</cx:pt>
          <cx:pt idx="7212">73</cx:pt>
          <cx:pt idx="7213">63</cx:pt>
          <cx:pt idx="7214">64</cx:pt>
          <cx:pt idx="7215">77</cx:pt>
          <cx:pt idx="7216">58</cx:pt>
          <cx:pt idx="7217">87</cx:pt>
          <cx:pt idx="7218">69</cx:pt>
          <cx:pt idx="7219">71</cx:pt>
          <cx:pt idx="7220">55</cx:pt>
          <cx:pt idx="7221">81</cx:pt>
          <cx:pt idx="7222">80</cx:pt>
          <cx:pt idx="7223">63</cx:pt>
          <cx:pt idx="7224">83</cx:pt>
          <cx:pt idx="7225">92</cx:pt>
          <cx:pt idx="7226">70</cx:pt>
          <cx:pt idx="7227">34</cx:pt>
          <cx:pt idx="7228">72</cx:pt>
          <cx:pt idx="7229">68</cx:pt>
          <cx:pt idx="7230">79</cx:pt>
          <cx:pt idx="7231">69</cx:pt>
          <cx:pt idx="7232">76</cx:pt>
          <cx:pt idx="7233">62</cx:pt>
          <cx:pt idx="7234">67</cx:pt>
          <cx:pt idx="7235">85</cx:pt>
          <cx:pt idx="7236">72</cx:pt>
          <cx:pt idx="7237">16</cx:pt>
          <cx:pt idx="7238">73</cx:pt>
          <cx:pt idx="7239">82</cx:pt>
          <cx:pt idx="7240">62</cx:pt>
          <cx:pt idx="7241">61</cx:pt>
          <cx:pt idx="7242">55</cx:pt>
          <cx:pt idx="7243">60</cx:pt>
          <cx:pt idx="7244">84</cx:pt>
          <cx:pt idx="7245">58</cx:pt>
          <cx:pt idx="7246">64</cx:pt>
          <cx:pt idx="7247">30</cx:pt>
          <cx:pt idx="7248">45</cx:pt>
          <cx:pt idx="7249">32</cx:pt>
          <cx:pt idx="7250">32</cx:pt>
          <cx:pt idx="7251">54</cx:pt>
          <cx:pt idx="7252">64</cx:pt>
          <cx:pt idx="7253">75</cx:pt>
          <cx:pt idx="7254">88</cx:pt>
          <cx:pt idx="7255">55</cx:pt>
          <cx:pt idx="7256">57</cx:pt>
          <cx:pt idx="7257">65</cx:pt>
          <cx:pt idx="7258">69</cx:pt>
          <cx:pt idx="7259">61</cx:pt>
          <cx:pt idx="7260">36</cx:pt>
          <cx:pt idx="7261">32</cx:pt>
          <cx:pt idx="7262">66</cx:pt>
          <cx:pt idx="7263">29</cx:pt>
          <cx:pt idx="7264">38</cx:pt>
          <cx:pt idx="7265">34</cx:pt>
          <cx:pt idx="7266">82</cx:pt>
          <cx:pt idx="7267">64</cx:pt>
          <cx:pt idx="7268">75</cx:pt>
          <cx:pt idx="7269">50</cx:pt>
          <cx:pt idx="7270">40</cx:pt>
          <cx:pt idx="7271">72</cx:pt>
          <cx:pt idx="7272">40</cx:pt>
          <cx:pt idx="7273">30</cx:pt>
          <cx:pt idx="7274">83</cx:pt>
          <cx:pt idx="7275">54</cx:pt>
          <cx:pt idx="7276">78</cx:pt>
          <cx:pt idx="7277">48</cx:pt>
          <cx:pt idx="7278">67</cx:pt>
          <cx:pt idx="7279">37</cx:pt>
          <cx:pt idx="7280">72</cx:pt>
          <cx:pt idx="7281">31</cx:pt>
          <cx:pt idx="7282">52</cx:pt>
          <cx:pt idx="7283">76</cx:pt>
          <cx:pt idx="7284">43</cx:pt>
          <cx:pt idx="7285">72</cx:pt>
          <cx:pt idx="7286">69</cx:pt>
          <cx:pt idx="7287">72</cx:pt>
          <cx:pt idx="7288">74</cx:pt>
          <cx:pt idx="7289">71</cx:pt>
          <cx:pt idx="7290">70</cx:pt>
          <cx:pt idx="7291">71</cx:pt>
          <cx:pt idx="7292">44</cx:pt>
          <cx:pt idx="7293">55</cx:pt>
          <cx:pt idx="7294">72</cx:pt>
          <cx:pt idx="7295">77</cx:pt>
          <cx:pt idx="7296">43</cx:pt>
          <cx:pt idx="7297">24</cx:pt>
          <cx:pt idx="7298">76</cx:pt>
          <cx:pt idx="7299">71</cx:pt>
          <cx:pt idx="7300">66</cx:pt>
          <cx:pt idx="7301">74</cx:pt>
          <cx:pt idx="7302">91</cx:pt>
          <cx:pt idx="7303">73</cx:pt>
          <cx:pt idx="7304">67</cx:pt>
          <cx:pt idx="7305">72</cx:pt>
          <cx:pt idx="7306">67</cx:pt>
          <cx:pt idx="7307">67</cx:pt>
          <cx:pt idx="7308">74</cx:pt>
          <cx:pt idx="7309">72</cx:pt>
          <cx:pt idx="7310">67</cx:pt>
          <cx:pt idx="7311">84</cx:pt>
          <cx:pt idx="7312">75</cx:pt>
          <cx:pt idx="7313">54</cx:pt>
          <cx:pt idx="7314">76</cx:pt>
          <cx:pt idx="7315">47</cx:pt>
          <cx:pt idx="7316">69</cx:pt>
          <cx:pt idx="7317">58</cx:pt>
          <cx:pt idx="7318">69</cx:pt>
          <cx:pt idx="7319">62</cx:pt>
          <cx:pt idx="7320">49</cx:pt>
          <cx:pt idx="7321">53</cx:pt>
          <cx:pt idx="7322">55</cx:pt>
          <cx:pt idx="7323">55</cx:pt>
          <cx:pt idx="7324">69</cx:pt>
          <cx:pt idx="7325">31</cx:pt>
          <cx:pt idx="7326">59</cx:pt>
          <cx:pt idx="7327">66</cx:pt>
          <cx:pt idx="7328">62</cx:pt>
          <cx:pt idx="7329">65</cx:pt>
          <cx:pt idx="7330">60</cx:pt>
          <cx:pt idx="7331">72</cx:pt>
          <cx:pt idx="7332">40</cx:pt>
          <cx:pt idx="7333">51</cx:pt>
          <cx:pt idx="7334">78</cx:pt>
          <cx:pt idx="7335">84</cx:pt>
          <cx:pt idx="7336">70</cx:pt>
          <cx:pt idx="7337">73</cx:pt>
          <cx:pt idx="7338">74</cx:pt>
          <cx:pt idx="7339">33</cx:pt>
          <cx:pt idx="7340">66</cx:pt>
          <cx:pt idx="7341">78</cx:pt>
          <cx:pt idx="7342">62</cx:pt>
          <cx:pt idx="7343">63</cx:pt>
          <cx:pt idx="7344">64</cx:pt>
          <cx:pt idx="7345">86</cx:pt>
          <cx:pt idx="7346">68</cx:pt>
          <cx:pt idx="7347">66</cx:pt>
          <cx:pt idx="7348">72</cx:pt>
          <cx:pt idx="7349">66</cx:pt>
          <cx:pt idx="7350">60</cx:pt>
          <cx:pt idx="7351">90</cx:pt>
          <cx:pt idx="7352">62</cx:pt>
          <cx:pt idx="7353">45</cx:pt>
          <cx:pt idx="7354">66</cx:pt>
          <cx:pt idx="7355">71</cx:pt>
          <cx:pt idx="7356">77</cx:pt>
          <cx:pt idx="7357">65</cx:pt>
          <cx:pt idx="7358">80</cx:pt>
          <cx:pt idx="7359">87</cx:pt>
          <cx:pt idx="7360">73</cx:pt>
          <cx:pt idx="7361">63</cx:pt>
          <cx:pt idx="7362">85</cx:pt>
          <cx:pt idx="7363">39</cx:pt>
          <cx:pt idx="7364">89</cx:pt>
          <cx:pt idx="7365">43</cx:pt>
          <cx:pt idx="7366">71</cx:pt>
          <cx:pt idx="7367">64</cx:pt>
          <cx:pt idx="7368">74</cx:pt>
          <cx:pt idx="7369">77</cx:pt>
          <cx:pt idx="7370">70</cx:pt>
          <cx:pt idx="7371">32</cx:pt>
          <cx:pt idx="7372">58</cx:pt>
          <cx:pt idx="7373">85</cx:pt>
          <cx:pt idx="7374">35</cx:pt>
          <cx:pt idx="7375">91</cx:pt>
          <cx:pt idx="7376">71</cx:pt>
          <cx:pt idx="7377">90</cx:pt>
          <cx:pt idx="7378">80</cx:pt>
          <cx:pt idx="7379">84</cx:pt>
          <cx:pt idx="7380">78</cx:pt>
          <cx:pt idx="7381">71</cx:pt>
          <cx:pt idx="7382">69</cx:pt>
          <cx:pt idx="7383">50</cx:pt>
          <cx:pt idx="7384">71</cx:pt>
          <cx:pt idx="7385">70</cx:pt>
          <cx:pt idx="7386">73</cx:pt>
          <cx:pt idx="7387">73</cx:pt>
          <cx:pt idx="7388">74</cx:pt>
          <cx:pt idx="7389">59</cx:pt>
          <cx:pt idx="7390">35</cx:pt>
          <cx:pt idx="7391">32</cx:pt>
          <cx:pt idx="7392">67</cx:pt>
          <cx:pt idx="7393">63</cx:pt>
          <cx:pt idx="7394">89</cx:pt>
          <cx:pt idx="7395">75</cx:pt>
          <cx:pt idx="7396">88</cx:pt>
          <cx:pt idx="7397">73</cx:pt>
          <cx:pt idx="7398">67</cx:pt>
          <cx:pt idx="7399">79</cx:pt>
          <cx:pt idx="7400">68</cx:pt>
          <cx:pt idx="7401">78</cx:pt>
          <cx:pt idx="7402">73</cx:pt>
          <cx:pt idx="7403">82</cx:pt>
          <cx:pt idx="7404">73</cx:pt>
          <cx:pt idx="7405">75</cx:pt>
          <cx:pt idx="7406">76</cx:pt>
          <cx:pt idx="7407">67</cx:pt>
          <cx:pt idx="7408">36</cx:pt>
          <cx:pt idx="7409">69</cx:pt>
          <cx:pt idx="7410">34</cx:pt>
          <cx:pt idx="7411">71</cx:pt>
          <cx:pt idx="7412">82</cx:pt>
          <cx:pt idx="7413">83</cx:pt>
          <cx:pt idx="7414">84</cx:pt>
          <cx:pt idx="7415">58</cx:pt>
          <cx:pt idx="7416">79</cx:pt>
          <cx:pt idx="7417">87</cx:pt>
          <cx:pt idx="7418">84</cx:pt>
          <cx:pt idx="7419">86</cx:pt>
          <cx:pt idx="7420">74</cx:pt>
          <cx:pt idx="7421">72</cx:pt>
          <cx:pt idx="7422">55</cx:pt>
          <cx:pt idx="7423">76</cx:pt>
          <cx:pt idx="7424">63</cx:pt>
          <cx:pt idx="7425">62</cx:pt>
          <cx:pt idx="7426">87</cx:pt>
          <cx:pt idx="7427">68</cx:pt>
          <cx:pt idx="7428">33</cx:pt>
          <cx:pt idx="7429">72</cx:pt>
          <cx:pt idx="7430">71</cx:pt>
          <cx:pt idx="7431">29</cx:pt>
          <cx:pt idx="7432">71</cx:pt>
          <cx:pt idx="7433">93</cx:pt>
          <cx:pt idx="7434">43</cx:pt>
          <cx:pt idx="7435">73</cx:pt>
          <cx:pt idx="7436">82</cx:pt>
          <cx:pt idx="7437">77</cx:pt>
          <cx:pt idx="7438">83</cx:pt>
          <cx:pt idx="7439">41</cx:pt>
          <cx:pt idx="7440">69</cx:pt>
          <cx:pt idx="7441">81</cx:pt>
          <cx:pt idx="7442">73</cx:pt>
          <cx:pt idx="7443">93</cx:pt>
          <cx:pt idx="7444">72</cx:pt>
          <cx:pt idx="7445">66</cx:pt>
          <cx:pt idx="7446">78</cx:pt>
          <cx:pt idx="7447">72</cx:pt>
          <cx:pt idx="7448">78</cx:pt>
          <cx:pt idx="7449">26</cx:pt>
          <cx:pt idx="7450">76</cx:pt>
          <cx:pt idx="7451">34</cx:pt>
          <cx:pt idx="7452">62</cx:pt>
          <cx:pt idx="7453">62</cx:pt>
          <cx:pt idx="7454">78</cx:pt>
          <cx:pt idx="7455">85</cx:pt>
          <cx:pt idx="7456">82</cx:pt>
          <cx:pt idx="7457">30</cx:pt>
          <cx:pt idx="7458">78</cx:pt>
          <cx:pt idx="7459">73</cx:pt>
          <cx:pt idx="7460">72</cx:pt>
          <cx:pt idx="7461">35</cx:pt>
          <cx:pt idx="7462">73</cx:pt>
          <cx:pt idx="7463">34</cx:pt>
          <cx:pt idx="7464">23</cx:pt>
          <cx:pt idx="7465">86</cx:pt>
          <cx:pt idx="7466">67</cx:pt>
          <cx:pt idx="7467">73</cx:pt>
          <cx:pt idx="7468">70</cx:pt>
          <cx:pt idx="7469">49</cx:pt>
          <cx:pt idx="7470">74</cx:pt>
          <cx:pt idx="7471">58</cx:pt>
          <cx:pt idx="7472">75</cx:pt>
          <cx:pt idx="7473">67</cx:pt>
          <cx:pt idx="7474">73</cx:pt>
          <cx:pt idx="7475">82</cx:pt>
          <cx:pt idx="7476">73</cx:pt>
          <cx:pt idx="7477">60</cx:pt>
          <cx:pt idx="7478">71</cx:pt>
          <cx:pt idx="7479">66</cx:pt>
          <cx:pt idx="7480">71</cx:pt>
          <cx:pt idx="7481">57</cx:pt>
          <cx:pt idx="7482">72</cx:pt>
          <cx:pt idx="7483">71</cx:pt>
          <cx:pt idx="7484">75</cx:pt>
          <cx:pt idx="7485">80</cx:pt>
          <cx:pt idx="7486">30</cx:pt>
          <cx:pt idx="7487">87</cx:pt>
          <cx:pt idx="7488">81</cx:pt>
          <cx:pt idx="7489">65</cx:pt>
          <cx:pt idx="7490">76</cx:pt>
          <cx:pt idx="7491">70</cx:pt>
          <cx:pt idx="7492">75</cx:pt>
          <cx:pt idx="7493">80</cx:pt>
          <cx:pt idx="7494">79</cx:pt>
          <cx:pt idx="7495">65</cx:pt>
          <cx:pt idx="7496">35</cx:pt>
          <cx:pt idx="7497">70</cx:pt>
          <cx:pt idx="7498">76</cx:pt>
          <cx:pt idx="7499">73</cx:pt>
          <cx:pt idx="7500">65</cx:pt>
          <cx:pt idx="7501">62</cx:pt>
          <cx:pt idx="7502">91</cx:pt>
          <cx:pt idx="7503">86</cx:pt>
          <cx:pt idx="7504">66</cx:pt>
          <cx:pt idx="7505">80</cx:pt>
          <cx:pt idx="7506">77</cx:pt>
          <cx:pt idx="7507">60</cx:pt>
          <cx:pt idx="7508">64</cx:pt>
          <cx:pt idx="7509">81</cx:pt>
          <cx:pt idx="7510">82</cx:pt>
          <cx:pt idx="7511">79</cx:pt>
          <cx:pt idx="7512">72</cx:pt>
          <cx:pt idx="7513">67</cx:pt>
          <cx:pt idx="7514">63</cx:pt>
          <cx:pt idx="7515">72</cx:pt>
          <cx:pt idx="7516">72</cx:pt>
          <cx:pt idx="7517">82</cx:pt>
          <cx:pt idx="7518">38</cx:pt>
          <cx:pt idx="7519">86</cx:pt>
          <cx:pt idx="7520">75</cx:pt>
          <cx:pt idx="7521">78</cx:pt>
          <cx:pt idx="7522">73</cx:pt>
          <cx:pt idx="7523">57</cx:pt>
          <cx:pt idx="7524">78</cx:pt>
          <cx:pt idx="7525">18</cx:pt>
          <cx:pt idx="7526">85</cx:pt>
          <cx:pt idx="7527">64</cx:pt>
          <cx:pt idx="7528">77</cx:pt>
          <cx:pt idx="7529">57</cx:pt>
          <cx:pt idx="7530">65</cx:pt>
          <cx:pt idx="7531">71</cx:pt>
          <cx:pt idx="7532">74</cx:pt>
          <cx:pt idx="7533">70</cx:pt>
          <cx:pt idx="7534">73</cx:pt>
          <cx:pt idx="7535">69</cx:pt>
          <cx:pt idx="7536">81</cx:pt>
          <cx:pt idx="7537">58</cx:pt>
          <cx:pt idx="7538">60</cx:pt>
          <cx:pt idx="7539">70</cx:pt>
          <cx:pt idx="7540">83</cx:pt>
          <cx:pt idx="7541">69</cx:pt>
          <cx:pt idx="7542">71</cx:pt>
          <cx:pt idx="7543">69</cx:pt>
          <cx:pt idx="7544">67</cx:pt>
          <cx:pt idx="7545">63</cx:pt>
          <cx:pt idx="7546">59</cx:pt>
          <cx:pt idx="7547">66</cx:pt>
          <cx:pt idx="7548">69</cx:pt>
          <cx:pt idx="7549">77</cx:pt>
          <cx:pt idx="7550">59</cx:pt>
          <cx:pt idx="7551">73</cx:pt>
          <cx:pt idx="7552">73</cx:pt>
          <cx:pt idx="7553">82</cx:pt>
          <cx:pt idx="7554">78</cx:pt>
          <cx:pt idx="7555">82</cx:pt>
          <cx:pt idx="7556">67</cx:pt>
          <cx:pt idx="7557">72</cx:pt>
          <cx:pt idx="7558">83</cx:pt>
          <cx:pt idx="7559">79</cx:pt>
          <cx:pt idx="7560">67</cx:pt>
          <cx:pt idx="7561">65</cx:pt>
          <cx:pt idx="7562">71</cx:pt>
          <cx:pt idx="7563">33</cx:pt>
          <cx:pt idx="7564">32</cx:pt>
          <cx:pt idx="7565">65</cx:pt>
          <cx:pt idx="7566">74</cx:pt>
          <cx:pt idx="7567">60</cx:pt>
          <cx:pt idx="7568">68</cx:pt>
          <cx:pt idx="7569">77</cx:pt>
          <cx:pt idx="7570">54</cx:pt>
          <cx:pt idx="7571">78</cx:pt>
          <cx:pt idx="7572">92</cx:pt>
          <cx:pt idx="7573">75</cx:pt>
          <cx:pt idx="7574">51</cx:pt>
          <cx:pt idx="7575">32</cx:pt>
          <cx:pt idx="7576">70</cx:pt>
          <cx:pt idx="7577">65</cx:pt>
          <cx:pt idx="7578">60</cx:pt>
          <cx:pt idx="7579">65</cx:pt>
          <cx:pt idx="7580">87</cx:pt>
          <cx:pt idx="7581">69</cx:pt>
          <cx:pt idx="7582">76</cx:pt>
          <cx:pt idx="7583">81</cx:pt>
          <cx:pt idx="7584">75</cx:pt>
          <cx:pt idx="7585">24</cx:pt>
          <cx:pt idx="7586">34</cx:pt>
          <cx:pt idx="7587">62</cx:pt>
          <cx:pt idx="7588">58</cx:pt>
          <cx:pt idx="7589">64</cx:pt>
          <cx:pt idx="7590">62</cx:pt>
          <cx:pt idx="7591">75</cx:pt>
          <cx:pt idx="7592">78</cx:pt>
          <cx:pt idx="7593">79</cx:pt>
          <cx:pt idx="7594">67</cx:pt>
          <cx:pt idx="7595">71</cx:pt>
          <cx:pt idx="7596">71</cx:pt>
          <cx:pt idx="7597">47</cx:pt>
          <cx:pt idx="7598">91</cx:pt>
          <cx:pt idx="7599">68</cx:pt>
          <cx:pt idx="7600">51</cx:pt>
          <cx:pt idx="7601">75</cx:pt>
          <cx:pt idx="7602">76</cx:pt>
          <cx:pt idx="7603">73</cx:pt>
          <cx:pt idx="7604">78</cx:pt>
          <cx:pt idx="7605">84</cx:pt>
          <cx:pt idx="7606">84</cx:pt>
          <cx:pt idx="7607">93</cx:pt>
          <cx:pt idx="7608">71</cx:pt>
          <cx:pt idx="7609">64</cx:pt>
          <cx:pt idx="7610">70</cx:pt>
          <cx:pt idx="7611">45</cx:pt>
          <cx:pt idx="7612">86</cx:pt>
          <cx:pt idx="7613">49</cx:pt>
          <cx:pt idx="7614">68</cx:pt>
          <cx:pt idx="7615">52</cx:pt>
          <cx:pt idx="7616">49</cx:pt>
          <cx:pt idx="7617">65</cx:pt>
          <cx:pt idx="7618">54</cx:pt>
          <cx:pt idx="7619">68</cx:pt>
          <cx:pt idx="7620">71</cx:pt>
          <cx:pt idx="7621">82</cx:pt>
          <cx:pt idx="7622">32</cx:pt>
          <cx:pt idx="7623">74</cx:pt>
          <cx:pt idx="7624">89</cx:pt>
          <cx:pt idx="7625">75</cx:pt>
          <cx:pt idx="7626">81</cx:pt>
          <cx:pt idx="7627">57</cx:pt>
          <cx:pt idx="7628">58</cx:pt>
          <cx:pt idx="7629">59</cx:pt>
          <cx:pt idx="7630">77</cx:pt>
          <cx:pt idx="7631">69</cx:pt>
          <cx:pt idx="7632">68</cx:pt>
          <cx:pt idx="7633">36</cx:pt>
          <cx:pt idx="7634">57</cx:pt>
          <cx:pt idx="7635">74</cx:pt>
          <cx:pt idx="7636">81</cx:pt>
          <cx:pt idx="7637">66</cx:pt>
          <cx:pt idx="7638">72</cx:pt>
          <cx:pt idx="7639">92</cx:pt>
          <cx:pt idx="7640">67</cx:pt>
          <cx:pt idx="7641">74</cx:pt>
          <cx:pt idx="7642">72</cx:pt>
          <cx:pt idx="7643">67</cx:pt>
          <cx:pt idx="7644">84</cx:pt>
          <cx:pt idx="7645">54</cx:pt>
          <cx:pt idx="7646">76</cx:pt>
          <cx:pt idx="7647">47</cx:pt>
          <cx:pt idx="7648">69</cx:pt>
          <cx:pt idx="7649">58</cx:pt>
          <cx:pt idx="7650">69</cx:pt>
          <cx:pt idx="7651">49</cx:pt>
          <cx:pt idx="7652">55</cx:pt>
          <cx:pt idx="7653">74</cx:pt>
          <cx:pt idx="7654">55</cx:pt>
          <cx:pt idx="7655">55</cx:pt>
          <cx:pt idx="7656">65</cx:pt>
          <cx:pt idx="7657">78</cx:pt>
          <cx:pt idx="7658">71</cx:pt>
          <cx:pt idx="7659">91</cx:pt>
          <cx:pt idx="7660">70</cx:pt>
          <cx:pt idx="7661">69</cx:pt>
          <cx:pt idx="7662">31</cx:pt>
          <cx:pt idx="7663">59</cx:pt>
          <cx:pt idx="7664">66</cx:pt>
          <cx:pt idx="7665">62</cx:pt>
          <cx:pt idx="7666">72</cx:pt>
          <cx:pt idx="7667">69</cx:pt>
          <cx:pt idx="7668">64</cx:pt>
          <cx:pt idx="7669">75</cx:pt>
          <cx:pt idx="7670">66</cx:pt>
          <cx:pt idx="7671">65</cx:pt>
          <cx:pt idx="7672">60</cx:pt>
          <cx:pt idx="7673">72</cx:pt>
          <cx:pt idx="7674">72</cx:pt>
          <cx:pt idx="7675">68</cx:pt>
          <cx:pt idx="7676">76</cx:pt>
          <cx:pt idx="7677">63</cx:pt>
          <cx:pt idx="7678">77</cx:pt>
          <cx:pt idx="7679">69</cx:pt>
          <cx:pt idx="7680">73</cx:pt>
          <cx:pt idx="7681">56</cx:pt>
          <cx:pt idx="7682">88</cx:pt>
          <cx:pt idx="7683">56</cx:pt>
          <cx:pt idx="7684">60</cx:pt>
          <cx:pt idx="7685">66</cx:pt>
          <cx:pt idx="7686">74</cx:pt>
          <cx:pt idx="7687">66</cx:pt>
          <cx:pt idx="7688">70</cx:pt>
          <cx:pt idx="7689">69</cx:pt>
          <cx:pt idx="7690">64</cx:pt>
          <cx:pt idx="7691">64</cx:pt>
          <cx:pt idx="7692">60</cx:pt>
          <cx:pt idx="7693">62</cx:pt>
          <cx:pt idx="7694">67</cx:pt>
          <cx:pt idx="7695">92</cx:pt>
          <cx:pt idx="7696">66</cx:pt>
          <cx:pt idx="7697">69</cx:pt>
          <cx:pt idx="7698">58</cx:pt>
          <cx:pt idx="7699">77</cx:pt>
          <cx:pt idx="7700">57</cx:pt>
          <cx:pt idx="7701">62</cx:pt>
          <cx:pt idx="7702">66</cx:pt>
          <cx:pt idx="7703">70</cx:pt>
          <cx:pt idx="7704">68</cx:pt>
          <cx:pt idx="7705">67</cx:pt>
          <cx:pt idx="7706">45</cx:pt>
          <cx:pt idx="7707">49</cx:pt>
          <cx:pt idx="7708">64</cx:pt>
          <cx:pt idx="7709">28</cx:pt>
          <cx:pt idx="7710">20</cx:pt>
          <cx:pt idx="7711">67</cx:pt>
          <cx:pt idx="7712">37</cx:pt>
          <cx:pt idx="7713">62</cx:pt>
          <cx:pt idx="7714">67</cx:pt>
          <cx:pt idx="7715">66</cx:pt>
          <cx:pt idx="7716">60</cx:pt>
          <cx:pt idx="7717">66</cx:pt>
          <cx:pt idx="7718">70</cx:pt>
          <cx:pt idx="7719">69</cx:pt>
          <cx:pt idx="7720">47</cx:pt>
          <cx:pt idx="7721">70</cx:pt>
          <cx:pt idx="7722">76</cx:pt>
          <cx:pt idx="7723">61</cx:pt>
          <cx:pt idx="7724">70</cx:pt>
          <cx:pt idx="7725">56</cx:pt>
          <cx:pt idx="7726">72</cx:pt>
          <cx:pt idx="7727">78</cx:pt>
          <cx:pt idx="7728">71</cx:pt>
          <cx:pt idx="7729">58</cx:pt>
          <cx:pt idx="7730">42</cx:pt>
          <cx:pt idx="7731">80</cx:pt>
          <cx:pt idx="7732">34</cx:pt>
          <cx:pt idx="7733">71</cx:pt>
          <cx:pt idx="7734">59</cx:pt>
          <cx:pt idx="7735">89</cx:pt>
          <cx:pt idx="7736">26</cx:pt>
          <cx:pt idx="7737">60</cx:pt>
          <cx:pt idx="7738">65</cx:pt>
          <cx:pt idx="7739">84</cx:pt>
          <cx:pt idx="7740">60</cx:pt>
          <cx:pt idx="7741">67</cx:pt>
          <cx:pt idx="7742">51</cx:pt>
          <cx:pt idx="7743">71</cx:pt>
          <cx:pt idx="7744">66</cx:pt>
          <cx:pt idx="7745">62</cx:pt>
          <cx:pt idx="7746">67</cx:pt>
          <cx:pt idx="7747">64</cx:pt>
          <cx:pt idx="7748">67</cx:pt>
          <cx:pt idx="7749">79</cx:pt>
          <cx:pt idx="7750">66</cx:pt>
          <cx:pt idx="7751">70</cx:pt>
          <cx:pt idx="7752">70</cx:pt>
          <cx:pt idx="7753">68</cx:pt>
          <cx:pt idx="7754">78</cx:pt>
          <cx:pt idx="7755">82</cx:pt>
          <cx:pt idx="7756">75</cx:pt>
          <cx:pt idx="7757">67</cx:pt>
          <cx:pt idx="7758">32</cx:pt>
          <cx:pt idx="7759">78</cx:pt>
          <cx:pt idx="7760">79</cx:pt>
          <cx:pt idx="7761">77</cx:pt>
          <cx:pt idx="7762">58</cx:pt>
          <cx:pt idx="7763">72</cx:pt>
          <cx:pt idx="7764">75</cx:pt>
          <cx:pt idx="7765">38</cx:pt>
          <cx:pt idx="7766">78</cx:pt>
          <cx:pt idx="7767">25</cx:pt>
          <cx:pt idx="7768">76</cx:pt>
          <cx:pt idx="7769">53</cx:pt>
          <cx:pt idx="7770">73</cx:pt>
          <cx:pt idx="7771">70</cx:pt>
          <cx:pt idx="7772">71</cx:pt>
          <cx:pt idx="7773">58</cx:pt>
          <cx:pt idx="7774">65</cx:pt>
          <cx:pt idx="7775">66</cx:pt>
          <cx:pt idx="7776">68</cx:pt>
          <cx:pt idx="7777">66</cx:pt>
          <cx:pt idx="7778">58</cx:pt>
          <cx:pt idx="7779">78</cx:pt>
          <cx:pt idx="7780">63</cx:pt>
          <cx:pt idx="7781">66</cx:pt>
          <cx:pt idx="7782">52</cx:pt>
          <cx:pt idx="7783">68</cx:pt>
          <cx:pt idx="7784">71</cx:pt>
          <cx:pt idx="7785">65</cx:pt>
          <cx:pt idx="7786">36</cx:pt>
          <cx:pt idx="7787">63</cx:pt>
          <cx:pt idx="7788">65</cx:pt>
          <cx:pt idx="7789">68</cx:pt>
          <cx:pt idx="7790">74</cx:pt>
          <cx:pt idx="7791">83</cx:pt>
          <cx:pt idx="7792">73</cx:pt>
          <cx:pt idx="7793">75</cx:pt>
          <cx:pt idx="7794">70</cx:pt>
          <cx:pt idx="7795">57</cx:pt>
          <cx:pt idx="7796">73</cx:pt>
          <cx:pt idx="7797">66</cx:pt>
          <cx:pt idx="7798">61</cx:pt>
          <cx:pt idx="7799">72</cx:pt>
          <cx:pt idx="7800">75</cx:pt>
          <cx:pt idx="7801">56</cx:pt>
          <cx:pt idx="7802">74</cx:pt>
          <cx:pt idx="7803">74</cx:pt>
          <cx:pt idx="7804">71</cx:pt>
          <cx:pt idx="7805">57</cx:pt>
          <cx:pt idx="7806">16</cx:pt>
          <cx:pt idx="7807">72</cx:pt>
          <cx:pt idx="7808">70</cx:pt>
          <cx:pt idx="7809">70</cx:pt>
          <cx:pt idx="7810">55</cx:pt>
          <cx:pt idx="7811">72</cx:pt>
          <cx:pt idx="7812">72</cx:pt>
          <cx:pt idx="7813">68</cx:pt>
          <cx:pt idx="7814">63</cx:pt>
          <cx:pt idx="7815">66</cx:pt>
          <cx:pt idx="7816">39</cx:pt>
          <cx:pt idx="7817">74</cx:pt>
          <cx:pt idx="7818">72</cx:pt>
          <cx:pt idx="7819">73</cx:pt>
          <cx:pt idx="7820">73</cx:pt>
          <cx:pt idx="7821">85</cx:pt>
          <cx:pt idx="7822">78</cx:pt>
          <cx:pt idx="7823">72</cx:pt>
          <cx:pt idx="7824">43</cx:pt>
          <cx:pt idx="7825">80</cx:pt>
          <cx:pt idx="7826">74</cx:pt>
          <cx:pt idx="7827">71</cx:pt>
          <cx:pt idx="7828">66</cx:pt>
          <cx:pt idx="7829">56</cx:pt>
          <cx:pt idx="7830">73</cx:pt>
          <cx:pt idx="7831">38</cx:pt>
          <cx:pt idx="7832">65</cx:pt>
          <cx:pt idx="7833">57</cx:pt>
          <cx:pt idx="7834">69</cx:pt>
          <cx:pt idx="7835">72</cx:pt>
          <cx:pt idx="7836">62</cx:pt>
          <cx:pt idx="7837">57</cx:pt>
          <cx:pt idx="7838">49</cx:pt>
          <cx:pt idx="7839">29</cx:pt>
          <cx:pt idx="7840">55</cx:pt>
          <cx:pt idx="7841">62</cx:pt>
          <cx:pt idx="7842">77</cx:pt>
          <cx:pt idx="7843">59</cx:pt>
          <cx:pt idx="7844">65</cx:pt>
          <cx:pt idx="7845">68</cx:pt>
          <cx:pt idx="7846">53</cx:pt>
          <cx:pt idx="7847">62</cx:pt>
          <cx:pt idx="7848">80</cx:pt>
          <cx:pt idx="7849">57</cx:pt>
          <cx:pt idx="7850">73</cx:pt>
          <cx:pt idx="7851">32</cx:pt>
          <cx:pt idx="7852">52</cx:pt>
          <cx:pt idx="7853">74</cx:pt>
          <cx:pt idx="7854">73</cx:pt>
          <cx:pt idx="7855">70</cx:pt>
          <cx:pt idx="7856">69</cx:pt>
          <cx:pt idx="7857">86</cx:pt>
          <cx:pt idx="7858">72</cx:pt>
          <cx:pt idx="7859">71</cx:pt>
          <cx:pt idx="7860">75</cx:pt>
          <cx:pt idx="7861">77</cx:pt>
          <cx:pt idx="7862">83</cx:pt>
          <cx:pt idx="7863">70</cx:pt>
          <cx:pt idx="7864">72</cx:pt>
          <cx:pt idx="7865">74</cx:pt>
          <cx:pt idx="7866">72</cx:pt>
          <cx:pt idx="7867">78</cx:pt>
          <cx:pt idx="7868">80</cx:pt>
          <cx:pt idx="7869">25</cx:pt>
          <cx:pt idx="7870">67</cx:pt>
          <cx:pt idx="7871">54</cx:pt>
          <cx:pt idx="7872">79</cx:pt>
          <cx:pt idx="7873">75</cx:pt>
          <cx:pt idx="7874">75</cx:pt>
          <cx:pt idx="7875">70</cx:pt>
          <cx:pt idx="7876">58</cx:pt>
          <cx:pt idx="7877">70</cx:pt>
          <cx:pt idx="7878">69</cx:pt>
          <cx:pt idx="7879">75</cx:pt>
          <cx:pt idx="7880">82</cx:pt>
          <cx:pt idx="7881">69</cx:pt>
          <cx:pt idx="7882">71</cx:pt>
          <cx:pt idx="7883">64</cx:pt>
          <cx:pt idx="7884">66</cx:pt>
          <cx:pt idx="7885">72</cx:pt>
          <cx:pt idx="7886">72</cx:pt>
          <cx:pt idx="7887">59</cx:pt>
          <cx:pt idx="7888">68</cx:pt>
          <cx:pt idx="7889">37</cx:pt>
          <cx:pt idx="7890">73</cx:pt>
          <cx:pt idx="7891">68</cx:pt>
          <cx:pt idx="7892">64</cx:pt>
          <cx:pt idx="7893">74</cx:pt>
          <cx:pt idx="7894">79</cx:pt>
          <cx:pt idx="7895">76</cx:pt>
          <cx:pt idx="7896">76</cx:pt>
          <cx:pt idx="7897">73</cx:pt>
          <cx:pt idx="7898">64</cx:pt>
          <cx:pt idx="7899">78</cx:pt>
          <cx:pt idx="7900">77</cx:pt>
          <cx:pt idx="7901">78</cx:pt>
          <cx:pt idx="7902">61</cx:pt>
          <cx:pt idx="7903">68</cx:pt>
          <cx:pt idx="7904">67</cx:pt>
          <cx:pt idx="7905">62</cx:pt>
          <cx:pt idx="7906">63</cx:pt>
          <cx:pt idx="7907">75</cx:pt>
          <cx:pt idx="7908">61</cx:pt>
          <cx:pt idx="7909">67</cx:pt>
          <cx:pt idx="7910">84</cx:pt>
          <cx:pt idx="7911">65</cx:pt>
          <cx:pt idx="7912">70</cx:pt>
          <cx:pt idx="7913">70</cx:pt>
          <cx:pt idx="7914">65</cx:pt>
          <cx:pt idx="7915">72</cx:pt>
          <cx:pt idx="7916">55</cx:pt>
          <cx:pt idx="7917">27</cx:pt>
          <cx:pt idx="7918">65</cx:pt>
          <cx:pt idx="7919">60</cx:pt>
          <cx:pt idx="7920">33</cx:pt>
          <cx:pt idx="7921">78</cx:pt>
          <cx:pt idx="7922">45</cx:pt>
          <cx:pt idx="7923">53</cx:pt>
          <cx:pt idx="7924">40</cx:pt>
          <cx:pt idx="7925">56</cx:pt>
          <cx:pt idx="7926">22</cx:pt>
          <cx:pt idx="7927">87</cx:pt>
          <cx:pt idx="7928">66</cx:pt>
          <cx:pt idx="7929">73</cx:pt>
          <cx:pt idx="7930">63</cx:pt>
          <cx:pt idx="7931">69</cx:pt>
          <cx:pt idx="7932">70</cx:pt>
          <cx:pt idx="7933">59</cx:pt>
          <cx:pt idx="7934">68</cx:pt>
          <cx:pt idx="7935">65</cx:pt>
          <cx:pt idx="7936">65</cx:pt>
          <cx:pt idx="7937">89</cx:pt>
          <cx:pt idx="7938">72</cx:pt>
          <cx:pt idx="7939">56</cx:pt>
          <cx:pt idx="7940">75</cx:pt>
          <cx:pt idx="7941">71</cx:pt>
          <cx:pt idx="7942">68</cx:pt>
          <cx:pt idx="7943">75</cx:pt>
          <cx:pt idx="7944">60</cx:pt>
          <cx:pt idx="7945">71</cx:pt>
          <cx:pt idx="7946">68</cx:pt>
          <cx:pt idx="7947">23</cx:pt>
          <cx:pt idx="7948">68</cx:pt>
          <cx:pt idx="7949">72</cx:pt>
          <cx:pt idx="7950">78</cx:pt>
          <cx:pt idx="7951">73</cx:pt>
          <cx:pt idx="7952">77</cx:pt>
          <cx:pt idx="7953">84</cx:pt>
          <cx:pt idx="7954">78</cx:pt>
          <cx:pt idx="7955">44</cx:pt>
          <cx:pt idx="7956">67</cx:pt>
          <cx:pt idx="7957">68</cx:pt>
          <cx:pt idx="7958">66</cx:pt>
          <cx:pt idx="7959">61</cx:pt>
          <cx:pt idx="7960">69</cx:pt>
          <cx:pt idx="7961">65</cx:pt>
          <cx:pt idx="7962">68</cx:pt>
          <cx:pt idx="7963">77</cx:pt>
          <cx:pt idx="7964">79</cx:pt>
          <cx:pt idx="7965">65</cx:pt>
          <cx:pt idx="7966">74</cx:pt>
          <cx:pt idx="7967">83</cx:pt>
          <cx:pt idx="7968">84</cx:pt>
          <cx:pt idx="7969">74</cx:pt>
          <cx:pt idx="7970">24</cx:pt>
          <cx:pt idx="7971">83</cx:pt>
          <cx:pt idx="7972">20</cx:pt>
          <cx:pt idx="7973">68</cx:pt>
          <cx:pt idx="7974">70</cx:pt>
          <cx:pt idx="7975">71</cx:pt>
          <cx:pt idx="7976">69</cx:pt>
          <cx:pt idx="7977">73</cx:pt>
          <cx:pt idx="7978">66</cx:pt>
          <cx:pt idx="7979">63</cx:pt>
          <cx:pt idx="7980">23</cx:pt>
          <cx:pt idx="7981">68</cx:pt>
          <cx:pt idx="7982">66</cx:pt>
          <cx:pt idx="7983">73</cx:pt>
          <cx:pt idx="7984">78</cx:pt>
          <cx:pt idx="7985">69</cx:pt>
          <cx:pt idx="7986">60</cx:pt>
          <cx:pt idx="7987">66</cx:pt>
          <cx:pt idx="7988">67</cx:pt>
          <cx:pt idx="7989">68</cx:pt>
          <cx:pt idx="7990">77</cx:pt>
          <cx:pt idx="7991">56</cx:pt>
          <cx:pt idx="7992">53</cx:pt>
          <cx:pt idx="7993">64</cx:pt>
          <cx:pt idx="7994">20</cx:pt>
          <cx:pt idx="7995">83</cx:pt>
          <cx:pt idx="7996">37</cx:pt>
          <cx:pt idx="7997">74</cx:pt>
          <cx:pt idx="7998">77</cx:pt>
          <cx:pt idx="7999">72</cx:pt>
          <cx:pt idx="8000">73</cx:pt>
          <cx:pt idx="8001">90</cx:pt>
          <cx:pt idx="8002">65</cx:pt>
          <cx:pt idx="8003">56</cx:pt>
          <cx:pt idx="8004">75</cx:pt>
          <cx:pt idx="8005">64</cx:pt>
          <cx:pt idx="8006">82</cx:pt>
          <cx:pt idx="8007">82</cx:pt>
          <cx:pt idx="8008">65</cx:pt>
          <cx:pt idx="8009">51</cx:pt>
          <cx:pt idx="8010">75</cx:pt>
          <cx:pt idx="8011">69</cx:pt>
          <cx:pt idx="8012">83</cx:pt>
          <cx:pt idx="8013">45</cx:pt>
          <cx:pt idx="8014">56</cx:pt>
          <cx:pt idx="8015">77</cx:pt>
          <cx:pt idx="8016">78</cx:pt>
          <cx:pt idx="8017">70</cx:pt>
          <cx:pt idx="8018">90</cx:pt>
          <cx:pt idx="8019">90</cx:pt>
          <cx:pt idx="8020">73</cx:pt>
          <cx:pt idx="8021">65</cx:pt>
          <cx:pt idx="8022">52</cx:pt>
          <cx:pt idx="8023">58</cx:pt>
          <cx:pt idx="8024">65</cx:pt>
          <cx:pt idx="8025">68</cx:pt>
          <cx:pt idx="8026">57</cx:pt>
          <cx:pt idx="8027">34</cx:pt>
          <cx:pt idx="8028">73</cx:pt>
          <cx:pt idx="8029">49</cx:pt>
          <cx:pt idx="8030">78</cx:pt>
          <cx:pt idx="8031">34</cx:pt>
          <cx:pt idx="8032">63</cx:pt>
          <cx:pt idx="8033">65</cx:pt>
          <cx:pt idx="8034">34</cx:pt>
          <cx:pt idx="8035">77</cx:pt>
          <cx:pt idx="8036">78</cx:pt>
          <cx:pt idx="8037">80</cx:pt>
          <cx:pt idx="8038">68</cx:pt>
          <cx:pt idx="8039">84</cx:pt>
          <cx:pt idx="8040">76</cx:pt>
          <cx:pt idx="8041">78</cx:pt>
          <cx:pt idx="8042">72</cx:pt>
          <cx:pt idx="8043">68</cx:pt>
          <cx:pt idx="8044">66</cx:pt>
          <cx:pt idx="8045">75</cx:pt>
          <cx:pt idx="8046">79</cx:pt>
          <cx:pt idx="8047">74</cx:pt>
          <cx:pt idx="8048">65</cx:pt>
          <cx:pt idx="8049">64</cx:pt>
          <cx:pt idx="8050">79</cx:pt>
          <cx:pt idx="8051">24</cx:pt>
          <cx:pt idx="8052">84</cx:pt>
          <cx:pt idx="8053">38</cx:pt>
          <cx:pt idx="8054">36</cx:pt>
          <cx:pt idx="8055">71</cx:pt>
          <cx:pt idx="8056">71</cx:pt>
          <cx:pt idx="8057">76</cx:pt>
          <cx:pt idx="8058">56</cx:pt>
          <cx:pt idx="8059">89</cx:pt>
          <cx:pt idx="8060">76</cx:pt>
          <cx:pt idx="8061">75</cx:pt>
          <cx:pt idx="8062">54</cx:pt>
          <cx:pt idx="8063">31</cx:pt>
          <cx:pt idx="8064">69</cx:pt>
          <cx:pt idx="8065">73</cx:pt>
          <cx:pt idx="8066">68</cx:pt>
          <cx:pt idx="8067">71</cx:pt>
          <cx:pt idx="8068">71</cx:pt>
          <cx:pt idx="8069">66</cx:pt>
          <cx:pt idx="8070">74</cx:pt>
          <cx:pt idx="8071">68</cx:pt>
          <cx:pt idx="8072">75</cx:pt>
          <cx:pt idx="8073">89</cx:pt>
          <cx:pt idx="8074">77</cx:pt>
          <cx:pt idx="8075">69</cx:pt>
          <cx:pt idx="8076">74</cx:pt>
          <cx:pt idx="8077">29</cx:pt>
          <cx:pt idx="8078">33</cx:pt>
          <cx:pt idx="8079">72</cx:pt>
          <cx:pt idx="8080">62</cx:pt>
          <cx:pt idx="8081">74</cx:pt>
          <cx:pt idx="8082">23</cx:pt>
          <cx:pt idx="8083">65</cx:pt>
          <cx:pt idx="8084">70</cx:pt>
          <cx:pt idx="8085">76</cx:pt>
          <cx:pt idx="8086">82</cx:pt>
          <cx:pt idx="8087">75</cx:pt>
          <cx:pt idx="8088">73</cx:pt>
          <cx:pt idx="8089">33</cx:pt>
          <cx:pt idx="8090">57</cx:pt>
          <cx:pt idx="8091">73</cx:pt>
          <cx:pt idx="8092">36</cx:pt>
          <cx:pt idx="8093">73</cx:pt>
          <cx:pt idx="8094">73</cx:pt>
          <cx:pt idx="8095">69</cx:pt>
          <cx:pt idx="8096">38</cx:pt>
          <cx:pt idx="8097">69</cx:pt>
          <cx:pt idx="8098">58</cx:pt>
          <cx:pt idx="8099">58</cx:pt>
          <cx:pt idx="8100">62</cx:pt>
          <cx:pt idx="8101">69</cx:pt>
          <cx:pt idx="8102">75</cx:pt>
          <cx:pt idx="8103">61</cx:pt>
          <cx:pt idx="8104">73</cx:pt>
          <cx:pt idx="8105">89</cx:pt>
          <cx:pt idx="8106">77</cx:pt>
          <cx:pt idx="8107">48</cx:pt>
          <cx:pt idx="8108">67</cx:pt>
          <cx:pt idx="8109">76</cx:pt>
          <cx:pt idx="8110">31</cx:pt>
          <cx:pt idx="8111">63</cx:pt>
          <cx:pt idx="8112">72</cx:pt>
          <cx:pt idx="8113">66</cx:pt>
          <cx:pt idx="8114">67</cx:pt>
          <cx:pt idx="8115">70</cx:pt>
          <cx:pt idx="8116">85</cx:pt>
          <cx:pt idx="8117">75</cx:pt>
          <cx:pt idx="8118">48</cx:pt>
          <cx:pt idx="8119">69</cx:pt>
          <cx:pt idx="8120">61</cx:pt>
          <cx:pt idx="8121">77</cx:pt>
          <cx:pt idx="8122">73</cx:pt>
          <cx:pt idx="8123">76</cx:pt>
          <cx:pt idx="8124">67</cx:pt>
          <cx:pt idx="8125">62</cx:pt>
          <cx:pt idx="8126">65</cx:pt>
          <cx:pt idx="8127">64</cx:pt>
          <cx:pt idx="8128">75</cx:pt>
          <cx:pt idx="8129">65</cx:pt>
          <cx:pt idx="8130">82</cx:pt>
          <cx:pt idx="8131">65</cx:pt>
          <cx:pt idx="8132">31</cx:pt>
          <cx:pt idx="8133">81</cx:pt>
          <cx:pt idx="8134">65</cx:pt>
          <cx:pt idx="8135">70</cx:pt>
          <cx:pt idx="8136">70</cx:pt>
          <cx:pt idx="8137">71</cx:pt>
          <cx:pt idx="8138">88</cx:pt>
          <cx:pt idx="8139">63</cx:pt>
          <cx:pt idx="8140">72</cx:pt>
          <cx:pt idx="8141">67</cx:pt>
          <cx:pt idx="8142">80</cx:pt>
          <cx:pt idx="8143">76</cx:pt>
          <cx:pt idx="8144">25</cx:pt>
          <cx:pt idx="8145">72</cx:pt>
          <cx:pt idx="8146">61</cx:pt>
          <cx:pt idx="8147">76</cx:pt>
          <cx:pt idx="8148">24</cx:pt>
          <cx:pt idx="8149">73</cx:pt>
          <cx:pt idx="8150">26</cx:pt>
          <cx:pt idx="8151">76</cx:pt>
          <cx:pt idx="8152">73</cx:pt>
          <cx:pt idx="8153">90</cx:pt>
          <cx:pt idx="8154">74</cx:pt>
          <cx:pt idx="8155">79</cx:pt>
          <cx:pt idx="8156">92</cx:pt>
          <cx:pt idx="8157">85</cx:pt>
          <cx:pt idx="8158">45</cx:pt>
          <cx:pt idx="8159">72</cx:pt>
          <cx:pt idx="8160">65</cx:pt>
          <cx:pt idx="8161">73</cx:pt>
          <cx:pt idx="8162">73</cx:pt>
          <cx:pt idx="8163">65</cx:pt>
          <cx:pt idx="8164">85</cx:pt>
          <cx:pt idx="8165">52</cx:pt>
          <cx:pt idx="8166">63</cx:pt>
          <cx:pt idx="8167">59</cx:pt>
          <cx:pt idx="8168">81</cx:pt>
          <cx:pt idx="8169">75</cx:pt>
          <cx:pt idx="8170">69</cx:pt>
          <cx:pt idx="8171">55</cx:pt>
          <cx:pt idx="8172">66</cx:pt>
          <cx:pt idx="8173">54</cx:pt>
          <cx:pt idx="8174">70</cx:pt>
          <cx:pt idx="8175">65</cx:pt>
          <cx:pt idx="8176">91</cx:pt>
          <cx:pt idx="8177">60</cx:pt>
          <cx:pt idx="8178">70</cx:pt>
          <cx:pt idx="8179">77</cx:pt>
          <cx:pt idx="8180">87</cx:pt>
          <cx:pt idx="8181">73</cx:pt>
          <cx:pt idx="8182">62</cx:pt>
          <cx:pt idx="8183">73</cx:pt>
          <cx:pt idx="8184">75</cx:pt>
          <cx:pt idx="8185">64</cx:pt>
          <cx:pt idx="8186">82</cx:pt>
          <cx:pt idx="8187">68</cx:pt>
          <cx:pt idx="8188">67</cx:pt>
          <cx:pt idx="8189">82</cx:pt>
          <cx:pt idx="8190">64</cx:pt>
          <cx:pt idx="8191">69</cx:pt>
          <cx:pt idx="8192">30</cx:pt>
          <cx:pt idx="8193">47</cx:pt>
          <cx:pt idx="8194">72</cx:pt>
          <cx:pt idx="8195">73</cx:pt>
          <cx:pt idx="8196">70</cx:pt>
          <cx:pt idx="8197">73</cx:pt>
          <cx:pt idx="8198">38</cx:pt>
          <cx:pt idx="8199">66</cx:pt>
          <cx:pt idx="8200">77</cx:pt>
          <cx:pt idx="8201">68</cx:pt>
          <cx:pt idx="8202">75</cx:pt>
          <cx:pt idx="8203">80</cx:pt>
          <cx:pt idx="8204">66</cx:pt>
          <cx:pt idx="8205">75</cx:pt>
          <cx:pt idx="8206">32</cx:pt>
          <cx:pt idx="8207">72</cx:pt>
          <cx:pt idx="8208">85</cx:pt>
          <cx:pt idx="8209">66</cx:pt>
          <cx:pt idx="8210">72</cx:pt>
          <cx:pt idx="8211">55</cx:pt>
          <cx:pt idx="8212">87</cx:pt>
          <cx:pt idx="8213">83</cx:pt>
          <cx:pt idx="8214">75</cx:pt>
          <cx:pt idx="8215">70</cx:pt>
          <cx:pt idx="8216">64</cx:pt>
          <cx:pt idx="8217">76</cx:pt>
          <cx:pt idx="8218">65</cx:pt>
          <cx:pt idx="8219">72</cx:pt>
          <cx:pt idx="8220">71</cx:pt>
          <cx:pt idx="8221">62</cx:pt>
          <cx:pt idx="8222">60</cx:pt>
          <cx:pt idx="8223">62</cx:pt>
          <cx:pt idx="8224">82</cx:pt>
          <cx:pt idx="8225">71</cx:pt>
          <cx:pt idx="8226">48</cx:pt>
          <cx:pt idx="8227">80</cx:pt>
          <cx:pt idx="8228">62</cx:pt>
          <cx:pt idx="8229">80</cx:pt>
          <cx:pt idx="8230">56</cx:pt>
          <cx:pt idx="8231">63</cx:pt>
          <cx:pt idx="8232">83</cx:pt>
          <cx:pt idx="8233">38</cx:pt>
          <cx:pt idx="8234">64</cx:pt>
          <cx:pt idx="8235">72</cx:pt>
          <cx:pt idx="8236">74</cx:pt>
          <cx:pt idx="8237">71</cx:pt>
          <cx:pt idx="8238">41</cx:pt>
          <cx:pt idx="8239">25</cx:pt>
          <cx:pt idx="8240">23</cx:pt>
          <cx:pt idx="8241">75</cx:pt>
          <cx:pt idx="8242">64</cx:pt>
          <cx:pt idx="8243">60</cx:pt>
          <cx:pt idx="8244">65</cx:pt>
          <cx:pt idx="8245">71</cx:pt>
          <cx:pt idx="8246">82</cx:pt>
          <cx:pt idx="8247">42</cx:pt>
          <cx:pt idx="8248">68</cx:pt>
          <cx:pt idx="8249">65</cx:pt>
          <cx:pt idx="8250">55</cx:pt>
          <cx:pt idx="8251">30</cx:pt>
          <cx:pt idx="8252">69</cx:pt>
          <cx:pt idx="8253">47</cx:pt>
          <cx:pt idx="8254">59</cx:pt>
          <cx:pt idx="8255">73</cx:pt>
          <cx:pt idx="8256">65</cx:pt>
          <cx:pt idx="8257">65</cx:pt>
          <cx:pt idx="8258">64</cx:pt>
          <cx:pt idx="8259">76</cx:pt>
          <cx:pt idx="8260">72</cx:pt>
          <cx:pt idx="8261">31</cx:pt>
          <cx:pt idx="8262">64</cx:pt>
          <cx:pt idx="8263">73</cx:pt>
          <cx:pt idx="8264">82</cx:pt>
          <cx:pt idx="8265">66</cx:pt>
          <cx:pt idx="8266">59</cx:pt>
          <cx:pt idx="8267">78</cx:pt>
          <cx:pt idx="8268">68</cx:pt>
          <cx:pt idx="8269">55</cx:pt>
          <cx:pt idx="8270">44</cx:pt>
          <cx:pt idx="8271">31</cx:pt>
          <cx:pt idx="8272">55</cx:pt>
          <cx:pt idx="8273">30</cx:pt>
          <cx:pt idx="8274">66</cx:pt>
          <cx:pt idx="8275">39</cx:pt>
          <cx:pt idx="8276">32</cx:pt>
          <cx:pt idx="8277">32</cx:pt>
          <cx:pt idx="8278">70</cx:pt>
          <cx:pt idx="8279">66</cx:pt>
          <cx:pt idx="8280">42</cx:pt>
          <cx:pt idx="8281">72</cx:pt>
          <cx:pt idx="8282">28</cx:pt>
          <cx:pt idx="8283">30</cx:pt>
          <cx:pt idx="8284">28</cx:pt>
          <cx:pt idx="8285">76</cx:pt>
          <cx:pt idx="8286">24</cx:pt>
          <cx:pt idx="8287">68</cx:pt>
          <cx:pt idx="8288">65</cx:pt>
          <cx:pt idx="8289">65</cx:pt>
          <cx:pt idx="8290">34</cx:pt>
          <cx:pt idx="8291">33</cx:pt>
          <cx:pt idx="8292">60</cx:pt>
          <cx:pt idx="8293">67</cx:pt>
          <cx:pt idx="8294">36</cx:pt>
          <cx:pt idx="8295">34</cx:pt>
          <cx:pt idx="8296">83</cx:pt>
          <cx:pt idx="8297">64</cx:pt>
          <cx:pt idx="8298">73</cx:pt>
          <cx:pt idx="8299">33</cx:pt>
          <cx:pt idx="8300">62</cx:pt>
          <cx:pt idx="8301">38</cx:pt>
          <cx:pt idx="8302">34</cx:pt>
          <cx:pt idx="8303">67</cx:pt>
          <cx:pt idx="8304">53</cx:pt>
          <cx:pt idx="8305">33</cx:pt>
          <cx:pt idx="8306">66</cx:pt>
          <cx:pt idx="8307">81</cx:pt>
          <cx:pt idx="8308">52</cx:pt>
          <cx:pt idx="8309">77</cx:pt>
          <cx:pt idx="8310">71</cx:pt>
          <cx:pt idx="8311">77</cx:pt>
          <cx:pt idx="8312">68</cx:pt>
          <cx:pt idx="8313">30</cx:pt>
          <cx:pt idx="8314">90</cx:pt>
          <cx:pt idx="8315">30</cx:pt>
          <cx:pt idx="8316">78</cx:pt>
          <cx:pt idx="8317">75</cx:pt>
          <cx:pt idx="8318">74</cx:pt>
          <cx:pt idx="8319">21</cx:pt>
          <cx:pt idx="8320">54</cx:pt>
          <cx:pt idx="8321">21</cx:pt>
          <cx:pt idx="8322">68</cx:pt>
          <cx:pt idx="8323">74</cx:pt>
          <cx:pt idx="8324">30</cx:pt>
          <cx:pt idx="8325">34</cx:pt>
          <cx:pt idx="8326">56</cx:pt>
          <cx:pt idx="8327">79</cx:pt>
          <cx:pt idx="8328">91</cx:pt>
          <cx:pt idx="8329">35</cx:pt>
          <cx:pt idx="8330">75</cx:pt>
          <cx:pt idx="8331">81</cx:pt>
          <cx:pt idx="8332">72</cx:pt>
          <cx:pt idx="8333">69</cx:pt>
          <cx:pt idx="8334">80</cx:pt>
          <cx:pt idx="8335">66</cx:pt>
          <cx:pt idx="8336">86</cx:pt>
          <cx:pt idx="8337">70</cx:pt>
          <cx:pt idx="8338">38</cx:pt>
          <cx:pt idx="8339">40</cx:pt>
          <cx:pt idx="8340">50</cx:pt>
          <cx:pt idx="8341">73</cx:pt>
          <cx:pt idx="8342">60</cx:pt>
          <cx:pt idx="8343">65</cx:pt>
          <cx:pt idx="8344">70</cx:pt>
          <cx:pt idx="8345">72</cx:pt>
          <cx:pt idx="8346">65</cx:pt>
          <cx:pt idx="8347">34</cx:pt>
          <cx:pt idx="8348">74</cx:pt>
          <cx:pt idx="8349">58</cx:pt>
          <cx:pt idx="8350">72</cx:pt>
          <cx:pt idx="8351">64</cx:pt>
          <cx:pt idx="8352">59</cx:pt>
          <cx:pt idx="8353">63</cx:pt>
          <cx:pt idx="8354">66</cx:pt>
          <cx:pt idx="8355">55</cx:pt>
          <cx:pt idx="8356">63</cx:pt>
          <cx:pt idx="8357">74</cx:pt>
          <cx:pt idx="8358">41</cx:pt>
          <cx:pt idx="8359">57</cx:pt>
          <cx:pt idx="8360">76</cx:pt>
          <cx:pt idx="8361">67</cx:pt>
          <cx:pt idx="8362">69</cx:pt>
          <cx:pt idx="8363">77</cx:pt>
          <cx:pt idx="8364">69</cx:pt>
          <cx:pt idx="8365">68</cx:pt>
          <cx:pt idx="8366">27</cx:pt>
          <cx:pt idx="8367">64</cx:pt>
          <cx:pt idx="8368">70</cx:pt>
          <cx:pt idx="8369">60</cx:pt>
          <cx:pt idx="8370">85</cx:pt>
          <cx:pt idx="8371">88</cx:pt>
          <cx:pt idx="8372">54</cx:pt>
          <cx:pt idx="8373">64</cx:pt>
          <cx:pt idx="8374">34</cx:pt>
          <cx:pt idx="8375">83</cx:pt>
          <cx:pt idx="8376">45</cx:pt>
          <cx:pt idx="8377">48</cx:pt>
          <cx:pt idx="8378">61</cx:pt>
          <cx:pt idx="8379">63</cx:pt>
          <cx:pt idx="8380">60</cx:pt>
          <cx:pt idx="8381">31</cx:pt>
          <cx:pt idx="8382">81</cx:pt>
          <cx:pt idx="8383">82</cx:pt>
          <cx:pt idx="8384">81</cx:pt>
          <cx:pt idx="8385">69</cx:pt>
          <cx:pt idx="8386">19</cx:pt>
          <cx:pt idx="8387">38</cx:pt>
          <cx:pt idx="8388">71</cx:pt>
          <cx:pt idx="8389">71</cx:pt>
          <cx:pt idx="8390">61</cx:pt>
          <cx:pt idx="8391">63</cx:pt>
          <cx:pt idx="8392">50</cx:pt>
          <cx:pt idx="8393">68</cx:pt>
          <cx:pt idx="8394">75</cx:pt>
          <cx:pt idx="8395">75</cx:pt>
          <cx:pt idx="8396">72</cx:pt>
          <cx:pt idx="8397">77</cx:pt>
          <cx:pt idx="8398">74</cx:pt>
          <cx:pt idx="8399">82</cx:pt>
          <cx:pt idx="8400">53</cx:pt>
          <cx:pt idx="8401">52</cx:pt>
          <cx:pt idx="8402">72</cx:pt>
          <cx:pt idx="8403">30</cx:pt>
          <cx:pt idx="8404">70</cx:pt>
          <cx:pt idx="8405">85</cx:pt>
          <cx:pt idx="8406">65</cx:pt>
          <cx:pt idx="8407">40</cx:pt>
          <cx:pt idx="8408">91</cx:pt>
          <cx:pt idx="8409">65</cx:pt>
          <cx:pt idx="8410">44</cx:pt>
          <cx:pt idx="8411">64</cx:pt>
          <cx:pt idx="8412">71</cx:pt>
          <cx:pt idx="8413">74</cx:pt>
          <cx:pt idx="8414">69</cx:pt>
          <cx:pt idx="8415">72</cx:pt>
          <cx:pt idx="8416">69</cx:pt>
          <cx:pt idx="8417">35</cx:pt>
          <cx:pt idx="8418">75</cx:pt>
          <cx:pt idx="8419">61</cx:pt>
          <cx:pt idx="8420">90</cx:pt>
          <cx:pt idx="8421">82</cx:pt>
          <cx:pt idx="8422">45</cx:pt>
          <cx:pt idx="8423">55</cx:pt>
          <cx:pt idx="8424">67</cx:pt>
          <cx:pt idx="8425">76</cx:pt>
          <cx:pt idx="8426">33</cx:pt>
          <cx:pt idx="8427">92</cx:pt>
          <cx:pt idx="8428">69</cx:pt>
          <cx:pt idx="8429">90</cx:pt>
          <cx:pt idx="8430">84</cx:pt>
          <cx:pt idx="8431">70</cx:pt>
          <cx:pt idx="8432">73</cx:pt>
          <cx:pt idx="8433">65</cx:pt>
          <cx:pt idx="8434">64</cx:pt>
          <cx:pt idx="8435">62</cx:pt>
          <cx:pt idx="8436">55</cx:pt>
          <cx:pt idx="8437">69</cx:pt>
          <cx:pt idx="8438">59</cx:pt>
          <cx:pt idx="8439">88</cx:pt>
          <cx:pt idx="8440">69</cx:pt>
          <cx:pt idx="8441">71</cx:pt>
          <cx:pt idx="8442">64</cx:pt>
          <cx:pt idx="8443">72</cx:pt>
          <cx:pt idx="8444">63</cx:pt>
          <cx:pt idx="8445">76</cx:pt>
          <cx:pt idx="8446">40</cx:pt>
          <cx:pt idx="8447">32</cx:pt>
          <cx:pt idx="8448">61</cx:pt>
          <cx:pt idx="8449">28</cx:pt>
          <cx:pt idx="8450">75</cx:pt>
          <cx:pt idx="8451">82</cx:pt>
          <cx:pt idx="8452">73</cx:pt>
          <cx:pt idx="8453">48</cx:pt>
          <cx:pt idx="8454">74</cx:pt>
          <cx:pt idx="8455">69</cx:pt>
          <cx:pt idx="8456">67</cx:pt>
          <cx:pt idx="8457">77</cx:pt>
          <cx:pt idx="8458">82</cx:pt>
          <cx:pt idx="8459">40</cx:pt>
          <cx:pt idx="8460">82</cx:pt>
          <cx:pt idx="8461">65</cx:pt>
          <cx:pt idx="8462">75</cx:pt>
          <cx:pt idx="8463">67</cx:pt>
          <cx:pt idx="8464">29</cx:pt>
          <cx:pt idx="8465">82</cx:pt>
          <cx:pt idx="8466">80</cx:pt>
          <cx:pt idx="8467">45</cx:pt>
          <cx:pt idx="8468">65</cx:pt>
          <cx:pt idx="8469">73</cx:pt>
          <cx:pt idx="8470">67</cx:pt>
          <cx:pt idx="8471">78</cx:pt>
          <cx:pt idx="8472">76</cx:pt>
          <cx:pt idx="8473">59</cx:pt>
          <cx:pt idx="8474">83</cx:pt>
          <cx:pt idx="8475">72</cx:pt>
          <cx:pt idx="8476">60</cx:pt>
          <cx:pt idx="8477">71</cx:pt>
          <cx:pt idx="8478">68</cx:pt>
          <cx:pt idx="8479">82</cx:pt>
          <cx:pt idx="8480">43</cx:pt>
          <cx:pt idx="8481">69</cx:pt>
          <cx:pt idx="8482">66</cx:pt>
          <cx:pt idx="8483">69</cx:pt>
          <cx:pt idx="8484">52</cx:pt>
          <cx:pt idx="8485">41</cx:pt>
          <cx:pt idx="8486">61</cx:pt>
          <cx:pt idx="8487">90</cx:pt>
          <cx:pt idx="8488">90</cx:pt>
          <cx:pt idx="8489">72</cx:pt>
          <cx:pt idx="8490">30</cx:pt>
          <cx:pt idx="8491">70</cx:pt>
          <cx:pt idx="8492">80</cx:pt>
          <cx:pt idx="8493">69</cx:pt>
          <cx:pt idx="8494">70</cx:pt>
          <cx:pt idx="8495">73</cx:pt>
          <cx:pt idx="8496">71</cx:pt>
          <cx:pt idx="8497">78</cx:pt>
          <cx:pt idx="8498">68</cx:pt>
          <cx:pt idx="8499">71</cx:pt>
          <cx:pt idx="8500">74</cx:pt>
          <cx:pt idx="8501">90</cx:pt>
          <cx:pt idx="8502">68</cx:pt>
          <cx:pt idx="8503">79</cx:pt>
          <cx:pt idx="8504">59</cx:pt>
          <cx:pt idx="8505">73</cx:pt>
          <cx:pt idx="8506">64</cx:pt>
          <cx:pt idx="8507">66</cx:pt>
          <cx:pt idx="8508">62</cx:pt>
          <cx:pt idx="8509">73</cx:pt>
          <cx:pt idx="8510">70</cx:pt>
          <cx:pt idx="8511">83</cx:pt>
          <cx:pt idx="8512">69</cx:pt>
          <cx:pt idx="8513">73</cx:pt>
          <cx:pt idx="8514">67</cx:pt>
          <cx:pt idx="8515">83</cx:pt>
          <cx:pt idx="8516">63</cx:pt>
          <cx:pt idx="8517">77</cx:pt>
          <cx:pt idx="8518">42</cx:pt>
          <cx:pt idx="8519">73</cx:pt>
          <cx:pt idx="8520">81</cx:pt>
          <cx:pt idx="8521">41</cx:pt>
          <cx:pt idx="8522">75</cx:pt>
          <cx:pt idx="8523">62</cx:pt>
          <cx:pt idx="8524">82</cx:pt>
          <cx:pt idx="8525">68</cx:pt>
          <cx:pt idx="8526">74</cx:pt>
          <cx:pt idx="8527">60</cx:pt>
          <cx:pt idx="8528">72</cx:pt>
          <cx:pt idx="8529">67</cx:pt>
          <cx:pt idx="8530">80</cx:pt>
          <cx:pt idx="8531">82</cx:pt>
          <cx:pt idx="8532">41</cx:pt>
          <cx:pt idx="8533">74</cx:pt>
          <cx:pt idx="8534">76</cx:pt>
          <cx:pt idx="8535">81</cx:pt>
          <cx:pt idx="8536">80</cx:pt>
          <cx:pt idx="8537">77</cx:pt>
          <cx:pt idx="8538">66</cx:pt>
          <cx:pt idx="8539">72</cx:pt>
          <cx:pt idx="8540">58</cx:pt>
          <cx:pt idx="8541">68</cx:pt>
          <cx:pt idx="8542">66</cx:pt>
          <cx:pt idx="8543">75</cx:pt>
          <cx:pt idx="8544">78</cx:pt>
          <cx:pt idx="8545">69</cx:pt>
          <cx:pt idx="8546">78</cx:pt>
          <cx:pt idx="8547">90</cx:pt>
          <cx:pt idx="8548">25</cx:pt>
          <cx:pt idx="8549">82</cx:pt>
          <cx:pt idx="8550">70</cx:pt>
          <cx:pt idx="8551">55</cx:pt>
          <cx:pt idx="8552">70</cx:pt>
          <cx:pt idx="8553">67</cx:pt>
          <cx:pt idx="8554">66</cx:pt>
          <cx:pt idx="8555">65</cx:pt>
          <cx:pt idx="8556">90</cx:pt>
          <cx:pt idx="8557">75</cx:pt>
          <cx:pt idx="8558">45</cx:pt>
          <cx:pt idx="8559">70</cx:pt>
          <cx:pt idx="8560">68</cx:pt>
          <cx:pt idx="8561">81</cx:pt>
          <cx:pt idx="8562">73</cx:pt>
          <cx:pt idx="8563">73</cx:pt>
          <cx:pt idx="8564">54</cx:pt>
          <cx:pt idx="8565">69</cx:pt>
          <cx:pt idx="8566">70</cx:pt>
          <cx:pt idx="8567">68</cx:pt>
          <cx:pt idx="8568">72</cx:pt>
          <cx:pt idx="8569">78</cx:pt>
          <cx:pt idx="8570">60</cx:pt>
          <cx:pt idx="8571">36</cx:pt>
          <cx:pt idx="8572">35</cx:pt>
          <cx:pt idx="8573">80</cx:pt>
          <cx:pt idx="8574">62</cx:pt>
          <cx:pt idx="8575">40</cx:pt>
          <cx:pt idx="8576">71</cx:pt>
          <cx:pt idx="8577">68</cx:pt>
          <cx:pt idx="8578">75</cx:pt>
          <cx:pt idx="8579">54</cx:pt>
          <cx:pt idx="8580">69</cx:pt>
          <cx:pt idx="8581">73</cx:pt>
          <cx:pt idx="8582">78</cx:pt>
          <cx:pt idx="8583">66</cx:pt>
          <cx:pt idx="8584">66</cx:pt>
          <cx:pt idx="8585">78</cx:pt>
          <cx:pt idx="8586">70</cx:pt>
          <cx:pt idx="8587">67</cx:pt>
          <cx:pt idx="8588">70</cx:pt>
          <cx:pt idx="8589">86</cx:pt>
          <cx:pt idx="8590">73</cx:pt>
          <cx:pt idx="8591">79</cx:pt>
          <cx:pt idx="8592">68</cx:pt>
          <cx:pt idx="8593">77</cx:pt>
          <cx:pt idx="8594">75</cx:pt>
          <cx:pt idx="8595">65</cx:pt>
          <cx:pt idx="8596">64</cx:pt>
          <cx:pt idx="8597">71</cx:pt>
          <cx:pt idx="8598">57</cx:pt>
          <cx:pt idx="8599">65</cx:pt>
          <cx:pt idx="8600">62</cx:pt>
          <cx:pt idx="8601">62</cx:pt>
          <cx:pt idx="8602">83</cx:pt>
          <cx:pt idx="8603">73</cx:pt>
          <cx:pt idx="8604">68</cx:pt>
          <cx:pt idx="8605">70</cx:pt>
          <cx:pt idx="8606">76</cx:pt>
          <cx:pt idx="8607">69</cx:pt>
          <cx:pt idx="8608">34</cx:pt>
          <cx:pt idx="8609">36</cx:pt>
          <cx:pt idx="8610">67</cx:pt>
          <cx:pt idx="8611">72</cx:pt>
          <cx:pt idx="8612">79</cx:pt>
          <cx:pt idx="8613">42</cx:pt>
          <cx:pt idx="8614">34</cx:pt>
          <cx:pt idx="8615">88</cx:pt>
          <cx:pt idx="8616">76</cx:pt>
          <cx:pt idx="8617">66</cx:pt>
          <cx:pt idx="8618">31</cx:pt>
          <cx:pt idx="8619">38</cx:pt>
          <cx:pt idx="8620">34</cx:pt>
          <cx:pt idx="8621">44</cx:pt>
          <cx:pt idx="8622">86</cx:pt>
          <cx:pt idx="8623">88</cx:pt>
          <cx:pt idx="8624">57</cx:pt>
          <cx:pt idx="8625">71</cx:pt>
          <cx:pt idx="8626">73</cx:pt>
          <cx:pt idx="8627">77</cx:pt>
          <cx:pt idx="8628">80</cx:pt>
          <cx:pt idx="8629">73</cx:pt>
          <cx:pt idx="8630">55</cx:pt>
          <cx:pt idx="8631">59</cx:pt>
          <cx:pt idx="8632">40</cx:pt>
          <cx:pt idx="8633">71</cx:pt>
          <cx:pt idx="8634">77</cx:pt>
          <cx:pt idx="8635">85</cx:pt>
          <cx:pt idx="8636">75</cx:pt>
          <cx:pt idx="8637">79</cx:pt>
          <cx:pt idx="8638">62</cx:pt>
          <cx:pt idx="8639">61</cx:pt>
          <cx:pt idx="8640">58</cx:pt>
          <cx:pt idx="8641">56</cx:pt>
          <cx:pt idx="8642">67</cx:pt>
          <cx:pt idx="8643">77</cx:pt>
          <cx:pt idx="8644">78</cx:pt>
          <cx:pt idx="8645">33</cx:pt>
          <cx:pt idx="8646">81</cx:pt>
          <cx:pt idx="8647">35</cx:pt>
          <cx:pt idx="8648">33</cx:pt>
          <cx:pt idx="8649">84</cx:pt>
          <cx:pt idx="8650">73</cx:pt>
          <cx:pt idx="8651">36</cx:pt>
          <cx:pt idx="8652">73</cx:pt>
          <cx:pt idx="8653">61</cx:pt>
          <cx:pt idx="8654">72</cx:pt>
          <cx:pt idx="8655">68</cx:pt>
          <cx:pt idx="8656">40</cx:pt>
          <cx:pt idx="8657">70</cx:pt>
          <cx:pt idx="8658">77</cx:pt>
          <cx:pt idx="8659">48</cx:pt>
          <cx:pt idx="8660">76</cx:pt>
          <cx:pt idx="8661">81</cx:pt>
          <cx:pt idx="8662">87</cx:pt>
          <cx:pt idx="8663">60</cx:pt>
          <cx:pt idx="8664">60</cx:pt>
          <cx:pt idx="8665">51</cx:pt>
          <cx:pt idx="8666">63</cx:pt>
          <cx:pt idx="8667">70</cx:pt>
          <cx:pt idx="8668">67</cx:pt>
          <cx:pt idx="8669">79</cx:pt>
          <cx:pt idx="8670">85</cx:pt>
          <cx:pt idx="8671">77</cx:pt>
          <cx:pt idx="8672">83</cx:pt>
          <cx:pt idx="8673">92</cx:pt>
          <cx:pt idx="8674">67</cx:pt>
          <cx:pt idx="8675">76</cx:pt>
          <cx:pt idx="8676">39</cx:pt>
          <cx:pt idx="8677">90</cx:pt>
          <cx:pt idx="8678">80</cx:pt>
          <cx:pt idx="8679">78</cx:pt>
          <cx:pt idx="8680">81</cx:pt>
          <cx:pt idx="8681">75</cx:pt>
          <cx:pt idx="8682">68</cx:pt>
          <cx:pt idx="8683">73</cx:pt>
          <cx:pt idx="8684">80</cx:pt>
          <cx:pt idx="8685">28</cx:pt>
          <cx:pt idx="8686">63</cx:pt>
          <cx:pt idx="8687">69</cx:pt>
          <cx:pt idx="8688">71</cx:pt>
          <cx:pt idx="8689">64</cx:pt>
          <cx:pt idx="8690">66</cx:pt>
          <cx:pt idx="8691">69</cx:pt>
          <cx:pt idx="8692">66</cx:pt>
          <cx:pt idx="8693">74</cx:pt>
          <cx:pt idx="8694">23</cx:pt>
          <cx:pt idx="8695">68</cx:pt>
          <cx:pt idx="8696">68</cx:pt>
          <cx:pt idx="8697">37</cx:pt>
          <cx:pt idx="8698">45</cx:pt>
          <cx:pt idx="8699">50</cx:pt>
          <cx:pt idx="8700">73</cx:pt>
          <cx:pt idx="8701">60</cx:pt>
          <cx:pt idx="8702">75</cx:pt>
          <cx:pt idx="8703">69</cx:pt>
          <cx:pt idx="8704">70</cx:pt>
          <cx:pt idx="8705">72</cx:pt>
          <cx:pt idx="8706">65</cx:pt>
          <cx:pt idx="8707">36</cx:pt>
          <cx:pt idx="8708">74</cx:pt>
          <cx:pt idx="8709">58</cx:pt>
          <cx:pt idx="8710">72</cx:pt>
          <cx:pt idx="8711">64</cx:pt>
          <cx:pt idx="8712">59</cx:pt>
          <cx:pt idx="8713">63</cx:pt>
          <cx:pt idx="8714">66</cx:pt>
          <cx:pt idx="8715">62</cx:pt>
          <cx:pt idx="8716">63</cx:pt>
          <cx:pt idx="8717">41</cx:pt>
          <cx:pt idx="8718">57</cx:pt>
          <cx:pt idx="8719">76</cx:pt>
          <cx:pt idx="8720">73</cx:pt>
          <cx:pt idx="8721">63</cx:pt>
          <cx:pt idx="8722">59</cx:pt>
          <cx:pt idx="8723">73</cx:pt>
          <cx:pt idx="8724">74</cx:pt>
          <cx:pt idx="8725">72</cx:pt>
          <cx:pt idx="8726">53</cx:pt>
          <cx:pt idx="8727">62</cx:pt>
          <cx:pt idx="8728">54</cx:pt>
          <cx:pt idx="8729">65</cx:pt>
          <cx:pt idx="8730">77</cx:pt>
          <cx:pt idx="8731">56</cx:pt>
          <cx:pt idx="8732">70</cx:pt>
          <cx:pt idx="8733">59</cx:pt>
          <cx:pt idx="8734">70</cx:pt>
          <cx:pt idx="8735">74</cx:pt>
          <cx:pt idx="8736">72</cx:pt>
          <cx:pt idx="8737">87</cx:pt>
          <cx:pt idx="8738">72</cx:pt>
          <cx:pt idx="8739">52</cx:pt>
          <cx:pt idx="8740">85</cx:pt>
          <cx:pt idx="8741">82</cx:pt>
          <cx:pt idx="8742">77</cx:pt>
          <cx:pt idx="8743">89</cx:pt>
          <cx:pt idx="8744">41</cx:pt>
          <cx:pt idx="8745">82</cx:pt>
          <cx:pt idx="8746">76</cx:pt>
          <cx:pt idx="8747">58</cx:pt>
          <cx:pt idx="8748">71</cx:pt>
          <cx:pt idx="8749">60</cx:pt>
          <cx:pt idx="8750">65</cx:pt>
          <cx:pt idx="8751">68</cx:pt>
          <cx:pt idx="8752">90</cx:pt>
          <cx:pt idx="8753">65</cx:pt>
          <cx:pt idx="8754">88</cx:pt>
          <cx:pt idx="8755">77</cx:pt>
          <cx:pt idx="8756">62</cx:pt>
          <cx:pt idx="8757">72</cx:pt>
          <cx:pt idx="8758">73</cx:pt>
          <cx:pt idx="8759">55</cx:pt>
          <cx:pt idx="8760">54</cx:pt>
          <cx:pt idx="8761">52</cx:pt>
          <cx:pt idx="8762">69</cx:pt>
          <cx:pt idx="8763">69</cx:pt>
          <cx:pt idx="8764">80</cx:pt>
          <cx:pt idx="8765">54</cx:pt>
          <cx:pt idx="8766">77</cx:pt>
          <cx:pt idx="8767">53</cx:pt>
          <cx:pt idx="8768">69</cx:pt>
          <cx:pt idx="8769">65</cx:pt>
          <cx:pt idx="8770">65</cx:pt>
          <cx:pt idx="8771">59</cx:pt>
          <cx:pt idx="8772">60</cx:pt>
          <cx:pt idx="8773">56</cx:pt>
          <cx:pt idx="8774">67</cx:pt>
          <cx:pt idx="8775">69</cx:pt>
          <cx:pt idx="8776">65</cx:pt>
          <cx:pt idx="8777">61</cx:pt>
          <cx:pt idx="8778">74</cx:pt>
          <cx:pt idx="8779">72</cx:pt>
          <cx:pt idx="8780">75</cx:pt>
          <cx:pt idx="8781">50</cx:pt>
          <cx:pt idx="8782">72</cx:pt>
          <cx:pt idx="8783">71</cx:pt>
          <cx:pt idx="8784">68</cx:pt>
          <cx:pt idx="8785">69</cx:pt>
          <cx:pt idx="8786">41</cx:pt>
          <cx:pt idx="8787">59</cx:pt>
          <cx:pt idx="8788">63</cx:pt>
          <cx:pt idx="8789">63</cx:pt>
          <cx:pt idx="8790">70</cx:pt>
          <cx:pt idx="8791">67</cx:pt>
          <cx:pt idx="8792">43</cx:pt>
          <cx:pt idx="8793">88</cx:pt>
          <cx:pt idx="8794">70</cx:pt>
          <cx:pt idx="8795">56</cx:pt>
          <cx:pt idx="8796">62</cx:pt>
          <cx:pt idx="8797">62</cx:pt>
          <cx:pt idx="8798">70</cx:pt>
          <cx:pt idx="8799">72</cx:pt>
          <cx:pt idx="8800">27</cx:pt>
          <cx:pt idx="8801">75</cx:pt>
          <cx:pt idx="8802">24</cx:pt>
          <cx:pt idx="8803">70</cx:pt>
          <cx:pt idx="8804">64</cx:pt>
          <cx:pt idx="8805">77</cx:pt>
          <cx:pt idx="8806">62</cx:pt>
          <cx:pt idx="8807">73</cx:pt>
          <cx:pt idx="8808">64</cx:pt>
          <cx:pt idx="8809">64</cx:pt>
          <cx:pt idx="8810">57</cx:pt>
          <cx:pt idx="8811">88</cx:pt>
          <cx:pt idx="8812">65</cx:pt>
          <cx:pt idx="8813">74</cx:pt>
          <cx:pt idx="8814">52</cx:pt>
          <cx:pt idx="8815">62</cx:pt>
          <cx:pt idx="8816">67</cx:pt>
          <cx:pt idx="8817">58</cx:pt>
          <cx:pt idx="8818">73</cx:pt>
          <cx:pt idx="8819">62</cx:pt>
          <cx:pt idx="8820">58</cx:pt>
          <cx:pt idx="8821">52</cx:pt>
          <cx:pt idx="8822">67</cx:pt>
          <cx:pt idx="8823">69</cx:pt>
          <cx:pt idx="8824">73</cx:pt>
          <cx:pt idx="8825">29</cx:pt>
          <cx:pt idx="8826">76</cx:pt>
          <cx:pt idx="8827">72</cx:pt>
          <cx:pt idx="8828">55</cx:pt>
          <cx:pt idx="8829">66</cx:pt>
          <cx:pt idx="8830">43</cx:pt>
          <cx:pt idx="8831">68</cx:pt>
          <cx:pt idx="8832">77</cx:pt>
          <cx:pt idx="8833">65</cx:pt>
          <cx:pt idx="8834">65</cx:pt>
          <cx:pt idx="8835">21</cx:pt>
          <cx:pt idx="8836">63</cx:pt>
          <cx:pt idx="8837">31</cx:pt>
          <cx:pt idx="8838">77</cx:pt>
          <cx:pt idx="8839">70</cx:pt>
          <cx:pt idx="8840">69</cx:pt>
          <cx:pt idx="8841">70</cx:pt>
          <cx:pt idx="8842">76</cx:pt>
          <cx:pt idx="8843">70</cx:pt>
          <cx:pt idx="8844">68</cx:pt>
          <cx:pt idx="8845">69</cx:pt>
          <cx:pt idx="8846">32</cx:pt>
          <cx:pt idx="8847">76</cx:pt>
          <cx:pt idx="8848">58</cx:pt>
          <cx:pt idx="8849">29</cx:pt>
          <cx:pt idx="8850">64</cx:pt>
          <cx:pt idx="8851">64</cx:pt>
          <cx:pt idx="8852">76</cx:pt>
          <cx:pt idx="8853">68</cx:pt>
          <cx:pt idx="8854">76</cx:pt>
          <cx:pt idx="8855">60</cx:pt>
          <cx:pt idx="8856">64</cx:pt>
          <cx:pt idx="8857">67</cx:pt>
          <cx:pt idx="8858">75</cx:pt>
          <cx:pt idx="8859">47</cx:pt>
          <cx:pt idx="8860">23</cx:pt>
          <cx:pt idx="8861">81</cx:pt>
          <cx:pt idx="8862">74</cx:pt>
          <cx:pt idx="8863">78</cx:pt>
          <cx:pt idx="8864">70</cx:pt>
          <cx:pt idx="8865">54</cx:pt>
          <cx:pt idx="8866">23</cx:pt>
          <cx:pt idx="8867">64</cx:pt>
          <cx:pt idx="8868">64</cx:pt>
          <cx:pt idx="8869">70</cx:pt>
          <cx:pt idx="8870">55</cx:pt>
          <cx:pt idx="8871">73</cx:pt>
          <cx:pt idx="8872">75</cx:pt>
          <cx:pt idx="8873">67</cx:pt>
          <cx:pt idx="8874">70</cx:pt>
          <cx:pt idx="8875">76</cx:pt>
          <cx:pt idx="8876">74</cx:pt>
          <cx:pt idx="8877">66</cx:pt>
          <cx:pt idx="8878">78</cx:pt>
          <cx:pt idx="8879">61</cx:pt>
          <cx:pt idx="8880">45</cx:pt>
          <cx:pt idx="8881">59</cx:pt>
          <cx:pt idx="8882">72</cx:pt>
          <cx:pt idx="8883">75</cx:pt>
          <cx:pt idx="8884">57</cx:pt>
          <cx:pt idx="8885">78</cx:pt>
          <cx:pt idx="8886">64</cx:pt>
          <cx:pt idx="8887">80</cx:pt>
          <cx:pt idx="8888">59</cx:pt>
          <cx:pt idx="8889">51</cx:pt>
          <cx:pt idx="8890">27</cx:pt>
          <cx:pt idx="8891">54</cx:pt>
          <cx:pt idx="8892">76</cx:pt>
          <cx:pt idx="8893">77</cx:pt>
          <cx:pt idx="8894">59</cx:pt>
          <cx:pt idx="8895">49</cx:pt>
          <cx:pt idx="8896">71</cx:pt>
          <cx:pt idx="8897">39</cx:pt>
          <cx:pt idx="8898">68</cx:pt>
          <cx:pt idx="8899">66</cx:pt>
          <cx:pt idx="8900">71</cx:pt>
          <cx:pt idx="8901">64</cx:pt>
          <cx:pt idx="8902">25</cx:pt>
          <cx:pt idx="8903">66</cx:pt>
          <cx:pt idx="8904">60</cx:pt>
          <cx:pt idx="8905">28</cx:pt>
          <cx:pt idx="8906">42</cx:pt>
          <cx:pt idx="8907">77</cx:pt>
          <cx:pt idx="8908">79</cx:pt>
          <cx:pt idx="8909">68</cx:pt>
          <cx:pt idx="8910">61</cx:pt>
          <cx:pt idx="8911">59</cx:pt>
          <cx:pt idx="8912">57</cx:pt>
          <cx:pt idx="8913">60</cx:pt>
          <cx:pt idx="8914">64</cx:pt>
          <cx:pt idx="8915">76</cx:pt>
          <cx:pt idx="8916">52</cx:pt>
          <cx:pt idx="8917">73</cx:pt>
          <cx:pt idx="8918">24</cx:pt>
          <cx:pt idx="8919">82</cx:pt>
          <cx:pt idx="8920">75</cx:pt>
          <cx:pt idx="8921">74</cx:pt>
          <cx:pt idx="8922">66</cx:pt>
          <cx:pt idx="8923">63</cx:pt>
          <cx:pt idx="8924">70</cx:pt>
          <cx:pt idx="8925">76</cx:pt>
          <cx:pt idx="8926">77</cx:pt>
          <cx:pt idx="8927">66</cx:pt>
          <cx:pt idx="8928">32</cx:pt>
          <cx:pt idx="8929">61</cx:pt>
          <cx:pt idx="8930">60</cx:pt>
          <cx:pt idx="8931">54</cx:pt>
          <cx:pt idx="8932">58</cx:pt>
          <cx:pt idx="8933">71</cx:pt>
          <cx:pt idx="8934">81</cx:pt>
          <cx:pt idx="8935">78</cx:pt>
          <cx:pt idx="8936">57</cx:pt>
          <cx:pt idx="8937">61</cx:pt>
          <cx:pt idx="8938">64</cx:pt>
          <cx:pt idx="8939">70</cx:pt>
          <cx:pt idx="8940">45</cx:pt>
          <cx:pt idx="8941">73</cx:pt>
          <cx:pt idx="8942">67</cx:pt>
          <cx:pt idx="8943">73</cx:pt>
          <cx:pt idx="8944">73</cx:pt>
          <cx:pt idx="8945">70</cx:pt>
          <cx:pt idx="8946">66</cx:pt>
          <cx:pt idx="8947">86</cx:pt>
          <cx:pt idx="8948">37</cx:pt>
          <cx:pt idx="8949">70</cx:pt>
          <cx:pt idx="8950">64</cx:pt>
          <cx:pt idx="8951">66</cx:pt>
          <cx:pt idx="8952">77</cx:pt>
          <cx:pt idx="8953">67</cx:pt>
          <cx:pt idx="8954">62</cx:pt>
          <cx:pt idx="8955">73</cx:pt>
          <cx:pt idx="8956">76</cx:pt>
          <cx:pt idx="8957">88</cx:pt>
          <cx:pt idx="8958">48</cx:pt>
          <cx:pt idx="8959">91</cx:pt>
          <cx:pt idx="8960">76</cx:pt>
          <cx:pt idx="8961">75</cx:pt>
          <cx:pt idx="8962">77</cx:pt>
          <cx:pt idx="8963">63</cx:pt>
          <cx:pt idx="8964">20</cx:pt>
          <cx:pt idx="8965">78</cx:pt>
          <cx:pt idx="8966">64</cx:pt>
          <cx:pt idx="8967">44</cx:pt>
          <cx:pt idx="8968">76</cx:pt>
          <cx:pt idx="8969">67</cx:pt>
          <cx:pt idx="8970">70</cx:pt>
          <cx:pt idx="8971">71</cx:pt>
          <cx:pt idx="8972">66</cx:pt>
          <cx:pt idx="8973">76</cx:pt>
          <cx:pt idx="8974">78</cx:pt>
          <cx:pt idx="8975">80</cx:pt>
          <cx:pt idx="8976">75</cx:pt>
          <cx:pt idx="8977">63</cx:pt>
          <cx:pt idx="8978">83</cx:pt>
          <cx:pt idx="8979">65</cx:pt>
          <cx:pt idx="8980">61</cx:pt>
          <cx:pt idx="8981">59</cx:pt>
          <cx:pt idx="8982">78</cx:pt>
          <cx:pt idx="8983">74</cx:pt>
          <cx:pt idx="8984">79</cx:pt>
          <cx:pt idx="8985">44</cx:pt>
          <cx:pt idx="8986">75</cx:pt>
          <cx:pt idx="8987">88</cx:pt>
          <cx:pt idx="8988">30</cx:pt>
          <cx:pt idx="8989">53</cx:pt>
          <cx:pt idx="8990">64</cx:pt>
          <cx:pt idx="8991">53</cx:pt>
          <cx:pt idx="8992">61</cx:pt>
          <cx:pt idx="8993">69</cx:pt>
          <cx:pt idx="8994">72</cx:pt>
          <cx:pt idx="8995">65</cx:pt>
          <cx:pt idx="8996">59</cx:pt>
          <cx:pt idx="8997">60</cx:pt>
          <cx:pt idx="8998">83</cx:pt>
          <cx:pt idx="8999">68</cx:pt>
          <cx:pt idx="9000">64</cx:pt>
          <cx:pt idx="9001">67</cx:pt>
          <cx:pt idx="9002">69</cx:pt>
          <cx:pt idx="9003">79</cx:pt>
          <cx:pt idx="9004">58</cx:pt>
          <cx:pt idx="9005">63</cx:pt>
          <cx:pt idx="9006">62</cx:pt>
          <cx:pt idx="9007">65</cx:pt>
          <cx:pt idx="9008">73</cx:pt>
          <cx:pt idx="9009">68</cx:pt>
          <cx:pt idx="9010">79</cx:pt>
          <cx:pt idx="9011">73</cx:pt>
          <cx:pt idx="9012">63</cx:pt>
          <cx:pt idx="9013">58</cx:pt>
          <cx:pt idx="9014">28</cx:pt>
          <cx:pt idx="9015">76</cx:pt>
          <cx:pt idx="9016">60</cx:pt>
          <cx:pt idx="9017">61</cx:pt>
          <cx:pt idx="9018">55</cx:pt>
          <cx:pt idx="9019">59</cx:pt>
          <cx:pt idx="9020">84</cx:pt>
          <cx:pt idx="9021">82</cx:pt>
          <cx:pt idx="9022">78</cx:pt>
          <cx:pt idx="9023">73</cx:pt>
          <cx:pt idx="9024">63</cx:pt>
          <cx:pt idx="9025">74</cx:pt>
          <cx:pt idx="9026">66</cx:pt>
          <cx:pt idx="9027">50</cx:pt>
          <cx:pt idx="9028">53</cx:pt>
          <cx:pt idx="9029">72</cx:pt>
          <cx:pt idx="9030">62</cx:pt>
          <cx:pt idx="9031">71</cx:pt>
          <cx:pt idx="9032">73</cx:pt>
          <cx:pt idx="9033">70</cx:pt>
          <cx:pt idx="9034">86</cx:pt>
          <cx:pt idx="9035">64</cx:pt>
          <cx:pt idx="9036">68</cx:pt>
          <cx:pt idx="9037">64</cx:pt>
          <cx:pt idx="9038">83</cx:pt>
          <cx:pt idx="9039">62</cx:pt>
          <cx:pt idx="9040">61</cx:pt>
          <cx:pt idx="9041">51</cx:pt>
          <cx:pt idx="9042">65</cx:pt>
          <cx:pt idx="9043">83</cx:pt>
          <cx:pt idx="9044">80</cx:pt>
          <cx:pt idx="9045">90</cx:pt>
          <cx:pt idx="9046">70</cx:pt>
          <cx:pt idx="9047">25</cx:pt>
          <cx:pt idx="9048">73</cx:pt>
          <cx:pt idx="9049">54</cx:pt>
          <cx:pt idx="9050">66</cx:pt>
          <cx:pt idx="9051">70</cx:pt>
          <cx:pt idx="9052">63</cx:pt>
          <cx:pt idx="9053">78</cx:pt>
          <cx:pt idx="9054">66</cx:pt>
          <cx:pt idx="9055">85</cx:pt>
          <cx:pt idx="9056">53</cx:pt>
          <cx:pt idx="9057">68</cx:pt>
          <cx:pt idx="9058">63</cx:pt>
          <cx:pt idx="9059">54</cx:pt>
          <cx:pt idx="9060">83</cx:pt>
          <cx:pt idx="9061">59</cx:pt>
          <cx:pt idx="9062">75</cx:pt>
          <cx:pt idx="9063">53</cx:pt>
          <cx:pt idx="9064">60</cx:pt>
          <cx:pt idx="9065">72</cx:pt>
          <cx:pt idx="9066">68</cx:pt>
          <cx:pt idx="9067">67</cx:pt>
          <cx:pt idx="9068">68</cx:pt>
          <cx:pt idx="9069">75</cx:pt>
          <cx:pt idx="9070">73</cx:pt>
          <cx:pt idx="9071">84</cx:pt>
          <cx:pt idx="9072">50</cx:pt>
          <cx:pt idx="9073">66</cx:pt>
          <cx:pt idx="9074">69</cx:pt>
          <cx:pt idx="9075">58</cx:pt>
          <cx:pt idx="9076">66</cx:pt>
          <cx:pt idx="9077">73</cx:pt>
          <cx:pt idx="9078">62</cx:pt>
          <cx:pt idx="9079">81</cx:pt>
          <cx:pt idx="9080">62</cx:pt>
          <cx:pt idx="9081">57</cx:pt>
          <cx:pt idx="9082">71</cx:pt>
          <cx:pt idx="9083">55</cx:pt>
          <cx:pt idx="9084">74</cx:pt>
          <cx:pt idx="9085">70</cx:pt>
          <cx:pt idx="9086">64</cx:pt>
          <cx:pt idx="9087">77</cx:pt>
          <cx:pt idx="9088">79</cx:pt>
          <cx:pt idx="9089">76</cx:pt>
          <cx:pt idx="9090">75</cx:pt>
          <cx:pt idx="9091">17</cx:pt>
          <cx:pt idx="9092">63</cx:pt>
          <cx:pt idx="9093">75</cx:pt>
          <cx:pt idx="9094">66</cx:pt>
          <cx:pt idx="9095">74</cx:pt>
          <cx:pt idx="9096">89</cx:pt>
          <cx:pt idx="9097">91</cx:pt>
          <cx:pt idx="9098">69</cx:pt>
          <cx:pt idx="9099">60</cx:pt>
          <cx:pt idx="9100">66</cx:pt>
          <cx:pt idx="9101">71</cx:pt>
          <cx:pt idx="9102">33</cx:pt>
          <cx:pt idx="9103">60</cx:pt>
          <cx:pt idx="9104">79</cx:pt>
          <cx:pt idx="9105">59</cx:pt>
          <cx:pt idx="9106">67</cx:pt>
          <cx:pt idx="9107">61</cx:pt>
          <cx:pt idx="9108">68</cx:pt>
          <cx:pt idx="9109">75</cx:pt>
          <cx:pt idx="9110">30</cx:pt>
          <cx:pt idx="9111">54</cx:pt>
          <cx:pt idx="9112">70</cx:pt>
          <cx:pt idx="9113">61</cx:pt>
          <cx:pt idx="9114">63</cx:pt>
          <cx:pt idx="9115">88</cx:pt>
          <cx:pt idx="9116">64</cx:pt>
          <cx:pt idx="9117">74</cx:pt>
          <cx:pt idx="9118">66</cx:pt>
          <cx:pt idx="9119">81</cx:pt>
          <cx:pt idx="9120">76</cx:pt>
          <cx:pt idx="9121">71</cx:pt>
          <cx:pt idx="9122">82</cx:pt>
          <cx:pt idx="9123">66</cx:pt>
          <cx:pt idx="9124">71</cx:pt>
          <cx:pt idx="9125">68</cx:pt>
          <cx:pt idx="9126">74</cx:pt>
          <cx:pt idx="9127">75</cx:pt>
          <cx:pt idx="9128">77</cx:pt>
          <cx:pt idx="9129">72</cx:pt>
          <cx:pt idx="9130">50</cx:pt>
          <cx:pt idx="9131">73</cx:pt>
          <cx:pt idx="9132">68</cx:pt>
          <cx:pt idx="9133">28</cx:pt>
          <cx:pt idx="9134">68</cx:pt>
          <cx:pt idx="9135">74</cx:pt>
          <cx:pt idx="9136">61</cx:pt>
          <cx:pt idx="9137">64</cx:pt>
          <cx:pt idx="9138">83</cx:pt>
          <cx:pt idx="9139">60</cx:pt>
          <cx:pt idx="9140">29</cx:pt>
          <cx:pt idx="9141">79</cx:pt>
          <cx:pt idx="9142">67</cx:pt>
          <cx:pt idx="9143">70</cx:pt>
          <cx:pt idx="9144">66</cx:pt>
          <cx:pt idx="9145">92</cx:pt>
          <cx:pt idx="9146">77</cx:pt>
          <cx:pt idx="9147">67</cx:pt>
          <cx:pt idx="9148">74</cx:pt>
          <cx:pt idx="9149">19</cx:pt>
          <cx:pt idx="9150">85</cx:pt>
          <cx:pt idx="9151">82</cx:pt>
          <cx:pt idx="9152">80</cx:pt>
          <cx:pt idx="9153">32</cx:pt>
          <cx:pt idx="9154">74</cx:pt>
          <cx:pt idx="9155">56</cx:pt>
          <cx:pt idx="9156">62</cx:pt>
          <cx:pt idx="9157">81</cx:pt>
          <cx:pt idx="9158">27</cx:pt>
          <cx:pt idx="9159">60</cx:pt>
          <cx:pt idx="9160">30</cx:pt>
          <cx:pt idx="9161">59</cx:pt>
          <cx:pt idx="9162">83</cx:pt>
          <cx:pt idx="9163">71</cx:pt>
          <cx:pt idx="9164">69</cx:pt>
          <cx:pt idx="9165">76</cx:pt>
          <cx:pt idx="9166">84</cx:pt>
          <cx:pt idx="9167">65</cx:pt>
          <cx:pt idx="9168">63</cx:pt>
          <cx:pt idx="9169">73</cx:pt>
          <cx:pt idx="9170">66</cx:pt>
          <cx:pt idx="9171">35</cx:pt>
          <cx:pt idx="9172">78</cx:pt>
          <cx:pt idx="9173">66</cx:pt>
          <cx:pt idx="9174">64</cx:pt>
          <cx:pt idx="9175">59</cx:pt>
          <cx:pt idx="9176">79</cx:pt>
          <cx:pt idx="9177">72</cx:pt>
          <cx:pt idx="9178">69</cx:pt>
          <cx:pt idx="9179">86</cx:pt>
          <cx:pt idx="9180">63</cx:pt>
          <cx:pt idx="9181">78</cx:pt>
          <cx:pt idx="9182">67</cx:pt>
          <cx:pt idx="9183">71</cx:pt>
          <cx:pt idx="9184">68</cx:pt>
          <cx:pt idx="9185">60</cx:pt>
          <cx:pt idx="9186">82</cx:pt>
          <cx:pt idx="9187">83</cx:pt>
          <cx:pt idx="9188">62</cx:pt>
          <cx:pt idx="9189">85</cx:pt>
          <cx:pt idx="9190">71</cx:pt>
          <cx:pt idx="9191">60</cx:pt>
          <cx:pt idx="9192">78</cx:pt>
          <cx:pt idx="9193">56</cx:pt>
          <cx:pt idx="9194">25</cx:pt>
          <cx:pt idx="9195">56</cx:pt>
          <cx:pt idx="9196">68</cx:pt>
          <cx:pt idx="9197">61</cx:pt>
          <cx:pt idx="9198">82</cx:pt>
          <cx:pt idx="9199">77</cx:pt>
          <cx:pt idx="9200">82</cx:pt>
          <cx:pt idx="9201">84</cx:pt>
          <cx:pt idx="9202">67</cx:pt>
          <cx:pt idx="9203">79</cx:pt>
          <cx:pt idx="9204">66</cx:pt>
          <cx:pt idx="9205">67</cx:pt>
          <cx:pt idx="9206">77</cx:pt>
          <cx:pt idx="9207">61</cx:pt>
          <cx:pt idx="9208">59</cx:pt>
          <cx:pt idx="9209">71</cx:pt>
          <cx:pt idx="9210">67</cx:pt>
          <cx:pt idx="9211">51</cx:pt>
          <cx:pt idx="9212">64</cx:pt>
          <cx:pt idx="9213">27</cx:pt>
          <cx:pt idx="9214">92</cx:pt>
          <cx:pt idx="9215">69</cx:pt>
          <cx:pt idx="9216">75</cx:pt>
          <cx:pt idx="9217">71</cx:pt>
          <cx:pt idx="9218">58</cx:pt>
          <cx:pt idx="9219">57</cx:pt>
          <cx:pt idx="9220">74</cx:pt>
          <cx:pt idx="9221">80</cx:pt>
          <cx:pt idx="9222">37</cx:pt>
          <cx:pt idx="9223">83</cx:pt>
          <cx:pt idx="9224">75</cx:pt>
          <cx:pt idx="9225">69</cx:pt>
          <cx:pt idx="9226">72</cx:pt>
          <cx:pt idx="9227">85</cx:pt>
          <cx:pt idx="9228">85</cx:pt>
          <cx:pt idx="9229">72</cx:pt>
          <cx:pt idx="9230">67</cx:pt>
          <cx:pt idx="9231">77</cx:pt>
          <cx:pt idx="9232">88</cx:pt>
          <cx:pt idx="9233">84</cx:pt>
          <cx:pt idx="9234">68</cx:pt>
          <cx:pt idx="9235">65</cx:pt>
          <cx:pt idx="9236">76</cx:pt>
          <cx:pt idx="9237">64</cx:pt>
          <cx:pt idx="9238">40</cx:pt>
          <cx:pt idx="9239">76</cx:pt>
          <cx:pt idx="9240">62</cx:pt>
          <cx:pt idx="9241">71</cx:pt>
          <cx:pt idx="9242">42</cx:pt>
          <cx:pt idx="9243">64</cx:pt>
          <cx:pt idx="9244">74</cx:pt>
          <cx:pt idx="9245">67</cx:pt>
          <cx:pt idx="9246">78</cx:pt>
          <cx:pt idx="9247">82</cx:pt>
          <cx:pt idx="9248">67</cx:pt>
          <cx:pt idx="9249">81</cx:pt>
          <cx:pt idx="9250">73</cx:pt>
          <cx:pt idx="9251">65</cx:pt>
          <cx:pt idx="9252">82</cx:pt>
          <cx:pt idx="9253">76</cx:pt>
          <cx:pt idx="9254">70</cx:pt>
          <cx:pt idx="9255">79</cx:pt>
          <cx:pt idx="9256">68</cx:pt>
          <cx:pt idx="9257">66</cx:pt>
          <cx:pt idx="9258">75</cx:pt>
          <cx:pt idx="9259">82</cx:pt>
          <cx:pt idx="9260">75</cx:pt>
          <cx:pt idx="9261">66</cx:pt>
          <cx:pt idx="9262">87</cx:pt>
          <cx:pt idx="9263">81</cx:pt>
          <cx:pt idx="9264">71</cx:pt>
          <cx:pt idx="9265">62</cx:pt>
          <cx:pt idx="9266">53</cx:pt>
          <cx:pt idx="9267">70</cx:pt>
          <cx:pt idx="9268">67</cx:pt>
          <cx:pt idx="9269">59</cx:pt>
          <cx:pt idx="9270">56</cx:pt>
          <cx:pt idx="9271">83</cx:pt>
          <cx:pt idx="9272">78</cx:pt>
          <cx:pt idx="9273">75</cx:pt>
          <cx:pt idx="9274">67</cx:pt>
          <cx:pt idx="9275">71</cx:pt>
          <cx:pt idx="9276">79</cx:pt>
          <cx:pt idx="9277">64</cx:pt>
          <cx:pt idx="9278">65</cx:pt>
          <cx:pt idx="9279">58</cx:pt>
          <cx:pt idx="9280">82</cx:pt>
          <cx:pt idx="9281">73</cx:pt>
          <cx:pt idx="9282">77</cx:pt>
          <cx:pt idx="9283">64</cx:pt>
          <cx:pt idx="9284">50</cx:pt>
          <cx:pt idx="9285">77</cx:pt>
          <cx:pt idx="9286">59</cx:pt>
          <cx:pt idx="9287">69</cx:pt>
          <cx:pt idx="9288">87</cx:pt>
          <cx:pt idx="9289">75</cx:pt>
          <cx:pt idx="9290">80</cx:pt>
          <cx:pt idx="9291">82</cx:pt>
          <cx:pt idx="9292">40</cx:pt>
          <cx:pt idx="9293">85</cx:pt>
          <cx:pt idx="9294">70</cx:pt>
          <cx:pt idx="9295">44</cx:pt>
          <cx:pt idx="9296">40</cx:pt>
          <cx:pt idx="9297">67</cx:pt>
          <cx:pt idx="9298">34</cx:pt>
          <cx:pt idx="9299">80</cx:pt>
          <cx:pt idx="9300">72</cx:pt>
          <cx:pt idx="9301">66</cx:pt>
          <cx:pt idx="9302">79</cx:pt>
          <cx:pt idx="9303">75</cx:pt>
          <cx:pt idx="9304">30</cx:pt>
          <cx:pt idx="9305">70</cx:pt>
          <cx:pt idx="9306">75</cx:pt>
          <cx:pt idx="9307">80</cx:pt>
          <cx:pt idx="9308">65</cx:pt>
          <cx:pt idx="9309">23</cx:pt>
          <cx:pt idx="9310">69</cx:pt>
          <cx:pt idx="9311">26</cx:pt>
          <cx:pt idx="9312">55</cx:pt>
          <cx:pt idx="9313">72</cx:pt>
          <cx:pt idx="9314">47</cx:pt>
          <cx:pt idx="9315">47</cx:pt>
          <cx:pt idx="9316">79</cx:pt>
          <cx:pt idx="9317">49</cx:pt>
          <cx:pt idx="9318">59</cx:pt>
          <cx:pt idx="9319">52</cx:pt>
          <cx:pt idx="9320">71</cx:pt>
          <cx:pt idx="9321">69</cx:pt>
          <cx:pt idx="9322">67</cx:pt>
          <cx:pt idx="9323">75</cx:pt>
          <cx:pt idx="9324">74</cx:pt>
          <cx:pt idx="9325">79</cx:pt>
          <cx:pt idx="9326">81</cx:pt>
          <cx:pt idx="9327">68</cx:pt>
          <cx:pt idx="9328">57</cx:pt>
          <cx:pt idx="9329">61</cx:pt>
          <cx:pt idx="9330">73</cx:pt>
          <cx:pt idx="9331">77</cx:pt>
          <cx:pt idx="9332">70</cx:pt>
          <cx:pt idx="9333">70</cx:pt>
          <cx:pt idx="9334">77</cx:pt>
          <cx:pt idx="9335">75</cx:pt>
          <cx:pt idx="9336">70</cx:pt>
          <cx:pt idx="9337">52</cx:pt>
          <cx:pt idx="9338">64</cx:pt>
          <cx:pt idx="9339">70</cx:pt>
          <cx:pt idx="9340">72</cx:pt>
          <cx:pt idx="9341">69</cx:pt>
          <cx:pt idx="9342">86</cx:pt>
          <cx:pt idx="9343">66</cx:pt>
          <cx:pt idx="9344">68</cx:pt>
          <cx:pt idx="9345">58</cx:pt>
          <cx:pt idx="9346">70</cx:pt>
          <cx:pt idx="9347">63</cx:pt>
          <cx:pt idx="9348">57</cx:pt>
          <cx:pt idx="9349">71</cx:pt>
          <cx:pt idx="9350">18</cx:pt>
          <cx:pt idx="9351">34</cx:pt>
          <cx:pt idx="9352">74</cx:pt>
          <cx:pt idx="9353">73</cx:pt>
          <cx:pt idx="9354">65</cx:pt>
          <cx:pt idx="9355">79</cx:pt>
          <cx:pt idx="9356">79</cx:pt>
          <cx:pt idx="9357">64</cx:pt>
          <cx:pt idx="9358">35</cx:pt>
          <cx:pt idx="9359">83</cx:pt>
          <cx:pt idx="9360">82</cx:pt>
          <cx:pt idx="9361">70</cx:pt>
          <cx:pt idx="9362">68</cx:pt>
          <cx:pt idx="9363">49</cx:pt>
          <cx:pt idx="9364">57</cx:pt>
          <cx:pt idx="9365">54</cx:pt>
          <cx:pt idx="9366">83</cx:pt>
          <cx:pt idx="9367">73</cx:pt>
          <cx:pt idx="9368">61</cx:pt>
          <cx:pt idx="9369">69</cx:pt>
          <cx:pt idx="9370">72</cx:pt>
          <cx:pt idx="9371">73</cx:pt>
          <cx:pt idx="9372">79</cx:pt>
          <cx:pt idx="9373">67</cx:pt>
          <cx:pt idx="9374">63</cx:pt>
          <cx:pt idx="9375">79</cx:pt>
          <cx:pt idx="9376">78</cx:pt>
          <cx:pt idx="9377">41</cx:pt>
          <cx:pt idx="9378">64</cx:pt>
          <cx:pt idx="9379">73</cx:pt>
          <cx:pt idx="9380">76</cx:pt>
          <cx:pt idx="9381">82</cx:pt>
          <cx:pt idx="9382">66</cx:pt>
          <cx:pt idx="9383">80</cx:pt>
          <cx:pt idx="9384">68</cx:pt>
          <cx:pt idx="9385">76</cx:pt>
          <cx:pt idx="9386">85</cx:pt>
          <cx:pt idx="9387">72</cx:pt>
          <cx:pt idx="9388">71</cx:pt>
          <cx:pt idx="9389">70</cx:pt>
          <cx:pt idx="9390">64</cx:pt>
          <cx:pt idx="9391">55</cx:pt>
          <cx:pt idx="9392">76</cx:pt>
          <cx:pt idx="9393">75</cx:pt>
          <cx:pt idx="9394">79</cx:pt>
          <cx:pt idx="9395">78</cx:pt>
          <cx:pt idx="9396">75</cx:pt>
          <cx:pt idx="9397">73</cx:pt>
          <cx:pt idx="9398">70</cx:pt>
          <cx:pt idx="9399">77</cx:pt>
          <cx:pt idx="9400">55</cx:pt>
          <cx:pt idx="9401">82</cx:pt>
          <cx:pt idx="9402">76</cx:pt>
          <cx:pt idx="9403">37</cx:pt>
          <cx:pt idx="9404">85</cx:pt>
          <cx:pt idx="9405">86</cx:pt>
          <cx:pt idx="9406">80</cx:pt>
          <cx:pt idx="9407">75</cx:pt>
          <cx:pt idx="9408">73</cx:pt>
          <cx:pt idx="9409">67</cx:pt>
          <cx:pt idx="9410">74</cx:pt>
          <cx:pt idx="9411">82</cx:pt>
          <cx:pt idx="9412">70</cx:pt>
          <cx:pt idx="9413">62</cx:pt>
          <cx:pt idx="9414">67</cx:pt>
          <cx:pt idx="9415">68</cx:pt>
          <cx:pt idx="9416">72</cx:pt>
          <cx:pt idx="9417">67</cx:pt>
          <cx:pt idx="9418">69</cx:pt>
          <cx:pt idx="9419">68</cx:pt>
          <cx:pt idx="9420">64</cx:pt>
          <cx:pt idx="9421">77</cx:pt>
          <cx:pt idx="9422">60</cx:pt>
          <cx:pt idx="9423">60</cx:pt>
          <cx:pt idx="9424">74</cx:pt>
          <cx:pt idx="9425">34</cx:pt>
          <cx:pt idx="9426">66</cx:pt>
          <cx:pt idx="9427">76</cx:pt>
          <cx:pt idx="9428">79</cx:pt>
          <cx:pt idx="9429">69</cx:pt>
          <cx:pt idx="9430">62</cx:pt>
          <cx:pt idx="9431">73</cx:pt>
          <cx:pt idx="9432">60</cx:pt>
          <cx:pt idx="9433">17</cx:pt>
          <cx:pt idx="9434">69</cx:pt>
          <cx:pt idx="9435">85</cx:pt>
          <cx:pt idx="9436">77</cx:pt>
          <cx:pt idx="9437">66</cx:pt>
          <cx:pt idx="9438">61</cx:pt>
          <cx:pt idx="9439">26</cx:pt>
          <cx:pt idx="9440">48</cx:pt>
          <cx:pt idx="9441">52</cx:pt>
          <cx:pt idx="9442">32</cx:pt>
          <cx:pt idx="9443">44</cx:pt>
          <cx:pt idx="9444">63</cx:pt>
          <cx:pt idx="9445">30</cx:pt>
          <cx:pt idx="9446">73</cx:pt>
          <cx:pt idx="9447">64</cx:pt>
          <cx:pt idx="9448">56</cx:pt>
          <cx:pt idx="9449">32</cx:pt>
          <cx:pt idx="9450">55</cx:pt>
          <cx:pt idx="9451">34</cx:pt>
          <cx:pt idx="9452">38</cx:pt>
          <cx:pt idx="9453">28</cx:pt>
          <cx:pt idx="9454">24</cx:pt>
          <cx:pt idx="9455">69</cx:pt>
          <cx:pt idx="9456">64</cx:pt>
          <cx:pt idx="9457">53</cx:pt>
          <cx:pt idx="9458">65</cx:pt>
          <cx:pt idx="9459">72</cx:pt>
          <cx:pt idx="9460">75</cx:pt>
          <cx:pt idx="9461">35</cx:pt>
          <cx:pt idx="9462">70</cx:pt>
          <cx:pt idx="9463">39</cx:pt>
          <cx:pt idx="9464">72</cx:pt>
          <cx:pt idx="9465">74</cx:pt>
          <cx:pt idx="9466">31</cx:pt>
          <cx:pt idx="9467">69</cx:pt>
          <cx:pt idx="9468">69</cx:pt>
          <cx:pt idx="9469">72</cx:pt>
          <cx:pt idx="9470">79</cx:pt>
          <cx:pt idx="9471">70</cx:pt>
          <cx:pt idx="9472">32</cx:pt>
          <cx:pt idx="9473">55</cx:pt>
          <cx:pt idx="9474">75</cx:pt>
          <cx:pt idx="9475">78</cx:pt>
          <cx:pt idx="9476">63</cx:pt>
          <cx:pt idx="9477">70</cx:pt>
          <cx:pt idx="9478">73</cx:pt>
          <cx:pt idx="9479">38</cx:pt>
          <cx:pt idx="9480">28</cx:pt>
          <cx:pt idx="9481">84</cx:pt>
          <cx:pt idx="9482">23</cx:pt>
          <cx:pt idx="9483">39</cx:pt>
          <cx:pt idx="9484">69</cx:pt>
          <cx:pt idx="9485">45</cx:pt>
          <cx:pt idx="9486">63</cx:pt>
          <cx:pt idx="9487">42</cx:pt>
          <cx:pt idx="9488">69</cx:pt>
          <cx:pt idx="9489">64</cx:pt>
          <cx:pt idx="9490">40</cx:pt>
          <cx:pt idx="9491">58</cx:pt>
          <cx:pt idx="9492">63</cx:pt>
          <cx:pt idx="9493">74</cx:pt>
          <cx:pt idx="9494">72</cx:pt>
          <cx:pt idx="9495">44</cx:pt>
          <cx:pt idx="9496">83</cx:pt>
          <cx:pt idx="9497">53</cx:pt>
          <cx:pt idx="9498">69</cx:pt>
          <cx:pt idx="9499">77</cx:pt>
          <cx:pt idx="9500">59</cx:pt>
          <cx:pt idx="9501">50</cx:pt>
          <cx:pt idx="9502">51</cx:pt>
          <cx:pt idx="9503">87</cx:pt>
          <cx:pt idx="9504">74</cx:pt>
          <cx:pt idx="9505">55</cx:pt>
          <cx:pt idx="9506">61</cx:pt>
          <cx:pt idx="9507">67</cx:pt>
          <cx:pt idx="9508">81</cx:pt>
          <cx:pt idx="9509">71</cx:pt>
          <cx:pt idx="9510">30</cx:pt>
          <cx:pt idx="9511">54</cx:pt>
          <cx:pt idx="9512">28</cx:pt>
          <cx:pt idx="9513">55</cx:pt>
          <cx:pt idx="9514">38</cx:pt>
          <cx:pt idx="9515">38</cx:pt>
          <cx:pt idx="9516">75</cx:pt>
          <cx:pt idx="9517">63</cx:pt>
          <cx:pt idx="9518">79</cx:pt>
          <cx:pt idx="9519">73</cx:pt>
          <cx:pt idx="9520">67</cx:pt>
          <cx:pt idx="9521">53</cx:pt>
          <cx:pt idx="9522">71</cx:pt>
          <cx:pt idx="9523">87</cx:pt>
          <cx:pt idx="9524">69</cx:pt>
          <cx:pt idx="9525">62</cx:pt>
          <cx:pt idx="9526">66</cx:pt>
          <cx:pt idx="9527">72</cx:pt>
          <cx:pt idx="9528">60</cx:pt>
          <cx:pt idx="9529">73</cx:pt>
          <cx:pt idx="9530">33</cx:pt>
          <cx:pt idx="9531">57</cx:pt>
          <cx:pt idx="9532">58</cx:pt>
          <cx:pt idx="9533">75</cx:pt>
          <cx:pt idx="9534">52</cx:pt>
          <cx:pt idx="9535">67</cx:pt>
          <cx:pt idx="9536">74</cx:pt>
          <cx:pt idx="9537">78</cx:pt>
          <cx:pt idx="9538">74</cx:pt>
          <cx:pt idx="9539">80</cx:pt>
          <cx:pt idx="9540">25</cx:pt>
          <cx:pt idx="9541">74</cx:pt>
          <cx:pt idx="9542">81</cx:pt>
          <cx:pt idx="9543">72</cx:pt>
          <cx:pt idx="9544">76</cx:pt>
          <cx:pt idx="9545">38</cx:pt>
          <cx:pt idx="9546">81</cx:pt>
          <cx:pt idx="9547">40</cx:pt>
          <cx:pt idx="9548">70</cx:pt>
          <cx:pt idx="9549">67</cx:pt>
          <cx:pt idx="9550">79</cx:pt>
          <cx:pt idx="9551">55</cx:pt>
          <cx:pt idx="9552">72</cx:pt>
          <cx:pt idx="9553">72</cx:pt>
          <cx:pt idx="9554">87</cx:pt>
          <cx:pt idx="9555">78</cx:pt>
          <cx:pt idx="9556">62</cx:pt>
          <cx:pt idx="9557">24</cx:pt>
          <cx:pt idx="9558">64</cx:pt>
          <cx:pt idx="9559">67</cx:pt>
          <cx:pt idx="9560">81</cx:pt>
          <cx:pt idx="9561">72</cx:pt>
          <cx:pt idx="9562">75</cx:pt>
          <cx:pt idx="9563">91</cx:pt>
          <cx:pt idx="9564">20</cx:pt>
          <cx:pt idx="9565">72</cx:pt>
          <cx:pt idx="9566">67</cx:pt>
          <cx:pt idx="9567">21</cx:pt>
          <cx:pt idx="9568">66</cx:pt>
          <cx:pt idx="9569">84</cx:pt>
          <cx:pt idx="9570">74</cx:pt>
          <cx:pt idx="9571">27</cx:pt>
          <cx:pt idx="9572">76</cx:pt>
          <cx:pt idx="9573">72</cx:pt>
          <cx:pt idx="9574">71</cx:pt>
          <cx:pt idx="9575">65</cx:pt>
          <cx:pt idx="9576">70</cx:pt>
          <cx:pt idx="9577">76</cx:pt>
          <cx:pt idx="9578">65</cx:pt>
          <cx:pt idx="9579">74</cx:pt>
          <cx:pt idx="9580">67</cx:pt>
          <cx:pt idx="9581">82</cx:pt>
          <cx:pt idx="9582">29</cx:pt>
          <cx:pt idx="9583">55</cx:pt>
          <cx:pt idx="9584">64</cx:pt>
          <cx:pt idx="9585">52</cx:pt>
          <cx:pt idx="9586">67</cx:pt>
          <cx:pt idx="9587">72</cx:pt>
          <cx:pt idx="9588">65</cx:pt>
          <cx:pt idx="9589">82</cx:pt>
          <cx:pt idx="9590">72</cx:pt>
          <cx:pt idx="9591">71</cx:pt>
          <cx:pt idx="9592">80</cx:pt>
          <cx:pt idx="9593">70</cx:pt>
          <cx:pt idx="9594">78</cx:pt>
          <cx:pt idx="9595">31</cx:pt>
          <cx:pt idx="9596">77</cx:pt>
          <cx:pt idx="9597">75</cx:pt>
          <cx:pt idx="9598">86</cx:pt>
          <cx:pt idx="9599">75</cx:pt>
          <cx:pt idx="9600">41</cx:pt>
          <cx:pt idx="9601">33</cx:pt>
          <cx:pt idx="9602">68</cx:pt>
          <cx:pt idx="9603">78</cx:pt>
          <cx:pt idx="9604">38</cx:pt>
          <cx:pt idx="9605">72</cx:pt>
          <cx:pt idx="9606">71</cx:pt>
          <cx:pt idx="9607">74</cx:pt>
          <cx:pt idx="9608">65</cx:pt>
          <cx:pt idx="9609">66</cx:pt>
          <cx:pt idx="9610">81</cx:pt>
          <cx:pt idx="9611">65</cx:pt>
          <cx:pt idx="9612">71</cx:pt>
          <cx:pt idx="9613">80</cx:pt>
          <cx:pt idx="9614">63</cx:pt>
          <cx:pt idx="9615">73</cx:pt>
          <cx:pt idx="9616">31</cx:pt>
          <cx:pt idx="9617">82</cx:pt>
          <cx:pt idx="9618">53</cx:pt>
          <cx:pt idx="9619">84</cx:pt>
          <cx:pt idx="9620">75</cx:pt>
          <cx:pt idx="9621">73</cx:pt>
          <cx:pt idx="9622">66</cx:pt>
          <cx:pt idx="9623">69</cx:pt>
          <cx:pt idx="9624">70</cx:pt>
          <cx:pt idx="9625">69</cx:pt>
          <cx:pt idx="9626">34</cx:pt>
          <cx:pt idx="9627">67</cx:pt>
          <cx:pt idx="9628">27</cx:pt>
          <cx:pt idx="9629">21</cx:pt>
          <cx:pt idx="9630">54</cx:pt>
          <cx:pt idx="9631">74</cx:pt>
          <cx:pt idx="9632">62</cx:pt>
          <cx:pt idx="9633">23</cx:pt>
          <cx:pt idx="9634">68</cx:pt>
          <cx:pt idx="9635">34</cx:pt>
          <cx:pt idx="9636">85</cx:pt>
          <cx:pt idx="9637">58</cx:pt>
          <cx:pt idx="9638">33</cx:pt>
          <cx:pt idx="9639">82</cx:pt>
          <cx:pt idx="9640">64</cx:pt>
          <cx:pt idx="9641">61</cx:pt>
          <cx:pt idx="9642">64</cx:pt>
          <cx:pt idx="9643">76</cx:pt>
          <cx:pt idx="9644">74</cx:pt>
          <cx:pt idx="9645">66</cx:pt>
          <cx:pt idx="9646">46</cx:pt>
          <cx:pt idx="9647">70</cx:pt>
          <cx:pt idx="9648">83</cx:pt>
          <cx:pt idx="9649">60</cx:pt>
          <cx:pt idx="9650">90</cx:pt>
          <cx:pt idx="9651">87</cx:pt>
          <cx:pt idx="9652">71</cx:pt>
          <cx:pt idx="9653">66</cx:pt>
          <cx:pt idx="9654">81</cx:pt>
          <cx:pt idx="9655">78</cx:pt>
          <cx:pt idx="9656">67</cx:pt>
          <cx:pt idx="9657">85</cx:pt>
          <cx:pt idx="9658">62</cx:pt>
          <cx:pt idx="9659">55</cx:pt>
          <cx:pt idx="9660">71</cx:pt>
          <cx:pt idx="9661">61</cx:pt>
          <cx:pt idx="9662">70</cx:pt>
          <cx:pt idx="9663">68</cx:pt>
          <cx:pt idx="9664">81</cx:pt>
          <cx:pt idx="9665">76</cx:pt>
          <cx:pt idx="9666">64</cx:pt>
          <cx:pt idx="9667">76</cx:pt>
          <cx:pt idx="9668">56</cx:pt>
          <cx:pt idx="9669">77</cx:pt>
          <cx:pt idx="9670">78</cx:pt>
          <cx:pt idx="9671">66</cx:pt>
          <cx:pt idx="9672">64</cx:pt>
          <cx:pt idx="9673">69</cx:pt>
          <cx:pt idx="9674">85</cx:pt>
          <cx:pt idx="9675">72</cx:pt>
          <cx:pt idx="9676">65</cx:pt>
          <cx:pt idx="9677">70</cx:pt>
          <cx:pt idx="9678">74</cx:pt>
          <cx:pt idx="9679">83</cx:pt>
          <cx:pt idx="9680">54</cx:pt>
          <cx:pt idx="9681">66</cx:pt>
          <cx:pt idx="9682">75</cx:pt>
          <cx:pt idx="9683">53</cx:pt>
          <cx:pt idx="9684">80</cx:pt>
          <cx:pt idx="9685">58</cx:pt>
          <cx:pt idx="9686">81</cx:pt>
          <cx:pt idx="9687">35</cx:pt>
          <cx:pt idx="9688">69</cx:pt>
          <cx:pt idx="9689">76</cx:pt>
          <cx:pt idx="9690">73</cx:pt>
          <cx:pt idx="9691">61</cx:pt>
          <cx:pt idx="9692">72</cx:pt>
          <cx:pt idx="9693">80</cx:pt>
          <cx:pt idx="9694">61</cx:pt>
          <cx:pt idx="9695">88</cx:pt>
          <cx:pt idx="9696">87</cx:pt>
          <cx:pt idx="9697">67</cx:pt>
          <cx:pt idx="9698">47</cx:pt>
          <cx:pt idx="9699">82</cx:pt>
          <cx:pt idx="9700">83</cx:pt>
          <cx:pt idx="9701">67</cx:pt>
          <cx:pt idx="9702">58</cx:pt>
          <cx:pt idx="9703">68</cx:pt>
          <cx:pt idx="9704">70</cx:pt>
          <cx:pt idx="9705">73</cx:pt>
          <cx:pt idx="9706">64</cx:pt>
          <cx:pt idx="9707">78</cx:pt>
          <cx:pt idx="9708">86</cx:pt>
          <cx:pt idx="9709">67</cx:pt>
          <cx:pt idx="9710">71</cx:pt>
          <cx:pt idx="9711">66</cx:pt>
          <cx:pt idx="9712">78</cx:pt>
          <cx:pt idx="9713">73</cx:pt>
          <cx:pt idx="9714">74</cx:pt>
          <cx:pt idx="9715">77</cx:pt>
          <cx:pt idx="9716">73</cx:pt>
          <cx:pt idx="9717">73</cx:pt>
          <cx:pt idx="9718">67</cx:pt>
          <cx:pt idx="9719">70</cx:pt>
          <cx:pt idx="9720">68</cx:pt>
          <cx:pt idx="9721">62</cx:pt>
          <cx:pt idx="9722">67</cx:pt>
          <cx:pt idx="9723">70</cx:pt>
          <cx:pt idx="9724">80</cx:pt>
          <cx:pt idx="9725">70</cx:pt>
          <cx:pt idx="9726">76</cx:pt>
          <cx:pt idx="9727">70</cx:pt>
          <cx:pt idx="9728">84</cx:pt>
          <cx:pt idx="9729">79</cx:pt>
          <cx:pt idx="9730">80</cx:pt>
          <cx:pt idx="9731">72</cx:pt>
          <cx:pt idx="9732">76</cx:pt>
          <cx:pt idx="9733">83</cx:pt>
          <cx:pt idx="9734">58</cx:pt>
          <cx:pt idx="9735">60</cx:pt>
          <cx:pt idx="9736">68</cx:pt>
          <cx:pt idx="9737">63</cx:pt>
          <cx:pt idx="9738">72</cx:pt>
          <cx:pt idx="9739">78</cx:pt>
          <cx:pt idx="9740">65</cx:pt>
          <cx:pt idx="9741">50</cx:pt>
          <cx:pt idx="9742">60</cx:pt>
          <cx:pt idx="9743">76</cx:pt>
          <cx:pt idx="9744">67</cx:pt>
          <cx:pt idx="9745">72</cx:pt>
          <cx:pt idx="9746">91</cx:pt>
          <cx:pt idx="9747">58</cx:pt>
          <cx:pt idx="9748">69</cx:pt>
          <cx:pt idx="9749">74</cx:pt>
          <cx:pt idx="9750">67</cx:pt>
          <cx:pt idx="9751">74</cx:pt>
          <cx:pt idx="9752">34</cx:pt>
          <cx:pt idx="9753">57</cx:pt>
          <cx:pt idx="9754">81</cx:pt>
          <cx:pt idx="9755">26</cx:pt>
          <cx:pt idx="9756">68</cx:pt>
          <cx:pt idx="9757">74</cx:pt>
          <cx:pt idx="9758">68</cx:pt>
          <cx:pt idx="9759">60</cx:pt>
          <cx:pt idx="9760">59</cx:pt>
          <cx:pt idx="9761">66</cx:pt>
          <cx:pt idx="9762">73</cx:pt>
          <cx:pt idx="9763">73</cx:pt>
          <cx:pt idx="9764">68</cx:pt>
          <cx:pt idx="9765">58</cx:pt>
          <cx:pt idx="9766">72</cx:pt>
          <cx:pt idx="9767">54</cx:pt>
          <cx:pt idx="9768">47</cx:pt>
          <cx:pt idx="9769">63</cx:pt>
          <cx:pt idx="9770">33</cx:pt>
          <cx:pt idx="9771">83</cx:pt>
          <cx:pt idx="9772">32</cx:pt>
          <cx:pt idx="9773">61</cx:pt>
          <cx:pt idx="9774">60</cx:pt>
          <cx:pt idx="9775">80</cx:pt>
          <cx:pt idx="9776">80</cx:pt>
          <cx:pt idx="9777">75</cx:pt>
          <cx:pt idx="9778">83</cx:pt>
          <cx:pt idx="9779">65</cx:pt>
          <cx:pt idx="9780">71</cx:pt>
          <cx:pt idx="9781">80</cx:pt>
          <cx:pt idx="9782">64</cx:pt>
          <cx:pt idx="9783">59</cx:pt>
          <cx:pt idx="9784">66</cx:pt>
          <cx:pt idx="9785">75</cx:pt>
          <cx:pt idx="9786">70</cx:pt>
          <cx:pt idx="9787">68</cx:pt>
          <cx:pt idx="9788">61</cx:pt>
          <cx:pt idx="9789">74</cx:pt>
          <cx:pt idx="9790">67</cx:pt>
          <cx:pt idx="9791">64</cx:pt>
          <cx:pt idx="9792">56</cx:pt>
          <cx:pt idx="9793">65</cx:pt>
          <cx:pt idx="9794">64</cx:pt>
          <cx:pt idx="9795">90</cx:pt>
          <cx:pt idx="9796">79</cx:pt>
          <cx:pt idx="9797">67</cx:pt>
          <cx:pt idx="9798">68</cx:pt>
          <cx:pt idx="9799">76</cx:pt>
          <cx:pt idx="9800">64</cx:pt>
          <cx:pt idx="9801">70</cx:pt>
          <cx:pt idx="9802">75</cx:pt>
          <cx:pt idx="9803">68</cx:pt>
          <cx:pt idx="9804">79</cx:pt>
          <cx:pt idx="9805">63</cx:pt>
          <cx:pt idx="9806">74</cx:pt>
          <cx:pt idx="9807">72</cx:pt>
          <cx:pt idx="9808">44</cx:pt>
          <cx:pt idx="9809">83</cx:pt>
          <cx:pt idx="9810">53</cx:pt>
          <cx:pt idx="9811">77</cx:pt>
          <cx:pt idx="9812">59</cx:pt>
          <cx:pt idx="9813">50</cx:pt>
          <cx:pt idx="9814">51</cx:pt>
          <cx:pt idx="9815">72</cx:pt>
          <cx:pt idx="9816">51</cx:pt>
          <cx:pt idx="9817">67</cx:pt>
          <cx:pt idx="9818">70</cx:pt>
          <cx:pt idx="9819">61</cx:pt>
          <cx:pt idx="9820">58</cx:pt>
          <cx:pt idx="9821">82</cx:pt>
          <cx:pt idx="9822">89</cx:pt>
          <cx:pt idx="9823">41</cx:pt>
          <cx:pt idx="9824">65</cx:pt>
          <cx:pt idx="9825">75</cx:pt>
          <cx:pt idx="9826">72</cx:pt>
          <cx:pt idx="9827">70</cx:pt>
          <cx:pt idx="9828">71</cx:pt>
          <cx:pt idx="9829">87</cx:pt>
          <cx:pt idx="9830">74</cx:pt>
          <cx:pt idx="9831">70</cx:pt>
          <cx:pt idx="9832">20</cx:pt>
          <cx:pt idx="9833">60</cx:pt>
          <cx:pt idx="9834">69</cx:pt>
          <cx:pt idx="9835">55</cx:pt>
          <cx:pt idx="9836">61</cx:pt>
          <cx:pt idx="9837">67</cx:pt>
          <cx:pt idx="9838">81</cx:pt>
          <cx:pt idx="9839">55</cx:pt>
          <cx:pt idx="9840">71</cx:pt>
          <cx:pt idx="9841">70</cx:pt>
          <cx:pt idx="9842">67</cx:pt>
          <cx:pt idx="9843">70</cx:pt>
          <cx:pt idx="9844">69</cx:pt>
          <cx:pt idx="9845">77</cx:pt>
          <cx:pt idx="9846">68</cx:pt>
          <cx:pt idx="9847">71</cx:pt>
          <cx:pt idx="9848">76</cx:pt>
          <cx:pt idx="9849">56</cx:pt>
          <cx:pt idx="9850">71</cx:pt>
          <cx:pt idx="9851">74</cx:pt>
          <cx:pt idx="9852">62</cx:pt>
          <cx:pt idx="9853">19</cx:pt>
          <cx:pt idx="9854">53</cx:pt>
          <cx:pt idx="9855">66</cx:pt>
          <cx:pt idx="9856">69</cx:pt>
          <cx:pt idx="9857">59</cx:pt>
          <cx:pt idx="9858">60</cx:pt>
          <cx:pt idx="9859">56</cx:pt>
          <cx:pt idx="9860">71</cx:pt>
          <cx:pt idx="9861">69</cx:pt>
          <cx:pt idx="9862">72</cx:pt>
          <cx:pt idx="9863">45</cx:pt>
          <cx:pt idx="9864">57</cx:pt>
          <cx:pt idx="9865">65</cx:pt>
          <cx:pt idx="9866">21</cx:pt>
          <cx:pt idx="9867">63</cx:pt>
          <cx:pt idx="9868">68</cx:pt>
          <cx:pt idx="9869">72</cx:pt>
          <cx:pt idx="9870">68</cx:pt>
          <cx:pt idx="9871">52</cx:pt>
          <cx:pt idx="9872">63</cx:pt>
          <cx:pt idx="9873">55</cx:pt>
          <cx:pt idx="9874">57</cx:pt>
          <cx:pt idx="9875">32</cx:pt>
          <cx:pt idx="9876">64</cx:pt>
          <cx:pt idx="9877">61</cx:pt>
          <cx:pt idx="9878">69</cx:pt>
          <cx:pt idx="9879">34</cx:pt>
          <cx:pt idx="9880">41</cx:pt>
          <cx:pt idx="9881">67</cx:pt>
          <cx:pt idx="9882">59</cx:pt>
          <cx:pt idx="9883">66</cx:pt>
          <cx:pt idx="9884">36</cx:pt>
          <cx:pt idx="9885">74</cx:pt>
          <cx:pt idx="9886">48</cx:pt>
          <cx:pt idx="9887">27</cx:pt>
          <cx:pt idx="9888">55</cx:pt>
          <cx:pt idx="9889">66</cx:pt>
          <cx:pt idx="9890">62</cx:pt>
          <cx:pt idx="9891">76</cx:pt>
          <cx:pt idx="9892">77</cx:pt>
          <cx:pt idx="9893">72</cx:pt>
          <cx:pt idx="9894">55</cx:pt>
          <cx:pt idx="9895">66</cx:pt>
          <cx:pt idx="9896">92</cx:pt>
          <cx:pt idx="9897">35</cx:pt>
          <cx:pt idx="9898">55</cx:pt>
          <cx:pt idx="9899">49</cx:pt>
          <cx:pt idx="9900">73</cx:pt>
          <cx:pt idx="9901">60</cx:pt>
          <cx:pt idx="9902">60</cx:pt>
          <cx:pt idx="9903">55</cx:pt>
          <cx:pt idx="9904">75</cx:pt>
          <cx:pt idx="9905">74</cx:pt>
          <cx:pt idx="9906">18</cx:pt>
          <cx:pt idx="9907">56</cx:pt>
          <cx:pt idx="9908">67</cx:pt>
          <cx:pt idx="9909">28</cx:pt>
          <cx:pt idx="9910">59</cx:pt>
          <cx:pt idx="9911">75</cx:pt>
          <cx:pt idx="9912">75</cx:pt>
          <cx:pt idx="9913">67</cx:pt>
          <cx:pt idx="9914">67</cx:pt>
          <cx:pt idx="9915">73</cx:pt>
          <cx:pt idx="9916">64</cx:pt>
          <cx:pt idx="9917">50</cx:pt>
          <cx:pt idx="9918">28</cx:pt>
          <cx:pt idx="9919">54</cx:pt>
          <cx:pt idx="9920">71</cx:pt>
          <cx:pt idx="9921">57</cx:pt>
          <cx:pt idx="9922">68</cx:pt>
          <cx:pt idx="9923">71</cx:pt>
          <cx:pt idx="9924">76</cx:pt>
          <cx:pt idx="9925">61</cx:pt>
          <cx:pt idx="9926">19</cx:pt>
          <cx:pt idx="9927">56</cx:pt>
          <cx:pt idx="9928">64</cx:pt>
          <cx:pt idx="9929">52</cx:pt>
          <cx:pt idx="9930">61</cx:pt>
          <cx:pt idx="9931">68</cx:pt>
          <cx:pt idx="9932">78</cx:pt>
          <cx:pt idx="9933">65</cx:pt>
          <cx:pt idx="9934">71</cx:pt>
          <cx:pt idx="9935">66</cx:pt>
          <cx:pt idx="9936">51</cx:pt>
          <cx:pt idx="9937">73</cx:pt>
          <cx:pt idx="9938">69</cx:pt>
          <cx:pt idx="9939">69</cx:pt>
          <cx:pt idx="9940">70</cx:pt>
          <cx:pt idx="9941">74</cx:pt>
          <cx:pt idx="9942">78</cx:pt>
          <cx:pt idx="9943">64</cx:pt>
          <cx:pt idx="9944">75</cx:pt>
          <cx:pt idx="9945">76</cx:pt>
          <cx:pt idx="9946">73</cx:pt>
          <cx:pt idx="9947">71</cx:pt>
          <cx:pt idx="9948">73</cx:pt>
          <cx:pt idx="9949">75</cx:pt>
          <cx:pt idx="9950">75</cx:pt>
          <cx:pt idx="9951">59</cx:pt>
          <cx:pt idx="9952">50</cx:pt>
          <cx:pt idx="9953">64</cx:pt>
          <cx:pt idx="9954">67</cx:pt>
          <cx:pt idx="9955">70</cx:pt>
          <cx:pt idx="9956">66</cx:pt>
          <cx:pt idx="9957">63</cx:pt>
          <cx:pt idx="9958">69</cx:pt>
          <cx:pt idx="9959">68</cx:pt>
          <cx:pt idx="9960">76</cx:pt>
          <cx:pt idx="9961">80</cx:pt>
          <cx:pt idx="9962">67</cx:pt>
          <cx:pt idx="9963">62</cx:pt>
          <cx:pt idx="9964">66</cx:pt>
          <cx:pt idx="9965">67</cx:pt>
          <cx:pt idx="9966">38</cx:pt>
          <cx:pt idx="9967">65</cx:pt>
          <cx:pt idx="9968">75</cx:pt>
          <cx:pt idx="9969">26</cx:pt>
          <cx:pt idx="9970">73</cx:pt>
          <cx:pt idx="9971">67</cx:pt>
          <cx:pt idx="9972">55</cx:pt>
          <cx:pt idx="9973">81</cx:pt>
          <cx:pt idx="9974">50</cx:pt>
          <cx:pt idx="9975">67</cx:pt>
          <cx:pt idx="9976">54</cx:pt>
          <cx:pt idx="9977">70</cx:pt>
          <cx:pt idx="9978">65</cx:pt>
          <cx:pt idx="9979">46</cx:pt>
          <cx:pt idx="9980">82</cx:pt>
          <cx:pt idx="9981">65</cx:pt>
          <cx:pt idx="9982">63</cx:pt>
          <cx:pt idx="9983">70</cx:pt>
          <cx:pt idx="9984">25</cx:pt>
          <cx:pt idx="9985">29</cx:pt>
          <cx:pt idx="9986">68</cx:pt>
          <cx:pt idx="9987">38</cx:pt>
          <cx:pt idx="9988">71</cx:pt>
          <cx:pt idx="9989">68</cx:pt>
          <cx:pt idx="9990">44</cx:pt>
          <cx:pt idx="9991">78</cx:pt>
          <cx:pt idx="9992">64</cx:pt>
          <cx:pt idx="9993">58</cx:pt>
          <cx:pt idx="9994">61</cx:pt>
          <cx:pt idx="9995">67</cx:pt>
          <cx:pt idx="9996">71</cx:pt>
          <cx:pt idx="9997">59</cx:pt>
          <cx:pt idx="9998">67</cx:pt>
          <cx:pt idx="9999">77</cx:pt>
          <cx:pt idx="10000">68</cx:pt>
          <cx:pt idx="10001">78</cx:pt>
          <cx:pt idx="10002">81</cx:pt>
          <cx:pt idx="10003">73</cx:pt>
          <cx:pt idx="10004">71</cx:pt>
          <cx:pt idx="10005">61</cx:pt>
          <cx:pt idx="10006">72</cx:pt>
          <cx:pt idx="10007">82</cx:pt>
          <cx:pt idx="10008">38</cx:pt>
          <cx:pt idx="10009">77</cx:pt>
          <cx:pt idx="10010">71</cx:pt>
          <cx:pt idx="10011">65</cx:pt>
          <cx:pt idx="10012">67</cx:pt>
          <cx:pt idx="10013">82</cx:pt>
          <cx:pt idx="10014">64</cx:pt>
          <cx:pt idx="10015">61</cx:pt>
          <cx:pt idx="10016">73</cx:pt>
          <cx:pt idx="10017">60</cx:pt>
          <cx:pt idx="10018">58</cx:pt>
          <cx:pt idx="10019">50</cx:pt>
          <cx:pt idx="10020">72</cx:pt>
          <cx:pt idx="10021">65</cx:pt>
          <cx:pt idx="10022">60</cx:pt>
          <cx:pt idx="10023">74</cx:pt>
          <cx:pt idx="10024">60</cx:pt>
          <cx:pt idx="10025">75</cx:pt>
          <cx:pt idx="10026">57</cx:pt>
          <cx:pt idx="10027">64</cx:pt>
          <cx:pt idx="10028">53</cx:pt>
          <cx:pt idx="10029">65</cx:pt>
          <cx:pt idx="10030">69</cx:pt>
          <cx:pt idx="10031">33</cx:pt>
          <cx:pt idx="10032">66</cx:pt>
          <cx:pt idx="10033">68</cx:pt>
          <cx:pt idx="10034">59</cx:pt>
          <cx:pt idx="10035">86</cx:pt>
          <cx:pt idx="10036">71</cx:pt>
          <cx:pt idx="10037">62</cx:pt>
          <cx:pt idx="10038">56</cx:pt>
          <cx:pt idx="10039">60</cx:pt>
          <cx:pt idx="10040">81</cx:pt>
          <cx:pt idx="10041">83</cx:pt>
          <cx:pt idx="10042">32</cx:pt>
          <cx:pt idx="10043">68</cx:pt>
          <cx:pt idx="10044">63</cx:pt>
          <cx:pt idx="10045">81</cx:pt>
          <cx:pt idx="10046">20</cx:pt>
          <cx:pt idx="10047">71</cx:pt>
          <cx:pt idx="10048">88</cx:pt>
          <cx:pt idx="10049">60</cx:pt>
          <cx:pt idx="10050">72</cx:pt>
          <cx:pt idx="10051">60</cx:pt>
          <cx:pt idx="10052">64</cx:pt>
          <cx:pt idx="10053">82</cx:pt>
          <cx:pt idx="10054">77</cx:pt>
          <cx:pt idx="10055">86</cx:pt>
          <cx:pt idx="10056">74</cx:pt>
          <cx:pt idx="10057">54</cx:pt>
          <cx:pt idx="10058">71</cx:pt>
          <cx:pt idx="10059">91</cx:pt>
          <cx:pt idx="10060">72</cx:pt>
          <cx:pt idx="10061">66</cx:pt>
          <cx:pt idx="10062">68</cx:pt>
          <cx:pt idx="10063">70</cx:pt>
          <cx:pt idx="10064">21</cx:pt>
          <cx:pt idx="10065">71</cx:pt>
          <cx:pt idx="10066">59</cx:pt>
          <cx:pt idx="10067">61</cx:pt>
          <cx:pt idx="10068">52</cx:pt>
          <cx:pt idx="10069">69</cx:pt>
          <cx:pt idx="10070">65</cx:pt>
          <cx:pt idx="10071">59</cx:pt>
          <cx:pt idx="10072">63</cx:pt>
          <cx:pt idx="10073">80</cx:pt>
          <cx:pt idx="10074">66</cx:pt>
          <cx:pt idx="10075">71</cx:pt>
          <cx:pt idx="10076">65</cx:pt>
          <cx:pt idx="10077">68</cx:pt>
          <cx:pt idx="10078">73</cx:pt>
          <cx:pt idx="10079">67</cx:pt>
          <cx:pt idx="10080">72</cx:pt>
          <cx:pt idx="10081">62</cx:pt>
          <cx:pt idx="10082">36</cx:pt>
          <cx:pt idx="10083">76</cx:pt>
          <cx:pt idx="10084">54</cx:pt>
          <cx:pt idx="10085">56</cx:pt>
          <cx:pt idx="10086">56</cx:pt>
          <cx:pt idx="10087">56</cx:pt>
          <cx:pt idx="10088">51</cx:pt>
          <cx:pt idx="10089">84</cx:pt>
          <cx:pt idx="10090">62</cx:pt>
          <cx:pt idx="10091">64</cx:pt>
          <cx:pt idx="10092">74</cx:pt>
          <cx:pt idx="10093">71</cx:pt>
          <cx:pt idx="10094">68</cx:pt>
          <cx:pt idx="10095">71</cx:pt>
          <cx:pt idx="10096">70</cx:pt>
          <cx:pt idx="10097">63</cx:pt>
          <cx:pt idx="10098">76</cx:pt>
          <cx:pt idx="10099">64</cx:pt>
          <cx:pt idx="10100">73</cx:pt>
          <cx:pt idx="10101">78</cx:pt>
          <cx:pt idx="10102">74</cx:pt>
          <cx:pt idx="10103">67</cx:pt>
          <cx:pt idx="10104">23</cx:pt>
          <cx:pt idx="10105">81</cx:pt>
          <cx:pt idx="10106">83</cx:pt>
          <cx:pt idx="10107">50</cx:pt>
          <cx:pt idx="10108">67</cx:pt>
          <cx:pt idx="10109">67</cx:pt>
          <cx:pt idx="10110">71</cx:pt>
          <cx:pt idx="10111">67</cx:pt>
          <cx:pt idx="10112">84</cx:pt>
          <cx:pt idx="10113">64</cx:pt>
          <cx:pt idx="10114">69</cx:pt>
          <cx:pt idx="10115">67</cx:pt>
          <cx:pt idx="10116">69</cx:pt>
          <cx:pt idx="10117">34</cx:pt>
          <cx:pt idx="10118">59</cx:pt>
          <cx:pt idx="10119">67</cx:pt>
          <cx:pt idx="10120">63</cx:pt>
          <cx:pt idx="10121">74</cx:pt>
          <cx:pt idx="10122">67</cx:pt>
          <cx:pt idx="10123">23</cx:pt>
          <cx:pt idx="10124">68</cx:pt>
          <cx:pt idx="10125">70</cx:pt>
          <cx:pt idx="10126">62</cx:pt>
          <cx:pt idx="10127">72</cx:pt>
          <cx:pt idx="10128">72</cx:pt>
          <cx:pt idx="10129">71</cx:pt>
          <cx:pt idx="10130">77</cx:pt>
          <cx:pt idx="10131">67</cx:pt>
          <cx:pt idx="10132">73</cx:pt>
          <cx:pt idx="10133">67</cx:pt>
          <cx:pt idx="10134">56</cx:pt>
          <cx:pt idx="10135">64</cx:pt>
          <cx:pt idx="10136">70</cx:pt>
          <cx:pt idx="10137">59</cx:pt>
          <cx:pt idx="10138">61</cx:pt>
          <cx:pt idx="10139">61</cx:pt>
          <cx:pt idx="10140">68</cx:pt>
          <cx:pt idx="10141">60</cx:pt>
          <cx:pt idx="10142">68</cx:pt>
          <cx:pt idx="10143">70</cx:pt>
          <cx:pt idx="10144">63</cx:pt>
          <cx:pt idx="10145">66</cx:pt>
          <cx:pt idx="10146">70</cx:pt>
          <cx:pt idx="10147">70</cx:pt>
          <cx:pt idx="10148">62</cx:pt>
          <cx:pt idx="10149">39</cx:pt>
          <cx:pt idx="10150">50</cx:pt>
          <cx:pt idx="10151">30</cx:pt>
          <cx:pt idx="10152">40</cx:pt>
          <cx:pt idx="10153">67</cx:pt>
          <cx:pt idx="10154">82</cx:pt>
          <cx:pt idx="10155">71</cx:pt>
          <cx:pt idx="10156">76</cx:pt>
          <cx:pt idx="10157">61</cx:pt>
          <cx:pt idx="10158">63</cx:pt>
          <cx:pt idx="10159">64</cx:pt>
          <cx:pt idx="10160">42</cx:pt>
          <cx:pt idx="10161">53</cx:pt>
          <cx:pt idx="10162">72</cx:pt>
          <cx:pt idx="10163">64</cx:pt>
          <cx:pt idx="10164">61</cx:pt>
          <cx:pt idx="10165">64</cx:pt>
          <cx:pt idx="10166">73</cx:pt>
          <cx:pt idx="10167">74</cx:pt>
          <cx:pt idx="10168">68</cx:pt>
          <cx:pt idx="10169">68</cx:pt>
          <cx:pt idx="10170">65</cx:pt>
          <cx:pt idx="10171">75</cx:pt>
          <cx:pt idx="10172">72</cx:pt>
          <cx:pt idx="10173">42</cx:pt>
          <cx:pt idx="10174">74</cx:pt>
          <cx:pt idx="10175">64</cx:pt>
          <cx:pt idx="10176">72</cx:pt>
          <cx:pt idx="10177">70</cx:pt>
          <cx:pt idx="10178">68</cx:pt>
          <cx:pt idx="10179">28</cx:pt>
          <cx:pt idx="10180">75</cx:pt>
          <cx:pt idx="10181">70</cx:pt>
          <cx:pt idx="10182">72</cx:pt>
          <cx:pt idx="10183">65</cx:pt>
          <cx:pt idx="10184">71</cx:pt>
          <cx:pt idx="10185">72</cx:pt>
          <cx:pt idx="10186">54</cx:pt>
          <cx:pt idx="10187">70</cx:pt>
          <cx:pt idx="10188">73</cx:pt>
          <cx:pt idx="10189">33</cx:pt>
          <cx:pt idx="10190">59</cx:pt>
          <cx:pt idx="10191">33</cx:pt>
          <cx:pt idx="10192">73</cx:pt>
          <cx:pt idx="10193">86</cx:pt>
          <cx:pt idx="10194">73</cx:pt>
          <cx:pt idx="10195">60</cx:pt>
          <cx:pt idx="10196">65</cx:pt>
          <cx:pt idx="10197">62</cx:pt>
          <cx:pt idx="10198">48</cx:pt>
          <cx:pt idx="10199">57</cx:pt>
          <cx:pt idx="10200">58</cx:pt>
          <cx:pt idx="10201">73</cx:pt>
          <cx:pt idx="10202">80</cx:pt>
          <cx:pt idx="10203">73</cx:pt>
          <cx:pt idx="10204">32</cx:pt>
          <cx:pt idx="10205">66</cx:pt>
          <cx:pt idx="10206">73</cx:pt>
          <cx:pt idx="10207">78</cx:pt>
          <cx:pt idx="10208">62</cx:pt>
          <cx:pt idx="10209">65</cx:pt>
          <cx:pt idx="10210">68</cx:pt>
          <cx:pt idx="10211">73</cx:pt>
          <cx:pt idx="10212">69</cx:pt>
          <cx:pt idx="10213">64</cx:pt>
          <cx:pt idx="10214">55</cx:pt>
          <cx:pt idx="10215">79</cx:pt>
          <cx:pt idx="10216">78</cx:pt>
          <cx:pt idx="10217">20</cx:pt>
          <cx:pt idx="10218">66</cx:pt>
          <cx:pt idx="10219">30</cx:pt>
          <cx:pt idx="10220">71</cx:pt>
          <cx:pt idx="10221">59</cx:pt>
          <cx:pt idx="10222">70</cx:pt>
          <cx:pt idx="10223">75</cx:pt>
          <cx:pt idx="10224">78</cx:pt>
          <cx:pt idx="10225">73</cx:pt>
          <cx:pt idx="10226">67</cx:pt>
          <cx:pt idx="10227">75</cx:pt>
          <cx:pt idx="10228">68</cx:pt>
          <cx:pt idx="10229">67</cx:pt>
          <cx:pt idx="10230">62</cx:pt>
          <cx:pt idx="10231">56</cx:pt>
          <cx:pt idx="10232">75</cx:pt>
          <cx:pt idx="10233">66</cx:pt>
          <cx:pt idx="10234">66</cx:pt>
          <cx:pt idx="10235">79</cx:pt>
          <cx:pt idx="10236">70</cx:pt>
          <cx:pt idx="10237">81</cx:pt>
          <cx:pt idx="10238">86</cx:pt>
          <cx:pt idx="10239">77</cx:pt>
          <cx:pt idx="10240">93</cx:pt>
          <cx:pt idx="10241">42</cx:pt>
          <cx:pt idx="10242">78</cx:pt>
          <cx:pt idx="10243">74</cx:pt>
          <cx:pt idx="10244">24</cx:pt>
          <cx:pt idx="10245">57</cx:pt>
          <cx:pt idx="10246">72</cx:pt>
          <cx:pt idx="10247">61</cx:pt>
          <cx:pt idx="10248">66</cx:pt>
          <cx:pt idx="10249">64</cx:pt>
          <cx:pt idx="10250">81</cx:pt>
          <cx:pt idx="10251">84</cx:pt>
          <cx:pt idx="10252">69</cx:pt>
          <cx:pt idx="10253">76</cx:pt>
          <cx:pt idx="10254">71</cx:pt>
          <cx:pt idx="10255">74</cx:pt>
          <cx:pt idx="10256">54</cx:pt>
          <cx:pt idx="10257">70</cx:pt>
          <cx:pt idx="10258">79</cx:pt>
          <cx:pt idx="10259">64</cx:pt>
          <cx:pt idx="10260">74</cx:pt>
          <cx:pt idx="10261">84</cx:pt>
          <cx:pt idx="10262">70</cx:pt>
          <cx:pt idx="10263">61</cx:pt>
          <cx:pt idx="10264">61</cx:pt>
          <cx:pt idx="10265">56</cx:pt>
          <cx:pt idx="10266">70</cx:pt>
          <cx:pt idx="10267">73</cx:pt>
          <cx:pt idx="10268">52</cx:pt>
          <cx:pt idx="10269">22</cx:pt>
          <cx:pt idx="10270">80</cx:pt>
          <cx:pt idx="10271">56</cx:pt>
          <cx:pt idx="10272">20</cx:pt>
          <cx:pt idx="10273">66</cx:pt>
          <cx:pt idx="10274">67</cx:pt>
          <cx:pt idx="10275">65</cx:pt>
          <cx:pt idx="10276">68</cx:pt>
          <cx:pt idx="10277">66</cx:pt>
          <cx:pt idx="10278">65</cx:pt>
          <cx:pt idx="10279">79</cx:pt>
          <cx:pt idx="10280">62</cx:pt>
          <cx:pt idx="10281">70</cx:pt>
          <cx:pt idx="10282">73</cx:pt>
          <cx:pt idx="10283">45</cx:pt>
          <cx:pt idx="10284">75</cx:pt>
          <cx:pt idx="10285">28</cx:pt>
          <cx:pt idx="10286">89</cx:pt>
          <cx:pt idx="10287">72</cx:pt>
          <cx:pt idx="10288">74</cx:pt>
          <cx:pt idx="10289">64</cx:pt>
          <cx:pt idx="10290">78</cx:pt>
          <cx:pt idx="10291">67</cx:pt>
          <cx:pt idx="10292">37</cx:pt>
          <cx:pt idx="10293">65</cx:pt>
          <cx:pt idx="10294">70</cx:pt>
          <cx:pt idx="10295">69</cx:pt>
          <cx:pt idx="10296">74</cx:pt>
          <cx:pt idx="10297">33</cx:pt>
          <cx:pt idx="10298">74</cx:pt>
          <cx:pt idx="10299">60</cx:pt>
          <cx:pt idx="10300">53</cx:pt>
          <cx:pt idx="10301">31</cx:pt>
          <cx:pt idx="10302">75</cx:pt>
          <cx:pt idx="10303">73</cx:pt>
          <cx:pt idx="10304">66</cx:pt>
          <cx:pt idx="10305">73</cx:pt>
          <cx:pt idx="10306">74</cx:pt>
          <cx:pt idx="10307">71</cx:pt>
          <cx:pt idx="10308">75</cx:pt>
          <cx:pt idx="10309">76</cx:pt>
          <cx:pt idx="10310">73</cx:pt>
          <cx:pt idx="10311">26</cx:pt>
          <cx:pt idx="10312">67</cx:pt>
          <cx:pt idx="10313">75</cx:pt>
          <cx:pt idx="10314">76</cx:pt>
          <cx:pt idx="10315">70</cx:pt>
          <cx:pt idx="10316">66</cx:pt>
          <cx:pt idx="10317">79</cx:pt>
          <cx:pt idx="10318">67</cx:pt>
          <cx:pt idx="10319">73</cx:pt>
          <cx:pt idx="10320">63</cx:pt>
          <cx:pt idx="10321">67</cx:pt>
          <cx:pt idx="10322">61</cx:pt>
          <cx:pt idx="10323">69</cx:pt>
          <cx:pt idx="10324">69</cx:pt>
          <cx:pt idx="10325">68</cx:pt>
          <cx:pt idx="10326">50</cx:pt>
          <cx:pt idx="10327">33</cx:pt>
          <cx:pt idx="10328">45</cx:pt>
          <cx:pt idx="10329">72</cx:pt>
          <cx:pt idx="10330">73</cx:pt>
          <cx:pt idx="10331">79</cx:pt>
          <cx:pt idx="10332">64</cx:pt>
          <cx:pt idx="10333">36</cx:pt>
          <cx:pt idx="10334">55</cx:pt>
          <cx:pt idx="10335">76</cx:pt>
          <cx:pt idx="10336">69</cx:pt>
          <cx:pt idx="10337">80</cx:pt>
          <cx:pt idx="10338">52</cx:pt>
          <cx:pt idx="10339">21</cx:pt>
          <cx:pt idx="10340">68</cx:pt>
          <cx:pt idx="10341">77</cx:pt>
          <cx:pt idx="10342">57</cx:pt>
          <cx:pt idx="10343">71</cx:pt>
          <cx:pt idx="10344">60</cx:pt>
          <cx:pt idx="10345">61</cx:pt>
          <cx:pt idx="10346">77</cx:pt>
          <cx:pt idx="10347">42</cx:pt>
          <cx:pt idx="10348">71</cx:pt>
          <cx:pt idx="10349">69</cx:pt>
          <cx:pt idx="10350">74</cx:pt>
          <cx:pt idx="10351">67</cx:pt>
          <cx:pt idx="10352">89</cx:pt>
          <cx:pt idx="10353">91</cx:pt>
          <cx:pt idx="10354">69</cx:pt>
          <cx:pt idx="10355">68</cx:pt>
          <cx:pt idx="10356">81</cx:pt>
          <cx:pt idx="10357">74</cx:pt>
          <cx:pt idx="10358">64</cx:pt>
          <cx:pt idx="10359">73</cx:pt>
          <cx:pt idx="10360">29</cx:pt>
          <cx:pt idx="10361">30</cx:pt>
          <cx:pt idx="10362">60</cx:pt>
          <cx:pt idx="10363">61</cx:pt>
          <cx:pt idx="10364">73</cx:pt>
          <cx:pt idx="10365">68</cx:pt>
          <cx:pt idx="10366">73</cx:pt>
          <cx:pt idx="10367">69</cx:pt>
          <cx:pt idx="10368">81</cx:pt>
          <cx:pt idx="10369">65</cx:pt>
          <cx:pt idx="10370">64</cx:pt>
          <cx:pt idx="10371">85</cx:pt>
          <cx:pt idx="10372">53</cx:pt>
          <cx:pt idx="10373">62</cx:pt>
          <cx:pt idx="10374">60</cx:pt>
          <cx:pt idx="10375">59</cx:pt>
          <cx:pt idx="10376">54</cx:pt>
          <cx:pt idx="10377">68</cx:pt>
          <cx:pt idx="10378">68</cx:pt>
          <cx:pt idx="10379">67</cx:pt>
          <cx:pt idx="10380">63</cx:pt>
          <cx:pt idx="10381">61</cx:pt>
          <cx:pt idx="10382">78</cx:pt>
          <cx:pt idx="10383">56</cx:pt>
          <cx:pt idx="10384">90</cx:pt>
          <cx:pt idx="10385">90</cx:pt>
          <cx:pt idx="10386">81</cx:pt>
          <cx:pt idx="10387">71</cx:pt>
          <cx:pt idx="10388">66</cx:pt>
          <cx:pt idx="10389">73</cx:pt>
          <cx:pt idx="10390">65</cx:pt>
          <cx:pt idx="10391">33</cx:pt>
          <cx:pt idx="10392">39</cx:pt>
          <cx:pt idx="10393">73</cx:pt>
          <cx:pt idx="10394">72</cx:pt>
          <cx:pt idx="10395">71</cx:pt>
          <cx:pt idx="10396">62</cx:pt>
          <cx:pt idx="10397">91</cx:pt>
          <cx:pt idx="10398">84</cx:pt>
          <cx:pt idx="10399">42</cx:pt>
          <cx:pt idx="10400">65</cx:pt>
          <cx:pt idx="10401">30</cx:pt>
          <cx:pt idx="10402">76</cx:pt>
          <cx:pt idx="10403">67</cx:pt>
          <cx:pt idx="10404">77</cx:pt>
          <cx:pt idx="10405">67</cx:pt>
          <cx:pt idx="10406">70</cx:pt>
          <cx:pt idx="10407">81</cx:pt>
          <cx:pt idx="10408">59</cx:pt>
          <cx:pt idx="10409">77</cx:pt>
          <cx:pt idx="10410">63</cx:pt>
          <cx:pt idx="10411">38</cx:pt>
          <cx:pt idx="10412">34</cx:pt>
          <cx:pt idx="10413">82</cx:pt>
          <cx:pt idx="10414">70</cx:pt>
          <cx:pt idx="10415">82</cx:pt>
          <cx:pt idx="10416">72</cx:pt>
          <cx:pt idx="10417">80</cx:pt>
          <cx:pt idx="10418">34</cx:pt>
          <cx:pt idx="10419">71</cx:pt>
          <cx:pt idx="10420">62</cx:pt>
          <cx:pt idx="10421">75</cx:pt>
          <cx:pt idx="10422">38</cx:pt>
          <cx:pt idx="10423">38</cx:pt>
          <cx:pt idx="10424">78</cx:pt>
          <cx:pt idx="10425">33</cx:pt>
          <cx:pt idx="10426">74</cx:pt>
          <cx:pt idx="10427">77</cx:pt>
          <cx:pt idx="10428">27</cx:pt>
          <cx:pt idx="10429">61</cx:pt>
          <cx:pt idx="10430">55</cx:pt>
          <cx:pt idx="10431">59</cx:pt>
          <cx:pt idx="10432">78</cx:pt>
          <cx:pt idx="10433">40</cx:pt>
          <cx:pt idx="10434">18</cx:pt>
          <cx:pt idx="10435">60</cx:pt>
          <cx:pt idx="10436">66</cx:pt>
          <cx:pt idx="10437">75</cx:pt>
          <cx:pt idx="10438">60</cx:pt>
          <cx:pt idx="10439">21</cx:pt>
          <cx:pt idx="10440">89</cx:pt>
          <cx:pt idx="10441">28</cx:pt>
          <cx:pt idx="10442">32</cx:pt>
          <cx:pt idx="10443">77</cx:pt>
          <cx:pt idx="10444">22</cx:pt>
          <cx:pt idx="10445">91</cx:pt>
          <cx:pt idx="10446">76</cx:pt>
          <cx:pt idx="10447">62</cx:pt>
          <cx:pt idx="10448">34</cx:pt>
          <cx:pt idx="10449">74</cx:pt>
          <cx:pt idx="10450">65</cx:pt>
          <cx:pt idx="10451">65</cx:pt>
          <cx:pt idx="10452">75</cx:pt>
          <cx:pt idx="10453">68</cx:pt>
          <cx:pt idx="10454">68</cx:pt>
          <cx:pt idx="10455">67</cx:pt>
          <cx:pt idx="10456">59</cx:pt>
          <cx:pt idx="10457">86</cx:pt>
          <cx:pt idx="10458">74</cx:pt>
          <cx:pt idx="10459">74</cx:pt>
          <cx:pt idx="10460">72</cx:pt>
          <cx:pt idx="10461">65</cx:pt>
          <cx:pt idx="10462">70</cx:pt>
          <cx:pt idx="10463">55</cx:pt>
          <cx:pt idx="10464">42</cx:pt>
          <cx:pt idx="10465">26</cx:pt>
          <cx:pt idx="10466">55</cx:pt>
          <cx:pt idx="10467">73</cx:pt>
          <cx:pt idx="10468">63</cx:pt>
          <cx:pt idx="10469">35</cx:pt>
          <cx:pt idx="10470">69</cx:pt>
          <cx:pt idx="10471">36</cx:pt>
          <cx:pt idx="10472">33</cx:pt>
          <cx:pt idx="10473">82</cx:pt>
          <cx:pt idx="10474">63</cx:pt>
          <cx:pt idx="10475">81</cx:pt>
          <cx:pt idx="10476">69</cx:pt>
          <cx:pt idx="10477">66</cx:pt>
          <cx:pt idx="10478">76</cx:pt>
          <cx:pt idx="10479">73</cx:pt>
          <cx:pt idx="10480">68</cx:pt>
          <cx:pt idx="10481">60</cx:pt>
          <cx:pt idx="10482">63</cx:pt>
          <cx:pt idx="10483">30</cx:pt>
          <cx:pt idx="10484">75</cx:pt>
          <cx:pt idx="10485">70</cx:pt>
          <cx:pt idx="10486">59</cx:pt>
          <cx:pt idx="10487">68</cx:pt>
          <cx:pt idx="10488">82</cx:pt>
          <cx:pt idx="10489">65</cx:pt>
          <cx:pt idx="10490">49</cx:pt>
          <cx:pt idx="10491">37</cx:pt>
          <cx:pt idx="10492">54</cx:pt>
          <cx:pt idx="10493">73</cx:pt>
          <cx:pt idx="10494">70</cx:pt>
          <cx:pt idx="10495">33</cx:pt>
          <cx:pt idx="10496">68</cx:pt>
          <cx:pt idx="10497">58</cx:pt>
          <cx:pt idx="10498">72</cx:pt>
          <cx:pt idx="10499">78</cx:pt>
          <cx:pt idx="10500">55</cx:pt>
          <cx:pt idx="10501">64</cx:pt>
          <cx:pt idx="10502">62</cx:pt>
          <cx:pt idx="10503">71</cx:pt>
          <cx:pt idx="10504">16</cx:pt>
          <cx:pt idx="10505">66</cx:pt>
          <cx:pt idx="10506">42</cx:pt>
          <cx:pt idx="10507">68</cx:pt>
          <cx:pt idx="10508">89</cx:pt>
          <cx:pt idx="10509">61</cx:pt>
          <cx:pt idx="10510">32</cx:pt>
          <cx:pt idx="10511">68</cx:pt>
          <cx:pt idx="10512">90</cx:pt>
          <cx:pt idx="10513">30</cx:pt>
          <cx:pt idx="10514">27</cx:pt>
          <cx:pt idx="10515">70</cx:pt>
          <cx:pt idx="10516">73</cx:pt>
          <cx:pt idx="10517">44</cx:pt>
          <cx:pt idx="10518">56</cx:pt>
          <cx:pt idx="10519">30</cx:pt>
          <cx:pt idx="10520">27</cx:pt>
          <cx:pt idx="10521">40</cx:pt>
          <cx:pt idx="10522">26</cx:pt>
          <cx:pt idx="10523">22</cx:pt>
          <cx:pt idx="10524">42</cx:pt>
          <cx:pt idx="10525">78</cx:pt>
          <cx:pt idx="10526">68</cx:pt>
          <cx:pt idx="10527">78</cx:pt>
          <cx:pt idx="10528">70</cx:pt>
          <cx:pt idx="10529">81</cx:pt>
          <cx:pt idx="10530">36</cx:pt>
          <cx:pt idx="10531">69</cx:pt>
          <cx:pt idx="10532">63</cx:pt>
          <cx:pt idx="10533">28</cx:pt>
          <cx:pt idx="10534">72</cx:pt>
          <cx:pt idx="10535">34</cx:pt>
          <cx:pt idx="10536">33</cx:pt>
          <cx:pt idx="10537">65</cx:pt>
          <cx:pt idx="10538">33</cx:pt>
          <cx:pt idx="10539">31</cx:pt>
          <cx:pt idx="10540">66</cx:pt>
          <cx:pt idx="10541">27</cx:pt>
          <cx:pt idx="10542">74</cx:pt>
          <cx:pt idx="10543">79</cx:pt>
          <cx:pt idx="10544">90</cx:pt>
          <cx:pt idx="10545">67</cx:pt>
          <cx:pt idx="10546">69</cx:pt>
          <cx:pt idx="10547">81</cx:pt>
          <cx:pt idx="10548">70</cx:pt>
          <cx:pt idx="10549">71</cx:pt>
          <cx:pt idx="10550">65</cx:pt>
          <cx:pt idx="10551">63</cx:pt>
          <cx:pt idx="10552">86</cx:pt>
          <cx:pt idx="10553">24</cx:pt>
          <cx:pt idx="10554">47</cx:pt>
          <cx:pt idx="10555">60</cx:pt>
          <cx:pt idx="10556">40</cx:pt>
          <cx:pt idx="10557">77</cx:pt>
          <cx:pt idx="10558">56</cx:pt>
          <cx:pt idx="10559">65</cx:pt>
          <cx:pt idx="10560">64</cx:pt>
          <cx:pt idx="10561">90</cx:pt>
          <cx:pt idx="10562">67</cx:pt>
          <cx:pt idx="10563">31</cx:pt>
          <cx:pt idx="10564">67</cx:pt>
          <cx:pt idx="10565">60</cx:pt>
          <cx:pt idx="10566">73</cx:pt>
          <cx:pt idx="10567">13</cx:pt>
          <cx:pt idx="10568">65</cx:pt>
          <cx:pt idx="10569">70</cx:pt>
          <cx:pt idx="10570">71</cx:pt>
          <cx:pt idx="10571">66</cx:pt>
          <cx:pt idx="10572">68</cx:pt>
          <cx:pt idx="10573">59</cx:pt>
          <cx:pt idx="10574">30</cx:pt>
          <cx:pt idx="10575">63</cx:pt>
          <cx:pt idx="10576">74</cx:pt>
          <cx:pt idx="10577">79</cx:pt>
          <cx:pt idx="10578">63</cx:pt>
          <cx:pt idx="10579">69</cx:pt>
          <cx:pt idx="10580">68</cx:pt>
          <cx:pt idx="10581">82</cx:pt>
          <cx:pt idx="10582">74</cx:pt>
          <cx:pt idx="10583">86</cx:pt>
          <cx:pt idx="10584">28</cx:pt>
          <cx:pt idx="10585">40</cx:pt>
          <cx:pt idx="10586">75</cx:pt>
          <cx:pt idx="10587">70</cx:pt>
          <cx:pt idx="10588">72</cx:pt>
          <cx:pt idx="10589">74</cx:pt>
          <cx:pt idx="10590">58</cx:pt>
          <cx:pt idx="10591">74</cx:pt>
          <cx:pt idx="10592">25</cx:pt>
          <cx:pt idx="10593">80</cx:pt>
          <cx:pt idx="10594">60</cx:pt>
          <cx:pt idx="10595">66</cx:pt>
          <cx:pt idx="10596">74</cx:pt>
          <cx:pt idx="10597">84</cx:pt>
          <cx:pt idx="10598">80</cx:pt>
          <cx:pt idx="10599">81</cx:pt>
          <cx:pt idx="10600">72</cx:pt>
          <cx:pt idx="10601">64</cx:pt>
          <cx:pt idx="10602">67</cx:pt>
          <cx:pt idx="10603">66</cx:pt>
          <cx:pt idx="10604">22</cx:pt>
          <cx:pt idx="10605">81</cx:pt>
          <cx:pt idx="10606">84</cx:pt>
          <cx:pt idx="10607">57</cx:pt>
          <cx:pt idx="10608">56</cx:pt>
          <cx:pt idx="10609">84</cx:pt>
          <cx:pt idx="10610">72</cx:pt>
          <cx:pt idx="10611">70</cx:pt>
          <cx:pt idx="10612">63</cx:pt>
          <cx:pt idx="10613">50</cx:pt>
          <cx:pt idx="10614">83</cx:pt>
          <cx:pt idx="10615">69</cx:pt>
          <cx:pt idx="10616">72</cx:pt>
          <cx:pt idx="10617">67</cx:pt>
          <cx:pt idx="10618">53</cx:pt>
          <cx:pt idx="10619">55</cx:pt>
          <cx:pt idx="10620">20</cx:pt>
          <cx:pt idx="10621">74</cx:pt>
          <cx:pt idx="10622">64</cx:pt>
          <cx:pt idx="10623">80</cx:pt>
          <cx:pt idx="10624">72</cx:pt>
          <cx:pt idx="10625">78</cx:pt>
          <cx:pt idx="10626">65</cx:pt>
          <cx:pt idx="10627">32</cx:pt>
          <cx:pt idx="10628">67</cx:pt>
          <cx:pt idx="10629">53</cx:pt>
          <cx:pt idx="10630">70</cx:pt>
          <cx:pt idx="10631">70</cx:pt>
          <cx:pt idx="10632">65</cx:pt>
          <cx:pt idx="10633">84</cx:pt>
          <cx:pt idx="10634">67</cx:pt>
          <cx:pt idx="10635">65</cx:pt>
          <cx:pt idx="10636">39</cx:pt>
          <cx:pt idx="10637">81</cx:pt>
          <cx:pt idx="10638">77</cx:pt>
          <cx:pt idx="10639">48</cx:pt>
          <cx:pt idx="10640">81</cx:pt>
          <cx:pt idx="10641">70</cx:pt>
          <cx:pt idx="10642">69</cx:pt>
          <cx:pt idx="10643">31</cx:pt>
          <cx:pt idx="10644">76</cx:pt>
          <cx:pt idx="10645">56</cx:pt>
          <cx:pt idx="10646">20</cx:pt>
          <cx:pt idx="10647">93</cx:pt>
          <cx:pt idx="10648">77</cx:pt>
          <cx:pt idx="10649">30</cx:pt>
          <cx:pt idx="10650">74</cx:pt>
          <cx:pt idx="10651">72</cx:pt>
          <cx:pt idx="10652">77</cx:pt>
          <cx:pt idx="10653">26</cx:pt>
          <cx:pt idx="10654">82</cx:pt>
          <cx:pt idx="10655">71</cx:pt>
          <cx:pt idx="10656">72</cx:pt>
          <cx:pt idx="10657">68</cx:pt>
          <cx:pt idx="10658">68</cx:pt>
          <cx:pt idx="10659">59</cx:pt>
          <cx:pt idx="10660">72</cx:pt>
          <cx:pt idx="10661">84</cx:pt>
          <cx:pt idx="10662">68</cx:pt>
          <cx:pt idx="10663">61</cx:pt>
          <cx:pt idx="10664">71</cx:pt>
          <cx:pt idx="10665">67</cx:pt>
          <cx:pt idx="10666">67</cx:pt>
          <cx:pt idx="10667">67</cx:pt>
          <cx:pt idx="10668">74</cx:pt>
          <cx:pt idx="10669">66</cx:pt>
          <cx:pt idx="10670">71</cx:pt>
          <cx:pt idx="10671">91</cx:pt>
          <cx:pt idx="10672">82</cx:pt>
          <cx:pt idx="10673">35</cx:pt>
          <cx:pt idx="10674">65</cx:pt>
          <cx:pt idx="10675">81</cx:pt>
          <cx:pt idx="10676">75</cx:pt>
          <cx:pt idx="10677">66</cx:pt>
          <cx:pt idx="10678">80</cx:pt>
          <cx:pt idx="10679">84</cx:pt>
          <cx:pt idx="10680">70</cx:pt>
          <cx:pt idx="10681">87</cx:pt>
          <cx:pt idx="10682">78</cx:pt>
          <cx:pt idx="10683">60</cx:pt>
          <cx:pt idx="10684">74</cx:pt>
          <cx:pt idx="10685">72</cx:pt>
          <cx:pt idx="10686">68</cx:pt>
          <cx:pt idx="10687">50</cx:pt>
          <cx:pt idx="10688">30</cx:pt>
          <cx:pt idx="10689">73</cx:pt>
          <cx:pt idx="10690">60</cx:pt>
          <cx:pt idx="10691">76</cx:pt>
          <cx:pt idx="10692">71</cx:pt>
          <cx:pt idx="10693">74</cx:pt>
          <cx:pt idx="10694">38</cx:pt>
          <cx:pt idx="10695">70</cx:pt>
          <cx:pt idx="10696">71</cx:pt>
          <cx:pt idx="10697">67</cx:pt>
          <cx:pt idx="10698">86</cx:pt>
          <cx:pt idx="10699">80</cx:pt>
          <cx:pt idx="10700">63</cx:pt>
          <cx:pt idx="10701">81</cx:pt>
          <cx:pt idx="10702">67</cx:pt>
          <cx:pt idx="10703">53</cx:pt>
          <cx:pt idx="10704">69</cx:pt>
          <cx:pt idx="10705">72</cx:pt>
          <cx:pt idx="10706">64</cx:pt>
          <cx:pt idx="10707">65</cx:pt>
          <cx:pt idx="10708">86</cx:pt>
          <cx:pt idx="10709">72</cx:pt>
          <cx:pt idx="10710">66</cx:pt>
          <cx:pt idx="10711">73</cx:pt>
          <cx:pt idx="10712">62</cx:pt>
          <cx:pt idx="10713">67</cx:pt>
          <cx:pt idx="10714">84</cx:pt>
          <cx:pt idx="10715">76</cx:pt>
          <cx:pt idx="10716">81</cx:pt>
          <cx:pt idx="10717">74</cx:pt>
          <cx:pt idx="10718">69</cx:pt>
          <cx:pt idx="10719">53</cx:pt>
          <cx:pt idx="10720">64</cx:pt>
          <cx:pt idx="10721">82</cx:pt>
          <cx:pt idx="10722">74</cx:pt>
          <cx:pt idx="10723">58</cx:pt>
          <cx:pt idx="10724">72</cx:pt>
          <cx:pt idx="10725">68</cx:pt>
          <cx:pt idx="10726">32</cx:pt>
          <cx:pt idx="10727">70</cx:pt>
          <cx:pt idx="10728">73</cx:pt>
          <cx:pt idx="10729">67</cx:pt>
          <cx:pt idx="10730">68</cx:pt>
          <cx:pt idx="10731">66</cx:pt>
          <cx:pt idx="10732">71</cx:pt>
          <cx:pt idx="10733">61</cx:pt>
          <cx:pt idx="10734">83</cx:pt>
          <cx:pt idx="10735">80</cx:pt>
          <cx:pt idx="10736">75</cx:pt>
          <cx:pt idx="10737">82</cx:pt>
          <cx:pt idx="10738">75</cx:pt>
          <cx:pt idx="10739">72</cx:pt>
          <cx:pt idx="10740">55</cx:pt>
          <cx:pt idx="10741">74</cx:pt>
          <cx:pt idx="10742">68</cx:pt>
          <cx:pt idx="10743">81</cx:pt>
          <cx:pt idx="10744">67</cx:pt>
          <cx:pt idx="10745">54</cx:pt>
          <cx:pt idx="10746">33</cx:pt>
          <cx:pt idx="10747">72</cx:pt>
          <cx:pt idx="10748">75</cx:pt>
          <cx:pt idx="10749">79</cx:pt>
          <cx:pt idx="10750">87</cx:pt>
          <cx:pt idx="10751">84</cx:pt>
          <cx:pt idx="10752">81</cx:pt>
          <cx:pt idx="10753">78</cx:pt>
          <cx:pt idx="10754">73</cx:pt>
          <cx:pt idx="10755">52</cx:pt>
          <cx:pt idx="10756">34</cx:pt>
          <cx:pt idx="10757">70</cx:pt>
          <cx:pt idx="10758">82</cx:pt>
          <cx:pt idx="10759">36</cx:pt>
          <cx:pt idx="10760">70</cx:pt>
          <cx:pt idx="10761">52</cx:pt>
          <cx:pt idx="10762">79</cx:pt>
          <cx:pt idx="10763">65</cx:pt>
          <cx:pt idx="10764">72</cx:pt>
          <cx:pt idx="10765">70</cx:pt>
          <cx:pt idx="10766">54</cx:pt>
          <cx:pt idx="10767">69</cx:pt>
          <cx:pt idx="10768">80</cx:pt>
          <cx:pt idx="10769">79</cx:pt>
          <cx:pt idx="10770">30</cx:pt>
          <cx:pt idx="10771">79</cx:pt>
          <cx:pt idx="10772">90</cx:pt>
          <cx:pt idx="10773">28</cx:pt>
          <cx:pt idx="10774">73</cx:pt>
          <cx:pt idx="10775">60</cx:pt>
          <cx:pt idx="10776">81</cx:pt>
          <cx:pt idx="10777">55</cx:pt>
          <cx:pt idx="10778">83</cx:pt>
          <cx:pt idx="10779">30</cx:pt>
          <cx:pt idx="10780">56</cx:pt>
          <cx:pt idx="10781">74</cx:pt>
          <cx:pt idx="10782">53</cx:pt>
          <cx:pt idx="10783">60</cx:pt>
          <cx:pt idx="10784">72</cx:pt>
          <cx:pt idx="10785">65</cx:pt>
          <cx:pt idx="10786">66</cx:pt>
          <cx:pt idx="10787">75</cx:pt>
          <cx:pt idx="10788">74</cx:pt>
          <cx:pt idx="10789">74</cx:pt>
          <cx:pt idx="10790">60</cx:pt>
          <cx:pt idx="10791">68</cx:pt>
          <cx:pt idx="10792">53</cx:pt>
          <cx:pt idx="10793">54</cx:pt>
          <cx:pt idx="10794">41</cx:pt>
          <cx:pt idx="10795">61</cx:pt>
          <cx:pt idx="10796">54</cx:pt>
          <cx:pt idx="10797">86</cx:pt>
          <cx:pt idx="10798">54</cx:pt>
          <cx:pt idx="10799">77</cx:pt>
          <cx:pt idx="10800">64</cx:pt>
          <cx:pt idx="10801">75</cx:pt>
          <cx:pt idx="10802">67</cx:pt>
          <cx:pt idx="10803">71</cx:pt>
          <cx:pt idx="10804">85</cx:pt>
          <cx:pt idx="10805">80</cx:pt>
          <cx:pt idx="10806">80</cx:pt>
          <cx:pt idx="10807">81</cx:pt>
          <cx:pt idx="10808">31</cx:pt>
          <cx:pt idx="10809">52</cx:pt>
          <cx:pt idx="10810">36</cx:pt>
          <cx:pt idx="10811">33</cx:pt>
          <cx:pt idx="10812">57</cx:pt>
          <cx:pt idx="10813">69</cx:pt>
          <cx:pt idx="10814">28</cx:pt>
          <cx:pt idx="10815">62</cx:pt>
          <cx:pt idx="10816">63</cx:pt>
          <cx:pt idx="10817">56</cx:pt>
          <cx:pt idx="10818">21</cx:pt>
          <cx:pt idx="10819">33</cx:pt>
          <cx:pt idx="10820">62</cx:pt>
          <cx:pt idx="10821">69</cx:pt>
          <cx:pt idx="10822">71</cx:pt>
          <cx:pt idx="10823">74</cx:pt>
          <cx:pt idx="10824">67</cx:pt>
          <cx:pt idx="10825">56</cx:pt>
          <cx:pt idx="10826">13</cx:pt>
          <cx:pt idx="10827">65</cx:pt>
          <cx:pt idx="10828">70</cx:pt>
          <cx:pt idx="10829">71</cx:pt>
          <cx:pt idx="10830">26</cx:pt>
          <cx:pt idx="10831">71</cx:pt>
          <cx:pt idx="10832">28</cx:pt>
          <cx:pt idx="10833">61</cx:pt>
          <cx:pt idx="10834">67</cx:pt>
          <cx:pt idx="10835">27</cx:pt>
          <cx:pt idx="10836">66</cx:pt>
          <cx:pt idx="10837">22</cx:pt>
          <cx:pt idx="10838">60</cx:pt>
          <cx:pt idx="10839">55</cx:pt>
          <cx:pt idx="10840">66</cx:pt>
          <cx:pt idx="10841">89</cx:pt>
          <cx:pt idx="10842">66</cx:pt>
          <cx:pt idx="10843">58</cx:pt>
          <cx:pt idx="10844">56</cx:pt>
          <cx:pt idx="10845">82</cx:pt>
          <cx:pt idx="10846">34</cx:pt>
          <cx:pt idx="10847">60</cx:pt>
          <cx:pt idx="10848">66</cx:pt>
          <cx:pt idx="10849">68</cx:pt>
          <cx:pt idx="10850">64</cx:pt>
          <cx:pt idx="10851">19</cx:pt>
          <cx:pt idx="10852">68</cx:pt>
          <cx:pt idx="10853">67</cx:pt>
          <cx:pt idx="10854">59</cx:pt>
          <cx:pt idx="10855">66</cx:pt>
          <cx:pt idx="10856">50</cx:pt>
          <cx:pt idx="10857">67</cx:pt>
          <cx:pt idx="10858">66</cx:pt>
          <cx:pt idx="10859">57</cx:pt>
          <cx:pt idx="10860">64</cx:pt>
          <cx:pt idx="10861">66</cx:pt>
          <cx:pt idx="10862">81</cx:pt>
          <cx:pt idx="10863">64</cx:pt>
          <cx:pt idx="10864">69</cx:pt>
          <cx:pt idx="10865">71</cx:pt>
          <cx:pt idx="10866">64</cx:pt>
          <cx:pt idx="10867">74</cx:pt>
          <cx:pt idx="10868">61</cx:pt>
          <cx:pt idx="10869">74</cx:pt>
          <cx:pt idx="10870">43</cx:pt>
          <cx:pt idx="10871">64</cx:pt>
          <cx:pt idx="10872">63</cx:pt>
          <cx:pt idx="10873">53</cx:pt>
          <cx:pt idx="10874">65</cx:pt>
          <cx:pt idx="10875">63</cx:pt>
          <cx:pt idx="10876">62</cx:pt>
          <cx:pt idx="10877">70</cx:pt>
          <cx:pt idx="10878">65</cx:pt>
          <cx:pt idx="10879">58</cx:pt>
          <cx:pt idx="10880">71</cx:pt>
          <cx:pt idx="10881">77</cx:pt>
          <cx:pt idx="10882">59</cx:pt>
          <cx:pt idx="10883">58</cx:pt>
          <cx:pt idx="10884">60</cx:pt>
          <cx:pt idx="10885">67</cx:pt>
          <cx:pt idx="10886">60</cx:pt>
          <cx:pt idx="10887">71</cx:pt>
          <cx:pt idx="10888">51</cx:pt>
          <cx:pt idx="10889">55</cx:pt>
          <cx:pt idx="10890">54</cx:pt>
          <cx:pt idx="10891">71</cx:pt>
          <cx:pt idx="10892">50</cx:pt>
          <cx:pt idx="10893">67</cx:pt>
          <cx:pt idx="10894">68</cx:pt>
          <cx:pt idx="10895">83</cx:pt>
          <cx:pt idx="10896">66</cx:pt>
          <cx:pt idx="10897">54</cx:pt>
          <cx:pt idx="10898">72</cx:pt>
          <cx:pt idx="10899">67</cx:pt>
          <cx:pt idx="10900">70</cx:pt>
          <cx:pt idx="10901">54</cx:pt>
          <cx:pt idx="10902">74</cx:pt>
          <cx:pt idx="10903">59</cx:pt>
          <cx:pt idx="10904">69</cx:pt>
          <cx:pt idx="10905">58</cx:pt>
          <cx:pt idx="10906">69</cx:pt>
          <cx:pt idx="10907">63</cx:pt>
          <cx:pt idx="10908">84</cx:pt>
          <cx:pt idx="10909">60</cx:pt>
          <cx:pt idx="10910">64</cx:pt>
          <cx:pt idx="10911">75</cx:pt>
          <cx:pt idx="10912">76</cx:pt>
          <cx:pt idx="10913">40</cx:pt>
          <cx:pt idx="10914">49</cx:pt>
          <cx:pt idx="10915">62</cx:pt>
          <cx:pt idx="10916">39</cx:pt>
          <cx:pt idx="10917">60</cx:pt>
          <cx:pt idx="10918">63</cx:pt>
          <cx:pt idx="10919">33</cx:pt>
          <cx:pt idx="10920">76</cx:pt>
          <cx:pt idx="10921">55</cx:pt>
          <cx:pt idx="10922">39</cx:pt>
          <cx:pt idx="10923">64</cx:pt>
          <cx:pt idx="10924">59</cx:pt>
          <cx:pt idx="10925">64</cx:pt>
          <cx:pt idx="10926">68</cx:pt>
          <cx:pt idx="10927">68</cx:pt>
          <cx:pt idx="10928">76</cx:pt>
          <cx:pt idx="10929">63</cx:pt>
          <cx:pt idx="10930">67</cx:pt>
          <cx:pt idx="10931">51</cx:pt>
          <cx:pt idx="10932">65</cx:pt>
          <cx:pt idx="10933">74</cx:pt>
          <cx:pt idx="10934">56</cx:pt>
          <cx:pt idx="10935">59</cx:pt>
          <cx:pt idx="10936">69</cx:pt>
          <cx:pt idx="10937">72</cx:pt>
          <cx:pt idx="10938">68</cx:pt>
          <cx:pt idx="10939">67</cx:pt>
          <cx:pt idx="10940">67</cx:pt>
          <cx:pt idx="10941">53</cx:pt>
          <cx:pt idx="10942">66</cx:pt>
          <cx:pt idx="10943">70</cx:pt>
          <cx:pt idx="10944">70</cx:pt>
          <cx:pt idx="10945">22</cx:pt>
          <cx:pt idx="10946">70</cx:pt>
          <cx:pt idx="10947">63</cx:pt>
          <cx:pt idx="10948">71</cx:pt>
          <cx:pt idx="10949">59</cx:pt>
          <cx:pt idx="10950">75</cx:pt>
          <cx:pt idx="10951">68</cx:pt>
          <cx:pt idx="10952">76</cx:pt>
          <cx:pt idx="10953">75</cx:pt>
          <cx:pt idx="10954">68</cx:pt>
          <cx:pt idx="10955">56</cx:pt>
          <cx:pt idx="10956">34</cx:pt>
          <cx:pt idx="10957">60</cx:pt>
          <cx:pt idx="10958">61</cx:pt>
          <cx:pt idx="10959">74</cx:pt>
          <cx:pt idx="10960">72</cx:pt>
          <cx:pt idx="10961">53</cx:pt>
          <cx:pt idx="10962">58</cx:pt>
          <cx:pt idx="10963">52</cx:pt>
          <cx:pt idx="10964">65</cx:pt>
          <cx:pt idx="10965">74</cx:pt>
          <cx:pt idx="10966">61</cx:pt>
          <cx:pt idx="10967">70</cx:pt>
          <cx:pt idx="10968">58</cx:pt>
          <cx:pt idx="10969">67</cx:pt>
          <cx:pt idx="10970">51</cx:pt>
          <cx:pt idx="10971">89</cx:pt>
          <cx:pt idx="10972">69</cx:pt>
          <cx:pt idx="10973">57</cx:pt>
          <cx:pt idx="10974">66</cx:pt>
          <cx:pt idx="10975">67</cx:pt>
          <cx:pt idx="10976">67</cx:pt>
          <cx:pt idx="10977">62</cx:pt>
          <cx:pt idx="10978">62</cx:pt>
          <cx:pt idx="10979">53</cx:pt>
          <cx:pt idx="10980">75</cx:pt>
          <cx:pt idx="10981">63</cx:pt>
          <cx:pt idx="10982">82</cx:pt>
          <cx:pt idx="10983">69</cx:pt>
          <cx:pt idx="10984">75</cx:pt>
          <cx:pt idx="10985">67</cx:pt>
          <cx:pt idx="10986">69</cx:pt>
          <cx:pt idx="10987">71</cx:pt>
          <cx:pt idx="10988">62</cx:pt>
          <cx:pt idx="10989">65</cx:pt>
          <cx:pt idx="10990">82</cx:pt>
          <cx:pt idx="10991">70</cx:pt>
          <cx:pt idx="10992">71</cx:pt>
          <cx:pt idx="10993">59</cx:pt>
          <cx:pt idx="10994">68</cx:pt>
          <cx:pt idx="10995">60</cx:pt>
          <cx:pt idx="10996">64</cx:pt>
          <cx:pt idx="10997">25</cx:pt>
          <cx:pt idx="10998">62</cx:pt>
          <cx:pt idx="10999">68</cx:pt>
          <cx:pt idx="11000">56</cx:pt>
          <cx:pt idx="11001">56</cx:pt>
          <cx:pt idx="11002">61</cx:pt>
          <cx:pt idx="11003">62</cx:pt>
          <cx:pt idx="11004">59</cx:pt>
          <cx:pt idx="11005">30</cx:pt>
          <cx:pt idx="11006">59</cx:pt>
          <cx:pt idx="11007">66</cx:pt>
          <cx:pt idx="11008">41</cx:pt>
          <cx:pt idx="11009">58</cx:pt>
          <cx:pt idx="11010">59</cx:pt>
          <cx:pt idx="11011">72</cx:pt>
          <cx:pt idx="11012">28</cx:pt>
          <cx:pt idx="11013">78</cx:pt>
          <cx:pt idx="11014">30</cx:pt>
          <cx:pt idx="11015">61</cx:pt>
          <cx:pt idx="11016">40</cx:pt>
          <cx:pt idx="11017">72</cx:pt>
          <cx:pt idx="11018">77</cx:pt>
          <cx:pt idx="11019">81</cx:pt>
          <cx:pt idx="11020">63</cx:pt>
          <cx:pt idx="11021">72</cx:pt>
          <cx:pt idx="11022">60</cx:pt>
          <cx:pt idx="11023">66</cx:pt>
          <cx:pt idx="11024">56</cx:pt>
          <cx:pt idx="11025">77</cx:pt>
          <cx:pt idx="11026">74</cx:pt>
          <cx:pt idx="11027">69</cx:pt>
          <cx:pt idx="11028">60</cx:pt>
          <cx:pt idx="11029">63</cx:pt>
          <cx:pt idx="11030">66</cx:pt>
          <cx:pt idx="11031">65</cx:pt>
          <cx:pt idx="11032">65</cx:pt>
          <cx:pt idx="11033">84</cx:pt>
          <cx:pt idx="11034">59</cx:pt>
          <cx:pt idx="11035">60</cx:pt>
          <cx:pt idx="11036">66</cx:pt>
          <cx:pt idx="11037">62</cx:pt>
          <cx:pt idx="11038">73</cx:pt>
          <cx:pt idx="11039">70</cx:pt>
          <cx:pt idx="11040">27</cx:pt>
          <cx:pt idx="11041">77</cx:pt>
          <cx:pt idx="11042">67</cx:pt>
          <cx:pt idx="11043">34</cx:pt>
          <cx:pt idx="11044">63</cx:pt>
          <cx:pt idx="11045">76</cx:pt>
          <cx:pt idx="11046">67</cx:pt>
          <cx:pt idx="11047">70</cx:pt>
          <cx:pt idx="11048">63</cx:pt>
          <cx:pt idx="11049">63</cx:pt>
          <cx:pt idx="11050">41</cx:pt>
          <cx:pt idx="11051">65</cx:pt>
          <cx:pt idx="11052">48</cx:pt>
          <cx:pt idx="11053">55</cx:pt>
          <cx:pt idx="11054">66</cx:pt>
          <cx:pt idx="11055">59</cx:pt>
          <cx:pt idx="11056">62</cx:pt>
          <cx:pt idx="11057">28</cx:pt>
          <cx:pt idx="11058">59</cx:pt>
          <cx:pt idx="11059">26</cx:pt>
          <cx:pt idx="11060">69</cx:pt>
          <cx:pt idx="11061">58</cx:pt>
          <cx:pt idx="11062">71</cx:pt>
          <cx:pt idx="11063">62</cx:pt>
          <cx:pt idx="11064">55</cx:pt>
          <cx:pt idx="11065">79</cx:pt>
          <cx:pt idx="11066">75</cx:pt>
          <cx:pt idx="11067">74</cx:pt>
          <cx:pt idx="11068">77</cx:pt>
          <cx:pt idx="11069">66</cx:pt>
          <cx:pt idx="11070">47</cx:pt>
          <cx:pt idx="11071">70</cx:pt>
          <cx:pt idx="11072">43</cx:pt>
          <cx:pt idx="11073">66</cx:pt>
          <cx:pt idx="11074">66</cx:pt>
          <cx:pt idx="11075">69</cx:pt>
          <cx:pt idx="11076">52</cx:pt>
          <cx:pt idx="11077">66</cx:pt>
          <cx:pt idx="11078">79</cx:pt>
          <cx:pt idx="11079">65</cx:pt>
          <cx:pt idx="11080">30</cx:pt>
          <cx:pt idx="11081">62</cx:pt>
          <cx:pt idx="11082">55</cx:pt>
          <cx:pt idx="11083">66</cx:pt>
          <cx:pt idx="11084">80</cx:pt>
          <cx:pt idx="11085">22</cx:pt>
          <cx:pt idx="11086">68</cx:pt>
          <cx:pt idx="11087">60</cx:pt>
          <cx:pt idx="11088">71</cx:pt>
          <cx:pt idx="11089">77</cx:pt>
          <cx:pt idx="11090">57</cx:pt>
          <cx:pt idx="11091">28</cx:pt>
          <cx:pt idx="11092">45</cx:pt>
          <cx:pt idx="11093">78</cx:pt>
          <cx:pt idx="11094">70</cx:pt>
          <cx:pt idx="11095">29</cx:pt>
          <cx:pt idx="11096">66</cx:pt>
          <cx:pt idx="11097">40</cx:pt>
          <cx:pt idx="11098">73</cx:pt>
          <cx:pt idx="11099">66</cx:pt>
          <cx:pt idx="11100">66</cx:pt>
          <cx:pt idx="11101">66</cx:pt>
          <cx:pt idx="11102">31</cx:pt>
          <cx:pt idx="11103">63</cx:pt>
          <cx:pt idx="11104">84</cx:pt>
          <cx:pt idx="11105">25</cx:pt>
          <cx:pt idx="11106">67</cx:pt>
          <cx:pt idx="11107">75</cx:pt>
          <cx:pt idx="11108">67</cx:pt>
          <cx:pt idx="11109">62</cx:pt>
          <cx:pt idx="11110">60</cx:pt>
          <cx:pt idx="11111">70</cx:pt>
          <cx:pt idx="11112">73</cx:pt>
          <cx:pt idx="11113">83</cx:pt>
          <cx:pt idx="11114">74</cx:pt>
          <cx:pt idx="11115">73</cx:pt>
          <cx:pt idx="11116">89</cx:pt>
          <cx:pt idx="11117">75</cx:pt>
          <cx:pt idx="11118">62</cx:pt>
          <cx:pt idx="11119">66</cx:pt>
          <cx:pt idx="11120">68</cx:pt>
          <cx:pt idx="11121">71</cx:pt>
          <cx:pt idx="11122">64</cx:pt>
          <cx:pt idx="11123">66</cx:pt>
          <cx:pt idx="11124">70</cx:pt>
          <cx:pt idx="11125">69</cx:pt>
          <cx:pt idx="11126">73</cx:pt>
          <cx:pt idx="11127">64</cx:pt>
          <cx:pt idx="11128">68</cx:pt>
          <cx:pt idx="11129">56</cx:pt>
          <cx:pt idx="11130">70</cx:pt>
          <cx:pt idx="11131">75</cx:pt>
          <cx:pt idx="11132">85</cx:pt>
          <cx:pt idx="11133">67</cx:pt>
          <cx:pt idx="11134">71</cx:pt>
          <cx:pt idx="11135">60</cx:pt>
          <cx:pt idx="11136">66</cx:pt>
          <cx:pt idx="11137">70</cx:pt>
          <cx:pt idx="11138">61</cx:pt>
          <cx:pt idx="11139">65</cx:pt>
          <cx:pt idx="11140">60</cx:pt>
          <cx:pt idx="11141">53</cx:pt>
          <cx:pt idx="11142">59</cx:pt>
          <cx:pt idx="11143">65</cx:pt>
          <cx:pt idx="11144">18</cx:pt>
          <cx:pt idx="11145">69</cx:pt>
          <cx:pt idx="11146">67</cx:pt>
          <cx:pt idx="11147">28</cx:pt>
          <cx:pt idx="11148">67</cx:pt>
          <cx:pt idx="11149">32</cx:pt>
          <cx:pt idx="11150">28</cx:pt>
          <cx:pt idx="11151">71</cx:pt>
          <cx:pt idx="11152">68</cx:pt>
          <cx:pt idx="11153">70</cx:pt>
          <cx:pt idx="11154">64</cx:pt>
          <cx:pt idx="11155">64</cx:pt>
          <cx:pt idx="11156">36</cx:pt>
          <cx:pt idx="11157">55</cx:pt>
          <cx:pt idx="11158">81</cx:pt>
          <cx:pt idx="11159">53</cx:pt>
          <cx:pt idx="11160">59</cx:pt>
          <cx:pt idx="11161">63</cx:pt>
          <cx:pt idx="11162">76</cx:pt>
          <cx:pt idx="11163">64</cx:pt>
          <cx:pt idx="11164">68</cx:pt>
          <cx:pt idx="11165">64</cx:pt>
          <cx:pt idx="11166">76</cx:pt>
          <cx:pt idx="11167">76</cx:pt>
          <cx:pt idx="11168">58</cx:pt>
          <cx:pt idx="11169">74</cx:pt>
          <cx:pt idx="11170">65</cx:pt>
          <cx:pt idx="11171">58</cx:pt>
          <cx:pt idx="11172">75</cx:pt>
          <cx:pt idx="11173">45</cx:pt>
          <cx:pt idx="11174">69</cx:pt>
          <cx:pt idx="11175">70</cx:pt>
          <cx:pt idx="11176">68</cx:pt>
          <cx:pt idx="11177">69</cx:pt>
          <cx:pt idx="11178">79</cx:pt>
          <cx:pt idx="11179">78</cx:pt>
          <cx:pt idx="11180">73</cx:pt>
          <cx:pt idx="11181">75</cx:pt>
          <cx:pt idx="11182">70</cx:pt>
          <cx:pt idx="11183">73</cx:pt>
          <cx:pt idx="11184">65</cx:pt>
          <cx:pt idx="11185">72</cx:pt>
          <cx:pt idx="11186">59</cx:pt>
          <cx:pt idx="11187">64</cx:pt>
          <cx:pt idx="11188">60</cx:pt>
          <cx:pt idx="11189">55</cx:pt>
          <cx:pt idx="11190">77</cx:pt>
          <cx:pt idx="11191">62</cx:pt>
          <cx:pt idx="11192">78</cx:pt>
          <cx:pt idx="11193">70</cx:pt>
          <cx:pt idx="11194">62</cx:pt>
          <cx:pt idx="11195">64</cx:pt>
          <cx:pt idx="11196">64</cx:pt>
          <cx:pt idx="11197">75</cx:pt>
          <cx:pt idx="11198">76</cx:pt>
          <cx:pt idx="11199">67</cx:pt>
          <cx:pt idx="11200">32</cx:pt>
          <cx:pt idx="11201">58</cx:pt>
          <cx:pt idx="11202">70</cx:pt>
          <cx:pt idx="11203">90</cx:pt>
          <cx:pt idx="11204">55</cx:pt>
          <cx:pt idx="11205">70</cx:pt>
          <cx:pt idx="11206">29</cx:pt>
          <cx:pt idx="11207">62</cx:pt>
          <cx:pt idx="11208">35</cx:pt>
          <cx:pt idx="11209">36</cx:pt>
          <cx:pt idx="11210">69</cx:pt>
          <cx:pt idx="11211">63</cx:pt>
          <cx:pt idx="11212">80</cx:pt>
          <cx:pt idx="11213">66</cx:pt>
          <cx:pt idx="11214">74</cx:pt>
          <cx:pt idx="11215">49</cx:pt>
          <cx:pt idx="11216">75</cx:pt>
          <cx:pt idx="11217">26</cx:pt>
          <cx:pt idx="11218">63</cx:pt>
          <cx:pt idx="11219">65</cx:pt>
          <cx:pt idx="11220">74</cx:pt>
          <cx:pt idx="11221">29</cx:pt>
          <cx:pt idx="11222">78</cx:pt>
          <cx:pt idx="11223">53</cx:pt>
          <cx:pt idx="11224">44</cx:pt>
          <cx:pt idx="11225">61</cx:pt>
          <cx:pt idx="11226">62</cx:pt>
          <cx:pt idx="11227">38</cx:pt>
          <cx:pt idx="11228">28</cx:pt>
          <cx:pt idx="11229">61</cx:pt>
          <cx:pt idx="11230">63</cx:pt>
          <cx:pt idx="11231">54</cx:pt>
          <cx:pt idx="11232">60</cx:pt>
          <cx:pt idx="11233">75</cx:pt>
          <cx:pt idx="11234">64</cx:pt>
          <cx:pt idx="11235">49</cx:pt>
          <cx:pt idx="11236">55</cx:pt>
          <cx:pt idx="11237">40</cx:pt>
          <cx:pt idx="11238">56</cx:pt>
          <cx:pt idx="11239">63</cx:pt>
          <cx:pt idx="11240">57</cx:pt>
          <cx:pt idx="11241">63</cx:pt>
          <cx:pt idx="11242">69</cx:pt>
          <cx:pt idx="11243">66</cx:pt>
          <cx:pt idx="11244">62</cx:pt>
          <cx:pt idx="11245">66</cx:pt>
          <cx:pt idx="11246">58</cx:pt>
          <cx:pt idx="11247">67</cx:pt>
          <cx:pt idx="11248">72</cx:pt>
          <cx:pt idx="11249">69</cx:pt>
          <cx:pt idx="11250">63</cx:pt>
          <cx:pt idx="11251">60</cx:pt>
          <cx:pt idx="11252">62</cx:pt>
          <cx:pt idx="11253">57</cx:pt>
          <cx:pt idx="11254">78</cx:pt>
          <cx:pt idx="11255">69</cx:pt>
          <cx:pt idx="11256">67</cx:pt>
          <cx:pt idx="11257">62</cx:pt>
          <cx:pt idx="11258">64</cx:pt>
          <cx:pt idx="11259">62</cx:pt>
          <cx:pt idx="11260">19</cx:pt>
          <cx:pt idx="11261">58</cx:pt>
          <cx:pt idx="11262">69</cx:pt>
          <cx:pt idx="11263">68</cx:pt>
          <cx:pt idx="11264">53</cx:pt>
          <cx:pt idx="11265">31</cx:pt>
          <cx:pt idx="11266">73</cx:pt>
          <cx:pt idx="11267">62</cx:pt>
          <cx:pt idx="11268">69</cx:pt>
          <cx:pt idx="11269">65</cx:pt>
          <cx:pt idx="11270">69</cx:pt>
          <cx:pt idx="11271">88</cx:pt>
          <cx:pt idx="11272">54</cx:pt>
          <cx:pt idx="11273">72</cx:pt>
          <cx:pt idx="11274">26</cx:pt>
          <cx:pt idx="11275">32</cx:pt>
          <cx:pt idx="11276">61</cx:pt>
          <cx:pt idx="11277">39</cx:pt>
          <cx:pt idx="11278">56</cx:pt>
          <cx:pt idx="11279">33</cx:pt>
          <cx:pt idx="11280">45</cx:pt>
          <cx:pt idx="11281">64</cx:pt>
          <cx:pt idx="11282">69</cx:pt>
          <cx:pt idx="11283">70</cx:pt>
          <cx:pt idx="11284">91</cx:pt>
          <cx:pt idx="11285">68</cx:pt>
          <cx:pt idx="11286">79</cx:pt>
          <cx:pt idx="11287">75</cx:pt>
          <cx:pt idx="11288">70</cx:pt>
          <cx:pt idx="11289">64</cx:pt>
          <cx:pt idx="11290">56</cx:pt>
          <cx:pt idx="11291">50</cx:pt>
          <cx:pt idx="11292">77</cx:pt>
          <cx:pt idx="11293">74</cx:pt>
          <cx:pt idx="11294">43</cx:pt>
          <cx:pt idx="11295">61</cx:pt>
          <cx:pt idx="11296">65</cx:pt>
          <cx:pt idx="11297">80</cx:pt>
          <cx:pt idx="11298">55</cx:pt>
          <cx:pt idx="11299">55</cx:pt>
          <cx:pt idx="11300">59</cx:pt>
          <cx:pt idx="11301">68</cx:pt>
          <cx:pt idx="11302">67</cx:pt>
          <cx:pt idx="11303">63</cx:pt>
          <cx:pt idx="11304">75</cx:pt>
          <cx:pt idx="11305">62</cx:pt>
          <cx:pt idx="11306">70</cx:pt>
          <cx:pt idx="11307">63</cx:pt>
          <cx:pt idx="11308">64</cx:pt>
          <cx:pt idx="11309">68</cx:pt>
          <cx:pt idx="11310">67</cx:pt>
          <cx:pt idx="11311">65</cx:pt>
          <cx:pt idx="11312">43</cx:pt>
          <cx:pt idx="11313">77</cx:pt>
          <cx:pt idx="11314">68</cx:pt>
          <cx:pt idx="11315">67</cx:pt>
          <cx:pt idx="11316">34</cx:pt>
          <cx:pt idx="11317">61</cx:pt>
          <cx:pt idx="11318">83</cx:pt>
          <cx:pt idx="11319">74</cx:pt>
          <cx:pt idx="11320">66</cx:pt>
          <cx:pt idx="11321">75</cx:pt>
          <cx:pt idx="11322">58</cx:pt>
          <cx:pt idx="11323">69</cx:pt>
          <cx:pt idx="11324">55</cx:pt>
          <cx:pt idx="11325">63</cx:pt>
          <cx:pt idx="11326">26</cx:pt>
          <cx:pt idx="11327">62</cx:pt>
          <cx:pt idx="11328">62</cx:pt>
          <cx:pt idx="11329">60</cx:pt>
          <cx:pt idx="11330">70</cx:pt>
          <cx:pt idx="11331">87</cx:pt>
          <cx:pt idx="11332">58</cx:pt>
          <cx:pt idx="11333">80</cx:pt>
          <cx:pt idx="11334">38</cx:pt>
          <cx:pt idx="11335">39</cx:pt>
          <cx:pt idx="11336">73</cx:pt>
          <cx:pt idx="11337">70</cx:pt>
          <cx:pt idx="11338">39</cx:pt>
          <cx:pt idx="11339">76</cx:pt>
          <cx:pt idx="11340">66</cx:pt>
          <cx:pt idx="11341">83</cx:pt>
          <cx:pt idx="11342">21</cx:pt>
          <cx:pt idx="11343">65</cx:pt>
          <cx:pt idx="11344">69</cx:pt>
          <cx:pt idx="11345">70</cx:pt>
          <cx:pt idx="11346">62</cx:pt>
          <cx:pt idx="11347">69</cx:pt>
          <cx:pt idx="11348">58</cx:pt>
          <cx:pt idx="11349">53</cx:pt>
          <cx:pt idx="11350">76</cx:pt>
          <cx:pt idx="11351">74</cx:pt>
          <cx:pt idx="11352">77</cx:pt>
          <cx:pt idx="11353">79</cx:pt>
          <cx:pt idx="11354">60</cx:pt>
          <cx:pt idx="11355">68</cx:pt>
          <cx:pt idx="11356">27</cx:pt>
          <cx:pt idx="11357">69</cx:pt>
          <cx:pt idx="11358">71</cx:pt>
          <cx:pt idx="11359">67</cx:pt>
          <cx:pt idx="11360">46</cx:pt>
          <cx:pt idx="11361">90</cx:pt>
          <cx:pt idx="11362">57</cx:pt>
          <cx:pt idx="11363">62</cx:pt>
          <cx:pt idx="11364">74</cx:pt>
          <cx:pt idx="11365">74</cx:pt>
          <cx:pt idx="11366">71</cx:pt>
          <cx:pt idx="11367">70</cx:pt>
          <cx:pt idx="11368">62</cx:pt>
          <cx:pt idx="11369">71</cx:pt>
          <cx:pt idx="11370">65</cx:pt>
          <cx:pt idx="11371">55</cx:pt>
          <cx:pt idx="11372">68</cx:pt>
          <cx:pt idx="11373">42</cx:pt>
          <cx:pt idx="11374">74</cx:pt>
          <cx:pt idx="11375">46</cx:pt>
          <cx:pt idx="11376">66</cx:pt>
          <cx:pt idx="11377">33</cx:pt>
          <cx:pt idx="11378">77</cx:pt>
          <cx:pt idx="11379">65</cx:pt>
          <cx:pt idx="11380">76</cx:pt>
          <cx:pt idx="11381">83</cx:pt>
          <cx:pt idx="11382">59</cx:pt>
          <cx:pt idx="11383">66</cx:pt>
          <cx:pt idx="11384">52</cx:pt>
          <cx:pt idx="11385">50</cx:pt>
          <cx:pt idx="11386">74</cx:pt>
          <cx:pt idx="11387">70</cx:pt>
          <cx:pt idx="11388">60</cx:pt>
          <cx:pt idx="11389">62</cx:pt>
          <cx:pt idx="11390">66</cx:pt>
          <cx:pt idx="11391">22</cx:pt>
          <cx:pt idx="11392">74</cx:pt>
          <cx:pt idx="11393">30</cx:pt>
          <cx:pt idx="11394">45</cx:pt>
          <cx:pt idx="11395">77</cx:pt>
          <cx:pt idx="11396">56</cx:pt>
          <cx:pt idx="11397">66</cx:pt>
          <cx:pt idx="11398">82</cx:pt>
          <cx:pt idx="11399">70</cx:pt>
          <cx:pt idx="11400">80</cx:pt>
          <cx:pt idx="11401">27</cx:pt>
          <cx:pt idx="11402">40</cx:pt>
          <cx:pt idx="11403">71</cx:pt>
          <cx:pt idx="11404">61</cx:pt>
          <cx:pt idx="11405">69</cx:pt>
          <cx:pt idx="11406">78</cx:pt>
          <cx:pt idx="11407">76</cx:pt>
          <cx:pt idx="11408">68</cx:pt>
          <cx:pt idx="11409">51</cx:pt>
          <cx:pt idx="11410">61</cx:pt>
          <cx:pt idx="11411">65</cx:pt>
          <cx:pt idx="11412">43</cx:pt>
          <cx:pt idx="11413">62</cx:pt>
          <cx:pt idx="11414">37</cx:pt>
          <cx:pt idx="11415">82</cx:pt>
          <cx:pt idx="11416">72</cx:pt>
          <cx:pt idx="11417">67</cx:pt>
          <cx:pt idx="11418">80</cx:pt>
          <cx:pt idx="11419">80</cx:pt>
          <cx:pt idx="11420">32</cx:pt>
          <cx:pt idx="11421">77</cx:pt>
          <cx:pt idx="11422">75</cx:pt>
          <cx:pt idx="11423">66</cx:pt>
          <cx:pt idx="11424">73</cx:pt>
          <cx:pt idx="11425">74</cx:pt>
          <cx:pt idx="11426">66</cx:pt>
          <cx:pt idx="11427">71</cx:pt>
          <cx:pt idx="11428">68</cx:pt>
          <cx:pt idx="11429">64</cx:pt>
          <cx:pt idx="11430">71</cx:pt>
          <cx:pt idx="11431">75</cx:pt>
          <cx:pt idx="11432">61</cx:pt>
          <cx:pt idx="11433">75</cx:pt>
          <cx:pt idx="11434">34</cx:pt>
          <cx:pt idx="11435">73</cx:pt>
          <cx:pt idx="11436">40</cx:pt>
          <cx:pt idx="11437">71</cx:pt>
          <cx:pt idx="11438">33</cx:pt>
          <cx:pt idx="11439">56</cx:pt>
          <cx:pt idx="11440">53</cx:pt>
          <cx:pt idx="11441">33</cx:pt>
          <cx:pt idx="11442">78</cx:pt>
          <cx:pt idx="11443">52</cx:pt>
          <cx:pt idx="11444">32</cx:pt>
          <cx:pt idx="11445">70</cx:pt>
          <cx:pt idx="11446">76</cx:pt>
          <cx:pt idx="11447">56</cx:pt>
          <cx:pt idx="11448">73</cx:pt>
          <cx:pt idx="11449">72</cx:pt>
          <cx:pt idx="11450">66</cx:pt>
          <cx:pt idx="11451">68</cx:pt>
          <cx:pt idx="11452">67</cx:pt>
          <cx:pt idx="11453">81</cx:pt>
          <cx:pt idx="11454">62</cx:pt>
          <cx:pt idx="11455">30</cx:pt>
          <cx:pt idx="11456">64</cx:pt>
          <cx:pt idx="11457">64</cx:pt>
          <cx:pt idx="11458">70</cx:pt>
          <cx:pt idx="11459">74</cx:pt>
          <cx:pt idx="11460">74</cx:pt>
          <cx:pt idx="11461">63</cx:pt>
          <cx:pt idx="11462">71</cx:pt>
          <cx:pt idx="11463">61</cx:pt>
          <cx:pt idx="11464">60</cx:pt>
          <cx:pt idx="11465">69</cx:pt>
          <cx:pt idx="11466">56</cx:pt>
          <cx:pt idx="11467">68</cx:pt>
          <cx:pt idx="11468">28</cx:pt>
          <cx:pt idx="11469">81</cx:pt>
          <cx:pt idx="11470">38</cx:pt>
          <cx:pt idx="11471">63</cx:pt>
          <cx:pt idx="11472">24</cx:pt>
          <cx:pt idx="11473">78</cx:pt>
          <cx:pt idx="11474">24</cx:pt>
          <cx:pt idx="11475">73</cx:pt>
          <cx:pt idx="11476">76</cx:pt>
          <cx:pt idx="11477">75</cx:pt>
          <cx:pt idx="11478">64</cx:pt>
          <cx:pt idx="11479">81</cx:pt>
          <cx:pt idx="11480">67</cx:pt>
          <cx:pt idx="11481">70</cx:pt>
          <cx:pt idx="11482">70</cx:pt>
          <cx:pt idx="11483">61</cx:pt>
          <cx:pt idx="11484">72</cx:pt>
          <cx:pt idx="11485">63</cx:pt>
          <cx:pt idx="11486">74</cx:pt>
          <cx:pt idx="11487">56</cx:pt>
          <cx:pt idx="11488">73</cx:pt>
          <cx:pt idx="11489">63</cx:pt>
          <cx:pt idx="11490">71</cx:pt>
          <cx:pt idx="11491">78</cx:pt>
          <cx:pt idx="11492">52</cx:pt>
          <cx:pt idx="11493">38</cx:pt>
          <cx:pt idx="11494">55</cx:pt>
          <cx:pt idx="11495">24</cx:pt>
          <cx:pt idx="11496">41</cx:pt>
          <cx:pt idx="11497">88</cx:pt>
          <cx:pt idx="11498">56</cx:pt>
          <cx:pt idx="11499">69</cx:pt>
          <cx:pt idx="11500">65</cx:pt>
          <cx:pt idx="11501">74</cx:pt>
          <cx:pt idx="11502">58</cx:pt>
          <cx:pt idx="11503">75</cx:pt>
          <cx:pt idx="11504">72</cx:pt>
          <cx:pt idx="11505">62</cx:pt>
          <cx:pt idx="11506">71</cx:pt>
          <cx:pt idx="11507">63</cx:pt>
          <cx:pt idx="11508">30</cx:pt>
          <cx:pt idx="11509">71</cx:pt>
          <cx:pt idx="11510">72</cx:pt>
          <cx:pt idx="11511">75</cx:pt>
          <cx:pt idx="11512">58</cx:pt>
          <cx:pt idx="11513">82</cx:pt>
          <cx:pt idx="11514">75</cx:pt>
          <cx:pt idx="11515">66</cx:pt>
          <cx:pt idx="11516">61</cx:pt>
          <cx:pt idx="11517">69</cx:pt>
          <cx:pt idx="11518">60</cx:pt>
          <cx:pt idx="11519">70</cx:pt>
          <cx:pt idx="11520">66</cx:pt>
          <cx:pt idx="11521">76</cx:pt>
          <cx:pt idx="11522">72</cx:pt>
          <cx:pt idx="11523">23</cx:pt>
          <cx:pt idx="11524">38</cx:pt>
          <cx:pt idx="11525">34</cx:pt>
          <cx:pt idx="11526">61</cx:pt>
          <cx:pt idx="11527">27</cx:pt>
          <cx:pt idx="11528">60</cx:pt>
          <cx:pt idx="11529">42</cx:pt>
          <cx:pt idx="11530">22</cx:pt>
          <cx:pt idx="11531">77</cx:pt>
          <cx:pt idx="11532">73</cx:pt>
          <cx:pt idx="11533">83</cx:pt>
          <cx:pt idx="11534">85</cx:pt>
          <cx:pt idx="11535">66</cx:pt>
          <cx:pt idx="11536">85</cx:pt>
          <cx:pt idx="11537">65</cx:pt>
          <cx:pt idx="11538">60</cx:pt>
          <cx:pt idx="11539">73</cx:pt>
          <cx:pt idx="11540">65</cx:pt>
          <cx:pt idx="11541">77</cx:pt>
          <cx:pt idx="11542">81</cx:pt>
          <cx:pt idx="11543">55</cx:pt>
          <cx:pt idx="11544">60</cx:pt>
          <cx:pt idx="11545">32</cx:pt>
          <cx:pt idx="11546">72</cx:pt>
          <cx:pt idx="11547">35</cx:pt>
          <cx:pt idx="11548">82</cx:pt>
          <cx:pt idx="11549">77</cx:pt>
          <cx:pt idx="11550">52</cx:pt>
          <cx:pt idx="11551">50</cx:pt>
          <cx:pt idx="11552">55</cx:pt>
          <cx:pt idx="11553">65</cx:pt>
          <cx:pt idx="11554">48</cx:pt>
          <cx:pt idx="11555">63</cx:pt>
          <cx:pt idx="11556">63</cx:pt>
          <cx:pt idx="11557">80</cx:pt>
          <cx:pt idx="11558">77</cx:pt>
          <cx:pt idx="11559">75</cx:pt>
          <cx:pt idx="11560">64</cx:pt>
          <cx:pt idx="11561">25</cx:pt>
          <cx:pt idx="11562">70</cx:pt>
          <cx:pt idx="11563">64</cx:pt>
          <cx:pt idx="11564">39</cx:pt>
          <cx:pt idx="11565">69</cx:pt>
          <cx:pt idx="11566">23</cx:pt>
          <cx:pt idx="11567">59</cx:pt>
          <cx:pt idx="11568">26</cx:pt>
          <cx:pt idx="11569">81</cx:pt>
          <cx:pt idx="11570">58</cx:pt>
          <cx:pt idx="11571">51</cx:pt>
          <cx:pt idx="11572">53</cx:pt>
          <cx:pt idx="11573">24</cx:pt>
          <cx:pt idx="11574">79</cx:pt>
          <cx:pt idx="11575">72</cx:pt>
          <cx:pt idx="11576">71</cx:pt>
          <cx:pt idx="11577">71</cx:pt>
          <cx:pt idx="11578">71</cx:pt>
          <cx:pt idx="11579">42</cx:pt>
          <cx:pt idx="11580">77</cx:pt>
          <cx:pt idx="11581">73</cx:pt>
          <cx:pt idx="11582">73</cx:pt>
          <cx:pt idx="11583">32</cx:pt>
          <cx:pt idx="11584">68</cx:pt>
          <cx:pt idx="11585">28</cx:pt>
          <cx:pt idx="11586">45</cx:pt>
          <cx:pt idx="11587">69</cx:pt>
          <cx:pt idx="11588">61</cx:pt>
          <cx:pt idx="11589">71</cx:pt>
          <cx:pt idx="11590">65</cx:pt>
          <cx:pt idx="11591">31</cx:pt>
          <cx:pt idx="11592">53</cx:pt>
          <cx:pt idx="11593">70</cx:pt>
          <cx:pt idx="11594">70</cx:pt>
          <cx:pt idx="11595">59</cx:pt>
          <cx:pt idx="11596">62</cx:pt>
          <cx:pt idx="11597">62</cx:pt>
          <cx:pt idx="11598">71</cx:pt>
          <cx:pt idx="11599">76</cx:pt>
          <cx:pt idx="11600">62</cx:pt>
          <cx:pt idx="11601">71</cx:pt>
          <cx:pt idx="11602">72</cx:pt>
          <cx:pt idx="11603">55</cx:pt>
          <cx:pt idx="11604">64</cx:pt>
          <cx:pt idx="11605">74</cx:pt>
          <cx:pt idx="11606">84</cx:pt>
          <cx:pt idx="11607">76</cx:pt>
          <cx:pt idx="11608">77</cx:pt>
          <cx:pt idx="11609">63</cx:pt>
          <cx:pt idx="11610">74</cx:pt>
          <cx:pt idx="11611">67</cx:pt>
          <cx:pt idx="11612">77</cx:pt>
          <cx:pt idx="11613">77</cx:pt>
          <cx:pt idx="11614">64</cx:pt>
          <cx:pt idx="11615">72</cx:pt>
          <cx:pt idx="11616">63</cx:pt>
          <cx:pt idx="11617">76</cx:pt>
          <cx:pt idx="11618">72</cx:pt>
          <cx:pt idx="11619">65</cx:pt>
          <cx:pt idx="11620">65</cx:pt>
          <cx:pt idx="11621">75</cx:pt>
          <cx:pt idx="11622">53</cx:pt>
          <cx:pt idx="11623">68</cx:pt>
          <cx:pt idx="11624">61</cx:pt>
          <cx:pt idx="11625">70</cx:pt>
          <cx:pt idx="11626">32</cx:pt>
          <cx:pt idx="11627">53</cx:pt>
          <cx:pt idx="11628">25</cx:pt>
          <cx:pt idx="11629">75</cx:pt>
          <cx:pt idx="11630">60</cx:pt>
          <cx:pt idx="11631">33</cx:pt>
          <cx:pt idx="11632">44</cx:pt>
          <cx:pt idx="11633">26</cx:pt>
          <cx:pt idx="11634">19</cx:pt>
          <cx:pt idx="11635">72</cx:pt>
          <cx:pt idx="11636">36</cx:pt>
          <cx:pt idx="11637">84</cx:pt>
          <cx:pt idx="11638">46</cx:pt>
          <cx:pt idx="11639">78</cx:pt>
          <cx:pt idx="11640">53</cx:pt>
          <cx:pt idx="11641">32</cx:pt>
          <cx:pt idx="11642">73</cx:pt>
          <cx:pt idx="11643">88</cx:pt>
          <cx:pt idx="11644">73</cx:pt>
          <cx:pt idx="11645">65</cx:pt>
          <cx:pt idx="11646">55</cx:pt>
          <cx:pt idx="11647">56</cx:pt>
          <cx:pt idx="11648">31</cx:pt>
          <cx:pt idx="11649">36</cx:pt>
          <cx:pt idx="11650">32</cx:pt>
          <cx:pt idx="11651">72</cx:pt>
          <cx:pt idx="11652">32</cx:pt>
          <cx:pt idx="11653">79</cx:pt>
          <cx:pt idx="11654">27</cx:pt>
          <cx:pt idx="11655">52</cx:pt>
          <cx:pt idx="11656">33</cx:pt>
          <cx:pt idx="11657">52</cx:pt>
          <cx:pt idx="11658">75</cx:pt>
          <cx:pt idx="11659">71</cx:pt>
          <cx:pt idx="11660">32</cx:pt>
          <cx:pt idx="11661">33</cx:pt>
          <cx:pt idx="11662">76</cx:pt>
          <cx:pt idx="11663">61</cx:pt>
          <cx:pt idx="11664">78</cx:pt>
          <cx:pt idx="11665">64</cx:pt>
          <cx:pt idx="11666">63</cx:pt>
          <cx:pt idx="11667">73</cx:pt>
          <cx:pt idx="11668">66</cx:pt>
          <cx:pt idx="11669">76</cx:pt>
          <cx:pt idx="11670">19</cx:pt>
          <cx:pt idx="11671">40</cx:pt>
          <cx:pt idx="11672">69</cx:pt>
          <cx:pt idx="11673">59</cx:pt>
          <cx:pt idx="11674">68</cx:pt>
          <cx:pt idx="11675">52</cx:pt>
          <cx:pt idx="11676">47</cx:pt>
          <cx:pt idx="11677">61</cx:pt>
          <cx:pt idx="11678">69</cx:pt>
          <cx:pt idx="11679">39</cx:pt>
          <cx:pt idx="11680">64</cx:pt>
          <cx:pt idx="11681">60</cx:pt>
          <cx:pt idx="11682">44</cx:pt>
          <cx:pt idx="11683">47</cx:pt>
          <cx:pt idx="11684">60</cx:pt>
          <cx:pt idx="11685">53</cx:pt>
          <cx:pt idx="11686">64</cx:pt>
          <cx:pt idx="11687">69</cx:pt>
          <cx:pt idx="11688">42</cx:pt>
          <cx:pt idx="11689">71</cx:pt>
          <cx:pt idx="11690">38</cx:pt>
          <cx:pt idx="11691">31</cx:pt>
          <cx:pt idx="11692">69</cx:pt>
          <cx:pt idx="11693">57</cx:pt>
          <cx:pt idx="11694">72</cx:pt>
          <cx:pt idx="11695">52</cx:pt>
          <cx:pt idx="11696">71</cx:pt>
          <cx:pt idx="11697">41</cx:pt>
          <cx:pt idx="11698">51</cx:pt>
          <cx:pt idx="11699">65</cx:pt>
          <cx:pt idx="11700">70</cx:pt>
          <cx:pt idx="11701">76</cx:pt>
          <cx:pt idx="11702">75</cx:pt>
          <cx:pt idx="11703">90</cx:pt>
          <cx:pt idx="11704">49</cx:pt>
          <cx:pt idx="11705">76</cx:pt>
          <cx:pt idx="11706">43</cx:pt>
          <cx:pt idx="11707">67</cx:pt>
          <cx:pt idx="11708">53</cx:pt>
          <cx:pt idx="11709">91</cx:pt>
          <cx:pt idx="11710">33</cx:pt>
          <cx:pt idx="11711">33</cx:pt>
          <cx:pt idx="11712">78</cx:pt>
          <cx:pt idx="11713">70</cx:pt>
          <cx:pt idx="11714">72</cx:pt>
          <cx:pt idx="11715">81</cx:pt>
          <cx:pt idx="11716">43</cx:pt>
          <cx:pt idx="11717">82</cx:pt>
          <cx:pt idx="11718">76</cx:pt>
          <cx:pt idx="11719">72</cx:pt>
          <cx:pt idx="11720">90</cx:pt>
          <cx:pt idx="11721">66</cx:pt>
          <cx:pt idx="11722">57</cx:pt>
          <cx:pt idx="11723">54</cx:pt>
          <cx:pt idx="11724">73</cx:pt>
          <cx:pt idx="11725">28</cx:pt>
          <cx:pt idx="11726">53</cx:pt>
          <cx:pt idx="11727">60</cx:pt>
          <cx:pt idx="11728">71</cx:pt>
          <cx:pt idx="11729">33</cx:pt>
          <cx:pt idx="11730">72</cx:pt>
          <cx:pt idx="11731">82</cx:pt>
          <cx:pt idx="11732">34</cx:pt>
          <cx:pt idx="11733">70</cx:pt>
          <cx:pt idx="11734">65</cx:pt>
          <cx:pt idx="11735">73</cx:pt>
          <cx:pt idx="11736">63</cx:pt>
          <cx:pt idx="11737">58</cx:pt>
          <cx:pt idx="11738">80</cx:pt>
          <cx:pt idx="11739">63</cx:pt>
          <cx:pt idx="11740">72</cx:pt>
          <cx:pt idx="11741">92</cx:pt>
          <cx:pt idx="11742">75</cx:pt>
          <cx:pt idx="11743">72</cx:pt>
          <cx:pt idx="11744">84</cx:pt>
          <cx:pt idx="11745">60</cx:pt>
          <cx:pt idx="11746">65</cx:pt>
          <cx:pt idx="11747">57</cx:pt>
          <cx:pt idx="11748">65</cx:pt>
          <cx:pt idx="11749">45</cx:pt>
          <cx:pt idx="11750">65</cx:pt>
          <cx:pt idx="11751">76</cx:pt>
          <cx:pt idx="11752">37</cx:pt>
          <cx:pt idx="11753">88</cx:pt>
          <cx:pt idx="11754">66</cx:pt>
          <cx:pt idx="11755">80</cx:pt>
          <cx:pt idx="11756">73</cx:pt>
          <cx:pt idx="11757">32</cx:pt>
          <cx:pt idx="11758">62</cx:pt>
          <cx:pt idx="11759">62</cx:pt>
          <cx:pt idx="11760">75</cx:pt>
          <cx:pt idx="11761">77</cx:pt>
          <cx:pt idx="11762">72</cx:pt>
          <cx:pt idx="11763">51</cx:pt>
          <cx:pt idx="11764">70</cx:pt>
          <cx:pt idx="11765">70</cx:pt>
          <cx:pt idx="11766">61</cx:pt>
          <cx:pt idx="11767">59</cx:pt>
          <cx:pt idx="11768">87</cx:pt>
          <cx:pt idx="11769">82</cx:pt>
          <cx:pt idx="11770">69</cx:pt>
          <cx:pt idx="11771">83</cx:pt>
          <cx:pt idx="11772">61</cx:pt>
          <cx:pt idx="11773">72</cx:pt>
          <cx:pt idx="11774">75</cx:pt>
          <cx:pt idx="11775">72</cx:pt>
          <cx:pt idx="11776">56</cx:pt>
          <cx:pt idx="11777">64</cx:pt>
          <cx:pt idx="11778">46</cx:pt>
          <cx:pt idx="11779">67</cx:pt>
          <cx:pt idx="11780">78</cx:pt>
          <cx:pt idx="11781">58</cx:pt>
          <cx:pt idx="11782">60</cx:pt>
          <cx:pt idx="11783">58</cx:pt>
          <cx:pt idx="11784">64</cx:pt>
          <cx:pt idx="11785">82</cx:pt>
          <cx:pt idx="11786">54</cx:pt>
          <cx:pt idx="11787">38</cx:pt>
          <cx:pt idx="11788">77</cx:pt>
          <cx:pt idx="11789">21</cx:pt>
          <cx:pt idx="11790">55</cx:pt>
          <cx:pt idx="11791">74</cx:pt>
          <cx:pt idx="11792">70</cx:pt>
          <cx:pt idx="11793">67</cx:pt>
          <cx:pt idx="11794">75</cx:pt>
          <cx:pt idx="11795">66</cx:pt>
          <cx:pt idx="11796">72</cx:pt>
          <cx:pt idx="11797">82</cx:pt>
          <cx:pt idx="11798">32</cx:pt>
          <cx:pt idx="11799">60</cx:pt>
          <cx:pt idx="11800">81</cx:pt>
          <cx:pt idx="11801">63</cx:pt>
          <cx:pt idx="11802">68</cx:pt>
          <cx:pt idx="11803">62</cx:pt>
          <cx:pt idx="11804">71</cx:pt>
          <cx:pt idx="11805">89</cx:pt>
          <cx:pt idx="11806">75</cx:pt>
          <cx:pt idx="11807">66</cx:pt>
          <cx:pt idx="11808">65</cx:pt>
          <cx:pt idx="11809">75</cx:pt>
          <cx:pt idx="11810">62</cx:pt>
          <cx:pt idx="11811">63</cx:pt>
          <cx:pt idx="11812">69</cx:pt>
          <cx:pt idx="11813">68</cx:pt>
          <cx:pt idx="11814">67</cx:pt>
          <cx:pt idx="11815">63</cx:pt>
          <cx:pt idx="11816">77</cx:pt>
          <cx:pt idx="11817">60</cx:pt>
          <cx:pt idx="11818">90</cx:pt>
          <cx:pt idx="11819">65</cx:pt>
          <cx:pt idx="11820">28</cx:pt>
          <cx:pt idx="11821">80</cx:pt>
          <cx:pt idx="11822">65</cx:pt>
          <cx:pt idx="11823">67</cx:pt>
          <cx:pt idx="11824">86</cx:pt>
          <cx:pt idx="11825">61</cx:pt>
          <cx:pt idx="11826">63</cx:pt>
          <cx:pt idx="11827">23</cx:pt>
          <cx:pt idx="11828">75</cx:pt>
          <cx:pt idx="11829">62</cx:pt>
          <cx:pt idx="11830">78</cx:pt>
          <cx:pt idx="11831">64</cx:pt>
          <cx:pt idx="11832">64</cx:pt>
          <cx:pt idx="11833">65</cx:pt>
          <cx:pt idx="11834">71</cx:pt>
          <cx:pt idx="11835">51</cx:pt>
          <cx:pt idx="11836">83</cx:pt>
          <cx:pt idx="11837">70</cx:pt>
          <cx:pt idx="11838">84</cx:pt>
          <cx:pt idx="11839">34</cx:pt>
          <cx:pt idx="11840">71</cx:pt>
          <cx:pt idx="11841">65</cx:pt>
          <cx:pt idx="11842">73</cx:pt>
          <cx:pt idx="11843">60</cx:pt>
          <cx:pt idx="11844">65</cx:pt>
          <cx:pt idx="11845">68</cx:pt>
          <cx:pt idx="11846">60</cx:pt>
          <cx:pt idx="11847">76</cx:pt>
          <cx:pt idx="11848">70</cx:pt>
          <cx:pt idx="11849">67</cx:pt>
          <cx:pt idx="11850">78</cx:pt>
          <cx:pt idx="11851">71</cx:pt>
          <cx:pt idx="11852">67</cx:pt>
          <cx:pt idx="11853">68</cx:pt>
          <cx:pt idx="11854">53</cx:pt>
          <cx:pt idx="11855">82</cx:pt>
          <cx:pt idx="11856">71</cx:pt>
          <cx:pt idx="11857">65</cx:pt>
          <cx:pt idx="11858">48</cx:pt>
          <cx:pt idx="11859">69</cx:pt>
          <cx:pt idx="11860">69</cx:pt>
          <cx:pt idx="11861">59</cx:pt>
          <cx:pt idx="11862">69</cx:pt>
          <cx:pt idx="11863">72</cx:pt>
          <cx:pt idx="11864">43</cx:pt>
          <cx:pt idx="11865">34</cx:pt>
          <cx:pt idx="11866">68</cx:pt>
          <cx:pt idx="11867">51</cx:pt>
          <cx:pt idx="11868">67</cx:pt>
          <cx:pt idx="11869">71</cx:pt>
          <cx:pt idx="11870">75</cx:pt>
          <cx:pt idx="11871">67</cx:pt>
          <cx:pt idx="11872">35</cx:pt>
          <cx:pt idx="11873">62</cx:pt>
          <cx:pt idx="11874">68</cx:pt>
          <cx:pt idx="11875">64</cx:pt>
          <cx:pt idx="11876">62</cx:pt>
          <cx:pt idx="11877">67</cx:pt>
          <cx:pt idx="11878">67</cx:pt>
          <cx:pt idx="11879">76</cx:pt>
          <cx:pt idx="11880">78</cx:pt>
          <cx:pt idx="11881">66</cx:pt>
          <cx:pt idx="11882">52</cx:pt>
          <cx:pt idx="11883">59</cx:pt>
          <cx:pt idx="11884">68</cx:pt>
          <cx:pt idx="11885">52</cx:pt>
          <cx:pt idx="11886">47</cx:pt>
          <cx:pt idx="11887">61</cx:pt>
          <cx:pt idx="11888">69</cx:pt>
          <cx:pt idx="11889">78</cx:pt>
          <cx:pt idx="11890">50</cx:pt>
          <cx:pt idx="11891">75</cx:pt>
          <cx:pt idx="11892">71</cx:pt>
          <cx:pt idx="11893">45</cx:pt>
          <cx:pt idx="11894">62</cx:pt>
          <cx:pt idx="11895">70</cx:pt>
          <cx:pt idx="11896">74</cx:pt>
          <cx:pt idx="11897">25</cx:pt>
          <cx:pt idx="11898">56</cx:pt>
          <cx:pt idx="11899">77</cx:pt>
          <cx:pt idx="11900">68</cx:pt>
          <cx:pt idx="11901">72</cx:pt>
          <cx:pt idx="11902">76</cx:pt>
          <cx:pt idx="11903">84</cx:pt>
          <cx:pt idx="11904">45</cx:pt>
          <cx:pt idx="11905">64</cx:pt>
          <cx:pt idx="11906">74</cx:pt>
          <cx:pt idx="11907">59</cx:pt>
          <cx:pt idx="11908">68</cx:pt>
          <cx:pt idx="11909">64</cx:pt>
          <cx:pt idx="11910">39</cx:pt>
          <cx:pt idx="11911">64</cx:pt>
          <cx:pt idx="11912">60</cx:pt>
          <cx:pt idx="11913">44</cx:pt>
          <cx:pt idx="11914">47</cx:pt>
          <cx:pt idx="11915">77</cx:pt>
          <cx:pt idx="11916">64</cx:pt>
          <cx:pt idx="11917">66</cx:pt>
          <cx:pt idx="11918">74</cx:pt>
          <cx:pt idx="11919">65</cx:pt>
          <cx:pt idx="11920">60</cx:pt>
          <cx:pt idx="11921">58</cx:pt>
          <cx:pt idx="11922">66</cx:pt>
          <cx:pt idx="11923">68</cx:pt>
          <cx:pt idx="11924">70</cx:pt>
          <cx:pt idx="11925">69</cx:pt>
          <cx:pt idx="11926">75</cx:pt>
          <cx:pt idx="11927">71</cx:pt>
          <cx:pt idx="11928">57</cx:pt>
          <cx:pt idx="11929">67</cx:pt>
          <cx:pt idx="11930">28</cx:pt>
          <cx:pt idx="11931">58</cx:pt>
          <cx:pt idx="11932">49</cx:pt>
          <cx:pt idx="11933">49</cx:pt>
          <cx:pt idx="11934">51</cx:pt>
          <cx:pt idx="11935">71</cx:pt>
          <cx:pt idx="11936">27</cx:pt>
          <cx:pt idx="11937">66</cx:pt>
          <cx:pt idx="11938">61</cx:pt>
          <cx:pt idx="11939">42</cx:pt>
          <cx:pt idx="11940">71</cx:pt>
          <cx:pt idx="11941">60</cx:pt>
          <cx:pt idx="11942">58</cx:pt>
          <cx:pt idx="11943">54</cx:pt>
          <cx:pt idx="11944">60</cx:pt>
          <cx:pt idx="11945">29</cx:pt>
          <cx:pt idx="11946">26</cx:pt>
          <cx:pt idx="11947">37</cx:pt>
          <cx:pt idx="11948">59</cx:pt>
          <cx:pt idx="11949">67</cx:pt>
          <cx:pt idx="11950">64</cx:pt>
          <cx:pt idx="11951">65</cx:pt>
          <cx:pt idx="11952">28</cx:pt>
          <cx:pt idx="11953">60</cx:pt>
          <cx:pt idx="11954">69</cx:pt>
          <cx:pt idx="11955">19</cx:pt>
          <cx:pt idx="11956">75</cx:pt>
          <cx:pt idx="11957">68</cx:pt>
          <cx:pt idx="11958">36</cx:pt>
          <cx:pt idx="11959">58</cx:pt>
          <cx:pt idx="11960">49</cx:pt>
          <cx:pt idx="11961">55</cx:pt>
          <cx:pt idx="11962">69</cx:pt>
          <cx:pt idx="11963">59</cx:pt>
          <cx:pt idx="11964">61</cx:pt>
          <cx:pt idx="11965">68</cx:pt>
          <cx:pt idx="11966">67</cx:pt>
          <cx:pt idx="11967">49</cx:pt>
          <cx:pt idx="11968">53</cx:pt>
          <cx:pt idx="11969">56</cx:pt>
          <cx:pt idx="11970">62</cx:pt>
          <cx:pt idx="11971">57</cx:pt>
          <cx:pt idx="11972">52</cx:pt>
          <cx:pt idx="11973">77</cx:pt>
          <cx:pt idx="11974">78</cx:pt>
          <cx:pt idx="11975">55</cx:pt>
          <cx:pt idx="11976">34</cx:pt>
          <cx:pt idx="11977">17</cx:pt>
          <cx:pt idx="11978">55</cx:pt>
          <cx:pt idx="11979">72</cx:pt>
          <cx:pt idx="11980">59</cx:pt>
          <cx:pt idx="11981">49</cx:pt>
          <cx:pt idx="11982">61</cx:pt>
          <cx:pt idx="11983">55</cx:pt>
          <cx:pt idx="11984">68</cx:pt>
          <cx:pt idx="11985">67</cx:pt>
          <cx:pt idx="11986">58</cx:pt>
          <cx:pt idx="11987">48</cx:pt>
          <cx:pt idx="11988">77</cx:pt>
          <cx:pt idx="11989">65</cx:pt>
          <cx:pt idx="11990">66</cx:pt>
          <cx:pt idx="11991">41</cx:pt>
          <cx:pt idx="11992">59</cx:pt>
          <cx:pt idx="11993">62</cx:pt>
          <cx:pt idx="11994">62</cx:pt>
          <cx:pt idx="11995">66</cx:pt>
          <cx:pt idx="11996">61</cx:pt>
          <cx:pt idx="11997">59</cx:pt>
          <cx:pt idx="11998">70</cx:pt>
          <cx:pt idx="11999">64</cx:pt>
          <cx:pt idx="12000">62</cx:pt>
          <cx:pt idx="12001">69</cx:pt>
          <cx:pt idx="12002">71</cx:pt>
          <cx:pt idx="12003">74</cx:pt>
          <cx:pt idx="12004">34</cx:pt>
          <cx:pt idx="12005">64</cx:pt>
          <cx:pt idx="12006">67</cx:pt>
          <cx:pt idx="12007">18</cx:pt>
          <cx:pt idx="12008">67</cx:pt>
          <cx:pt idx="12009">80</cx:pt>
          <cx:pt idx="12010">62</cx:pt>
          <cx:pt idx="12011">65</cx:pt>
          <cx:pt idx="12012">55</cx:pt>
          <cx:pt idx="12013">60</cx:pt>
          <cx:pt idx="12014">56</cx:pt>
          <cx:pt idx="12015">59</cx:pt>
          <cx:pt idx="12016">68</cx:pt>
          <cx:pt idx="12017">67</cx:pt>
          <cx:pt idx="12018">68</cx:pt>
          <cx:pt idx="12019">55</cx:pt>
          <cx:pt idx="12020">67</cx:pt>
          <cx:pt idx="12021">36</cx:pt>
          <cx:pt idx="12022">60</cx:pt>
          <cx:pt idx="12023">56</cx:pt>
          <cx:pt idx="12024">73</cx:pt>
          <cx:pt idx="12025">69</cx:pt>
          <cx:pt idx="12026">81</cx:pt>
          <cx:pt idx="12027">70</cx:pt>
          <cx:pt idx="12028">63</cx:pt>
          <cx:pt idx="12029">66</cx:pt>
          <cx:pt idx="12030">64</cx:pt>
          <cx:pt idx="12031">55</cx:pt>
          <cx:pt idx="12032">40</cx:pt>
          <cx:pt idx="12033">66</cx:pt>
          <cx:pt idx="12034">40</cx:pt>
          <cx:pt idx="12035">60</cx:pt>
          <cx:pt idx="12036">59</cx:pt>
          <cx:pt idx="12037">43</cx:pt>
          <cx:pt idx="12038">63</cx:pt>
          <cx:pt idx="12039">62</cx:pt>
          <cx:pt idx="12040">70</cx:pt>
          <cx:pt idx="12041">43</cx:pt>
          <cx:pt idx="12042">74</cx:pt>
          <cx:pt idx="12043">25</cx:pt>
          <cx:pt idx="12044">72</cx:pt>
          <cx:pt idx="12045">67</cx:pt>
          <cx:pt idx="12046">54</cx:pt>
          <cx:pt idx="12047">68</cx:pt>
          <cx:pt idx="12048">66</cx:pt>
          <cx:pt idx="12049">70</cx:pt>
          <cx:pt idx="12050">57</cx:pt>
          <cx:pt idx="12051">66</cx:pt>
          <cx:pt idx="12052">56</cx:pt>
          <cx:pt idx="12053">66</cx:pt>
          <cx:pt idx="12054">74</cx:pt>
          <cx:pt idx="12055">74</cx:pt>
          <cx:pt idx="12056">44</cx:pt>
          <cx:pt idx="12057">55</cx:pt>
          <cx:pt idx="12058">55</cx:pt>
          <cx:pt idx="12059">48</cx:pt>
          <cx:pt idx="12060">65</cx:pt>
          <cx:pt idx="12061">66</cx:pt>
          <cx:pt idx="12062">62</cx:pt>
          <cx:pt idx="12063">65</cx:pt>
          <cx:pt idx="12064">65</cx:pt>
          <cx:pt idx="12065">65</cx:pt>
          <cx:pt idx="12066">67</cx:pt>
          <cx:pt idx="12067">62</cx:pt>
          <cx:pt idx="12068">63</cx:pt>
          <cx:pt idx="12069">61</cx:pt>
          <cx:pt idx="12070">62</cx:pt>
          <cx:pt idx="12071">57</cx:pt>
          <cx:pt idx="12072">56</cx:pt>
          <cx:pt idx="12073">83</cx:pt>
          <cx:pt idx="12074">28</cx:pt>
          <cx:pt idx="12075">75</cx:pt>
          <cx:pt idx="12076">59</cx:pt>
          <cx:pt idx="12077">37</cx:pt>
          <cx:pt idx="12078">59</cx:pt>
          <cx:pt idx="12079">54</cx:pt>
          <cx:pt idx="12080">67</cx:pt>
          <cx:pt idx="12081">40</cx:pt>
          <cx:pt idx="12082">71</cx:pt>
          <cx:pt idx="12083">58</cx:pt>
          <cx:pt idx="12084">73</cx:pt>
          <cx:pt idx="12085">71</cx:pt>
          <cx:pt idx="12086">18</cx:pt>
          <cx:pt idx="12087">73</cx:pt>
          <cx:pt idx="12088">61</cx:pt>
          <cx:pt idx="12089">54</cx:pt>
          <cx:pt idx="12090">46</cx:pt>
          <cx:pt idx="12091">68</cx:pt>
          <cx:pt idx="12092">62</cx:pt>
          <cx:pt idx="12093">63</cx:pt>
          <cx:pt idx="12094">65</cx:pt>
          <cx:pt idx="12095">68</cx:pt>
          <cx:pt idx="12096">46</cx:pt>
          <cx:pt idx="12097">45</cx:pt>
          <cx:pt idx="12098">55</cx:pt>
          <cx:pt idx="12099">72</cx:pt>
          <cx:pt idx="12100">64</cx:pt>
          <cx:pt idx="12101">72</cx:pt>
          <cx:pt idx="12102">44</cx:pt>
          <cx:pt idx="12103">69</cx:pt>
          <cx:pt idx="12104">80</cx:pt>
          <cx:pt idx="12105">56</cx:pt>
          <cx:pt idx="12106">64</cx:pt>
          <cx:pt idx="12107">80</cx:pt>
          <cx:pt idx="12108">60</cx:pt>
          <cx:pt idx="12109">79</cx:pt>
          <cx:pt idx="12110">67</cx:pt>
          <cx:pt idx="12111">60</cx:pt>
          <cx:pt idx="12112">45</cx:pt>
          <cx:pt idx="12113">42</cx:pt>
          <cx:pt idx="12114">70</cx:pt>
          <cx:pt idx="12115">25</cx:pt>
          <cx:pt idx="12116">73</cx:pt>
          <cx:pt idx="12117">21</cx:pt>
          <cx:pt idx="12118">61</cx:pt>
          <cx:pt idx="12119">75</cx:pt>
          <cx:pt idx="12120">64</cx:pt>
          <cx:pt idx="12121">60</cx:pt>
          <cx:pt idx="12122">69</cx:pt>
          <cx:pt idx="12123">54</cx:pt>
          <cx:pt idx="12124">56</cx:pt>
          <cx:pt idx="12125">64</cx:pt>
          <cx:pt idx="12126">74</cx:pt>
          <cx:pt idx="12127">76</cx:pt>
          <cx:pt idx="12128">66</cx:pt>
          <cx:pt idx="12129">57</cx:pt>
          <cx:pt idx="12130">54</cx:pt>
          <cx:pt idx="12131">65</cx:pt>
          <cx:pt idx="12132">52</cx:pt>
          <cx:pt idx="12133">66</cx:pt>
          <cx:pt idx="12134">68</cx:pt>
          <cx:pt idx="12135">47</cx:pt>
          <cx:pt idx="12136">69</cx:pt>
          <cx:pt idx="12137">63</cx:pt>
          <cx:pt idx="12138">54</cx:pt>
          <cx:pt idx="12139">62</cx:pt>
          <cx:pt idx="12140">38</cx:pt>
          <cx:pt idx="12141">61</cx:pt>
          <cx:pt idx="12142">44</cx:pt>
          <cx:pt idx="12143">64</cx:pt>
          <cx:pt idx="12144">57</cx:pt>
          <cx:pt idx="12145">61</cx:pt>
          <cx:pt idx="12146">59</cx:pt>
          <cx:pt idx="12147">30</cx:pt>
          <cx:pt idx="12148">77</cx:pt>
          <cx:pt idx="12149">72</cx:pt>
          <cx:pt idx="12150">36</cx:pt>
          <cx:pt idx="12151">75</cx:pt>
          <cx:pt idx="12152">48</cx:pt>
          <cx:pt idx="12153">75</cx:pt>
          <cx:pt idx="12154">61</cx:pt>
          <cx:pt idx="12155">64</cx:pt>
          <cx:pt idx="12156">73</cx:pt>
          <cx:pt idx="12157">42</cx:pt>
          <cx:pt idx="12158">53</cx:pt>
          <cx:pt idx="12159">48</cx:pt>
          <cx:pt idx="12160">59</cx:pt>
          <cx:pt idx="12161">74</cx:pt>
          <cx:pt idx="12162">66</cx:pt>
          <cx:pt idx="12163">82</cx:pt>
          <cx:pt idx="12164">55</cx:pt>
          <cx:pt idx="12165">70</cx:pt>
          <cx:pt idx="12166">35</cx:pt>
          <cx:pt idx="12167">42</cx:pt>
          <cx:pt idx="12168">63</cx:pt>
          <cx:pt idx="12169">44</cx:pt>
          <cx:pt idx="12170">61</cx:pt>
          <cx:pt idx="12171">68</cx:pt>
          <cx:pt idx="12172">58</cx:pt>
          <cx:pt idx="12173">68</cx:pt>
          <cx:pt idx="12174">57</cx:pt>
          <cx:pt idx="12175">60</cx:pt>
          <cx:pt idx="12176">61</cx:pt>
          <cx:pt idx="12177">65</cx:pt>
          <cx:pt idx="12178">70</cx:pt>
          <cx:pt idx="12179">70</cx:pt>
          <cx:pt idx="12180">70</cx:pt>
          <cx:pt idx="12181">29</cx:pt>
          <cx:pt idx="12182">28</cx:pt>
          <cx:pt idx="12183">64</cx:pt>
          <cx:pt idx="12184">76</cx:pt>
          <cx:pt idx="12185">72</cx:pt>
          <cx:pt idx="12186">65</cx:pt>
          <cx:pt idx="12187">68</cx:pt>
          <cx:pt idx="12188">62</cx:pt>
          <cx:pt idx="12189">19</cx:pt>
          <cx:pt idx="12190">64</cx:pt>
          <cx:pt idx="12191">45</cx:pt>
          <cx:pt idx="12192">56</cx:pt>
          <cx:pt idx="12193">62</cx:pt>
          <cx:pt idx="12194">80</cx:pt>
          <cx:pt idx="12195">72</cx:pt>
          <cx:pt idx="12196">37</cx:pt>
          <cx:pt idx="12197">62</cx:pt>
          <cx:pt idx="12198">58</cx:pt>
          <cx:pt idx="12199">59</cx:pt>
          <cx:pt idx="12200">60</cx:pt>
          <cx:pt idx="12201">66</cx:pt>
          <cx:pt idx="12202">68</cx:pt>
          <cx:pt idx="12203">27</cx:pt>
          <cx:pt idx="12204">70</cx:pt>
          <cx:pt idx="12205">59</cx:pt>
          <cx:pt idx="12206">73</cx:pt>
          <cx:pt idx="12207">71</cx:pt>
          <cx:pt idx="12208">52</cx:pt>
          <cx:pt idx="12209">58</cx:pt>
          <cx:pt idx="12210">70</cx:pt>
          <cx:pt idx="12211">80</cx:pt>
          <cx:pt idx="12212">35</cx:pt>
          <cx:pt idx="12213">58</cx:pt>
          <cx:pt idx="12214">70</cx:pt>
          <cx:pt idx="12215">55</cx:pt>
          <cx:pt idx="12216">70</cx:pt>
          <cx:pt idx="12217">62</cx:pt>
          <cx:pt idx="12218">61</cx:pt>
          <cx:pt idx="12219">80</cx:pt>
          <cx:pt idx="12220">71</cx:pt>
          <cx:pt idx="12221">66</cx:pt>
          <cx:pt idx="12222">63</cx:pt>
          <cx:pt idx="12223">65</cx:pt>
          <cx:pt idx="12224">69</cx:pt>
          <cx:pt idx="12225">61</cx:pt>
          <cx:pt idx="12226">30</cx:pt>
          <cx:pt idx="12227">26</cx:pt>
          <cx:pt idx="12228">55</cx:pt>
          <cx:pt idx="12229">69</cx:pt>
          <cx:pt idx="12230">74</cx:pt>
          <cx:pt idx="12231">55</cx:pt>
          <cx:pt idx="12232">58</cx:pt>
          <cx:pt idx="12233">73</cx:pt>
          <cx:pt idx="12234">63</cx:pt>
          <cx:pt idx="12235">68</cx:pt>
          <cx:pt idx="12236">57</cx:pt>
          <cx:pt idx="12237">63</cx:pt>
          <cx:pt idx="12238">61</cx:pt>
          <cx:pt idx="12239">60</cx:pt>
          <cx:pt idx="12240">71</cx:pt>
          <cx:pt idx="12241">59</cx:pt>
          <cx:pt idx="12242">20</cx:pt>
          <cx:pt idx="12243">61</cx:pt>
          <cx:pt idx="12244">63</cx:pt>
          <cx:pt idx="12245">20</cx:pt>
          <cx:pt idx="12246">61</cx:pt>
          <cx:pt idx="12247">55</cx:pt>
          <cx:pt idx="12248">69</cx:pt>
          <cx:pt idx="12249">63</cx:pt>
          <cx:pt idx="12250">40</cx:pt>
          <cx:pt idx="12251">62</cx:pt>
          <cx:pt idx="12252">66</cx:pt>
          <cx:pt idx="12253">17</cx:pt>
          <cx:pt idx="12254">60</cx:pt>
          <cx:pt idx="12255">84</cx:pt>
          <cx:pt idx="12256">72</cx:pt>
          <cx:pt idx="12257">61</cx:pt>
          <cx:pt idx="12258">60</cx:pt>
          <cx:pt idx="12259">80</cx:pt>
          <cx:pt idx="12260">36</cx:pt>
          <cx:pt idx="12261">64</cx:pt>
          <cx:pt idx="12262">64</cx:pt>
          <cx:pt idx="12263">75</cx:pt>
          <cx:pt idx="12264">74</cx:pt>
          <cx:pt idx="12265">53</cx:pt>
          <cx:pt idx="12266">60</cx:pt>
          <cx:pt idx="12267">62</cx:pt>
          <cx:pt idx="12268">63</cx:pt>
          <cx:pt idx="12269">64</cx:pt>
          <cx:pt idx="12270">52</cx:pt>
          <cx:pt idx="12271">54</cx:pt>
          <cx:pt idx="12272">59</cx:pt>
          <cx:pt idx="12273">67</cx:pt>
          <cx:pt idx="12274">64</cx:pt>
          <cx:pt idx="12275">74</cx:pt>
          <cx:pt idx="12276">80</cx:pt>
          <cx:pt idx="12277">72</cx:pt>
          <cx:pt idx="12278">65</cx:pt>
          <cx:pt idx="12279">51</cx:pt>
          <cx:pt idx="12280">67</cx:pt>
          <cx:pt idx="12281">60</cx:pt>
          <cx:pt idx="12282">79</cx:pt>
          <cx:pt idx="12283">69</cx:pt>
          <cx:pt idx="12284">70</cx:pt>
          <cx:pt idx="12285">65</cx:pt>
          <cx:pt idx="12286">90</cx:pt>
          <cx:pt idx="12287">79</cx:pt>
          <cx:pt idx="12288">62</cx:pt>
          <cx:pt idx="12289">41</cx:pt>
          <cx:pt idx="12290">58</cx:pt>
          <cx:pt idx="12291">79</cx:pt>
          <cx:pt idx="12292">68</cx:pt>
          <cx:pt idx="12293">66</cx:pt>
          <cx:pt idx="12294">21</cx:pt>
          <cx:pt idx="12295">57</cx:pt>
          <cx:pt idx="12296">59</cx:pt>
          <cx:pt idx="12297">28</cx:pt>
          <cx:pt idx="12298">74</cx:pt>
          <cx:pt idx="12299">70</cx:pt>
          <cx:pt idx="12300">61</cx:pt>
          <cx:pt idx="12301">64</cx:pt>
          <cx:pt idx="12302">59</cx:pt>
          <cx:pt idx="12303">62</cx:pt>
          <cx:pt idx="12304">37</cx:pt>
          <cx:pt idx="12305">63</cx:pt>
          <cx:pt idx="12306">61</cx:pt>
          <cx:pt idx="12307">58</cx:pt>
          <cx:pt idx="12308">61</cx:pt>
          <cx:pt idx="12309">55</cx:pt>
          <cx:pt idx="12310">67</cx:pt>
          <cx:pt idx="12311">68</cx:pt>
          <cx:pt idx="12312">61</cx:pt>
          <cx:pt idx="12313">68</cx:pt>
          <cx:pt idx="12314">69</cx:pt>
          <cx:pt idx="12315">47</cx:pt>
          <cx:pt idx="12316">56</cx:pt>
          <cx:pt idx="12317">78</cx:pt>
          <cx:pt idx="12318">38</cx:pt>
          <cx:pt idx="12319">79</cx:pt>
          <cx:pt idx="12320">76</cx:pt>
          <cx:pt idx="12321">71</cx:pt>
          <cx:pt idx="12322">68</cx:pt>
          <cx:pt idx="12323">68</cx:pt>
          <cx:pt idx="12324">14</cx:pt>
          <cx:pt idx="12325">30</cx:pt>
          <cx:pt idx="12326">61</cx:pt>
          <cx:pt idx="12327">53</cx:pt>
          <cx:pt idx="12328">75</cx:pt>
          <cx:pt idx="12329">63</cx:pt>
          <cx:pt idx="12330">72</cx:pt>
          <cx:pt idx="12331">72</cx:pt>
          <cx:pt idx="12332">67</cx:pt>
          <cx:pt idx="12333">65</cx:pt>
          <cx:pt idx="12334">65</cx:pt>
          <cx:pt idx="12335">73</cx:pt>
          <cx:pt idx="12336">64</cx:pt>
          <cx:pt idx="12337">21</cx:pt>
          <cx:pt idx="12338">66</cx:pt>
          <cx:pt idx="12339">75</cx:pt>
          <cx:pt idx="12340">73</cx:pt>
          <cx:pt idx="12341">30</cx:pt>
          <cx:pt idx="12342">68</cx:pt>
          <cx:pt idx="12343">48</cx:pt>
          <cx:pt idx="12344">75</cx:pt>
          <cx:pt idx="12345">58</cx:pt>
          <cx:pt idx="12346">70</cx:pt>
          <cx:pt idx="12347">69</cx:pt>
          <cx:pt idx="12348">54</cx:pt>
          <cx:pt idx="12349">64</cx:pt>
          <cx:pt idx="12350">62</cx:pt>
          <cx:pt idx="12351">83</cx:pt>
          <cx:pt idx="12352">70</cx:pt>
          <cx:pt idx="12353">60</cx:pt>
          <cx:pt idx="12354">24</cx:pt>
          <cx:pt idx="12355">72</cx:pt>
          <cx:pt idx="12356">72</cx:pt>
          <cx:pt idx="12357">24</cx:pt>
          <cx:pt idx="12358">59</cx:pt>
          <cx:pt idx="12359">56</cx:pt>
          <cx:pt idx="12360">70</cx:pt>
          <cx:pt idx="12361">74</cx:pt>
          <cx:pt idx="12362">67</cx:pt>
          <cx:pt idx="12363">64</cx:pt>
          <cx:pt idx="12364">68</cx:pt>
          <cx:pt idx="12365">66</cx:pt>
          <cx:pt idx="12366">73</cx:pt>
          <cx:pt idx="12367">79</cx:pt>
          <cx:pt idx="12368">73</cx:pt>
          <cx:pt idx="12369">61</cx:pt>
          <cx:pt idx="12370">58</cx:pt>
          <cx:pt idx="12371">63</cx:pt>
          <cx:pt idx="12372">67</cx:pt>
          <cx:pt idx="12373">78</cx:pt>
          <cx:pt idx="12374">65</cx:pt>
          <cx:pt idx="12375">73</cx:pt>
          <cx:pt idx="12376">51</cx:pt>
          <cx:pt idx="12377">68</cx:pt>
          <cx:pt idx="12378">71</cx:pt>
          <cx:pt idx="12379">63</cx:pt>
          <cx:pt idx="12380">65</cx:pt>
          <cx:pt idx="12381">90</cx:pt>
          <cx:pt idx="12382">27</cx:pt>
          <cx:pt idx="12383">65</cx:pt>
          <cx:pt idx="12384">70</cx:pt>
          <cx:pt idx="12385">73</cx:pt>
          <cx:pt idx="12386">66</cx:pt>
          <cx:pt idx="12387">64</cx:pt>
          <cx:pt idx="12388">75</cx:pt>
          <cx:pt idx="12389">28</cx:pt>
          <cx:pt idx="12390">66</cx:pt>
          <cx:pt idx="12391">69</cx:pt>
          <cx:pt idx="12392">45</cx:pt>
          <cx:pt idx="12393">76</cx:pt>
          <cx:pt idx="12394">65</cx:pt>
          <cx:pt idx="12395">59</cx:pt>
          <cx:pt idx="12396">60</cx:pt>
          <cx:pt idx="12397">36</cx:pt>
          <cx:pt idx="12398">43</cx:pt>
          <cx:pt idx="12399">37</cx:pt>
          <cx:pt idx="12400">73</cx:pt>
          <cx:pt idx="12401">56</cx:pt>
          <cx:pt idx="12402">61</cx:pt>
          <cx:pt idx="12403">59</cx:pt>
          <cx:pt idx="12404">46</cx:pt>
          <cx:pt idx="12405">73</cx:pt>
          <cx:pt idx="12406">67</cx:pt>
          <cx:pt idx="12407">56</cx:pt>
          <cx:pt idx="12408">70</cx:pt>
          <cx:pt idx="12409">70</cx:pt>
          <cx:pt idx="12410">69</cx:pt>
          <cx:pt idx="12411">73</cx:pt>
          <cx:pt idx="12412">76</cx:pt>
          <cx:pt idx="12413">55</cx:pt>
          <cx:pt idx="12414">45</cx:pt>
          <cx:pt idx="12415">77</cx:pt>
          <cx:pt idx="12416">72</cx:pt>
          <cx:pt idx="12417">79</cx:pt>
          <cx:pt idx="12418">68</cx:pt>
          <cx:pt idx="12419">86</cx:pt>
          <cx:pt idx="12420">50</cx:pt>
          <cx:pt idx="12421">58</cx:pt>
          <cx:pt idx="12422">85</cx:pt>
          <cx:pt idx="12423">54</cx:pt>
          <cx:pt idx="12424">73</cx:pt>
          <cx:pt idx="12425">67</cx:pt>
          <cx:pt idx="12426">49</cx:pt>
          <cx:pt idx="12427">63</cx:pt>
          <cx:pt idx="12428">55</cx:pt>
          <cx:pt idx="12429">72</cx:pt>
          <cx:pt idx="12430">65</cx:pt>
          <cx:pt idx="12431">59</cx:pt>
          <cx:pt idx="12432">26</cx:pt>
          <cx:pt idx="12433">53</cx:pt>
          <cx:pt idx="12434">83</cx:pt>
          <cx:pt idx="12435">61</cx:pt>
          <cx:pt idx="12436">68</cx:pt>
          <cx:pt idx="12437">68</cx:pt>
          <cx:pt idx="12438">24</cx:pt>
          <cx:pt idx="12439">40</cx:pt>
          <cx:pt idx="12440">74</cx:pt>
          <cx:pt idx="12441">51</cx:pt>
          <cx:pt idx="12442">63</cx:pt>
          <cx:pt idx="12443">67</cx:pt>
          <cx:pt idx="12444">17</cx:pt>
          <cx:pt idx="12445">68</cx:pt>
          <cx:pt idx="12446">83</cx:pt>
          <cx:pt idx="12447">77</cx:pt>
          <cx:pt idx="12448">64</cx:pt>
          <cx:pt idx="12449">82</cx:pt>
          <cx:pt idx="12450">82</cx:pt>
          <cx:pt idx="12451">69</cx:pt>
          <cx:pt idx="12452">68</cx:pt>
          <cx:pt idx="12453">34</cx:pt>
          <cx:pt idx="12454">65</cx:pt>
          <cx:pt idx="12455">59</cx:pt>
          <cx:pt idx="12456">33</cx:pt>
          <cx:pt idx="12457">66</cx:pt>
          <cx:pt idx="12458">61</cx:pt>
          <cx:pt idx="12459">66</cx:pt>
          <cx:pt idx="12460">52</cx:pt>
          <cx:pt idx="12461">26</cx:pt>
          <cx:pt idx="12462">81</cx:pt>
          <cx:pt idx="12463">76</cx:pt>
          <cx:pt idx="12464">66</cx:pt>
          <cx:pt idx="12465">61</cx:pt>
          <cx:pt idx="12466">84</cx:pt>
          <cx:pt idx="12467">66</cx:pt>
          <cx:pt idx="12468">59</cx:pt>
          <cx:pt idx="12469">66</cx:pt>
          <cx:pt idx="12470">73</cx:pt>
          <cx:pt idx="12471">72</cx:pt>
          <cx:pt idx="12472">61</cx:pt>
          <cx:pt idx="12473">53</cx:pt>
          <cx:pt idx="12474">52</cx:pt>
          <cx:pt idx="12475">70</cx:pt>
          <cx:pt idx="12476">60</cx:pt>
          <cx:pt idx="12477">73</cx:pt>
          <cx:pt idx="12478">57</cx:pt>
          <cx:pt idx="12479">63</cx:pt>
          <cx:pt idx="12480">50</cx:pt>
          <cx:pt idx="12481">65</cx:pt>
          <cx:pt idx="12482">32</cx:pt>
          <cx:pt idx="12483">69</cx:pt>
          <cx:pt idx="12484">72</cx:pt>
          <cx:pt idx="12485">35</cx:pt>
          <cx:pt idx="12486">67</cx:pt>
          <cx:pt idx="12487">71</cx:pt>
          <cx:pt idx="12488">64</cx:pt>
          <cx:pt idx="12489">67</cx:pt>
          <cx:pt idx="12490">77</cx:pt>
          <cx:pt idx="12491">30</cx:pt>
          <cx:pt idx="12492">64</cx:pt>
          <cx:pt idx="12493">71</cx:pt>
          <cx:pt idx="12494">52</cx:pt>
          <cx:pt idx="12495">71</cx:pt>
          <cx:pt idx="12496">72</cx:pt>
          <cx:pt idx="12497">78</cx:pt>
          <cx:pt idx="12498">68</cx:pt>
          <cx:pt idx="12499">72</cx:pt>
          <cx:pt idx="12500">59</cx:pt>
          <cx:pt idx="12501">70</cx:pt>
          <cx:pt idx="12502">58</cx:pt>
          <cx:pt idx="12503">65</cx:pt>
          <cx:pt idx="12504">68</cx:pt>
          <cx:pt idx="12505">45</cx:pt>
          <cx:pt idx="12506">68</cx:pt>
          <cx:pt idx="12507">72</cx:pt>
          <cx:pt idx="12508">73</cx:pt>
          <cx:pt idx="12509">57</cx:pt>
          <cx:pt idx="12510">71</cx:pt>
          <cx:pt idx="12511">76</cx:pt>
          <cx:pt idx="12512">78</cx:pt>
          <cx:pt idx="12513">69</cx:pt>
          <cx:pt idx="12514">64</cx:pt>
          <cx:pt idx="12515">55</cx:pt>
          <cx:pt idx="12516">77</cx:pt>
          <cx:pt idx="12517">36</cx:pt>
          <cx:pt idx="12518">33</cx:pt>
          <cx:pt idx="12519">64</cx:pt>
          <cx:pt idx="12520">72</cx:pt>
          <cx:pt idx="12521">72</cx:pt>
          <cx:pt idx="12522">69</cx:pt>
          <cx:pt idx="12523">74</cx:pt>
          <cx:pt idx="12524">75</cx:pt>
          <cx:pt idx="12525">76</cx:pt>
          <cx:pt idx="12526">59</cx:pt>
          <cx:pt idx="12527">64</cx:pt>
          <cx:pt idx="12528">73</cx:pt>
          <cx:pt idx="12529">69</cx:pt>
          <cx:pt idx="12530">77</cx:pt>
          <cx:pt idx="12531">30</cx:pt>
          <cx:pt idx="12532">45</cx:pt>
          <cx:pt idx="12533">34</cx:pt>
          <cx:pt idx="12534">68</cx:pt>
          <cx:pt idx="12535">70</cx:pt>
          <cx:pt idx="12536">79</cx:pt>
          <cx:pt idx="12537">73</cx:pt>
          <cx:pt idx="12538">75</cx:pt>
          <cx:pt idx="12539">84</cx:pt>
          <cx:pt idx="12540">43</cx:pt>
          <cx:pt idx="12541">74</cx:pt>
          <cx:pt idx="12542">82</cx:pt>
          <cx:pt idx="12543">68</cx:pt>
          <cx:pt idx="12544">59</cx:pt>
          <cx:pt idx="12545">55</cx:pt>
          <cx:pt idx="12546">33</cx:pt>
          <cx:pt idx="12547">63</cx:pt>
          <cx:pt idx="12548">63</cx:pt>
          <cx:pt idx="12549">56</cx:pt>
          <cx:pt idx="12550">68</cx:pt>
          <cx:pt idx="12551">20</cx:pt>
          <cx:pt idx="12552">58</cx:pt>
          <cx:pt idx="12553">54</cx:pt>
          <cx:pt idx="12554">69</cx:pt>
          <cx:pt idx="12555">80</cx:pt>
          <cx:pt idx="12556">39</cx:pt>
          <cx:pt idx="12557">63</cx:pt>
          <cx:pt idx="12558">78</cx:pt>
          <cx:pt idx="12559">79</cx:pt>
          <cx:pt idx="12560">62</cx:pt>
          <cx:pt idx="12561">85</cx:pt>
          <cx:pt idx="12562">60</cx:pt>
          <cx:pt idx="12563">68</cx:pt>
          <cx:pt idx="12564">21</cx:pt>
          <cx:pt idx="12565">77</cx:pt>
          <cx:pt idx="12566">65</cx:pt>
          <cx:pt idx="12567">31</cx:pt>
          <cx:pt idx="12568">62</cx:pt>
          <cx:pt idx="12569">64</cx:pt>
          <cx:pt idx="12570">69</cx:pt>
          <cx:pt idx="12571">75</cx:pt>
          <cx:pt idx="12572">60</cx:pt>
          <cx:pt idx="12573">51</cx:pt>
          <cx:pt idx="12574">72</cx:pt>
          <cx:pt idx="12575">57</cx:pt>
          <cx:pt idx="12576">75</cx:pt>
          <cx:pt idx="12577">56</cx:pt>
          <cx:pt idx="12578">74</cx:pt>
          <cx:pt idx="12579">78</cx:pt>
          <cx:pt idx="12580">78</cx:pt>
          <cx:pt idx="12581">70</cx:pt>
          <cx:pt idx="12582">67</cx:pt>
          <cx:pt idx="12583">67</cx:pt>
          <cx:pt idx="12584">71</cx:pt>
          <cx:pt idx="12585">66</cx:pt>
          <cx:pt idx="12586">46</cx:pt>
          <cx:pt idx="12587">72</cx:pt>
          <cx:pt idx="12588">56</cx:pt>
          <cx:pt idx="12589">63</cx:pt>
          <cx:pt idx="12590">76</cx:pt>
          <cx:pt idx="12591">51</cx:pt>
          <cx:pt idx="12592">45</cx:pt>
          <cx:pt idx="12593">26</cx:pt>
          <cx:pt idx="12594">54</cx:pt>
          <cx:pt idx="12595">75</cx:pt>
          <cx:pt idx="12596">57</cx:pt>
          <cx:pt idx="12597">70</cx:pt>
          <cx:pt idx="12598">69</cx:pt>
          <cx:pt idx="12599">59</cx:pt>
          <cx:pt idx="12600">75</cx:pt>
          <cx:pt idx="12601">30</cx:pt>
          <cx:pt idx="12602">81</cx:pt>
          <cx:pt idx="12603">57</cx:pt>
          <cx:pt idx="12604">32</cx:pt>
          <cx:pt idx="12605">35</cx:pt>
          <cx:pt idx="12606">33</cx:pt>
          <cx:pt idx="12607">67</cx:pt>
          <cx:pt idx="12608">52</cx:pt>
          <cx:pt idx="12609">90</cx:pt>
          <cx:pt idx="12610">72</cx:pt>
          <cx:pt idx="12611">63</cx:pt>
          <cx:pt idx="12612">40</cx:pt>
          <cx:pt idx="12613">27</cx:pt>
          <cx:pt idx="12614">43</cx:pt>
          <cx:pt idx="12615">58</cx:pt>
          <cx:pt idx="12616">66</cx:pt>
          <cx:pt idx="12617">60</cx:pt>
          <cx:pt idx="12618">34</cx:pt>
          <cx:pt idx="12619">78</cx:pt>
          <cx:pt idx="12620">72</cx:pt>
          <cx:pt idx="12621">50</cx:pt>
          <cx:pt idx="12622">65</cx:pt>
          <cx:pt idx="12623">74</cx:pt>
          <cx:pt idx="12624">59</cx:pt>
          <cx:pt idx="12625">65</cx:pt>
          <cx:pt idx="12626">82</cx:pt>
          <cx:pt idx="12627">82</cx:pt>
          <cx:pt idx="12628">78</cx:pt>
          <cx:pt idx="12629">16</cx:pt>
          <cx:pt idx="12630">67</cx:pt>
          <cx:pt idx="12631">34</cx:pt>
          <cx:pt idx="12632">39</cx:pt>
          <cx:pt idx="12633">56</cx:pt>
          <cx:pt idx="12634">17</cx:pt>
          <cx:pt idx="12635">65</cx:pt>
          <cx:pt idx="12636">62</cx:pt>
          <cx:pt idx="12637">66</cx:pt>
          <cx:pt idx="12638">66</cx:pt>
          <cx:pt idx="12639">65</cx:pt>
          <cx:pt idx="12640">60</cx:pt>
          <cx:pt idx="12641">70</cx:pt>
          <cx:pt idx="12642">74</cx:pt>
          <cx:pt idx="12643">71</cx:pt>
          <cx:pt idx="12644">32</cx:pt>
          <cx:pt idx="12645">79</cx:pt>
          <cx:pt idx="12646">68</cx:pt>
          <cx:pt idx="12647">38</cx:pt>
          <cx:pt idx="12648">71</cx:pt>
          <cx:pt idx="12649">30</cx:pt>
          <cx:pt idx="12650">73</cx:pt>
          <cx:pt idx="12651">70</cx:pt>
          <cx:pt idx="12652">78</cx:pt>
          <cx:pt idx="12653">83</cx:pt>
          <cx:pt idx="12654">53</cx:pt>
          <cx:pt idx="12655">73</cx:pt>
          <cx:pt idx="12656">73</cx:pt>
          <cx:pt idx="12657">72</cx:pt>
          <cx:pt idx="12658">77</cx:pt>
          <cx:pt idx="12659">23</cx:pt>
          <cx:pt idx="12660">74</cx:pt>
          <cx:pt idx="12661">69</cx:pt>
          <cx:pt idx="12662">72</cx:pt>
          <cx:pt idx="12663">73</cx:pt>
          <cx:pt idx="12664">81</cx:pt>
          <cx:pt idx="12665">73</cx:pt>
          <cx:pt idx="12666">59</cx:pt>
          <cx:pt idx="12667">72</cx:pt>
          <cx:pt idx="12668">35</cx:pt>
          <cx:pt idx="12669">66</cx:pt>
          <cx:pt idx="12670">51</cx:pt>
          <cx:pt idx="12671">73</cx:pt>
          <cx:pt idx="12672">78</cx:pt>
          <cx:pt idx="12673">71</cx:pt>
          <cx:pt idx="12674">74</cx:pt>
          <cx:pt idx="12675">73</cx:pt>
          <cx:pt idx="12676">64</cx:pt>
          <cx:pt idx="12677">65</cx:pt>
          <cx:pt idx="12678">71</cx:pt>
          <cx:pt idx="12679">61</cx:pt>
          <cx:pt idx="12680">72</cx:pt>
          <cx:pt idx="12681">73</cx:pt>
          <cx:pt idx="12682">79</cx:pt>
          <cx:pt idx="12683">39</cx:pt>
          <cx:pt idx="12684">62</cx:pt>
          <cx:pt idx="12685">62</cx:pt>
          <cx:pt idx="12686">73</cx:pt>
          <cx:pt idx="12687">79</cx:pt>
          <cx:pt idx="12688">82</cx:pt>
          <cx:pt idx="12689">74</cx:pt>
          <cx:pt idx="12690">69</cx:pt>
          <cx:pt idx="12691">58</cx:pt>
          <cx:pt idx="12692">73</cx:pt>
          <cx:pt idx="12693">71</cx:pt>
          <cx:pt idx="12694">69</cx:pt>
          <cx:pt idx="12695">25</cx:pt>
          <cx:pt idx="12696">78</cx:pt>
          <cx:pt idx="12697">76</cx:pt>
          <cx:pt idx="12698">71</cx:pt>
          <cx:pt idx="12699">74</cx:pt>
          <cx:pt idx="12700">80</cx:pt>
          <cx:pt idx="12701">92</cx:pt>
          <cx:pt idx="12702">75</cx:pt>
          <cx:pt idx="12703">74</cx:pt>
          <cx:pt idx="12704">54</cx:pt>
          <cx:pt idx="12705">82</cx:pt>
          <cx:pt idx="12706">78</cx:pt>
          <cx:pt idx="12707">80</cx:pt>
          <cx:pt idx="12708">73</cx:pt>
          <cx:pt idx="12709">36</cx:pt>
          <cx:pt idx="12710">68</cx:pt>
          <cx:pt idx="12711">62</cx:pt>
          <cx:pt idx="12712">77</cx:pt>
          <cx:pt idx="12713">75</cx:pt>
          <cx:pt idx="12714">73</cx:pt>
          <cx:pt idx="12715">72</cx:pt>
          <cx:pt idx="12716">73</cx:pt>
          <cx:pt idx="12717">40</cx:pt>
          <cx:pt idx="12718">81</cx:pt>
          <cx:pt idx="12719">79</cx:pt>
          <cx:pt idx="12720">88</cx:pt>
          <cx:pt idx="12721">68</cx:pt>
          <cx:pt idx="12722">39</cx:pt>
          <cx:pt idx="12723">55</cx:pt>
          <cx:pt idx="12724">70</cx:pt>
          <cx:pt idx="12725">30</cx:pt>
          <cx:pt idx="12726">70</cx:pt>
          <cx:pt idx="12727">56</cx:pt>
          <cx:pt idx="12728">77</cx:pt>
          <cx:pt idx="12729">73</cx:pt>
          <cx:pt idx="12730">63</cx:pt>
          <cx:pt idx="12731">50</cx:pt>
          <cx:pt idx="12732">55</cx:pt>
          <cx:pt idx="12733">91</cx:pt>
          <cx:pt idx="12734">55</cx:pt>
          <cx:pt idx="12735">56</cx:pt>
          <cx:pt idx="12736">34</cx:pt>
          <cx:pt idx="12737">31</cx:pt>
          <cx:pt idx="12738">66</cx:pt>
          <cx:pt idx="12739">59</cx:pt>
          <cx:pt idx="12740">66</cx:pt>
          <cx:pt idx="12741">69</cx:pt>
          <cx:pt idx="12742">76</cx:pt>
          <cx:pt idx="12743">70</cx:pt>
          <cx:pt idx="12744">72</cx:pt>
          <cx:pt idx="12745">44</cx:pt>
          <cx:pt idx="12746">61</cx:pt>
          <cx:pt idx="12747">75</cx:pt>
          <cx:pt idx="12748">68</cx:pt>
          <cx:pt idx="12749">68</cx:pt>
          <cx:pt idx="12750">77</cx:pt>
          <cx:pt idx="12751">34</cx:pt>
          <cx:pt idx="12752">60</cx:pt>
          <cx:pt idx="12753">69</cx:pt>
          <cx:pt idx="12754">67</cx:pt>
          <cx:pt idx="12755">66</cx:pt>
          <cx:pt idx="12756">75</cx:pt>
          <cx:pt idx="12757">83</cx:pt>
          <cx:pt idx="12758">73</cx:pt>
          <cx:pt idx="12759">77</cx:pt>
          <cx:pt idx="12760">82</cx:pt>
          <cx:pt idx="12761">70</cx:pt>
          <cx:pt idx="12762">59</cx:pt>
          <cx:pt idx="12763">72</cx:pt>
          <cx:pt idx="12764">63</cx:pt>
          <cx:pt idx="12765">40</cx:pt>
          <cx:pt idx="12766">75</cx:pt>
          <cx:pt idx="12767">70</cx:pt>
          <cx:pt idx="12768">64</cx:pt>
          <cx:pt idx="12769">30</cx:pt>
          <cx:pt idx="12770">75</cx:pt>
          <cx:pt idx="12771">62</cx:pt>
          <cx:pt idx="12772">66</cx:pt>
          <cx:pt idx="12773">56</cx:pt>
          <cx:pt idx="12774">32</cx:pt>
          <cx:pt idx="12775">70</cx:pt>
          <cx:pt idx="12776">67</cx:pt>
          <cx:pt idx="12777">69</cx:pt>
          <cx:pt idx="12778">76</cx:pt>
          <cx:pt idx="12779">73</cx:pt>
          <cx:pt idx="12780">62</cx:pt>
          <cx:pt idx="12781">33</cx:pt>
          <cx:pt idx="12782">67</cx:pt>
          <cx:pt idx="12783">27</cx:pt>
          <cx:pt idx="12784">62</cx:pt>
          <cx:pt idx="12785">52</cx:pt>
          <cx:pt idx="12786">71</cx:pt>
          <cx:pt idx="12787">62</cx:pt>
          <cx:pt idx="12788">53</cx:pt>
          <cx:pt idx="12789">40</cx:pt>
          <cx:pt idx="12790">40</cx:pt>
          <cx:pt idx="12791">60</cx:pt>
          <cx:pt idx="12792">82</cx:pt>
          <cx:pt idx="12793">70</cx:pt>
          <cx:pt idx="12794">62</cx:pt>
          <cx:pt idx="12795">66</cx:pt>
          <cx:pt idx="12796">57</cx:pt>
          <cx:pt idx="12797">82</cx:pt>
          <cx:pt idx="12798">68</cx:pt>
          <cx:pt idx="12799">40</cx:pt>
          <cx:pt idx="12800">86</cx:pt>
          <cx:pt idx="12801">59</cx:pt>
          <cx:pt idx="12802">65</cx:pt>
          <cx:pt idx="12803">40</cx:pt>
          <cx:pt idx="12804">56</cx:pt>
          <cx:pt idx="12805">17</cx:pt>
          <cx:pt idx="12806">65</cx:pt>
          <cx:pt idx="12807">62</cx:pt>
          <cx:pt idx="12808">66</cx:pt>
          <cx:pt idx="12809">66</cx:pt>
          <cx:pt idx="12810">41</cx:pt>
          <cx:pt idx="12811">74</cx:pt>
          <cx:pt idx="12812">80</cx:pt>
          <cx:pt idx="12813">70</cx:pt>
          <cx:pt idx="12814">58</cx:pt>
          <cx:pt idx="12815">60</cx:pt>
          <cx:pt idx="12816">62</cx:pt>
          <cx:pt idx="12817">73</cx:pt>
          <cx:pt idx="12818">72</cx:pt>
          <cx:pt idx="12819">65</cx:pt>
          <cx:pt idx="12820">60</cx:pt>
          <cx:pt idx="12821">56</cx:pt>
          <cx:pt idx="12822">79</cx:pt>
          <cx:pt idx="12823">73</cx:pt>
          <cx:pt idx="12824">70</cx:pt>
          <cx:pt idx="12825">70</cx:pt>
          <cx:pt idx="12826">64</cx:pt>
          <cx:pt idx="12827">72</cx:pt>
          <cx:pt idx="12828">70</cx:pt>
          <cx:pt idx="12829">59</cx:pt>
          <cx:pt idx="12830">81</cx:pt>
          <cx:pt idx="12831">74</cx:pt>
          <cx:pt idx="12832">91</cx:pt>
          <cx:pt idx="12833">76</cx:pt>
          <cx:pt idx="12834">75</cx:pt>
          <cx:pt idx="12835">79</cx:pt>
          <cx:pt idx="12836">22</cx:pt>
          <cx:pt idx="12837">59</cx:pt>
          <cx:pt idx="12838">51</cx:pt>
          <cx:pt idx="12839">66</cx:pt>
          <cx:pt idx="12840">71</cx:pt>
          <cx:pt idx="12841">52</cx:pt>
          <cx:pt idx="12842">43</cx:pt>
          <cx:pt idx="12843">22</cx:pt>
          <cx:pt idx="12844">71</cx:pt>
          <cx:pt idx="12845">59</cx:pt>
          <cx:pt idx="12846">60</cx:pt>
          <cx:pt idx="12847">25</cx:pt>
          <cx:pt idx="12848">59</cx:pt>
          <cx:pt idx="12849">59</cx:pt>
          <cx:pt idx="12850">66</cx:pt>
          <cx:pt idx="12851">55</cx:pt>
          <cx:pt idx="12852">49</cx:pt>
          <cx:pt idx="12853">68</cx:pt>
          <cx:pt idx="12854">68</cx:pt>
          <cx:pt idx="12855">46</cx:pt>
          <cx:pt idx="12856">65</cx:pt>
          <cx:pt idx="12857">60</cx:pt>
          <cx:pt idx="12858">72</cx:pt>
          <cx:pt idx="12859">70</cx:pt>
          <cx:pt idx="12860">65</cx:pt>
          <cx:pt idx="12861">21</cx:pt>
          <cx:pt idx="12862">51</cx:pt>
          <cx:pt idx="12863">64</cx:pt>
          <cx:pt idx="12864">53</cx:pt>
          <cx:pt idx="12865">55</cx:pt>
          <cx:pt idx="12866">63</cx:pt>
          <cx:pt idx="12867">71</cx:pt>
          <cx:pt idx="12868">59</cx:pt>
          <cx:pt idx="12869">62</cx:pt>
          <cx:pt idx="12870">55</cx:pt>
          <cx:pt idx="12871">56</cx:pt>
          <cx:pt idx="12872">30</cx:pt>
          <cx:pt idx="12873">36</cx:pt>
          <cx:pt idx="12874">75</cx:pt>
          <cx:pt idx="12875">66</cx:pt>
          <cx:pt idx="12876">57</cx:pt>
          <cx:pt idx="12877">70</cx:pt>
          <cx:pt idx="12878">17</cx:pt>
          <cx:pt idx="12879">68</cx:pt>
          <cx:pt idx="12880">76</cx:pt>
          <cx:pt idx="12881">61</cx:pt>
          <cx:pt idx="12882">46</cx:pt>
          <cx:pt idx="12883">63</cx:pt>
          <cx:pt idx="12884">55</cx:pt>
          <cx:pt idx="12885">61</cx:pt>
          <cx:pt idx="12886">46</cx:pt>
          <cx:pt idx="12887">54</cx:pt>
          <cx:pt idx="12888">55</cx:pt>
          <cx:pt idx="12889">61</cx:pt>
          <cx:pt idx="12890">65</cx:pt>
          <cx:pt idx="12891">56</cx:pt>
          <cx:pt idx="12892">51</cx:pt>
          <cx:pt idx="12893">60</cx:pt>
          <cx:pt idx="12894">55</cx:pt>
          <cx:pt idx="12895">64</cx:pt>
          <cx:pt idx="12896">39</cx:pt>
          <cx:pt idx="12897">61</cx:pt>
          <cx:pt idx="12898">69</cx:pt>
          <cx:pt idx="12899">70</cx:pt>
          <cx:pt idx="12900">69</cx:pt>
          <cx:pt idx="12901">53</cx:pt>
          <cx:pt idx="12902">64</cx:pt>
          <cx:pt idx="12903">58</cx:pt>
          <cx:pt idx="12904">74</cx:pt>
          <cx:pt idx="12905">56</cx:pt>
          <cx:pt idx="12906">72</cx:pt>
          <cx:pt idx="12907">63</cx:pt>
          <cx:pt idx="12908">62</cx:pt>
          <cx:pt idx="12909">63</cx:pt>
          <cx:pt idx="12910">65</cx:pt>
          <cx:pt idx="12911">55</cx:pt>
          <cx:pt idx="12912">53</cx:pt>
          <cx:pt idx="12913">70</cx:pt>
          <cx:pt idx="12914">51</cx:pt>
          <cx:pt idx="12915">60</cx:pt>
          <cx:pt idx="12916">62</cx:pt>
          <cx:pt idx="12917">44</cx:pt>
          <cx:pt idx="12918">42</cx:pt>
          <cx:pt idx="12919">56</cx:pt>
          <cx:pt idx="12920">59</cx:pt>
          <cx:pt idx="12921">77</cx:pt>
          <cx:pt idx="12922">75</cx:pt>
          <cx:pt idx="12923">66</cx:pt>
          <cx:pt idx="12924">58</cx:pt>
          <cx:pt idx="12925">75</cx:pt>
          <cx:pt idx="12926">66</cx:pt>
          <cx:pt idx="12927">61</cx:pt>
          <cx:pt idx="12928">65</cx:pt>
          <cx:pt idx="12929">64</cx:pt>
          <cx:pt idx="12930">80</cx:pt>
          <cx:pt idx="12931">56</cx:pt>
          <cx:pt idx="12932">70</cx:pt>
          <cx:pt idx="12933">59</cx:pt>
          <cx:pt idx="12934">51</cx:pt>
          <cx:pt idx="12935">50</cx:pt>
          <cx:pt idx="12936">53</cx:pt>
          <cx:pt idx="12937">73</cx:pt>
          <cx:pt idx="12938">66</cx:pt>
          <cx:pt idx="12939">70</cx:pt>
          <cx:pt idx="12940">56</cx:pt>
          <cx:pt idx="12941">71</cx:pt>
          <cx:pt idx="12942">67</cx:pt>
          <cx:pt idx="12943">70</cx:pt>
          <cx:pt idx="12944">74</cx:pt>
          <cx:pt idx="12945">72</cx:pt>
          <cx:pt idx="12946">31</cx:pt>
          <cx:pt idx="12947">55</cx:pt>
          <cx:pt idx="12948">56</cx:pt>
          <cx:pt idx="12949">75</cx:pt>
          <cx:pt idx="12950">38</cx:pt>
          <cx:pt idx="12951">60</cx:pt>
          <cx:pt idx="12952">34</cx:pt>
          <cx:pt idx="12953">50</cx:pt>
          <cx:pt idx="12954">61</cx:pt>
          <cx:pt idx="12955">61</cx:pt>
          <cx:pt idx="12956">65</cx:pt>
          <cx:pt idx="12957">58</cx:pt>
          <cx:pt idx="12958">69</cx:pt>
          <cx:pt idx="12959">25</cx:pt>
          <cx:pt idx="12960">78</cx:pt>
          <cx:pt idx="12961">37</cx:pt>
          <cx:pt idx="12962">57</cx:pt>
          <cx:pt idx="12963">60</cx:pt>
          <cx:pt idx="12964">59</cx:pt>
          <cx:pt idx="12965">55</cx:pt>
          <cx:pt idx="12966">86</cx:pt>
          <cx:pt idx="12967">58</cx:pt>
          <cx:pt idx="12968">69</cx:pt>
          <cx:pt idx="12969">60</cx:pt>
          <cx:pt idx="12970">74</cx:pt>
          <cx:pt idx="12971">77</cx:pt>
          <cx:pt idx="12972">33</cx:pt>
          <cx:pt idx="12973">53</cx:pt>
          <cx:pt idx="12974">63</cx:pt>
          <cx:pt idx="12975">60</cx:pt>
          <cx:pt idx="12976">48</cx:pt>
          <cx:pt idx="12977">71</cx:pt>
          <cx:pt idx="12978">43</cx:pt>
          <cx:pt idx="12979">61</cx:pt>
          <cx:pt idx="12980">59</cx:pt>
          <cx:pt idx="12981">66</cx:pt>
          <cx:pt idx="12982">79</cx:pt>
          <cx:pt idx="12983">58</cx:pt>
          <cx:pt idx="12984">51</cx:pt>
          <cx:pt idx="12985">51</cx:pt>
          <cx:pt idx="12986">51</cx:pt>
          <cx:pt idx="12987">66</cx:pt>
          <cx:pt idx="12988">62</cx:pt>
          <cx:pt idx="12989">58</cx:pt>
          <cx:pt idx="12990">64</cx:pt>
          <cx:pt idx="12991">50</cx:pt>
          <cx:pt idx="12992">67</cx:pt>
          <cx:pt idx="12993">26</cx:pt>
          <cx:pt idx="12994">67</cx:pt>
          <cx:pt idx="12995">64</cx:pt>
          <cx:pt idx="12996">62</cx:pt>
          <cx:pt idx="12997">50</cx:pt>
          <cx:pt idx="12998">50</cx:pt>
          <cx:pt idx="12999">68</cx:pt>
          <cx:pt idx="13000">51</cx:pt>
          <cx:pt idx="13001">86</cx:pt>
          <cx:pt idx="13002">32</cx:pt>
          <cx:pt idx="13003">29</cx:pt>
          <cx:pt idx="13004">64</cx:pt>
          <cx:pt idx="13005">62</cx:pt>
          <cx:pt idx="13006">61</cx:pt>
          <cx:pt idx="13007">31</cx:pt>
          <cx:pt idx="13008">73</cx:pt>
          <cx:pt idx="13009">65</cx:pt>
          <cx:pt idx="13010">79</cx:pt>
          <cx:pt idx="13011">53</cx:pt>
          <cx:pt idx="13012">67</cx:pt>
          <cx:pt idx="13013">63</cx:pt>
          <cx:pt idx="13014">85</cx:pt>
          <cx:pt idx="13015">53</cx:pt>
          <cx:pt idx="13016">70</cx:pt>
          <cx:pt idx="13017">64</cx:pt>
          <cx:pt idx="13018">81</cx:pt>
          <cx:pt idx="13019">58</cx:pt>
          <cx:pt idx="13020">48</cx:pt>
          <cx:pt idx="13021">68</cx:pt>
          <cx:pt idx="13022">61</cx:pt>
          <cx:pt idx="13023">83</cx:pt>
          <cx:pt idx="13024">60</cx:pt>
          <cx:pt idx="13025">61</cx:pt>
          <cx:pt idx="13026">59</cx:pt>
          <cx:pt idx="13027">27</cx:pt>
          <cx:pt idx="13028">50</cx:pt>
          <cx:pt idx="13029">49</cx:pt>
          <cx:pt idx="13030">42</cx:pt>
          <cx:pt idx="13031">72</cx:pt>
          <cx:pt idx="13032">64</cx:pt>
          <cx:pt idx="13033">68</cx:pt>
          <cx:pt idx="13034">57</cx:pt>
          <cx:pt idx="13035">65</cx:pt>
          <cx:pt idx="13036">57</cx:pt>
          <cx:pt idx="13037">51</cx:pt>
          <cx:pt idx="13038">60</cx:pt>
          <cx:pt idx="13039">46</cx:pt>
          <cx:pt idx="13040">30</cx:pt>
          <cx:pt idx="13041">55</cx:pt>
          <cx:pt idx="13042">36</cx:pt>
          <cx:pt idx="13043">56</cx:pt>
          <cx:pt idx="13044">33</cx:pt>
          <cx:pt idx="13045">70</cx:pt>
          <cx:pt idx="13046">68</cx:pt>
          <cx:pt idx="13047">64</cx:pt>
          <cx:pt idx="13048">25</cx:pt>
          <cx:pt idx="13049">61</cx:pt>
          <cx:pt idx="13050">27</cx:pt>
          <cx:pt idx="13051">91</cx:pt>
          <cx:pt idx="13052">76</cx:pt>
          <cx:pt idx="13053">73</cx:pt>
          <cx:pt idx="13054">63</cx:pt>
          <cx:pt idx="13055">66</cx:pt>
          <cx:pt idx="13056">63</cx:pt>
          <cx:pt idx="13057">60</cx:pt>
          <cx:pt idx="13058">40</cx:pt>
          <cx:pt idx="13059">41</cx:pt>
          <cx:pt idx="13060">67</cx:pt>
          <cx:pt idx="13061">73</cx:pt>
          <cx:pt idx="13062">73</cx:pt>
          <cx:pt idx="13063">55</cx:pt>
          <cx:pt idx="13064">71</cx:pt>
          <cx:pt idx="13065">64</cx:pt>
          <cx:pt idx="13066">68</cx:pt>
          <cx:pt idx="13067">63</cx:pt>
          <cx:pt idx="13068">54</cx:pt>
          <cx:pt idx="13069">47</cx:pt>
          <cx:pt idx="13070">51</cx:pt>
          <cx:pt idx="13071">63</cx:pt>
          <cx:pt idx="13072">59</cx:pt>
          <cx:pt idx="13073">71</cx:pt>
          <cx:pt idx="13074">71</cx:pt>
          <cx:pt idx="13075">26</cx:pt>
          <cx:pt idx="13076">87</cx:pt>
          <cx:pt idx="13077">87</cx:pt>
          <cx:pt idx="13078">57</cx:pt>
          <cx:pt idx="13079">69</cx:pt>
          <cx:pt idx="13080">56</cx:pt>
          <cx:pt idx="13081">64</cx:pt>
          <cx:pt idx="13082">51</cx:pt>
          <cx:pt idx="13083">60</cx:pt>
          <cx:pt idx="13084">59</cx:pt>
          <cx:pt idx="13085">48</cx:pt>
          <cx:pt idx="13086">77</cx:pt>
          <cx:pt idx="13087">61</cx:pt>
          <cx:pt idx="13088">67</cx:pt>
          <cx:pt idx="13089">61</cx:pt>
          <cx:pt idx="13090">27</cx:pt>
          <cx:pt idx="13091">35</cx:pt>
          <cx:pt idx="13092">56</cx:pt>
          <cx:pt idx="13093">62</cx:pt>
          <cx:pt idx="13094">82</cx:pt>
          <cx:pt idx="13095">59</cx:pt>
          <cx:pt idx="13096">74</cx:pt>
          <cx:pt idx="13097">26</cx:pt>
          <cx:pt idx="13098">72</cx:pt>
          <cx:pt idx="13099">56</cx:pt>
          <cx:pt idx="13100">56</cx:pt>
          <cx:pt idx="13101">57</cx:pt>
          <cx:pt idx="13102">50</cx:pt>
          <cx:pt idx="13103">62</cx:pt>
          <cx:pt idx="13104">45</cx:pt>
          <cx:pt idx="13105">54</cx:pt>
          <cx:pt idx="13106">55</cx:pt>
          <cx:pt idx="13107">61</cx:pt>
          <cx:pt idx="13108">79</cx:pt>
          <cx:pt idx="13109">57</cx:pt>
          <cx:pt idx="13110">60</cx:pt>
          <cx:pt idx="13111">19</cx:pt>
          <cx:pt idx="13112">59</cx:pt>
          <cx:pt idx="13113">50</cx:pt>
          <cx:pt idx="13114">69</cx:pt>
          <cx:pt idx="13115">74</cx:pt>
          <cx:pt idx="13116">75</cx:pt>
          <cx:pt idx="13117">69</cx:pt>
          <cx:pt idx="13118">59</cx:pt>
          <cx:pt idx="13119">65</cx:pt>
          <cx:pt idx="13120">55</cx:pt>
          <cx:pt idx="13121">56</cx:pt>
          <cx:pt idx="13122">56</cx:pt>
          <cx:pt idx="13123">70</cx:pt>
          <cx:pt idx="13124">69</cx:pt>
          <cx:pt idx="13125">53</cx:pt>
          <cx:pt idx="13126">38</cx:pt>
          <cx:pt idx="13127">61</cx:pt>
          <cx:pt idx="13128">54</cx:pt>
          <cx:pt idx="13129">46</cx:pt>
          <cx:pt idx="13130">50</cx:pt>
          <cx:pt idx="13131">54</cx:pt>
          <cx:pt idx="13132">81</cx:pt>
          <cx:pt idx="13133">56</cx:pt>
          <cx:pt idx="13134">68</cx:pt>
          <cx:pt idx="13135">20</cx:pt>
          <cx:pt idx="13136">69</cx:pt>
          <cx:pt idx="13137">65</cx:pt>
          <cx:pt idx="13138">55</cx:pt>
          <cx:pt idx="13139">50</cx:pt>
          <cx:pt idx="13140">62</cx:pt>
          <cx:pt idx="13141">32</cx:pt>
          <cx:pt idx="13142">70</cx:pt>
          <cx:pt idx="13143">69</cx:pt>
          <cx:pt idx="13144">58</cx:pt>
          <cx:pt idx="13145">65</cx:pt>
          <cx:pt idx="13146">64</cx:pt>
          <cx:pt idx="13147">24</cx:pt>
          <cx:pt idx="13148">68</cx:pt>
          <cx:pt idx="13149">41</cx:pt>
          <cx:pt idx="13150">74</cx:pt>
          <cx:pt idx="13151">62</cx:pt>
          <cx:pt idx="13152">28</cx:pt>
          <cx:pt idx="13153">72</cx:pt>
          <cx:pt idx="13154">54</cx:pt>
          <cx:pt idx="13155">27</cx:pt>
          <cx:pt idx="13156">66</cx:pt>
          <cx:pt idx="13157">32</cx:pt>
          <cx:pt idx="13158">22</cx:pt>
          <cx:pt idx="13159">70</cx:pt>
          <cx:pt idx="13160">67</cx:pt>
          <cx:pt idx="13161">64</cx:pt>
          <cx:pt idx="13162">60</cx:pt>
          <cx:pt idx="13163">65</cx:pt>
          <cx:pt idx="13164">68</cx:pt>
          <cx:pt idx="13165">64</cx:pt>
          <cx:pt idx="13166">42</cx:pt>
          <cx:pt idx="13167">63</cx:pt>
          <cx:pt idx="13168">61</cx:pt>
          <cx:pt idx="13169">72</cx:pt>
          <cx:pt idx="13170">32</cx:pt>
          <cx:pt idx="13171">34</cx:pt>
          <cx:pt idx="13172">64</cx:pt>
          <cx:pt idx="13173">74</cx:pt>
          <cx:pt idx="13174">28</cx:pt>
          <cx:pt idx="13175">71</cx:pt>
          <cx:pt idx="13176">28</cx:pt>
          <cx:pt idx="13177">61</cx:pt>
          <cx:pt idx="13178">65</cx:pt>
          <cx:pt idx="13179">62</cx:pt>
          <cx:pt idx="13180">65</cx:pt>
          <cx:pt idx="13181">51</cx:pt>
          <cx:pt idx="13182">79</cx:pt>
          <cx:pt idx="13183">58</cx:pt>
          <cx:pt idx="13184">55</cx:pt>
          <cx:pt idx="13185">19</cx:pt>
          <cx:pt idx="13186">74</cx:pt>
          <cx:pt idx="13187">77</cx:pt>
          <cx:pt idx="13188">68</cx:pt>
          <cx:pt idx="13189">53</cx:pt>
          <cx:pt idx="13190">57</cx:pt>
          <cx:pt idx="13191">65</cx:pt>
          <cx:pt idx="13192">65</cx:pt>
          <cx:pt idx="13193">51</cx:pt>
          <cx:pt idx="13194">63</cx:pt>
          <cx:pt idx="13195">85</cx:pt>
          <cx:pt idx="13196">60</cx:pt>
          <cx:pt idx="13197">60</cx:pt>
          <cx:pt idx="13198">16</cx:pt>
          <cx:pt idx="13199">74</cx:pt>
          <cx:pt idx="13200">52</cx:pt>
          <cx:pt idx="13201">32</cx:pt>
          <cx:pt idx="13202">45</cx:pt>
          <cx:pt idx="13203">71</cx:pt>
          <cx:pt idx="13204">44</cx:pt>
          <cx:pt idx="13205">63</cx:pt>
          <cx:pt idx="13206">59</cx:pt>
          <cx:pt idx="13207">56</cx:pt>
          <cx:pt idx="13208">62</cx:pt>
          <cx:pt idx="13209">60</cx:pt>
          <cx:pt idx="13210">84</cx:pt>
          <cx:pt idx="13211">42</cx:pt>
          <cx:pt idx="13212">32</cx:pt>
          <cx:pt idx="13213">63</cx:pt>
          <cx:pt idx="13214">57</cx:pt>
          <cx:pt idx="13215">56</cx:pt>
          <cx:pt idx="13216">65</cx:pt>
          <cx:pt idx="13217">77</cx:pt>
          <cx:pt idx="13218">71</cx:pt>
          <cx:pt idx="13219">50</cx:pt>
          <cx:pt idx="13220">72</cx:pt>
          <cx:pt idx="13221">62</cx:pt>
          <cx:pt idx="13222">73</cx:pt>
          <cx:pt idx="13223">38</cx:pt>
          <cx:pt idx="13224">23</cx:pt>
          <cx:pt idx="13225">65</cx:pt>
          <cx:pt idx="13226">32</cx:pt>
          <cx:pt idx="13227">72</cx:pt>
          <cx:pt idx="13228">49</cx:pt>
          <cx:pt idx="13229">66</cx:pt>
          <cx:pt idx="13230">57</cx:pt>
          <cx:pt idx="13231">58</cx:pt>
          <cx:pt idx="13232">63</cx:pt>
          <cx:pt idx="13233">76</cx:pt>
          <cx:pt idx="13234">62</cx:pt>
          <cx:pt idx="13235">38</cx:pt>
          <cx:pt idx="13236">62</cx:pt>
          <cx:pt idx="13237">62</cx:pt>
          <cx:pt idx="13238">79</cx:pt>
          <cx:pt idx="13239">66</cx:pt>
          <cx:pt idx="13240">70</cx:pt>
          <cx:pt idx="13241">56</cx:pt>
          <cx:pt idx="13242">61</cx:pt>
          <cx:pt idx="13243">67</cx:pt>
          <cx:pt idx="13244">60</cx:pt>
          <cx:pt idx="13245">60</cx:pt>
          <cx:pt idx="13246">37</cx:pt>
          <cx:pt idx="13247">38</cx:pt>
          <cx:pt idx="13248">46</cx:pt>
          <cx:pt idx="13249">37</cx:pt>
          <cx:pt idx="13250">75</cx:pt>
          <cx:pt idx="13251">57</cx:pt>
          <cx:pt idx="13252">65</cx:pt>
          <cx:pt idx="13253">73</cx:pt>
          <cx:pt idx="13254">71</cx:pt>
          <cx:pt idx="13255">61</cx:pt>
          <cx:pt idx="13256">60</cx:pt>
          <cx:pt idx="13257">28</cx:pt>
          <cx:pt idx="13258">67</cx:pt>
          <cx:pt idx="13259">58</cx:pt>
          <cx:pt idx="13260">28</cx:pt>
          <cx:pt idx="13261">45</cx:pt>
          <cx:pt idx="13262">63</cx:pt>
          <cx:pt idx="13263">87</cx:pt>
          <cx:pt idx="13264">52</cx:pt>
          <cx:pt idx="13265">55</cx:pt>
          <cx:pt idx="13266">55</cx:pt>
          <cx:pt idx="13267">36</cx:pt>
          <cx:pt idx="13268">60</cx:pt>
          <cx:pt idx="13269">58</cx:pt>
          <cx:pt idx="13270">33</cx:pt>
          <cx:pt idx="13271">61</cx:pt>
          <cx:pt idx="13272">30</cx:pt>
          <cx:pt idx="13273">75</cx:pt>
          <cx:pt idx="13274">72</cx:pt>
          <cx:pt idx="13275">62</cx:pt>
          <cx:pt idx="13276">64</cx:pt>
          <cx:pt idx="13277">65</cx:pt>
          <cx:pt idx="13278">64</cx:pt>
          <cx:pt idx="13279">93</cx:pt>
          <cx:pt idx="13280">29</cx:pt>
          <cx:pt idx="13281">59</cx:pt>
          <cx:pt idx="13282">79</cx:pt>
          <cx:pt idx="13283">72</cx:pt>
          <cx:pt idx="13284">62</cx:pt>
          <cx:pt idx="13285">64</cx:pt>
          <cx:pt idx="13286">83</cx:pt>
          <cx:pt idx="13287">63</cx:pt>
          <cx:pt idx="13288">72</cx:pt>
          <cx:pt idx="13289">64</cx:pt>
          <cx:pt idx="13290">57</cx:pt>
          <cx:pt idx="13291">73</cx:pt>
          <cx:pt idx="13292">75</cx:pt>
          <cx:pt idx="13293">73</cx:pt>
          <cx:pt idx="13294">63</cx:pt>
          <cx:pt idx="13295">78</cx:pt>
          <cx:pt idx="13296">73</cx:pt>
          <cx:pt idx="13297">70</cx:pt>
          <cx:pt idx="13298">32</cx:pt>
          <cx:pt idx="13299">71</cx:pt>
          <cx:pt idx="13300">70</cx:pt>
          <cx:pt idx="13301">68</cx:pt>
          <cx:pt idx="13302">65</cx:pt>
          <cx:pt idx="13303">64</cx:pt>
          <cx:pt idx="13304">56</cx:pt>
          <cx:pt idx="13305">66</cx:pt>
          <cx:pt idx="13306">73</cx:pt>
          <cx:pt idx="13307">68</cx:pt>
          <cx:pt idx="13308">65</cx:pt>
          <cx:pt idx="13309">57</cx:pt>
          <cx:pt idx="13310">68</cx:pt>
          <cx:pt idx="13311">37</cx:pt>
          <cx:pt idx="13312">61</cx:pt>
          <cx:pt idx="13313">61</cx:pt>
          <cx:pt idx="13314">70</cx:pt>
          <cx:pt idx="13315">48</cx:pt>
          <cx:pt idx="13316">65</cx:pt>
          <cx:pt idx="13317">22</cx:pt>
          <cx:pt idx="13318">74</cx:pt>
          <cx:pt idx="13319">38</cx:pt>
          <cx:pt idx="13320">58</cx:pt>
          <cx:pt idx="13321">61</cx:pt>
          <cx:pt idx="13322">38</cx:pt>
          <cx:pt idx="13323">64</cx:pt>
          <cx:pt idx="13324">67</cx:pt>
          <cx:pt idx="13325">51</cx:pt>
          <cx:pt idx="13326">59</cx:pt>
          <cx:pt idx="13327">21</cx:pt>
          <cx:pt idx="13328">71</cx:pt>
          <cx:pt idx="13329">78</cx:pt>
          <cx:pt idx="13330">21</cx:pt>
          <cx:pt idx="13331">84</cx:pt>
          <cx:pt idx="13332">66</cx:pt>
          <cx:pt idx="13333">64</cx:pt>
          <cx:pt idx="13334">65</cx:pt>
          <cx:pt idx="13335">71</cx:pt>
          <cx:pt idx="13336">62</cx:pt>
          <cx:pt idx="13337">66</cx:pt>
          <cx:pt idx="13338">54</cx:pt>
          <cx:pt idx="13339">67</cx:pt>
          <cx:pt idx="13340">67</cx:pt>
          <cx:pt idx="13341">63</cx:pt>
          <cx:pt idx="13342">25</cx:pt>
          <cx:pt idx="13343">21</cx:pt>
          <cx:pt idx="13344">74</cx:pt>
          <cx:pt idx="13345">79</cx:pt>
          <cx:pt idx="13346">73</cx:pt>
          <cx:pt idx="13347">70</cx:pt>
          <cx:pt idx="13348">26</cx:pt>
          <cx:pt idx="13349">72</cx:pt>
          <cx:pt idx="13350">63</cx:pt>
          <cx:pt idx="13351">74</cx:pt>
          <cx:pt idx="13352">77</cx:pt>
          <cx:pt idx="13353">68</cx:pt>
          <cx:pt idx="13354">70</cx:pt>
          <cx:pt idx="13355">75</cx:pt>
          <cx:pt idx="13356">26</cx:pt>
          <cx:pt idx="13357">45</cx:pt>
          <cx:pt idx="13358">43</cx:pt>
          <cx:pt idx="13359">41</cx:pt>
          <cx:pt idx="13360">28</cx:pt>
          <cx:pt idx="13361">30</cx:pt>
          <cx:pt idx="13362">78</cx:pt>
          <cx:pt idx="13363">60</cx:pt>
          <cx:pt idx="13364">72</cx:pt>
          <cx:pt idx="13365">63</cx:pt>
          <cx:pt idx="13366">61</cx:pt>
          <cx:pt idx="13367">57</cx:pt>
          <cx:pt idx="13368">61</cx:pt>
          <cx:pt idx="13369">57</cx:pt>
          <cx:pt idx="13370">20</cx:pt>
          <cx:pt idx="13371">69</cx:pt>
          <cx:pt idx="13372">72</cx:pt>
          <cx:pt idx="13373">66</cx:pt>
          <cx:pt idx="13374">60</cx:pt>
          <cx:pt idx="13375">62</cx:pt>
          <cx:pt idx="13376">58</cx:pt>
          <cx:pt idx="13377">73</cx:pt>
          <cx:pt idx="13378">48</cx:pt>
          <cx:pt idx="13379">49</cx:pt>
          <cx:pt idx="13380">90</cx:pt>
          <cx:pt idx="13381">67</cx:pt>
          <cx:pt idx="13382">82</cx:pt>
          <cx:pt idx="13383">80</cx:pt>
          <cx:pt idx="13384">72</cx:pt>
          <cx:pt idx="13385">41</cx:pt>
          <cx:pt idx="13386">71</cx:pt>
          <cx:pt idx="13387">72</cx:pt>
          <cx:pt idx="13388">48</cx:pt>
          <cx:pt idx="13389">78</cx:pt>
          <cx:pt idx="13390">84</cx:pt>
          <cx:pt idx="13391">73</cx:pt>
          <cx:pt idx="13392">54</cx:pt>
          <cx:pt idx="13393">68</cx:pt>
          <cx:pt idx="13394">37</cx:pt>
          <cx:pt idx="13395">64</cx:pt>
          <cx:pt idx="13396">74</cx:pt>
          <cx:pt idx="13397">74</cx:pt>
          <cx:pt idx="13398">70</cx:pt>
          <cx:pt idx="13399">14</cx:pt>
          <cx:pt idx="13400">84</cx:pt>
          <cx:pt idx="13401">68</cx:pt>
          <cx:pt idx="13402">33</cx:pt>
          <cx:pt idx="13403">71</cx:pt>
          <cx:pt idx="13404">70</cx:pt>
          <cx:pt idx="13405">78</cx:pt>
          <cx:pt idx="13406">63</cx:pt>
          <cx:pt idx="13407">37</cx:pt>
          <cx:pt idx="13408">73</cx:pt>
          <cx:pt idx="13409">68</cx:pt>
          <cx:pt idx="13410">60</cx:pt>
          <cx:pt idx="13411">69</cx:pt>
          <cx:pt idx="13412">26</cx:pt>
          <cx:pt idx="13413">16</cx:pt>
          <cx:pt idx="13414">51</cx:pt>
          <cx:pt idx="13415">68</cx:pt>
          <cx:pt idx="13416">65</cx:pt>
          <cx:pt idx="13417">50</cx:pt>
          <cx:pt idx="13418">19</cx:pt>
          <cx:pt idx="13419">82</cx:pt>
          <cx:pt idx="13420">39</cx:pt>
          <cx:pt idx="13421">30</cx:pt>
          <cx:pt idx="13422">80</cx:pt>
          <cx:pt idx="13423">70</cx:pt>
          <cx:pt idx="13424">73</cx:pt>
          <cx:pt idx="13425">44</cx:pt>
          <cx:pt idx="13426">49</cx:pt>
          <cx:pt idx="13427">34</cx:pt>
          <cx:pt idx="13428">30</cx:pt>
          <cx:pt idx="13429">66</cx:pt>
          <cx:pt idx="13430">64</cx:pt>
          <cx:pt idx="13431">61</cx:pt>
          <cx:pt idx="13432">52</cx:pt>
          <cx:pt idx="13433">28</cx:pt>
          <cx:pt idx="13434">73</cx:pt>
          <cx:pt idx="13435">45</cx:pt>
          <cx:pt idx="13436">58</cx:pt>
          <cx:pt idx="13437">63</cx:pt>
          <cx:pt idx="13438">83</cx:pt>
          <cx:pt idx="13439">69</cx:pt>
          <cx:pt idx="13440">32</cx:pt>
          <cx:pt idx="13441">33</cx:pt>
          <cx:pt idx="13442">68</cx:pt>
          <cx:pt idx="13443">71</cx:pt>
          <cx:pt idx="13444">81</cx:pt>
          <cx:pt idx="13445">82</cx:pt>
          <cx:pt idx="13446">32</cx:pt>
          <cx:pt idx="13447">73</cx:pt>
          <cx:pt idx="13448">64</cx:pt>
          <cx:pt idx="13449">28</cx:pt>
          <cx:pt idx="13450">87</cx:pt>
          <cx:pt idx="13451">59</cx:pt>
          <cx:pt idx="13452">67</cx:pt>
          <cx:pt idx="13453">46</cx:pt>
          <cx:pt idx="13454">81</cx:pt>
          <cx:pt idx="13455">67</cx:pt>
          <cx:pt idx="13456">76</cx:pt>
          <cx:pt idx="13457">69</cx:pt>
          <cx:pt idx="13458">61</cx:pt>
          <cx:pt idx="13459">92</cx:pt>
          <cx:pt idx="13460">66</cx:pt>
          <cx:pt idx="13461">62</cx:pt>
          <cx:pt idx="13462">76</cx:pt>
          <cx:pt idx="13463">51</cx:pt>
          <cx:pt idx="13464">58</cx:pt>
          <cx:pt idx="13465">68</cx:pt>
          <cx:pt idx="13466">76</cx:pt>
          <cx:pt idx="13467">44</cx:pt>
          <cx:pt idx="13468">82</cx:pt>
          <cx:pt idx="13469">63</cx:pt>
          <cx:pt idx="13470">69</cx:pt>
          <cx:pt idx="13471">86</cx:pt>
          <cx:pt idx="13472">61</cx:pt>
          <cx:pt idx="13473">78</cx:pt>
          <cx:pt idx="13474">68</cx:pt>
          <cx:pt idx="13475">61</cx:pt>
          <cx:pt idx="13476">56</cx:pt>
          <cx:pt idx="13477">77</cx:pt>
          <cx:pt idx="13478">59</cx:pt>
          <cx:pt idx="13479">40</cx:pt>
          <cx:pt idx="13480">62</cx:pt>
          <cx:pt idx="13481">55</cx:pt>
          <cx:pt idx="13482">60</cx:pt>
          <cx:pt idx="13483">55</cx:pt>
          <cx:pt idx="13484">73</cx:pt>
          <cx:pt idx="13485">87</cx:pt>
          <cx:pt idx="13486">64</cx:pt>
          <cx:pt idx="13487">66</cx:pt>
          <cx:pt idx="13488">52</cx:pt>
          <cx:pt idx="13489">67</cx:pt>
          <cx:pt idx="13490">70</cx:pt>
          <cx:pt idx="13491">38</cx:pt>
          <cx:pt idx="13492">53</cx:pt>
          <cx:pt idx="13493">71</cx:pt>
          <cx:pt idx="13494">70</cx:pt>
          <cx:pt idx="13495">53</cx:pt>
          <cx:pt idx="13496">39</cx:pt>
          <cx:pt idx="13497">64</cx:pt>
          <cx:pt idx="13498">63</cx:pt>
          <cx:pt idx="13499">55</cx:pt>
          <cx:pt idx="13500">61</cx:pt>
          <cx:pt idx="13501">73</cx:pt>
          <cx:pt idx="13502">57</cx:pt>
          <cx:pt idx="13503">34</cx:pt>
          <cx:pt idx="13504">32</cx:pt>
          <cx:pt idx="13505">68</cx:pt>
          <cx:pt idx="13506">61</cx:pt>
          <cx:pt idx="13507">41</cx:pt>
          <cx:pt idx="13508">77</cx:pt>
          <cx:pt idx="13509">40</cx:pt>
          <cx:pt idx="13510">61</cx:pt>
          <cx:pt idx="13511">77</cx:pt>
          <cx:pt idx="13512">70</cx:pt>
          <cx:pt idx="13513">83</cx:pt>
          <cx:pt idx="13514">59</cx:pt>
          <cx:pt idx="13515">59</cx:pt>
          <cx:pt idx="13516">49</cx:pt>
          <cx:pt idx="13517">60</cx:pt>
          <cx:pt idx="13518">69</cx:pt>
          <cx:pt idx="13519">63</cx:pt>
          <cx:pt idx="13520">51</cx:pt>
          <cx:pt idx="13521">35</cx:pt>
          <cx:pt idx="13522">73</cx:pt>
          <cx:pt idx="13523">63</cx:pt>
          <cx:pt idx="13524">84</cx:pt>
          <cx:pt idx="13525">73</cx:pt>
          <cx:pt idx="13526">75</cx:pt>
          <cx:pt idx="13527">54</cx:pt>
          <cx:pt idx="13528">63</cx:pt>
          <cx:pt idx="13529">65</cx:pt>
          <cx:pt idx="13530">74</cx:pt>
          <cx:pt idx="13531">70</cx:pt>
          <cx:pt idx="13532">20</cx:pt>
          <cx:pt idx="13533">78</cx:pt>
          <cx:pt idx="13534">81</cx:pt>
          <cx:pt idx="13535">81</cx:pt>
          <cx:pt idx="13536">62</cx:pt>
          <cx:pt idx="13537">71</cx:pt>
          <cx:pt idx="13538">73</cx:pt>
          <cx:pt idx="13539">74</cx:pt>
          <cx:pt idx="13540">32</cx:pt>
          <cx:pt idx="13541">29</cx:pt>
          <cx:pt idx="13542">34</cx:pt>
          <cx:pt idx="13543">74</cx:pt>
          <cx:pt idx="13544">68</cx:pt>
          <cx:pt idx="13545">84</cx:pt>
          <cx:pt idx="13546">74</cx:pt>
          <cx:pt idx="13547">71</cx:pt>
          <cx:pt idx="13548">83</cx:pt>
          <cx:pt idx="13549">24</cx:pt>
          <cx:pt idx="13550">33</cx:pt>
          <cx:pt idx="13551">77</cx:pt>
          <cx:pt idx="13552">80</cx:pt>
          <cx:pt idx="13553">68</cx:pt>
          <cx:pt idx="13554">83</cx:pt>
          <cx:pt idx="13555">64</cx:pt>
          <cx:pt idx="13556">58</cx:pt>
          <cx:pt idx="13557">54</cx:pt>
          <cx:pt idx="13558">72</cx:pt>
          <cx:pt idx="13559">35</cx:pt>
          <cx:pt idx="13560">26</cx:pt>
          <cx:pt idx="13561">66</cx:pt>
          <cx:pt idx="13562">72</cx:pt>
          <cx:pt idx="13563">73</cx:pt>
          <cx:pt idx="13564">72</cx:pt>
          <cx:pt idx="13565">70</cx:pt>
          <cx:pt idx="13566">40</cx:pt>
          <cx:pt idx="13567">34</cx:pt>
          <cx:pt idx="13568">70</cx:pt>
          <cx:pt idx="13569">33</cx:pt>
          <cx:pt idx="13570">45</cx:pt>
          <cx:pt idx="13571">75</cx:pt>
          <cx:pt idx="13572">64</cx:pt>
          <cx:pt idx="13573">54</cx:pt>
          <cx:pt idx="13574">64</cx:pt>
          <cx:pt idx="13575">73</cx:pt>
          <cx:pt idx="13576">72</cx:pt>
          <cx:pt idx="13577">70</cx:pt>
          <cx:pt idx="13578">70</cx:pt>
          <cx:pt idx="13579">75</cx:pt>
          <cx:pt idx="13580">65</cx:pt>
          <cx:pt idx="13581">43</cx:pt>
          <cx:pt idx="13582">72</cx:pt>
          <cx:pt idx="13583">66</cx:pt>
          <cx:pt idx="13584">82</cx:pt>
          <cx:pt idx="13585">74</cx:pt>
          <cx:pt idx="13586">70</cx:pt>
          <cx:pt idx="13587">31</cx:pt>
          <cx:pt idx="13588">57</cx:pt>
          <cx:pt idx="13589">33</cx:pt>
          <cx:pt idx="13590">51</cx:pt>
          <cx:pt idx="13591">76</cx:pt>
          <cx:pt idx="13592">55</cx:pt>
          <cx:pt idx="13593">80</cx:pt>
          <cx:pt idx="13594">81</cx:pt>
          <cx:pt idx="13595">62</cx:pt>
          <cx:pt idx="13596">73</cx:pt>
          <cx:pt idx="13597">72</cx:pt>
          <cx:pt idx="13598">86</cx:pt>
          <cx:pt idx="13599">58</cx:pt>
          <cx:pt idx="13600">62</cx:pt>
          <cx:pt idx="13601">80</cx:pt>
          <cx:pt idx="13602">65</cx:pt>
          <cx:pt idx="13603">66</cx:pt>
          <cx:pt idx="13604">56</cx:pt>
          <cx:pt idx="13605">74</cx:pt>
          <cx:pt idx="13606">37</cx:pt>
          <cx:pt idx="13607">52</cx:pt>
          <cx:pt idx="13608">72</cx:pt>
          <cx:pt idx="13609">74</cx:pt>
          <cx:pt idx="13610">72</cx:pt>
          <cx:pt idx="13611">69</cx:pt>
          <cx:pt idx="13612">53</cx:pt>
          <cx:pt idx="13613">68</cx:pt>
          <cx:pt idx="13614">55</cx:pt>
          <cx:pt idx="13615">40</cx:pt>
          <cx:pt idx="13616">61</cx:pt>
          <cx:pt idx="13617">77</cx:pt>
          <cx:pt idx="13618">68</cx:pt>
          <cx:pt idx="13619">71</cx:pt>
          <cx:pt idx="13620">24</cx:pt>
          <cx:pt idx="13621">52</cx:pt>
          <cx:pt idx="13622">61</cx:pt>
          <cx:pt idx="13623">20</cx:pt>
          <cx:pt idx="13624">69</cx:pt>
          <cx:pt idx="13625">62</cx:pt>
          <cx:pt idx="13626">52</cx:pt>
          <cx:pt idx="13627">68</cx:pt>
          <cx:pt idx="13628">52</cx:pt>
          <cx:pt idx="13629">25</cx:pt>
          <cx:pt idx="13630">64</cx:pt>
          <cx:pt idx="13631">72</cx:pt>
          <cx:pt idx="13632">63</cx:pt>
          <cx:pt idx="13633">68</cx:pt>
          <cx:pt idx="13634">67</cx:pt>
          <cx:pt idx="13635">64</cx:pt>
          <cx:pt idx="13636">65</cx:pt>
          <cx:pt idx="13637">55</cx:pt>
          <cx:pt idx="13638">68</cx:pt>
          <cx:pt idx="13639">52</cx:pt>
          <cx:pt idx="13640">60</cx:pt>
          <cx:pt idx="13641">55</cx:pt>
          <cx:pt idx="13642">72</cx:pt>
          <cx:pt idx="13643">19</cx:pt>
          <cx:pt idx="13644">56</cx:pt>
          <cx:pt idx="13645">65</cx:pt>
          <cx:pt idx="13646">60</cx:pt>
          <cx:pt idx="13647">78</cx:pt>
          <cx:pt idx="13648">62</cx:pt>
          <cx:pt idx="13649">20</cx:pt>
          <cx:pt idx="13650">50</cx:pt>
          <cx:pt idx="13651">40</cx:pt>
          <cx:pt idx="13652">52</cx:pt>
          <cx:pt idx="13653">73</cx:pt>
          <cx:pt idx="13654">57</cx:pt>
          <cx:pt idx="13655">62</cx:pt>
          <cx:pt idx="13656">59</cx:pt>
          <cx:pt idx="13657">35</cx:pt>
          <cx:pt idx="13658">64</cx:pt>
          <cx:pt idx="13659">64</cx:pt>
          <cx:pt idx="13660">67</cx:pt>
          <cx:pt idx="13661">64</cx:pt>
          <cx:pt idx="13662">59</cx:pt>
          <cx:pt idx="13663">50</cx:pt>
          <cx:pt idx="13664">66</cx:pt>
          <cx:pt idx="13665">72</cx:pt>
          <cx:pt idx="13666">71</cx:pt>
          <cx:pt idx="13667">55</cx:pt>
          <cx:pt idx="13668">41</cx:pt>
          <cx:pt idx="13669">73</cx:pt>
          <cx:pt idx="13670">52</cx:pt>
          <cx:pt idx="13671">61</cx:pt>
          <cx:pt idx="13672">55</cx:pt>
          <cx:pt idx="13673">53</cx:pt>
          <cx:pt idx="13674">25</cx:pt>
          <cx:pt idx="13675">44</cx:pt>
          <cx:pt idx="13676">59</cx:pt>
          <cx:pt idx="13677">62</cx:pt>
          <cx:pt idx="13678">65</cx:pt>
          <cx:pt idx="13679">33</cx:pt>
          <cx:pt idx="13680">55</cx:pt>
          <cx:pt idx="13681">48</cx:pt>
          <cx:pt idx="13682">55</cx:pt>
          <cx:pt idx="13683">45</cx:pt>
          <cx:pt idx="13684">61</cx:pt>
          <cx:pt idx="13685">62</cx:pt>
          <cx:pt idx="13686">58</cx:pt>
          <cx:pt idx="13687">55</cx:pt>
          <cx:pt idx="13688">45</cx:pt>
          <cx:pt idx="13689">59</cx:pt>
          <cx:pt idx="13690">59</cx:pt>
          <cx:pt idx="13691">63</cx:pt>
          <cx:pt idx="13692">75</cx:pt>
          <cx:pt idx="13693">48</cx:pt>
          <cx:pt idx="13694">48</cx:pt>
          <cx:pt idx="13695">56</cx:pt>
          <cx:pt idx="13696">69</cx:pt>
          <cx:pt idx="13697">56</cx:pt>
          <cx:pt idx="13698">58</cx:pt>
          <cx:pt idx="13699">66</cx:pt>
          <cx:pt idx="13700">73</cx:pt>
          <cx:pt idx="13701">66</cx:pt>
          <cx:pt idx="13702">66</cx:pt>
          <cx:pt idx="13703">63</cx:pt>
          <cx:pt idx="13704">77</cx:pt>
          <cx:pt idx="13705">61</cx:pt>
          <cx:pt idx="13706">60</cx:pt>
          <cx:pt idx="13707">53</cx:pt>
          <cx:pt idx="13708">56</cx:pt>
          <cx:pt idx="13709">48</cx:pt>
          <cx:pt idx="13710">63</cx:pt>
          <cx:pt idx="13711">57</cx:pt>
          <cx:pt idx="13712">45</cx:pt>
          <cx:pt idx="13713">40</cx:pt>
          <cx:pt idx="13714">34</cx:pt>
          <cx:pt idx="13715">48</cx:pt>
          <cx:pt idx="13716">27</cx:pt>
          <cx:pt idx="13717">42</cx:pt>
          <cx:pt idx="13718">71</cx:pt>
          <cx:pt idx="13719">65</cx:pt>
          <cx:pt idx="13720">65</cx:pt>
          <cx:pt idx="13721">38</cx:pt>
          <cx:pt idx="13722">73</cx:pt>
          <cx:pt idx="13723">75</cx:pt>
          <cx:pt idx="13724">53</cx:pt>
          <cx:pt idx="13725">57</cx:pt>
          <cx:pt idx="13726">66</cx:pt>
          <cx:pt idx="13727">92</cx:pt>
          <cx:pt idx="13728">68</cx:pt>
          <cx:pt idx="13729">80</cx:pt>
          <cx:pt idx="13730">54</cx:pt>
          <cx:pt idx="13731">60</cx:pt>
          <cx:pt idx="13732">55</cx:pt>
          <cx:pt idx="13733">71</cx:pt>
          <cx:pt idx="13734">55</cx:pt>
          <cx:pt idx="13735">62</cx:pt>
          <cx:pt idx="13736">63</cx:pt>
          <cx:pt idx="13737">60</cx:pt>
          <cx:pt idx="13738">70</cx:pt>
          <cx:pt idx="13739">20</cx:pt>
          <cx:pt idx="13740">60</cx:pt>
          <cx:pt idx="13741">64</cx:pt>
          <cx:pt idx="13742">54</cx:pt>
          <cx:pt idx="13743">54</cx:pt>
          <cx:pt idx="13744">62</cx:pt>
          <cx:pt idx="13745">52</cx:pt>
          <cx:pt idx="13746">60</cx:pt>
          <cx:pt idx="13747">56</cx:pt>
          <cx:pt idx="13748">66</cx:pt>
          <cx:pt idx="13749">66</cx:pt>
          <cx:pt idx="13750">61</cx:pt>
          <cx:pt idx="13751">50</cx:pt>
          <cx:pt idx="13752">75</cx:pt>
          <cx:pt idx="13753">56</cx:pt>
          <cx:pt idx="13754">70</cx:pt>
          <cx:pt idx="13755">60</cx:pt>
          <cx:pt idx="13756">63</cx:pt>
          <cx:pt idx="13757">50</cx:pt>
          <cx:pt idx="13758">28</cx:pt>
          <cx:pt idx="13759">70</cx:pt>
          <cx:pt idx="13760">28</cx:pt>
          <cx:pt idx="13761">67</cx:pt>
          <cx:pt idx="13762">57</cx:pt>
          <cx:pt idx="13763">60</cx:pt>
          <cx:pt idx="13764">62</cx:pt>
          <cx:pt idx="13765">59</cx:pt>
          <cx:pt idx="13766">66</cx:pt>
          <cx:pt idx="13767">67</cx:pt>
          <cx:pt idx="13768">52</cx:pt>
          <cx:pt idx="13769">65</cx:pt>
          <cx:pt idx="13770">65</cx:pt>
          <cx:pt idx="13771">28</cx:pt>
          <cx:pt idx="13772">65</cx:pt>
          <cx:pt idx="13773">59</cx:pt>
          <cx:pt idx="13774">76</cx:pt>
          <cx:pt idx="13775">66</cx:pt>
          <cx:pt idx="13776">40</cx:pt>
          <cx:pt idx="13777">68</cx:pt>
          <cx:pt idx="13778">51</cx:pt>
          <cx:pt idx="13779">22</cx:pt>
          <cx:pt idx="13780">74</cx:pt>
          <cx:pt idx="13781">27</cx:pt>
          <cx:pt idx="13782">34</cx:pt>
          <cx:pt idx="13783">60</cx:pt>
          <cx:pt idx="13784">56</cx:pt>
          <cx:pt idx="13785">68</cx:pt>
          <cx:pt idx="13786">66</cx:pt>
          <cx:pt idx="13787">65</cx:pt>
          <cx:pt idx="13788">42</cx:pt>
          <cx:pt idx="13789">73</cx:pt>
          <cx:pt idx="13790">55</cx:pt>
          <cx:pt idx="13791">63</cx:pt>
          <cx:pt idx="13792">34</cx:pt>
          <cx:pt idx="13793">67</cx:pt>
          <cx:pt idx="13794">59</cx:pt>
          <cx:pt idx="13795">65</cx:pt>
          <cx:pt idx="13796">57</cx:pt>
          <cx:pt idx="13797">54</cx:pt>
          <cx:pt idx="13798">48</cx:pt>
          <cx:pt idx="13799">61</cx:pt>
          <cx:pt idx="13800">63</cx:pt>
          <cx:pt idx="13801">62</cx:pt>
          <cx:pt idx="13802">55</cx:pt>
          <cx:pt idx="13803">17</cx:pt>
          <cx:pt idx="13804">53</cx:pt>
          <cx:pt idx="13805">66</cx:pt>
          <cx:pt idx="13806">67</cx:pt>
          <cx:pt idx="13807">59</cx:pt>
          <cx:pt idx="13808">42</cx:pt>
          <cx:pt idx="13809">60</cx:pt>
          <cx:pt idx="13810">64</cx:pt>
          <cx:pt idx="13811">64</cx:pt>
          <cx:pt idx="13812">61</cx:pt>
          <cx:pt idx="13813">36</cx:pt>
          <cx:pt idx="13814">63</cx:pt>
          <cx:pt idx="13815">61</cx:pt>
          <cx:pt idx="13816">71</cx:pt>
          <cx:pt idx="13817">60</cx:pt>
          <cx:pt idx="13818">74</cx:pt>
          <cx:pt idx="13819">65</cx:pt>
          <cx:pt idx="13820">62</cx:pt>
          <cx:pt idx="13821">52</cx:pt>
          <cx:pt idx="13822">27</cx:pt>
          <cx:pt idx="13823">65</cx:pt>
          <cx:pt idx="13824">58</cx:pt>
          <cx:pt idx="13825">69</cx:pt>
          <cx:pt idx="13826">23</cx:pt>
          <cx:pt idx="13827">63</cx:pt>
          <cx:pt idx="13828">66</cx:pt>
          <cx:pt idx="13829">64</cx:pt>
          <cx:pt idx="13830">59</cx:pt>
          <cx:pt idx="13831">55</cx:pt>
          <cx:pt idx="13832">60</cx:pt>
          <cx:pt idx="13833">23</cx:pt>
          <cx:pt idx="13834">60</cx:pt>
          <cx:pt idx="13835">87</cx:pt>
          <cx:pt idx="13836">65</cx:pt>
          <cx:pt idx="13837">67</cx:pt>
          <cx:pt idx="13838">51</cx:pt>
          <cx:pt idx="13839">54</cx:pt>
          <cx:pt idx="13840">50</cx:pt>
          <cx:pt idx="13841">50</cx:pt>
          <cx:pt idx="13842">57</cx:pt>
          <cx:pt idx="13843">79</cx:pt>
          <cx:pt idx="13844">63</cx:pt>
          <cx:pt idx="13845">69</cx:pt>
          <cx:pt idx="13846">60</cx:pt>
          <cx:pt idx="13847">73</cx:pt>
          <cx:pt idx="13848">57</cx:pt>
          <cx:pt idx="13849">27</cx:pt>
          <cx:pt idx="13850">80</cx:pt>
          <cx:pt idx="13851">67</cx:pt>
          <cx:pt idx="13852">45</cx:pt>
          <cx:pt idx="13853">65</cx:pt>
          <cx:pt idx="13854">65</cx:pt>
          <cx:pt idx="13855">65</cx:pt>
          <cx:pt idx="13856">46</cx:pt>
          <cx:pt idx="13857">68</cx:pt>
          <cx:pt idx="13858">61</cx:pt>
          <cx:pt idx="13859">67</cx:pt>
          <cx:pt idx="13860">69</cx:pt>
          <cx:pt idx="13861">62</cx:pt>
          <cx:pt idx="13862">53</cx:pt>
          <cx:pt idx="13863">68</cx:pt>
          <cx:pt idx="13864">57</cx:pt>
          <cx:pt idx="13865">60</cx:pt>
          <cx:pt idx="13866">71</cx:pt>
          <cx:pt idx="13867">65</cx:pt>
          <cx:pt idx="13868">56</cx:pt>
          <cx:pt idx="13869">34</cx:pt>
          <cx:pt idx="13870">37</cx:pt>
          <cx:pt idx="13871">52</cx:pt>
          <cx:pt idx="13872">66</cx:pt>
          <cx:pt idx="13873">69</cx:pt>
          <cx:pt idx="13874">80</cx:pt>
          <cx:pt idx="13875">57</cx:pt>
          <cx:pt idx="13876">64</cx:pt>
          <cx:pt idx="13877">81</cx:pt>
          <cx:pt idx="13878">65</cx:pt>
          <cx:pt idx="13879">65</cx:pt>
          <cx:pt idx="13880">65</cx:pt>
          <cx:pt idx="13881">61</cx:pt>
          <cx:pt idx="13882">58</cx:pt>
          <cx:pt idx="13883">54</cx:pt>
          <cx:pt idx="13884">64</cx:pt>
          <cx:pt idx="13885">50</cx:pt>
          <cx:pt idx="13886">80</cx:pt>
          <cx:pt idx="13887">70</cx:pt>
          <cx:pt idx="13888">70</cx:pt>
          <cx:pt idx="13889">50</cx:pt>
          <cx:pt idx="13890">50</cx:pt>
          <cx:pt idx="13891">67</cx:pt>
          <cx:pt idx="13892">65</cx:pt>
          <cx:pt idx="13893">61</cx:pt>
          <cx:pt idx="13894">72</cx:pt>
          <cx:pt idx="13895">38</cx:pt>
          <cx:pt idx="13896">68</cx:pt>
          <cx:pt idx="13897">62</cx:pt>
          <cx:pt idx="13898">21</cx:pt>
          <cx:pt idx="13899">62</cx:pt>
          <cx:pt idx="13900">32</cx:pt>
          <cx:pt idx="13901">74</cx:pt>
          <cx:pt idx="13902">55</cx:pt>
          <cx:pt idx="13903">53</cx:pt>
          <cx:pt idx="13904">74</cx:pt>
          <cx:pt idx="13905">72</cx:pt>
          <cx:pt idx="13906">60</cx:pt>
          <cx:pt idx="13907">64</cx:pt>
          <cx:pt idx="13908">55</cx:pt>
          <cx:pt idx="13909">69</cx:pt>
          <cx:pt idx="13910">52</cx:pt>
          <cx:pt idx="13911">64</cx:pt>
          <cx:pt idx="13912">62</cx:pt>
          <cx:pt idx="13913">54</cx:pt>
          <cx:pt idx="13914">62</cx:pt>
          <cx:pt idx="13915">73</cx:pt>
          <cx:pt idx="13916">57</cx:pt>
          <cx:pt idx="13917">59</cx:pt>
          <cx:pt idx="13918">56</cx:pt>
          <cx:pt idx="13919">82</cx:pt>
          <cx:pt idx="13920">82</cx:pt>
          <cx:pt idx="13921">69</cx:pt>
          <cx:pt idx="13922">77</cx:pt>
          <cx:pt idx="13923">33</cx:pt>
          <cx:pt idx="13924">65</cx:pt>
          <cx:pt idx="13925">51</cx:pt>
          <cx:pt idx="13926">49</cx:pt>
          <cx:pt idx="13927">62</cx:pt>
          <cx:pt idx="13928">72</cx:pt>
          <cx:pt idx="13929">60</cx:pt>
          <cx:pt idx="13930">66</cx:pt>
          <cx:pt idx="13931">30</cx:pt>
          <cx:pt idx="13932">66</cx:pt>
          <cx:pt idx="13933">41</cx:pt>
          <cx:pt idx="13934">54</cx:pt>
          <cx:pt idx="13935">53</cx:pt>
          <cx:pt idx="13936">70</cx:pt>
          <cx:pt idx="13937">75</cx:pt>
          <cx:pt idx="13938">70</cx:pt>
          <cx:pt idx="13939">55</cx:pt>
          <cx:pt idx="13940">23</cx:pt>
          <cx:pt idx="13941">54</cx:pt>
          <cx:pt idx="13942">67</cx:pt>
          <cx:pt idx="13943">64</cx:pt>
          <cx:pt idx="13944">61</cx:pt>
          <cx:pt idx="13945">62</cx:pt>
          <cx:pt idx="13946">54</cx:pt>
          <cx:pt idx="13947">33</cx:pt>
          <cx:pt idx="13948">54</cx:pt>
          <cx:pt idx="13949">51</cx:pt>
          <cx:pt idx="13950">62</cx:pt>
          <cx:pt idx="13951">82</cx:pt>
          <cx:pt idx="13952">52</cx:pt>
          <cx:pt idx="13953">81</cx:pt>
          <cx:pt idx="13954">58</cx:pt>
          <cx:pt idx="13955">59</cx:pt>
          <cx:pt idx="13956">72</cx:pt>
          <cx:pt idx="13957">73</cx:pt>
          <cx:pt idx="13958">56</cx:pt>
          <cx:pt idx="13959">80</cx:pt>
          <cx:pt idx="13960">67</cx:pt>
          <cx:pt idx="13961">53</cx:pt>
          <cx:pt idx="13962">68</cx:pt>
          <cx:pt idx="13963">65</cx:pt>
          <cx:pt idx="13964">60</cx:pt>
          <cx:pt idx="13965">64</cx:pt>
          <cx:pt idx="13966">53</cx:pt>
          <cx:pt idx="13967">48</cx:pt>
          <cx:pt idx="13968">73</cx:pt>
          <cx:pt idx="13969">70</cx:pt>
          <cx:pt idx="13970">69</cx:pt>
          <cx:pt idx="13971">54</cx:pt>
          <cx:pt idx="13972">65</cx:pt>
          <cx:pt idx="13973">60</cx:pt>
          <cx:pt idx="13974">74</cx:pt>
          <cx:pt idx="13975">70</cx:pt>
          <cx:pt idx="13976">42</cx:pt>
          <cx:pt idx="13977">64</cx:pt>
          <cx:pt idx="13978">73</cx:pt>
          <cx:pt idx="13979">49</cx:pt>
          <cx:pt idx="13980">56</cx:pt>
          <cx:pt idx="13981">32</cx:pt>
          <cx:pt idx="13982">53</cx:pt>
          <cx:pt idx="13983">64</cx:pt>
          <cx:pt idx="13984">56</cx:pt>
          <cx:pt idx="13985">57</cx:pt>
          <cx:pt idx="13986">61</cx:pt>
          <cx:pt idx="13987">55</cx:pt>
          <cx:pt idx="13988">54</cx:pt>
          <cx:pt idx="13989">61</cx:pt>
          <cx:pt idx="13990">69</cx:pt>
          <cx:pt idx="13991">55</cx:pt>
          <cx:pt idx="13992">54</cx:pt>
          <cx:pt idx="13993">57</cx:pt>
          <cx:pt idx="13994">56</cx:pt>
          <cx:pt idx="13995">62</cx:pt>
          <cx:pt idx="13996">55</cx:pt>
          <cx:pt idx="13997">65</cx:pt>
          <cx:pt idx="13998">36</cx:pt>
          <cx:pt idx="13999">56</cx:pt>
          <cx:pt idx="14000">57</cx:pt>
          <cx:pt idx="14001">48</cx:pt>
          <cx:pt idx="14002">43</cx:pt>
          <cx:pt idx="14003">46</cx:pt>
          <cx:pt idx="14004">57</cx:pt>
          <cx:pt idx="14005">64</cx:pt>
          <cx:pt idx="14006">77</cx:pt>
          <cx:pt idx="14007">69</cx:pt>
          <cx:pt idx="14008">18</cx:pt>
          <cx:pt idx="14009">34</cx:pt>
          <cx:pt idx="14010">70</cx:pt>
          <cx:pt idx="14011">74</cx:pt>
          <cx:pt idx="14012">51</cx:pt>
          <cx:pt idx="14013">27</cx:pt>
          <cx:pt idx="14014">75</cx:pt>
          <cx:pt idx="14015">63</cx:pt>
          <cx:pt idx="14016">79</cx:pt>
          <cx:pt idx="14017">74</cx:pt>
          <cx:pt idx="14018">75</cx:pt>
          <cx:pt idx="14019">49</cx:pt>
          <cx:pt idx="14020">64</cx:pt>
          <cx:pt idx="14021">74</cx:pt>
          <cx:pt idx="14022">66</cx:pt>
          <cx:pt idx="14023">62</cx:pt>
          <cx:pt idx="14024">56</cx:pt>
          <cx:pt idx="14025">90</cx:pt>
          <cx:pt idx="14026">56</cx:pt>
          <cx:pt idx="14027">35</cx:pt>
          <cx:pt idx="14028">75</cx:pt>
          <cx:pt idx="14029">75</cx:pt>
          <cx:pt idx="14030">59</cx:pt>
          <cx:pt idx="14031">65</cx:pt>
          <cx:pt idx="14032">62</cx:pt>
          <cx:pt idx="14033">61</cx:pt>
          <cx:pt idx="14034">62</cx:pt>
          <cx:pt idx="14035">71</cx:pt>
          <cx:pt idx="14036">71</cx:pt>
          <cx:pt idx="14037">59</cx:pt>
          <cx:pt idx="14038">63</cx:pt>
          <cx:pt idx="14039">66</cx:pt>
          <cx:pt idx="14040">60</cx:pt>
          <cx:pt idx="14041">59</cx:pt>
          <cx:pt idx="14042">65</cx:pt>
          <cx:pt idx="14043">51</cx:pt>
          <cx:pt idx="14044">37</cx:pt>
          <cx:pt idx="14045">26</cx:pt>
          <cx:pt idx="14046">63</cx:pt>
          <cx:pt idx="14047">85</cx:pt>
          <cx:pt idx="14048">21</cx:pt>
          <cx:pt idx="14049">22</cx:pt>
          <cx:pt idx="14050">78</cx:pt>
          <cx:pt idx="14051">70</cx:pt>
          <cx:pt idx="14052">65</cx:pt>
          <cx:pt idx="14053">82</cx:pt>
          <cx:pt idx="14054">39</cx:pt>
          <cx:pt idx="14055">73</cx:pt>
          <cx:pt idx="14056">84</cx:pt>
          <cx:pt idx="14057">60</cx:pt>
          <cx:pt idx="14058">57</cx:pt>
          <cx:pt idx="14059">32</cx:pt>
          <cx:pt idx="14060">54</cx:pt>
          <cx:pt idx="14061">30</cx:pt>
          <cx:pt idx="14062">63</cx:pt>
          <cx:pt idx="14063">64</cx:pt>
          <cx:pt idx="14064">74</cx:pt>
          <cx:pt idx="14065">81</cx:pt>
          <cx:pt idx="14066">45</cx:pt>
          <cx:pt idx="14067">54</cx:pt>
          <cx:pt idx="14068">76</cx:pt>
          <cx:pt idx="14069">59</cx:pt>
          <cx:pt idx="14070">68</cx:pt>
          <cx:pt idx="14071">72</cx:pt>
          <cx:pt idx="14072">65</cx:pt>
          <cx:pt idx="14073">52</cx:pt>
          <cx:pt idx="14074">62</cx:pt>
          <cx:pt idx="14075">64</cx:pt>
          <cx:pt idx="14076">67</cx:pt>
          <cx:pt idx="14077">47</cx:pt>
          <cx:pt idx="14078">62</cx:pt>
          <cx:pt idx="14079">58</cx:pt>
          <cx:pt idx="14080">67</cx:pt>
          <cx:pt idx="14081">19</cx:pt>
          <cx:pt idx="14082">76</cx:pt>
          <cx:pt idx="14083">61</cx:pt>
          <cx:pt idx="14084">67</cx:pt>
          <cx:pt idx="14085">56</cx:pt>
          <cx:pt idx="14086">24</cx:pt>
          <cx:pt idx="14087">74</cx:pt>
          <cx:pt idx="14088">32</cx:pt>
          <cx:pt idx="14089">68</cx:pt>
          <cx:pt idx="14090">76</cx:pt>
          <cx:pt idx="14091">69</cx:pt>
          <cx:pt idx="14092">24</cx:pt>
          <cx:pt idx="14093">70</cx:pt>
          <cx:pt idx="14094">55</cx:pt>
          <cx:pt idx="14095">60</cx:pt>
          <cx:pt idx="14096">77</cx:pt>
          <cx:pt idx="14097">53</cx:pt>
          <cx:pt idx="14098">71</cx:pt>
          <cx:pt idx="14099">70</cx:pt>
          <cx:pt idx="14100">79</cx:pt>
          <cx:pt idx="14101">59</cx:pt>
          <cx:pt idx="14102">59</cx:pt>
          <cx:pt idx="14103">64</cx:pt>
          <cx:pt idx="14104">62</cx:pt>
          <cx:pt idx="14105">60</cx:pt>
          <cx:pt idx="14106">57</cx:pt>
          <cx:pt idx="14107">55</cx:pt>
          <cx:pt idx="14108">58</cx:pt>
          <cx:pt idx="14109">48</cx:pt>
          <cx:pt idx="14110">33</cx:pt>
          <cx:pt idx="14111">63</cx:pt>
          <cx:pt idx="14112">70</cx:pt>
          <cx:pt idx="14113">28</cx:pt>
          <cx:pt idx="14114">69</cx:pt>
          <cx:pt idx="14115">62</cx:pt>
          <cx:pt idx="14116">70</cx:pt>
          <cx:pt idx="14117">41</cx:pt>
          <cx:pt idx="14118">60</cx:pt>
          <cx:pt idx="14119">72</cx:pt>
          <cx:pt idx="14120">60</cx:pt>
          <cx:pt idx="14121">55</cx:pt>
          <cx:pt idx="14122">61</cx:pt>
          <cx:pt idx="14123">60</cx:pt>
          <cx:pt idx="14124">71</cx:pt>
          <cx:pt idx="14125">64</cx:pt>
          <cx:pt idx="14126">26</cx:pt>
          <cx:pt idx="14127">68</cx:pt>
          <cx:pt idx="14128">73</cx:pt>
          <cx:pt idx="14129">34</cx:pt>
          <cx:pt idx="14130">60</cx:pt>
          <cx:pt idx="14131">71</cx:pt>
          <cx:pt idx="14132">66</cx:pt>
          <cx:pt idx="14133">69</cx:pt>
          <cx:pt idx="14134">59</cx:pt>
          <cx:pt idx="14135">43</cx:pt>
          <cx:pt idx="14136">69</cx:pt>
          <cx:pt idx="14137">50</cx:pt>
          <cx:pt idx="14138">59</cx:pt>
          <cx:pt idx="14139">58</cx:pt>
          <cx:pt idx="14140">58</cx:pt>
          <cx:pt idx="14141">66</cx:pt>
          <cx:pt idx="14142">55</cx:pt>
          <cx:pt idx="14143">58</cx:pt>
          <cx:pt idx="14144">73</cx:pt>
          <cx:pt idx="14145">60</cx:pt>
          <cx:pt idx="14146">38</cx:pt>
          <cx:pt idx="14147">73</cx:pt>
          <cx:pt idx="14148">67</cx:pt>
          <cx:pt idx="14149">69</cx:pt>
          <cx:pt idx="14150">69</cx:pt>
          <cx:pt idx="14151">39</cx:pt>
          <cx:pt idx="14152">70</cx:pt>
          <cx:pt idx="14153">73</cx:pt>
          <cx:pt idx="14154">70</cx:pt>
          <cx:pt idx="14155">59</cx:pt>
          <cx:pt idx="14156">76</cx:pt>
          <cx:pt idx="14157">44</cx:pt>
          <cx:pt idx="14158">57</cx:pt>
          <cx:pt idx="14159">57</cx:pt>
          <cx:pt idx="14160">58</cx:pt>
          <cx:pt idx="14161">56</cx:pt>
          <cx:pt idx="14162">71</cx:pt>
          <cx:pt idx="14163">72</cx:pt>
          <cx:pt idx="14164">73</cx:pt>
          <cx:pt idx="14165">70</cx:pt>
          <cx:pt idx="14166">58</cx:pt>
          <cx:pt idx="14167">33</cx:pt>
          <cx:pt idx="14168">66</cx:pt>
          <cx:pt idx="14169">67</cx:pt>
          <cx:pt idx="14170">32</cx:pt>
          <cx:pt idx="14171">79</cx:pt>
          <cx:pt idx="14172">66</cx:pt>
          <cx:pt idx="14173">39</cx:pt>
          <cx:pt idx="14174">50</cx:pt>
          <cx:pt idx="14175">74</cx:pt>
          <cx:pt idx="14176">23</cx:pt>
          <cx:pt idx="14177">73</cx:pt>
          <cx:pt idx="14178">69</cx:pt>
          <cx:pt idx="14179">56</cx:pt>
          <cx:pt idx="14180">74</cx:pt>
          <cx:pt idx="14181">71</cx:pt>
          <cx:pt idx="14182">52</cx:pt>
          <cx:pt idx="14183">68</cx:pt>
          <cx:pt idx="14184">71</cx:pt>
          <cx:pt idx="14185">75</cx:pt>
          <cx:pt idx="14186">75</cx:pt>
          <cx:pt idx="14187">61</cx:pt>
          <cx:pt idx="14188">63</cx:pt>
          <cx:pt idx="14189">49</cx:pt>
          <cx:pt idx="14190">59</cx:pt>
          <cx:pt idx="14191">61</cx:pt>
          <cx:pt idx="14192">81</cx:pt>
          <cx:pt idx="14193">72</cx:pt>
          <cx:pt idx="14194">59</cx:pt>
          <cx:pt idx="14195">52</cx:pt>
          <cx:pt idx="14196">74</cx:pt>
          <cx:pt idx="14197">67</cx:pt>
          <cx:pt idx="14198">65</cx:pt>
          <cx:pt idx="14199">43</cx:pt>
          <cx:pt idx="14200">67</cx:pt>
          <cx:pt idx="14201">72</cx:pt>
          <cx:pt idx="14202">78</cx:pt>
          <cx:pt idx="14203">68</cx:pt>
          <cx:pt idx="14204">68</cx:pt>
          <cx:pt idx="14205">21</cx:pt>
          <cx:pt idx="14206">69</cx:pt>
          <cx:pt idx="14207">75</cx:pt>
          <cx:pt idx="14208">70</cx:pt>
          <cx:pt idx="14209">61</cx:pt>
          <cx:pt idx="14210">82</cx:pt>
          <cx:pt idx="14211">66</cx:pt>
          <cx:pt idx="14212">71</cx:pt>
          <cx:pt idx="14213">24</cx:pt>
          <cx:pt idx="14214">74</cx:pt>
          <cx:pt idx="14215">57</cx:pt>
          <cx:pt idx="14216">54</cx:pt>
          <cx:pt idx="14217">45</cx:pt>
          <cx:pt idx="14218">59</cx:pt>
          <cx:pt idx="14219">54</cx:pt>
          <cx:pt idx="14220">40</cx:pt>
          <cx:pt idx="14221">30</cx:pt>
          <cx:pt idx="14222">78</cx:pt>
          <cx:pt idx="14223">32</cx:pt>
          <cx:pt idx="14224">38</cx:pt>
          <cx:pt idx="14225">33</cx:pt>
          <cx:pt idx="14226">32</cx:pt>
          <cx:pt idx="14227">28</cx:pt>
          <cx:pt idx="14228">61</cx:pt>
          <cx:pt idx="14229">30</cx:pt>
          <cx:pt idx="14230">31</cx:pt>
          <cx:pt idx="14231">48</cx:pt>
          <cx:pt idx="14232">21</cx:pt>
          <cx:pt idx="14233">61</cx:pt>
          <cx:pt idx="14234">36</cx:pt>
          <cx:pt idx="14235">30</cx:pt>
          <cx:pt idx="14236">32</cx:pt>
          <cx:pt idx="14237">66</cx:pt>
          <cx:pt idx="14238">30</cx:pt>
          <cx:pt idx="14239">59</cx:pt>
          <cx:pt idx="14240">67</cx:pt>
          <cx:pt idx="14241">34</cx:pt>
          <cx:pt idx="14242">60</cx:pt>
          <cx:pt idx="14243">54</cx:pt>
          <cx:pt idx="14244">81</cx:pt>
          <cx:pt idx="14245">60</cx:pt>
          <cx:pt idx="14246">82</cx:pt>
          <cx:pt idx="14247">73</cx:pt>
          <cx:pt idx="14248">86</cx:pt>
          <cx:pt idx="14249">35</cx:pt>
          <cx:pt idx="14250">75</cx:pt>
          <cx:pt idx="14251">48</cx:pt>
          <cx:pt idx="14252">94</cx:pt>
          <cx:pt idx="14253">70</cx:pt>
          <cx:pt idx="14254">62</cx:pt>
          <cx:pt idx="14255">24</cx:pt>
          <cx:pt idx="14256">66</cx:pt>
          <cx:pt idx="14257">82</cx:pt>
          <cx:pt idx="14258">35</cx:pt>
          <cx:pt idx="14259">73</cx:pt>
          <cx:pt idx="14260">58</cx:pt>
          <cx:pt idx="14261">78</cx:pt>
          <cx:pt idx="14262">87</cx:pt>
          <cx:pt idx="14263">73</cx:pt>
          <cx:pt idx="14264">58</cx:pt>
          <cx:pt idx="14265">92</cx:pt>
          <cx:pt idx="14266">76</cx:pt>
          <cx:pt idx="14267">83</cx:pt>
          <cx:pt idx="14268">25</cx:pt>
          <cx:pt idx="14269">82</cx:pt>
          <cx:pt idx="14270">76</cx:pt>
          <cx:pt idx="14271">72</cx:pt>
          <cx:pt idx="14272">63</cx:pt>
          <cx:pt idx="14273">71</cx:pt>
          <cx:pt idx="14274">54</cx:pt>
          <cx:pt idx="14275">79</cx:pt>
          <cx:pt idx="14276">59</cx:pt>
          <cx:pt idx="14277">43</cx:pt>
          <cx:pt idx="14278">80</cx:pt>
          <cx:pt idx="14279">78</cx:pt>
          <cx:pt idx="14280">55</cx:pt>
          <cx:pt idx="14281">69</cx:pt>
          <cx:pt idx="14282">52</cx:pt>
          <cx:pt idx="14283">35</cx:pt>
          <cx:pt idx="14284">72</cx:pt>
          <cx:pt idx="14285">59</cx:pt>
          <cx:pt idx="14286">59</cx:pt>
          <cx:pt idx="14287">74</cx:pt>
          <cx:pt idx="14288">67</cx:pt>
          <cx:pt idx="14289">30</cx:pt>
          <cx:pt idx="14290">52</cx:pt>
          <cx:pt idx="14291">58</cx:pt>
          <cx:pt idx="14292">57</cx:pt>
          <cx:pt idx="14293">66</cx:pt>
          <cx:pt idx="14294">75</cx:pt>
          <cx:pt idx="14295">77</cx:pt>
          <cx:pt idx="14296">67</cx:pt>
          <cx:pt idx="14297">54</cx:pt>
          <cx:pt idx="14298">74</cx:pt>
          <cx:pt idx="14299">70</cx:pt>
          <cx:pt idx="14300">79</cx:pt>
          <cx:pt idx="14301">57</cx:pt>
          <cx:pt idx="14302">36</cx:pt>
          <cx:pt idx="14303">74</cx:pt>
          <cx:pt idx="14304">77</cx:pt>
          <cx:pt idx="14305">65</cx:pt>
          <cx:pt idx="14306">69</cx:pt>
          <cx:pt idx="14307">69</cx:pt>
          <cx:pt idx="14308">62</cx:pt>
          <cx:pt idx="14309">65</cx:pt>
          <cx:pt idx="14310">54</cx:pt>
          <cx:pt idx="14311">78</cx:pt>
          <cx:pt idx="14312">59</cx:pt>
          <cx:pt idx="14313">18</cx:pt>
          <cx:pt idx="14314">74</cx:pt>
          <cx:pt idx="14315">67</cx:pt>
          <cx:pt idx="14316">60</cx:pt>
          <cx:pt idx="14317">91</cx:pt>
          <cx:pt idx="14318">78</cx:pt>
          <cx:pt idx="14319">68</cx:pt>
          <cx:pt idx="14320">61</cx:pt>
          <cx:pt idx="14321">60</cx:pt>
          <cx:pt idx="14322">60</cx:pt>
          <cx:pt idx="14323">64</cx:pt>
          <cx:pt idx="14324">58</cx:pt>
          <cx:pt idx="14325">61</cx:pt>
          <cx:pt idx="14326">59</cx:pt>
          <cx:pt idx="14327">65</cx:pt>
          <cx:pt idx="14328">55</cx:pt>
          <cx:pt idx="14329">67</cx:pt>
          <cx:pt idx="14330">48</cx:pt>
          <cx:pt idx="14331">52</cx:pt>
          <cx:pt idx="14332">55</cx:pt>
          <cx:pt idx="14333">19</cx:pt>
          <cx:pt idx="14334">63</cx:pt>
          <cx:pt idx="14335">21</cx:pt>
          <cx:pt idx="14336">61</cx:pt>
          <cx:pt idx="14337">42</cx:pt>
          <cx:pt idx="14338">45</cx:pt>
          <cx:pt idx="14339">63</cx:pt>
          <cx:pt idx="14340">67</cx:pt>
          <cx:pt idx="14341">70</cx:pt>
          <cx:pt idx="14342">60</cx:pt>
          <cx:pt idx="14343">44</cx:pt>
          <cx:pt idx="14344">60</cx:pt>
          <cx:pt idx="14345">62</cx:pt>
          <cx:pt idx="14346">50</cx:pt>
          <cx:pt idx="14347">54</cx:pt>
          <cx:pt idx="14348">46</cx:pt>
          <cx:pt idx="14349">43</cx:pt>
          <cx:pt idx="14350">41</cx:pt>
          <cx:pt idx="14351">53</cx:pt>
          <cx:pt idx="14352">62</cx:pt>
          <cx:pt idx="14353">64</cx:pt>
          <cx:pt idx="14354">59</cx:pt>
          <cx:pt idx="14355">58</cx:pt>
          <cx:pt idx="14356">68</cx:pt>
          <cx:pt idx="14357">60</cx:pt>
          <cx:pt idx="14358">60</cx:pt>
          <cx:pt idx="14359">62</cx:pt>
          <cx:pt idx="14360">40</cx:pt>
          <cx:pt idx="14361">56</cx:pt>
          <cx:pt idx="14362">59</cx:pt>
          <cx:pt idx="14363">64</cx:pt>
          <cx:pt idx="14364">64</cx:pt>
          <cx:pt idx="14365">65</cx:pt>
          <cx:pt idx="14366">58</cx:pt>
          <cx:pt idx="14367">51</cx:pt>
          <cx:pt idx="14368">29</cx:pt>
          <cx:pt idx="14369">69</cx:pt>
          <cx:pt idx="14370">52</cx:pt>
          <cx:pt idx="14371">53</cx:pt>
          <cx:pt idx="14372">48</cx:pt>
          <cx:pt idx="14373">65</cx:pt>
          <cx:pt idx="14374">71</cx:pt>
          <cx:pt idx="14375">42</cx:pt>
          <cx:pt idx="14376">65</cx:pt>
          <cx:pt idx="14377">54</cx:pt>
          <cx:pt idx="14378">52</cx:pt>
          <cx:pt idx="14379">56</cx:pt>
          <cx:pt idx="14380">62</cx:pt>
          <cx:pt idx="14381">61</cx:pt>
          <cx:pt idx="14382">64</cx:pt>
          <cx:pt idx="14383">68</cx:pt>
          <cx:pt idx="14384">66</cx:pt>
          <cx:pt idx="14385">63</cx:pt>
          <cx:pt idx="14386">61</cx:pt>
          <cx:pt idx="14387">58</cx:pt>
          <cx:pt idx="14388">72</cx:pt>
          <cx:pt idx="14389">73</cx:pt>
          <cx:pt idx="14390">61</cx:pt>
          <cx:pt idx="14391">65</cx:pt>
          <cx:pt idx="14392">86</cx:pt>
          <cx:pt idx="14393">84</cx:pt>
          <cx:pt idx="14394">61</cx:pt>
          <cx:pt idx="14395">78</cx:pt>
          <cx:pt idx="14396">60</cx:pt>
          <cx:pt idx="14397">64</cx:pt>
          <cx:pt idx="14398">64</cx:pt>
          <cx:pt idx="14399">57</cx:pt>
          <cx:pt idx="14400">56</cx:pt>
          <cx:pt idx="14401">64</cx:pt>
          <cx:pt idx="14402">59</cx:pt>
          <cx:pt idx="14403">69</cx:pt>
          <cx:pt idx="14404">55</cx:pt>
          <cx:pt idx="14405">57</cx:pt>
          <cx:pt idx="14406">71</cx:pt>
          <cx:pt idx="14407">59</cx:pt>
          <cx:pt idx="14408">60</cx:pt>
          <cx:pt idx="14409">62</cx:pt>
          <cx:pt idx="14410">62</cx:pt>
          <cx:pt idx="14411">65</cx:pt>
          <cx:pt idx="14412">17</cx:pt>
          <cx:pt idx="14413">31</cx:pt>
          <cx:pt idx="14414">61</cx:pt>
          <cx:pt idx="14415">76</cx:pt>
          <cx:pt idx="14416">88</cx:pt>
          <cx:pt idx="14417">49</cx:pt>
          <cx:pt idx="14418">47</cx:pt>
          <cx:pt idx="14419">58</cx:pt>
          <cx:pt idx="14420">50</cx:pt>
          <cx:pt idx="14421">69</cx:pt>
          <cx:pt idx="14422">62</cx:pt>
          <cx:pt idx="14423">58</cx:pt>
          <cx:pt idx="14424">22</cx:pt>
          <cx:pt idx="14425">61</cx:pt>
          <cx:pt idx="14426">23</cx:pt>
          <cx:pt idx="14427">59</cx:pt>
          <cx:pt idx="14428">54</cx:pt>
          <cx:pt idx="14429">67</cx:pt>
          <cx:pt idx="14430">47</cx:pt>
          <cx:pt idx="14431">46</cx:pt>
          <cx:pt idx="14432">56</cx:pt>
          <cx:pt idx="14433">26</cx:pt>
          <cx:pt idx="14434">40</cx:pt>
          <cx:pt idx="14435">63</cx:pt>
          <cx:pt idx="14436">63</cx:pt>
          <cx:pt idx="14437">70</cx:pt>
          <cx:pt idx="14438">76</cx:pt>
          <cx:pt idx="14439">60</cx:pt>
          <cx:pt idx="14440">70</cx:pt>
          <cx:pt idx="14441">38</cx:pt>
          <cx:pt idx="14442">66</cx:pt>
          <cx:pt idx="14443">63</cx:pt>
          <cx:pt idx="14444">32</cx:pt>
          <cx:pt idx="14445">73</cx:pt>
          <cx:pt idx="14446">53</cx:pt>
          <cx:pt idx="14447">65</cx:pt>
          <cx:pt idx="14448">47</cx:pt>
          <cx:pt idx="14449">46</cx:pt>
          <cx:pt idx="14450">59</cx:pt>
          <cx:pt idx="14451">52</cx:pt>
          <cx:pt idx="14452">54</cx:pt>
          <cx:pt idx="14453">45</cx:pt>
          <cx:pt idx="14454">40</cx:pt>
          <cx:pt idx="14455">50</cx:pt>
          <cx:pt idx="14456">51</cx:pt>
          <cx:pt idx="14457">62</cx:pt>
          <cx:pt idx="14458">46</cx:pt>
          <cx:pt idx="14459">54</cx:pt>
          <cx:pt idx="14460">62</cx:pt>
          <cx:pt idx="14461">56</cx:pt>
          <cx:pt idx="14462">66</cx:pt>
          <cx:pt idx="14463">67</cx:pt>
          <cx:pt idx="14464">59</cx:pt>
          <cx:pt idx="14465">72</cx:pt>
          <cx:pt idx="14466">28</cx:pt>
          <cx:pt idx="14467">38</cx:pt>
          <cx:pt idx="14468">53</cx:pt>
          <cx:pt idx="14469">72</cx:pt>
          <cx:pt idx="14470">55</cx:pt>
          <cx:pt idx="14471">65</cx:pt>
          <cx:pt idx="14472">31</cx:pt>
          <cx:pt idx="14473">54</cx:pt>
          <cx:pt idx="14474">49</cx:pt>
          <cx:pt idx="14475">53</cx:pt>
          <cx:pt idx="14476">57</cx:pt>
          <cx:pt idx="14477">70</cx:pt>
          <cx:pt idx="14478">57</cx:pt>
          <cx:pt idx="14479">55</cx:pt>
          <cx:pt idx="14480">55</cx:pt>
          <cx:pt idx="14481">66</cx:pt>
          <cx:pt idx="14482">46</cx:pt>
          <cx:pt idx="14483">59</cx:pt>
          <cx:pt idx="14484">62</cx:pt>
          <cx:pt idx="14485">64</cx:pt>
          <cx:pt idx="14486">69</cx:pt>
          <cx:pt idx="14487">55</cx:pt>
          <cx:pt idx="14488">65</cx:pt>
          <cx:pt idx="14489">54</cx:pt>
          <cx:pt idx="14490">59</cx:pt>
          <cx:pt idx="14491">60</cx:pt>
          <cx:pt idx="14492">62</cx:pt>
          <cx:pt idx="14493">64</cx:pt>
          <cx:pt idx="14494">55</cx:pt>
          <cx:pt idx="14495">65</cx:pt>
          <cx:pt idx="14496">44</cx:pt>
          <cx:pt idx="14497">54</cx:pt>
          <cx:pt idx="14498">59</cx:pt>
          <cx:pt idx="14499">70</cx:pt>
          <cx:pt idx="14500">56</cx:pt>
          <cx:pt idx="14501">28</cx:pt>
          <cx:pt idx="14502">62</cx:pt>
          <cx:pt idx="14503">61</cx:pt>
          <cx:pt idx="14504">74</cx:pt>
          <cx:pt idx="14505">62</cx:pt>
          <cx:pt idx="14506">61</cx:pt>
          <cx:pt idx="14507">54</cx:pt>
          <cx:pt idx="14508">40</cx:pt>
          <cx:pt idx="14509">59</cx:pt>
          <cx:pt idx="14510">50</cx:pt>
          <cx:pt idx="14511">42</cx:pt>
          <cx:pt idx="14512">57</cx:pt>
          <cx:pt idx="14513">42</cx:pt>
          <cx:pt idx="14514">66</cx:pt>
          <cx:pt idx="14515">62</cx:pt>
          <cx:pt idx="14516">68</cx:pt>
          <cx:pt idx="14517">54</cx:pt>
          <cx:pt idx="14518">64</cx:pt>
          <cx:pt idx="14519">52</cx:pt>
          <cx:pt idx="14520">62</cx:pt>
          <cx:pt idx="14521">67</cx:pt>
          <cx:pt idx="14522">63</cx:pt>
          <cx:pt idx="14523">50</cx:pt>
          <cx:pt idx="14524">70</cx:pt>
          <cx:pt idx="14525">67</cx:pt>
          <cx:pt idx="14526">56</cx:pt>
          <cx:pt idx="14527">75</cx:pt>
          <cx:pt idx="14528">70</cx:pt>
          <cx:pt idx="14529">67</cx:pt>
          <cx:pt idx="14530">81</cx:pt>
          <cx:pt idx="14531">57</cx:pt>
          <cx:pt idx="14532">57</cx:pt>
          <cx:pt idx="14533">23</cx:pt>
          <cx:pt idx="14534">65</cx:pt>
          <cx:pt idx="14535">38</cx:pt>
          <cx:pt idx="14536">59</cx:pt>
          <cx:pt idx="14537">63</cx:pt>
          <cx:pt idx="14538">52</cx:pt>
          <cx:pt idx="14539">65</cx:pt>
          <cx:pt idx="14540">57</cx:pt>
          <cx:pt idx="14541">46</cx:pt>
          <cx:pt idx="14542">58</cx:pt>
          <cx:pt idx="14543">49</cx:pt>
          <cx:pt idx="14544">58</cx:pt>
          <cx:pt idx="14545">57</cx:pt>
          <cx:pt idx="14546">78</cx:pt>
          <cx:pt idx="14547">68</cx:pt>
          <cx:pt idx="14548">65</cx:pt>
          <cx:pt idx="14549">61</cx:pt>
          <cx:pt idx="14550">43</cx:pt>
          <cx:pt idx="14551">64</cx:pt>
          <cx:pt idx="14552">70</cx:pt>
          <cx:pt idx="14553">75</cx:pt>
          <cx:pt idx="14554">74</cx:pt>
          <cx:pt idx="14555">49</cx:pt>
          <cx:pt idx="14556">49</cx:pt>
          <cx:pt idx="14557">70</cx:pt>
          <cx:pt idx="14558">50</cx:pt>
          <cx:pt idx="14559">74</cx:pt>
          <cx:pt idx="14560">67</cx:pt>
          <cx:pt idx="14561">32</cx:pt>
          <cx:pt idx="14562">62</cx:pt>
          <cx:pt idx="14563">62</cx:pt>
          <cx:pt idx="14564">77</cx:pt>
          <cx:pt idx="14565">75</cx:pt>
          <cx:pt idx="14566">63</cx:pt>
          <cx:pt idx="14567">54</cx:pt>
          <cx:pt idx="14568">68</cx:pt>
          <cx:pt idx="14569">40</cx:pt>
          <cx:pt idx="14570">63</cx:pt>
          <cx:pt idx="14571">61</cx:pt>
          <cx:pt idx="14572">67</cx:pt>
          <cx:pt idx="14573">62</cx:pt>
          <cx:pt idx="14574">72</cx:pt>
          <cx:pt idx="14575">80</cx:pt>
          <cx:pt idx="14576">63</cx:pt>
          <cx:pt idx="14577">55</cx:pt>
          <cx:pt idx="14578">62</cx:pt>
          <cx:pt idx="14579">60</cx:pt>
          <cx:pt idx="14580">62</cx:pt>
          <cx:pt idx="14581">57</cx:pt>
          <cx:pt idx="14582">18</cx:pt>
          <cx:pt idx="14583">26</cx:pt>
          <cx:pt idx="14584">56</cx:pt>
          <cx:pt idx="14585">66</cx:pt>
          <cx:pt idx="14586">16</cx:pt>
          <cx:pt idx="14587">54</cx:pt>
          <cx:pt idx="14588">61</cx:pt>
          <cx:pt idx="14589">68</cx:pt>
          <cx:pt idx="14590">55</cx:pt>
          <cx:pt idx="14591">65</cx:pt>
          <cx:pt idx="14592">83</cx:pt>
          <cx:pt idx="14593">63</cx:pt>
          <cx:pt idx="14594">61</cx:pt>
          <cx:pt idx="14595">65</cx:pt>
          <cx:pt idx="14596">72</cx:pt>
          <cx:pt idx="14597">63</cx:pt>
          <cx:pt idx="14598">64</cx:pt>
          <cx:pt idx="14599">37</cx:pt>
          <cx:pt idx="14600">69</cx:pt>
          <cx:pt idx="14601">60</cx:pt>
          <cx:pt idx="14602">54</cx:pt>
          <cx:pt idx="14603">57</cx:pt>
          <cx:pt idx="14604">57</cx:pt>
          <cx:pt idx="14605">61</cx:pt>
          <cx:pt idx="14606">29</cx:pt>
          <cx:pt idx="14607">72</cx:pt>
          <cx:pt idx="14608">70</cx:pt>
          <cx:pt idx="14609">62</cx:pt>
          <cx:pt idx="14610">51</cx:pt>
          <cx:pt idx="14611">69</cx:pt>
          <cx:pt idx="14612">21</cx:pt>
          <cx:pt idx="14613">25</cx:pt>
          <cx:pt idx="14614">21</cx:pt>
          <cx:pt idx="14615">60</cx:pt>
          <cx:pt idx="14616">72</cx:pt>
          <cx:pt idx="14617">66</cx:pt>
          <cx:pt idx="14618">50</cx:pt>
          <cx:pt idx="14619">60</cx:pt>
          <cx:pt idx="14620">35</cx:pt>
          <cx:pt idx="14621">36</cx:pt>
          <cx:pt idx="14622">73</cx:pt>
          <cx:pt idx="14623">55</cx:pt>
          <cx:pt idx="14624">64</cx:pt>
          <cx:pt idx="14625">66</cx:pt>
          <cx:pt idx="14626">19</cx:pt>
          <cx:pt idx="14627">31</cx:pt>
          <cx:pt idx="14628">27</cx:pt>
          <cx:pt idx="14629">61</cx:pt>
          <cx:pt idx="14630">64</cx:pt>
          <cx:pt idx="14631">62</cx:pt>
          <cx:pt idx="14632">21</cx:pt>
          <cx:pt idx="14633">61</cx:pt>
          <cx:pt idx="14634">62</cx:pt>
          <cx:pt idx="14635">28</cx:pt>
          <cx:pt idx="14636">61</cx:pt>
          <cx:pt idx="14637">23</cx:pt>
          <cx:pt idx="14638">64</cx:pt>
          <cx:pt idx="14639">57</cx:pt>
          <cx:pt idx="14640">66</cx:pt>
          <cx:pt idx="14641">63</cx:pt>
          <cx:pt idx="14642">39</cx:pt>
          <cx:pt idx="14643">69</cx:pt>
          <cx:pt idx="14644">58</cx:pt>
          <cx:pt idx="14645">65</cx:pt>
          <cx:pt idx="14646">56</cx:pt>
          <cx:pt idx="14647">72</cx:pt>
          <cx:pt idx="14648">69</cx:pt>
          <cx:pt idx="14649">54</cx:pt>
          <cx:pt idx="14650">55</cx:pt>
          <cx:pt idx="14651">23</cx:pt>
          <cx:pt idx="14652">44</cx:pt>
          <cx:pt idx="14653">58</cx:pt>
          <cx:pt idx="14654">22</cx:pt>
          <cx:pt idx="14655">45</cx:pt>
          <cx:pt idx="14656">59</cx:pt>
          <cx:pt idx="14657">59</cx:pt>
          <cx:pt idx="14658">43</cx:pt>
          <cx:pt idx="14659">46</cx:pt>
          <cx:pt idx="14660">50</cx:pt>
          <cx:pt idx="14661">50</cx:pt>
          <cx:pt idx="14662">64</cx:pt>
          <cx:pt idx="14663">66</cx:pt>
          <cx:pt idx="14664">70</cx:pt>
          <cx:pt idx="14665">73</cx:pt>
          <cx:pt idx="14666">25</cx:pt>
          <cx:pt idx="14667">29</cx:pt>
          <cx:pt idx="14668">61</cx:pt>
          <cx:pt idx="14669">61</cx:pt>
          <cx:pt idx="14670">70</cx:pt>
          <cx:pt idx="14671">49</cx:pt>
          <cx:pt idx="14672">35</cx:pt>
          <cx:pt idx="14673">33</cx:pt>
          <cx:pt idx="14674">60</cx:pt>
          <cx:pt idx="14675">64</cx:pt>
          <cx:pt idx="14676">65</cx:pt>
          <cx:pt idx="14677">73</cx:pt>
          <cx:pt idx="14678">69</cx:pt>
          <cx:pt idx="14679">55</cx:pt>
          <cx:pt idx="14680">58</cx:pt>
          <cx:pt idx="14681">48</cx:pt>
          <cx:pt idx="14682">61</cx:pt>
          <cx:pt idx="14683">70</cx:pt>
          <cx:pt idx="14684">59</cx:pt>
          <cx:pt idx="14685">74</cx:pt>
          <cx:pt idx="14686">53</cx:pt>
          <cx:pt idx="14687">65</cx:pt>
          <cx:pt idx="14688">86</cx:pt>
          <cx:pt idx="14689">58</cx:pt>
          <cx:pt idx="14690">43</cx:pt>
          <cx:pt idx="14691">72</cx:pt>
          <cx:pt idx="14692">45</cx:pt>
          <cx:pt idx="14693">64</cx:pt>
          <cx:pt idx="14694">68</cx:pt>
          <cx:pt idx="14695">69</cx:pt>
          <cx:pt idx="14696">61</cx:pt>
          <cx:pt idx="14697">63</cx:pt>
          <cx:pt idx="14698">68</cx:pt>
          <cx:pt idx="14699">78</cx:pt>
          <cx:pt idx="14700">62</cx:pt>
          <cx:pt idx="14701">52</cx:pt>
          <cx:pt idx="14702">56</cx:pt>
          <cx:pt idx="14703">61</cx:pt>
          <cx:pt idx="14704">43</cx:pt>
          <cx:pt idx="14705">51</cx:pt>
          <cx:pt idx="14706">21</cx:pt>
          <cx:pt idx="14707">58</cx:pt>
          <cx:pt idx="14708">69</cx:pt>
          <cx:pt idx="14709">64</cx:pt>
          <cx:pt idx="14710">53</cx:pt>
          <cx:pt idx="14711">51</cx:pt>
          <cx:pt idx="14712">75</cx:pt>
          <cx:pt idx="14713">51</cx:pt>
          <cx:pt idx="14714">72</cx:pt>
          <cx:pt idx="14715">62</cx:pt>
          <cx:pt idx="14716">68</cx:pt>
          <cx:pt idx="14717">67</cx:pt>
          <cx:pt idx="14718">71</cx:pt>
          <cx:pt idx="14719">62</cx:pt>
          <cx:pt idx="14720">37</cx:pt>
          <cx:pt idx="14721">70</cx:pt>
          <cx:pt idx="14722">63</cx:pt>
          <cx:pt idx="14723">59</cx:pt>
          <cx:pt idx="14724">73</cx:pt>
          <cx:pt idx="14725">64</cx:pt>
          <cx:pt idx="14726">51</cx:pt>
          <cx:pt idx="14727">57</cx:pt>
          <cx:pt idx="14728">58</cx:pt>
          <cx:pt idx="14729">51</cx:pt>
          <cx:pt idx="14730">68</cx:pt>
          <cx:pt idx="14731">63</cx:pt>
          <cx:pt idx="14732">56</cx:pt>
          <cx:pt idx="14733">59</cx:pt>
          <cx:pt idx="14734">65</cx:pt>
          <cx:pt idx="14735">56</cx:pt>
          <cx:pt idx="14736">67</cx:pt>
          <cx:pt idx="14737">45</cx:pt>
          <cx:pt idx="14738">27</cx:pt>
          <cx:pt idx="14739">26</cx:pt>
          <cx:pt idx="14740">61</cx:pt>
          <cx:pt idx="14741">74</cx:pt>
          <cx:pt idx="14742">43</cx:pt>
          <cx:pt idx="14743">74</cx:pt>
          <cx:pt idx="14744">34</cx:pt>
          <cx:pt idx="14745">24</cx:pt>
          <cx:pt idx="14746">88</cx:pt>
          <cx:pt idx="14747">34</cx:pt>
          <cx:pt idx="14748">68</cx:pt>
          <cx:pt idx="14749">53</cx:pt>
          <cx:pt idx="14750">52</cx:pt>
          <cx:pt idx="14751">26</cx:pt>
          <cx:pt idx="14752">70</cx:pt>
          <cx:pt idx="14753">62</cx:pt>
          <cx:pt idx="14754">54</cx:pt>
          <cx:pt idx="14755">61</cx:pt>
          <cx:pt idx="14756">66</cx:pt>
          <cx:pt idx="14757">58</cx:pt>
          <cx:pt idx="14758">69</cx:pt>
          <cx:pt idx="14759">57</cx:pt>
          <cx:pt idx="14760">67</cx:pt>
          <cx:pt idx="14761">33</cx:pt>
          <cx:pt idx="14762">66</cx:pt>
          <cx:pt idx="14763">66</cx:pt>
          <cx:pt idx="14764">55</cx:pt>
          <cx:pt idx="14765">59</cx:pt>
          <cx:pt idx="14766">54</cx:pt>
          <cx:pt idx="14767">56</cx:pt>
          <cx:pt idx="14768">61</cx:pt>
          <cx:pt idx="14769">79</cx:pt>
          <cx:pt idx="14770">73</cx:pt>
          <cx:pt idx="14771">74</cx:pt>
          <cx:pt idx="14772">71</cx:pt>
          <cx:pt idx="14773">55</cx:pt>
          <cx:pt idx="14774">63</cx:pt>
          <cx:pt idx="14775">52</cx:pt>
          <cx:pt idx="14776">46</cx:pt>
          <cx:pt idx="14777">67</cx:pt>
          <cx:pt idx="14778">65</cx:pt>
          <cx:pt idx="14779">72</cx:pt>
          <cx:pt idx="14780">64</cx:pt>
          <cx:pt idx="14781">52</cx:pt>
          <cx:pt idx="14782">72</cx:pt>
          <cx:pt idx="14783">65</cx:pt>
          <cx:pt idx="14784">33</cx:pt>
          <cx:pt idx="14785">61</cx:pt>
          <cx:pt idx="14786">70</cx:pt>
          <cx:pt idx="14787">64</cx:pt>
          <cx:pt idx="14788">55</cx:pt>
          <cx:pt idx="14789">68</cx:pt>
          <cx:pt idx="14790">65</cx:pt>
          <cx:pt idx="14791">34</cx:pt>
          <cx:pt idx="14792">70</cx:pt>
          <cx:pt idx="14793">63</cx:pt>
          <cx:pt idx="14794">60</cx:pt>
          <cx:pt idx="14795">64</cx:pt>
          <cx:pt idx="14796">35</cx:pt>
          <cx:pt idx="14797">25</cx:pt>
          <cx:pt idx="14798">53</cx:pt>
          <cx:pt idx="14799">52</cx:pt>
          <cx:pt idx="14800">52</cx:pt>
          <cx:pt idx="14801">63</cx:pt>
          <cx:pt idx="14802">51</cx:pt>
          <cx:pt idx="14803">72</cx:pt>
          <cx:pt idx="14804">57</cx:pt>
          <cx:pt idx="14805">53</cx:pt>
          <cx:pt idx="14806">28</cx:pt>
          <cx:pt idx="14807">69</cx:pt>
          <cx:pt idx="14808">67</cx:pt>
          <cx:pt idx="14809">75</cx:pt>
          <cx:pt idx="14810">63</cx:pt>
          <cx:pt idx="14811">55</cx:pt>
          <cx:pt idx="14812">60</cx:pt>
          <cx:pt idx="14813">55</cx:pt>
          <cx:pt idx="14814">61</cx:pt>
          <cx:pt idx="14815">60</cx:pt>
          <cx:pt idx="14816">63</cx:pt>
          <cx:pt idx="14817">75</cx:pt>
          <cx:pt idx="14818">61</cx:pt>
          <cx:pt idx="14819">30</cx:pt>
          <cx:pt idx="14820">34</cx:pt>
          <cx:pt idx="14821">77</cx:pt>
          <cx:pt idx="14822">66</cx:pt>
          <cx:pt idx="14823">68</cx:pt>
          <cx:pt idx="14824">70</cx:pt>
          <cx:pt idx="14825">77</cx:pt>
          <cx:pt idx="14826">65</cx:pt>
          <cx:pt idx="14827">43</cx:pt>
          <cx:pt idx="14828">56</cx:pt>
          <cx:pt idx="14829">72</cx:pt>
          <cx:pt idx="14830">71</cx:pt>
          <cx:pt idx="14831">55</cx:pt>
          <cx:pt idx="14832">75</cx:pt>
          <cx:pt idx="14833">59</cx:pt>
          <cx:pt idx="14834">63</cx:pt>
          <cx:pt idx="14835">66</cx:pt>
          <cx:pt idx="14836">59</cx:pt>
          <cx:pt idx="14837">31</cx:pt>
          <cx:pt idx="14838">54</cx:pt>
          <cx:pt idx="14839">57</cx:pt>
          <cx:pt idx="14840">40</cx:pt>
          <cx:pt idx="14841">71</cx:pt>
          <cx:pt idx="14842">36</cx:pt>
          <cx:pt idx="14843">41</cx:pt>
          <cx:pt idx="14844">64</cx:pt>
          <cx:pt idx="14845">65</cx:pt>
          <cx:pt idx="14846">61</cx:pt>
          <cx:pt idx="14847">42</cx:pt>
          <cx:pt idx="14848">61</cx:pt>
          <cx:pt idx="14849">33</cx:pt>
          <cx:pt idx="14850">49</cx:pt>
          <cx:pt idx="14851">66</cx:pt>
          <cx:pt idx="14852">70</cx:pt>
          <cx:pt idx="14853">57</cx:pt>
          <cx:pt idx="14854">73</cx:pt>
          <cx:pt idx="14855">26</cx:pt>
          <cx:pt idx="14856">63</cx:pt>
          <cx:pt idx="14857">49</cx:pt>
          <cx:pt idx="14858">67</cx:pt>
          <cx:pt idx="14859">60</cx:pt>
          <cx:pt idx="14860">63</cx:pt>
          <cx:pt idx="14861">74</cx:pt>
          <cx:pt idx="14862">26</cx:pt>
          <cx:pt idx="14863">30</cx:pt>
          <cx:pt idx="14864">73</cx:pt>
          <cx:pt idx="14865">64</cx:pt>
          <cx:pt idx="14866">68</cx:pt>
          <cx:pt idx="14867">68</cx:pt>
          <cx:pt idx="14868">70</cx:pt>
          <cx:pt idx="14869">46</cx:pt>
          <cx:pt idx="14870">58</cx:pt>
          <cx:pt idx="14871">52</cx:pt>
          <cx:pt idx="14872">73</cx:pt>
          <cx:pt idx="14873">62</cx:pt>
          <cx:pt idx="14874">31</cx:pt>
          <cx:pt idx="14875">65</cx:pt>
          <cx:pt idx="14876">61</cx:pt>
          <cx:pt idx="14877">42</cx:pt>
          <cx:pt idx="14878">63</cx:pt>
          <cx:pt idx="14879">22</cx:pt>
          <cx:pt idx="14880">51</cx:pt>
          <cx:pt idx="14881">37</cx:pt>
          <cx:pt idx="14882">63</cx:pt>
          <cx:pt idx="14883">57</cx:pt>
          <cx:pt idx="14884">58</cx:pt>
          <cx:pt idx="14885">68</cx:pt>
          <cx:pt idx="14886">62</cx:pt>
          <cx:pt idx="14887">64</cx:pt>
          <cx:pt idx="14888">60</cx:pt>
          <cx:pt idx="14889">74</cx:pt>
          <cx:pt idx="14890">81</cx:pt>
          <cx:pt idx="14891">37</cx:pt>
          <cx:pt idx="14892">78</cx:pt>
          <cx:pt idx="14893">76</cx:pt>
          <cx:pt idx="14894">52</cx:pt>
          <cx:pt idx="14895">58</cx:pt>
          <cx:pt idx="14896">59</cx:pt>
          <cx:pt idx="14897">71</cx:pt>
          <cx:pt idx="14898">73</cx:pt>
          <cx:pt idx="14899">59</cx:pt>
          <cx:pt idx="14900">51</cx:pt>
          <cx:pt idx="14901">69</cx:pt>
          <cx:pt idx="14902">43</cx:pt>
          <cx:pt idx="14903">61</cx:pt>
          <cx:pt idx="14904">46</cx:pt>
          <cx:pt idx="14905">58</cx:pt>
          <cx:pt idx="14906">55</cx:pt>
          <cx:pt idx="14907">30</cx:pt>
          <cx:pt idx="14908">54</cx:pt>
          <cx:pt idx="14909">75</cx:pt>
          <cx:pt idx="14910">77</cx:pt>
          <cx:pt idx="14911">59</cx:pt>
          <cx:pt idx="14912">35</cx:pt>
          <cx:pt idx="14913">78</cx:pt>
          <cx:pt idx="14914">32</cx:pt>
          <cx:pt idx="14915">76</cx:pt>
          <cx:pt idx="14916">73</cx:pt>
          <cx:pt idx="14917">75</cx:pt>
          <cx:pt idx="14918">60</cx:pt>
          <cx:pt idx="14919">57</cx:pt>
          <cx:pt idx="14920">72</cx:pt>
          <cx:pt idx="14921">28</cx:pt>
          <cx:pt idx="14922">73</cx:pt>
          <cx:pt idx="14923">72</cx:pt>
          <cx:pt idx="14924">63</cx:pt>
          <cx:pt idx="14925">70</cx:pt>
          <cx:pt idx="14926">65</cx:pt>
          <cx:pt idx="14927">68</cx:pt>
          <cx:pt idx="14928">75</cx:pt>
          <cx:pt idx="14929">74</cx:pt>
          <cx:pt idx="14930">48</cx:pt>
          <cx:pt idx="14931">78</cx:pt>
          <cx:pt idx="14932">56</cx:pt>
          <cx:pt idx="14933">74</cx:pt>
          <cx:pt idx="14934">77</cx:pt>
          <cx:pt idx="14935">67</cx:pt>
          <cx:pt idx="14936">22</cx:pt>
          <cx:pt idx="14937">83</cx:pt>
          <cx:pt idx="14938">59</cx:pt>
          <cx:pt idx="14939">65</cx:pt>
          <cx:pt idx="14940">57</cx:pt>
          <cx:pt idx="14941">66</cx:pt>
          <cx:pt idx="14942">50</cx:pt>
          <cx:pt idx="14943">76</cx:pt>
          <cx:pt idx="14944">73</cx:pt>
          <cx:pt idx="14945">32</cx:pt>
          <cx:pt idx="14946">20</cx:pt>
          <cx:pt idx="14947">81</cx:pt>
          <cx:pt idx="14948">26</cx:pt>
          <cx:pt idx="14949">67</cx:pt>
          <cx:pt idx="14950">58</cx:pt>
          <cx:pt idx="14951">62</cx:pt>
          <cx:pt idx="14952">36</cx:pt>
          <cx:pt idx="14953">73</cx:pt>
          <cx:pt idx="14954">79</cx:pt>
          <cx:pt idx="14955">72</cx:pt>
          <cx:pt idx="14956">78</cx:pt>
          <cx:pt idx="14957">33</cx:pt>
          <cx:pt idx="14958">70</cx:pt>
          <cx:pt idx="14959">72</cx:pt>
          <cx:pt idx="14960">79</cx:pt>
          <cx:pt idx="14961">51</cx:pt>
          <cx:pt idx="14962">73</cx:pt>
          <cx:pt idx="14963">39</cx:pt>
          <cx:pt idx="14964">67</cx:pt>
          <cx:pt idx="14965">61</cx:pt>
          <cx:pt idx="14966">34</cx:pt>
          <cx:pt idx="14967">72</cx:pt>
          <cx:pt idx="14968">81</cx:pt>
          <cx:pt idx="14969">61</cx:pt>
          <cx:pt idx="14970">70</cx:pt>
          <cx:pt idx="14971">24</cx:pt>
          <cx:pt idx="14972">72</cx:pt>
          <cx:pt idx="14973">35</cx:pt>
          <cx:pt idx="14974">74</cx:pt>
          <cx:pt idx="14975">72</cx:pt>
          <cx:pt idx="14976">64</cx:pt>
          <cx:pt idx="14977">83</cx:pt>
          <cx:pt idx="14978">74</cx:pt>
          <cx:pt idx="14979">63</cx:pt>
          <cx:pt idx="14980">66</cx:pt>
          <cx:pt idx="14981">66</cx:pt>
          <cx:pt idx="14982">45</cx:pt>
          <cx:pt idx="14983">64</cx:pt>
          <cx:pt idx="14984">71</cx:pt>
          <cx:pt idx="14985">25</cx:pt>
          <cx:pt idx="14986">81</cx:pt>
          <cx:pt idx="14987">82</cx:pt>
          <cx:pt idx="14988">69</cx:pt>
          <cx:pt idx="14989">74</cx:pt>
          <cx:pt idx="14990">49</cx:pt>
          <cx:pt idx="14991">70</cx:pt>
          <cx:pt idx="14992">77</cx:pt>
          <cx:pt idx="14993">72</cx:pt>
          <cx:pt idx="14994">83</cx:pt>
          <cx:pt idx="14995">66</cx:pt>
          <cx:pt idx="14996">42</cx:pt>
          <cx:pt idx="14997">66</cx:pt>
          <cx:pt idx="14998">53</cx:pt>
          <cx:pt idx="14999">37</cx:pt>
          <cx:pt idx="15000">33</cx:pt>
          <cx:pt idx="15001">25</cx:pt>
          <cx:pt idx="15002">18</cx:pt>
          <cx:pt idx="15003">61</cx:pt>
          <cx:pt idx="15004">55</cx:pt>
          <cx:pt idx="15005">69</cx:pt>
          <cx:pt idx="15006">69</cx:pt>
          <cx:pt idx="15007">76</cx:pt>
          <cx:pt idx="15008">80</cx:pt>
          <cx:pt idx="15009">83</cx:pt>
          <cx:pt idx="15010">57</cx:pt>
          <cx:pt idx="15011">80</cx:pt>
          <cx:pt idx="15012">59</cx:pt>
          <cx:pt idx="15013">62</cx:pt>
          <cx:pt idx="15014">44</cx:pt>
          <cx:pt idx="15015">35</cx:pt>
          <cx:pt idx="15016">56</cx:pt>
          <cx:pt idx="15017">57</cx:pt>
          <cx:pt idx="15018">44</cx:pt>
          <cx:pt idx="15019">46</cx:pt>
          <cx:pt idx="15020">51</cx:pt>
          <cx:pt idx="15021">67</cx:pt>
          <cx:pt idx="15022">58</cx:pt>
          <cx:pt idx="15023">68</cx:pt>
          <cx:pt idx="15024">58</cx:pt>
          <cx:pt idx="15025">57</cx:pt>
          <cx:pt idx="15026">64</cx:pt>
          <cx:pt idx="15027">57</cx:pt>
          <cx:pt idx="15028">61</cx:pt>
          <cx:pt idx="15029">65</cx:pt>
          <cx:pt idx="15030">45</cx:pt>
          <cx:pt idx="15031">57</cx:pt>
          <cx:pt idx="15032">44</cx:pt>
          <cx:pt idx="15033">65</cx:pt>
          <cx:pt idx="15034">30</cx:pt>
          <cx:pt idx="15035">52</cx:pt>
          <cx:pt idx="15036">59</cx:pt>
          <cx:pt idx="15037">61</cx:pt>
          <cx:pt idx="15038">64</cx:pt>
          <cx:pt idx="15039">61</cx:pt>
          <cx:pt idx="15040">62</cx:pt>
          <cx:pt idx="15041">58</cx:pt>
          <cx:pt idx="15042">63</cx:pt>
          <cx:pt idx="15043">59</cx:pt>
          <cx:pt idx="15044">66</cx:pt>
          <cx:pt idx="15045">74</cx:pt>
          <cx:pt idx="15046">64</cx:pt>
          <cx:pt idx="15047">51</cx:pt>
          <cx:pt idx="15048">77</cx:pt>
          <cx:pt idx="15049">68</cx:pt>
          <cx:pt idx="15050">62</cx:pt>
          <cx:pt idx="15051">22</cx:pt>
          <cx:pt idx="15052">52</cx:pt>
          <cx:pt idx="15053">32</cx:pt>
          <cx:pt idx="15054">60</cx:pt>
          <cx:pt idx="15055">52</cx:pt>
          <cx:pt idx="15056">58</cx:pt>
          <cx:pt idx="15057">48</cx:pt>
          <cx:pt idx="15058">60</cx:pt>
          <cx:pt idx="15059">36</cx:pt>
          <cx:pt idx="15060">55</cx:pt>
          <cx:pt idx="15061">54</cx:pt>
          <cx:pt idx="15062">55</cx:pt>
          <cx:pt idx="15063">73</cx:pt>
          <cx:pt idx="15064">70</cx:pt>
          <cx:pt idx="15065">75</cx:pt>
          <cx:pt idx="15066">54</cx:pt>
          <cx:pt idx="15067">47</cx:pt>
          <cx:pt idx="15068">68</cx:pt>
          <cx:pt idx="15069">63</cx:pt>
          <cx:pt idx="15070">55</cx:pt>
          <cx:pt idx="15071">69</cx:pt>
          <cx:pt idx="15072">65</cx:pt>
          <cx:pt idx="15073">51</cx:pt>
          <cx:pt idx="15074">44</cx:pt>
          <cx:pt idx="15075">56</cx:pt>
          <cx:pt idx="15076">60</cx:pt>
          <cx:pt idx="15077">58</cx:pt>
          <cx:pt idx="15078">58</cx:pt>
          <cx:pt idx="15079">70</cx:pt>
          <cx:pt idx="15080">71</cx:pt>
          <cx:pt idx="15081">60</cx:pt>
          <cx:pt idx="15082">46</cx:pt>
          <cx:pt idx="15083">56</cx:pt>
          <cx:pt idx="15084">57</cx:pt>
          <cx:pt idx="15085">47</cx:pt>
          <cx:pt idx="15086">53</cx:pt>
          <cx:pt idx="15087">66</cx:pt>
          <cx:pt idx="15088">57</cx:pt>
          <cx:pt idx="15089">36</cx:pt>
          <cx:pt idx="15090">58</cx:pt>
          <cx:pt idx="15091">64</cx:pt>
          <cx:pt idx="15092">56</cx:pt>
          <cx:pt idx="15093">58</cx:pt>
          <cx:pt idx="15094">54</cx:pt>
          <cx:pt idx="15095">49</cx:pt>
          <cx:pt idx="15096">35</cx:pt>
          <cx:pt idx="15097">48</cx:pt>
          <cx:pt idx="15098">39</cx:pt>
          <cx:pt idx="15099">69</cx:pt>
          <cx:pt idx="15100">72</cx:pt>
          <cx:pt idx="15101">67</cx:pt>
          <cx:pt idx="15102">72</cx:pt>
          <cx:pt idx="15103">59</cx:pt>
          <cx:pt idx="15104">69</cx:pt>
          <cx:pt idx="15105">70</cx:pt>
          <cx:pt idx="15106">54</cx:pt>
          <cx:pt idx="15107">56</cx:pt>
          <cx:pt idx="15108">54</cx:pt>
          <cx:pt idx="15109">57</cx:pt>
          <cx:pt idx="15110">62</cx:pt>
          <cx:pt idx="15111">34</cx:pt>
          <cx:pt idx="15112">58</cx:pt>
          <cx:pt idx="15113">62</cx:pt>
          <cx:pt idx="15114">49</cx:pt>
          <cx:pt idx="15115">18</cx:pt>
          <cx:pt idx="15116">52</cx:pt>
          <cx:pt idx="15117">49</cx:pt>
          <cx:pt idx="15118">63</cx:pt>
          <cx:pt idx="15119">65</cx:pt>
          <cx:pt idx="15120">72</cx:pt>
          <cx:pt idx="15121">63</cx:pt>
          <cx:pt idx="15122">55</cx:pt>
          <cx:pt idx="15123">62</cx:pt>
          <cx:pt idx="15124">65</cx:pt>
          <cx:pt idx="15125">65</cx:pt>
          <cx:pt idx="15126">64</cx:pt>
          <cx:pt idx="15127">56</cx:pt>
          <cx:pt idx="15128">25</cx:pt>
          <cx:pt idx="15129">71</cx:pt>
          <cx:pt idx="15130">66</cx:pt>
          <cx:pt idx="15131">57</cx:pt>
          <cx:pt idx="15132">57</cx:pt>
          <cx:pt idx="15133">23</cx:pt>
          <cx:pt idx="15134">85</cx:pt>
          <cx:pt idx="15135">63</cx:pt>
          <cx:pt idx="15136">55</cx:pt>
          <cx:pt idx="15137">53</cx:pt>
          <cx:pt idx="15138">75</cx:pt>
          <cx:pt idx="15139">40</cx:pt>
          <cx:pt idx="15140">20</cx:pt>
          <cx:pt idx="15141">22</cx:pt>
          <cx:pt idx="15142">23</cx:pt>
          <cx:pt idx="15143">78</cx:pt>
          <cx:pt idx="15144">44</cx:pt>
          <cx:pt idx="15145">60</cx:pt>
          <cx:pt idx="15146">69</cx:pt>
          <cx:pt idx="15147">65</cx:pt>
          <cx:pt idx="15148">74</cx:pt>
          <cx:pt idx="15149">33</cx:pt>
          <cx:pt idx="15150">56</cx:pt>
          <cx:pt idx="15151">75</cx:pt>
          <cx:pt idx="15152">62</cx:pt>
          <cx:pt idx="15153">46</cx:pt>
          <cx:pt idx="15154">76</cx:pt>
          <cx:pt idx="15155">72</cx:pt>
          <cx:pt idx="15156">55</cx:pt>
          <cx:pt idx="15157">61</cx:pt>
          <cx:pt idx="15158">25</cx:pt>
          <cx:pt idx="15159">64</cx:pt>
          <cx:pt idx="15160">19</cx:pt>
          <cx:pt idx="15161">58</cx:pt>
          <cx:pt idx="15162">24</cx:pt>
          <cx:pt idx="15163">68</cx:pt>
          <cx:pt idx="15164">70</cx:pt>
          <cx:pt idx="15165">21</cx:pt>
          <cx:pt idx="15166">61</cx:pt>
          <cx:pt idx="15167">57</cx:pt>
          <cx:pt idx="15168">57</cx:pt>
          <cx:pt idx="15169">57</cx:pt>
          <cx:pt idx="15170">65</cx:pt>
          <cx:pt idx="15171">64</cx:pt>
          <cx:pt idx="15172">41</cx:pt>
          <cx:pt idx="15173">61</cx:pt>
          <cx:pt idx="15174">57</cx:pt>
          <cx:pt idx="15175">56</cx:pt>
          <cx:pt idx="15176">38</cx:pt>
          <cx:pt idx="15177">70</cx:pt>
          <cx:pt idx="15178">60</cx:pt>
          <cx:pt idx="15179">54</cx:pt>
          <cx:pt idx="15180">49</cx:pt>
          <cx:pt idx="15181">33</cx:pt>
          <cx:pt idx="15182">55</cx:pt>
          <cx:pt idx="15183">66</cx:pt>
          <cx:pt idx="15184">51</cx:pt>
          <cx:pt idx="15185">32</cx:pt>
          <cx:pt idx="15186">64</cx:pt>
          <cx:pt idx="15187">50</cx:pt>
          <cx:pt idx="15188">60</cx:pt>
          <cx:pt idx="15189">58</cx:pt>
          <cx:pt idx="15190">67</cx:pt>
          <cx:pt idx="15191">64</cx:pt>
          <cx:pt idx="15192">66</cx:pt>
          <cx:pt idx="15193">52</cx:pt>
          <cx:pt idx="15194">25</cx:pt>
          <cx:pt idx="15195">59</cx:pt>
          <cx:pt idx="15196">34</cx:pt>
          <cx:pt idx="15197">23</cx:pt>
          <cx:pt idx="15198">63</cx:pt>
          <cx:pt idx="15199">55</cx:pt>
          <cx:pt idx="15200">58</cx:pt>
          <cx:pt idx="15201">52</cx:pt>
          <cx:pt idx="15202">64</cx:pt>
          <cx:pt idx="15203">57</cx:pt>
          <cx:pt idx="15204">24</cx:pt>
          <cx:pt idx="15205">70</cx:pt>
          <cx:pt idx="15206">67</cx:pt>
          <cx:pt idx="15207">62</cx:pt>
          <cx:pt idx="15208">27</cx:pt>
          <cx:pt idx="15209">63</cx:pt>
          <cx:pt idx="15210">57</cx:pt>
          <cx:pt idx="15211">53</cx:pt>
          <cx:pt idx="15212">63</cx:pt>
          <cx:pt idx="15213">62</cx:pt>
          <cx:pt idx="15214">48</cx:pt>
          <cx:pt idx="15215">63</cx:pt>
          <cx:pt idx="15216">42</cx:pt>
          <cx:pt idx="15217">65</cx:pt>
          <cx:pt idx="15218">67</cx:pt>
          <cx:pt idx="15219">52</cx:pt>
          <cx:pt idx="15220">61</cx:pt>
          <cx:pt idx="15221">39</cx:pt>
          <cx:pt idx="15222">39</cx:pt>
          <cx:pt idx="15223">69</cx:pt>
          <cx:pt idx="15224">62</cx:pt>
          <cx:pt idx="15225">63</cx:pt>
          <cx:pt idx="15226">89</cx:pt>
          <cx:pt idx="15227">59</cx:pt>
          <cx:pt idx="15228">45</cx:pt>
          <cx:pt idx="15229">66</cx:pt>
          <cx:pt idx="15230">73</cx:pt>
          <cx:pt idx="15231">69</cx:pt>
          <cx:pt idx="15232">67</cx:pt>
          <cx:pt idx="15233">55</cx:pt>
          <cx:pt idx="15234">54</cx:pt>
          <cx:pt idx="15235">75</cx:pt>
          <cx:pt idx="15236">59</cx:pt>
          <cx:pt idx="15237">33</cx:pt>
          <cx:pt idx="15238">54</cx:pt>
          <cx:pt idx="15239">67</cx:pt>
          <cx:pt idx="15240">65</cx:pt>
          <cx:pt idx="15241">54</cx:pt>
          <cx:pt idx="15242">48</cx:pt>
          <cx:pt idx="15243">54</cx:pt>
          <cx:pt idx="15244">69</cx:pt>
          <cx:pt idx="15245">72</cx:pt>
          <cx:pt idx="15246">73</cx:pt>
          <cx:pt idx="15247">15</cx:pt>
          <cx:pt idx="15248">60</cx:pt>
          <cx:pt idx="15249">47</cx:pt>
          <cx:pt idx="15250">50</cx:pt>
          <cx:pt idx="15251">47</cx:pt>
          <cx:pt idx="15252">55</cx:pt>
          <cx:pt idx="15253">49</cx:pt>
          <cx:pt idx="15254">29</cx:pt>
          <cx:pt idx="15255">21</cx:pt>
          <cx:pt idx="15256">84</cx:pt>
          <cx:pt idx="15257">21</cx:pt>
          <cx:pt idx="15258">30</cx:pt>
          <cx:pt idx="15259">22</cx:pt>
          <cx:pt idx="15260">53</cx:pt>
          <cx:pt idx="15261">69</cx:pt>
          <cx:pt idx="15262">63</cx:pt>
          <cx:pt idx="15263">66</cx:pt>
          <cx:pt idx="15264">69</cx:pt>
          <cx:pt idx="15265">55</cx:pt>
          <cx:pt idx="15266">62</cx:pt>
          <cx:pt idx="15267">60</cx:pt>
          <cx:pt idx="15268">67</cx:pt>
          <cx:pt idx="15269">37</cx:pt>
          <cx:pt idx="15270">54</cx:pt>
          <cx:pt idx="15271">68</cx:pt>
          <cx:pt idx="15272">49</cx:pt>
          <cx:pt idx="15273">57</cx:pt>
          <cx:pt idx="15274">70</cx:pt>
          <cx:pt idx="15275">65</cx:pt>
          <cx:pt idx="15276">64</cx:pt>
          <cx:pt idx="15277">78</cx:pt>
          <cx:pt idx="15278">60</cx:pt>
          <cx:pt idx="15279">65</cx:pt>
          <cx:pt idx="15280">68</cx:pt>
          <cx:pt idx="15281">52</cx:pt>
          <cx:pt idx="15282">66</cx:pt>
          <cx:pt idx="15283">77</cx:pt>
          <cx:pt idx="15284">38</cx:pt>
          <cx:pt idx="15285">59</cx:pt>
          <cx:pt idx="15286">58</cx:pt>
          <cx:pt idx="15287">63</cx:pt>
          <cx:pt idx="15288">58</cx:pt>
          <cx:pt idx="15289">79</cx:pt>
          <cx:pt idx="15290">63</cx:pt>
          <cx:pt idx="15291">59</cx:pt>
          <cx:pt idx="15292">62</cx:pt>
          <cx:pt idx="15293">76</cx:pt>
          <cx:pt idx="15294">62</cx:pt>
          <cx:pt idx="15295">61</cx:pt>
          <cx:pt idx="15296">59</cx:pt>
          <cx:pt idx="15297">33</cx:pt>
          <cx:pt idx="15298">54</cx:pt>
          <cx:pt idx="15299">63</cx:pt>
          <cx:pt idx="15300">72</cx:pt>
          <cx:pt idx="15301">60</cx:pt>
          <cx:pt idx="15302">60</cx:pt>
          <cx:pt idx="15303">36</cx:pt>
          <cx:pt idx="15304">27</cx:pt>
          <cx:pt idx="15305">63</cx:pt>
          <cx:pt idx="15306">25</cx:pt>
          <cx:pt idx="15307">61</cx:pt>
          <cx:pt idx="15308">61</cx:pt>
          <cx:pt idx="15309">59</cx:pt>
          <cx:pt idx="15310">48</cx:pt>
          <cx:pt idx="15311">76</cx:pt>
          <cx:pt idx="15312">59</cx:pt>
          <cx:pt idx="15313">52</cx:pt>
          <cx:pt idx="15314">67</cx:pt>
          <cx:pt idx="15315">66</cx:pt>
          <cx:pt idx="15316">61</cx:pt>
          <cx:pt idx="15317">58</cx:pt>
          <cx:pt idx="15318">53</cx:pt>
          <cx:pt idx="15319">50</cx:pt>
          <cx:pt idx="15320">64</cx:pt>
          <cx:pt idx="15321">71</cx:pt>
          <cx:pt idx="15322">45</cx:pt>
          <cx:pt idx="15323">64</cx:pt>
          <cx:pt idx="15324">20</cx:pt>
          <cx:pt idx="15325">55</cx:pt>
          <cx:pt idx="15326">81</cx:pt>
          <cx:pt idx="15327">66</cx:pt>
          <cx:pt idx="15328">57</cx:pt>
          <cx:pt idx="15329">78</cx:pt>
          <cx:pt idx="15330">81</cx:pt>
          <cx:pt idx="15331">65</cx:pt>
          <cx:pt idx="15332">65</cx:pt>
          <cx:pt idx="15333">47</cx:pt>
          <cx:pt idx="15334">57</cx:pt>
          <cx:pt idx="15335">48</cx:pt>
          <cx:pt idx="15336">74</cx:pt>
          <cx:pt idx="15337">42</cx:pt>
          <cx:pt idx="15338">53</cx:pt>
          <cx:pt idx="15339">94</cx:pt>
          <cx:pt idx="15340">64</cx:pt>
          <cx:pt idx="15341">64</cx:pt>
          <cx:pt idx="15342">54</cx:pt>
          <cx:pt idx="15343">73</cx:pt>
          <cx:pt idx="15344">68</cx:pt>
          <cx:pt idx="15345">71</cx:pt>
          <cx:pt idx="15346">65</cx:pt>
          <cx:pt idx="15347">66</cx:pt>
          <cx:pt idx="15348">74</cx:pt>
          <cx:pt idx="15349">59</cx:pt>
          <cx:pt idx="15350">52</cx:pt>
          <cx:pt idx="15351">56</cx:pt>
          <cx:pt idx="15352">56</cx:pt>
          <cx:pt idx="15353">36</cx:pt>
          <cx:pt idx="15354">73</cx:pt>
          <cx:pt idx="15355">64</cx:pt>
          <cx:pt idx="15356">57</cx:pt>
          <cx:pt idx="15357">66</cx:pt>
          <cx:pt idx="15358">43</cx:pt>
          <cx:pt idx="15359">42</cx:pt>
          <cx:pt idx="15360">39</cx:pt>
          <cx:pt idx="15361">60</cx:pt>
          <cx:pt idx="15362">55</cx:pt>
          <cx:pt idx="15363">73</cx:pt>
          <cx:pt idx="15364">60</cx:pt>
          <cx:pt idx="15365">57</cx:pt>
          <cx:pt idx="15366">59</cx:pt>
          <cx:pt idx="15367">65</cx:pt>
          <cx:pt idx="15368">73</cx:pt>
          <cx:pt idx="15369">67</cx:pt>
          <cx:pt idx="15370">36</cx:pt>
          <cx:pt idx="15371">34</cx:pt>
          <cx:pt idx="15372">61</cx:pt>
          <cx:pt idx="15373">42</cx:pt>
          <cx:pt idx="15374">62</cx:pt>
          <cx:pt idx="15375">60</cx:pt>
          <cx:pt idx="15376">68</cx:pt>
          <cx:pt idx="15377">62</cx:pt>
          <cx:pt idx="15378">67</cx:pt>
          <cx:pt idx="15379">60</cx:pt>
          <cx:pt idx="15380">67</cx:pt>
          <cx:pt idx="15381">50</cx:pt>
          <cx:pt idx="15382">70</cx:pt>
          <cx:pt idx="15383">63</cx:pt>
          <cx:pt idx="15384">60</cx:pt>
          <cx:pt idx="15385">42</cx:pt>
          <cx:pt idx="15386">57</cx:pt>
          <cx:pt idx="15387">72</cx:pt>
          <cx:pt idx="15388">66</cx:pt>
          <cx:pt idx="15389">54</cx:pt>
          <cx:pt idx="15390">40</cx:pt>
          <cx:pt idx="15391">40</cx:pt>
          <cx:pt idx="15392">70</cx:pt>
          <cx:pt idx="15393">74</cx:pt>
          <cx:pt idx="15394">40</cx:pt>
          <cx:pt idx="15395">46</cx:pt>
          <cx:pt idx="15396">66</cx:pt>
          <cx:pt idx="15397">65</cx:pt>
          <cx:pt idx="15398">65</cx:pt>
          <cx:pt idx="15399">47</cx:pt>
          <cx:pt idx="15400">61</cx:pt>
          <cx:pt idx="15401">45</cx:pt>
          <cx:pt idx="15402">23</cx:pt>
          <cx:pt idx="15403">63</cx:pt>
          <cx:pt idx="15404">41</cx:pt>
          <cx:pt idx="15405">62</cx:pt>
          <cx:pt idx="15406">20</cx:pt>
          <cx:pt idx="15407">73</cx:pt>
          <cx:pt idx="15408">61</cx:pt>
          <cx:pt idx="15409">18</cx:pt>
          <cx:pt idx="15410">55</cx:pt>
          <cx:pt idx="15411">72</cx:pt>
          <cx:pt idx="15412">35</cx:pt>
          <cx:pt idx="15413">28</cx:pt>
          <cx:pt idx="15414">61</cx:pt>
          <cx:pt idx="15415">57</cx:pt>
          <cx:pt idx="15416">66</cx:pt>
          <cx:pt idx="15417">70</cx:pt>
          <cx:pt idx="15418">52</cx:pt>
          <cx:pt idx="15419">66</cx:pt>
          <cx:pt idx="15420">18</cx:pt>
          <cx:pt idx="15421">55</cx:pt>
          <cx:pt idx="15422">28</cx:pt>
          <cx:pt idx="15423">62</cx:pt>
          <cx:pt idx="15424">65</cx:pt>
          <cx:pt idx="15425">38</cx:pt>
          <cx:pt idx="15426">62</cx:pt>
          <cx:pt idx="15427">69</cx:pt>
          <cx:pt idx="15428">74</cx:pt>
          <cx:pt idx="15429">71</cx:pt>
          <cx:pt idx="15430">72</cx:pt>
          <cx:pt idx="15431">67</cx:pt>
          <cx:pt idx="15432">64</cx:pt>
          <cx:pt idx="15433">66</cx:pt>
          <cx:pt idx="15434">62</cx:pt>
          <cx:pt idx="15435">57</cx:pt>
          <cx:pt idx="15436">33</cx:pt>
          <cx:pt idx="15437">22</cx:pt>
          <cx:pt idx="15438">33</cx:pt>
          <cx:pt idx="15439">67</cx:pt>
          <cx:pt idx="15440">80</cx:pt>
          <cx:pt idx="15441">54</cx:pt>
          <cx:pt idx="15442">70</cx:pt>
          <cx:pt idx="15443">38</cx:pt>
          <cx:pt idx="15444">35</cx:pt>
          <cx:pt idx="15445">84</cx:pt>
          <cx:pt idx="15446">26</cx:pt>
          <cx:pt idx="15447">43</cx:pt>
          <cx:pt idx="15448">56</cx:pt>
          <cx:pt idx="15449">59</cx:pt>
          <cx:pt idx="15450">54</cx:pt>
          <cx:pt idx="15451">61</cx:pt>
          <cx:pt idx="15452">50</cx:pt>
          <cx:pt idx="15453">72</cx:pt>
          <cx:pt idx="15454">66</cx:pt>
          <cx:pt idx="15455">23</cx:pt>
          <cx:pt idx="15456">73</cx:pt>
          <cx:pt idx="15457">49</cx:pt>
          <cx:pt idx="15458">60</cx:pt>
          <cx:pt idx="15459">65</cx:pt>
          <cx:pt idx="15460">25</cx:pt>
          <cx:pt idx="15461">34</cx:pt>
          <cx:pt idx="15462">39</cx:pt>
          <cx:pt idx="15463">40</cx:pt>
          <cx:pt idx="15464">31</cx:pt>
          <cx:pt idx="15465">32</cx:pt>
          <cx:pt idx="15466">33</cx:pt>
          <cx:pt idx="15467">26</cx:pt>
          <cx:pt idx="15468">70</cx:pt>
          <cx:pt idx="15469">47</cx:pt>
          <cx:pt idx="15470">33</cx:pt>
          <cx:pt idx="15471">63</cx:pt>
          <cx:pt idx="15472">56</cx:pt>
          <cx:pt idx="15473">60</cx:pt>
          <cx:pt idx="15474">66</cx:pt>
          <cx:pt idx="15475">31</cx:pt>
          <cx:pt idx="15476">71</cx:pt>
          <cx:pt idx="15477">62</cx:pt>
          <cx:pt idx="15478">15</cx:pt>
          <cx:pt idx="15479">31</cx:pt>
          <cx:pt idx="15480">33</cx:pt>
          <cx:pt idx="15481">12</cx:pt>
          <cx:pt idx="15482">25</cx:pt>
          <cx:pt idx="15483">23</cx:pt>
          <cx:pt idx="15484">71</cx:pt>
          <cx:pt idx="15485">59</cx:pt>
          <cx:pt idx="15486">52</cx:pt>
          <cx:pt idx="15487">49</cx:pt>
          <cx:pt idx="15488">66</cx:pt>
          <cx:pt idx="15489">70</cx:pt>
          <cx:pt idx="15490">90</cx:pt>
          <cx:pt idx="15491">27</cx:pt>
          <cx:pt idx="15492">31</cx:pt>
          <cx:pt idx="15493">31</cx:pt>
          <cx:pt idx="15494">54</cx:pt>
          <cx:pt idx="15495">71</cx:pt>
          <cx:pt idx="15496">69</cx:pt>
          <cx:pt idx="15497">17</cx:pt>
          <cx:pt idx="15498">71</cx:pt>
          <cx:pt idx="15499">55</cx:pt>
          <cx:pt idx="15500">48</cx:pt>
          <cx:pt idx="15501">36</cx:pt>
          <cx:pt idx="15502">73</cx:pt>
          <cx:pt idx="15503">76</cx:pt>
          <cx:pt idx="15504">61</cx:pt>
          <cx:pt idx="15505">53</cx:pt>
          <cx:pt idx="15506">14</cx:pt>
          <cx:pt idx="15507">52</cx:pt>
          <cx:pt idx="15508">87</cx:pt>
          <cx:pt idx="15509">34</cx:pt>
          <cx:pt idx="15510">53</cx:pt>
          <cx:pt idx="15511">72</cx:pt>
          <cx:pt idx="15512">63</cx:pt>
          <cx:pt idx="15513">69</cx:pt>
          <cx:pt idx="15514">54</cx:pt>
          <cx:pt idx="15515">58</cx:pt>
          <cx:pt idx="15516">22</cx:pt>
          <cx:pt idx="15517">58</cx:pt>
          <cx:pt idx="15518">17</cx:pt>
          <cx:pt idx="15519">61</cx:pt>
          <cx:pt idx="15520">61</cx:pt>
          <cx:pt idx="15521">25</cx:pt>
          <cx:pt idx="15522">45</cx:pt>
          <cx:pt idx="15523">53</cx:pt>
          <cx:pt idx="15524">61</cx:pt>
          <cx:pt idx="15525">51</cx:pt>
          <cx:pt idx="15526">18</cx:pt>
          <cx:pt idx="15527">42</cx:pt>
          <cx:pt idx="15528">34</cx:pt>
          <cx:pt idx="15529">26</cx:pt>
          <cx:pt idx="15530">58</cx:pt>
          <cx:pt idx="15531">71</cx:pt>
          <cx:pt idx="15532">60</cx:pt>
          <cx:pt idx="15533">56</cx:pt>
          <cx:pt idx="15534">80</cx:pt>
          <cx:pt idx="15535">31</cx:pt>
          <cx:pt idx="15536">65</cx:pt>
          <cx:pt idx="15537">54</cx:pt>
          <cx:pt idx="15538">54</cx:pt>
          <cx:pt idx="15539">28</cx:pt>
          <cx:pt idx="15540">42</cx:pt>
          <cx:pt idx="15541">56</cx:pt>
          <cx:pt idx="15542">73</cx:pt>
          <cx:pt idx="15543">58</cx:pt>
          <cx:pt idx="15544">66</cx:pt>
          <cx:pt idx="15545">62</cx:pt>
          <cx:pt idx="15546">53</cx:pt>
          <cx:pt idx="15547">61</cx:pt>
          <cx:pt idx="15548">18</cx:pt>
          <cx:pt idx="15549">22</cx:pt>
          <cx:pt idx="15550">62</cx:pt>
          <cx:pt idx="15551">69</cx:pt>
          <cx:pt idx="15552">59</cx:pt>
          <cx:pt idx="15553">60</cx:pt>
          <cx:pt idx="15554">61</cx:pt>
          <cx:pt idx="15555">53</cx:pt>
          <cx:pt idx="15556">59</cx:pt>
          <cx:pt idx="15557">50</cx:pt>
          <cx:pt idx="15558">69</cx:pt>
          <cx:pt idx="15559">68</cx:pt>
          <cx:pt idx="15560">57</cx:pt>
          <cx:pt idx="15561">36</cx:pt>
          <cx:pt idx="15562">64</cx:pt>
          <cx:pt idx="15563">56</cx:pt>
          <cx:pt idx="15564">57</cx:pt>
          <cx:pt idx="15565">50</cx:pt>
          <cx:pt idx="15566">72</cx:pt>
          <cx:pt idx="15567">55</cx:pt>
          <cx:pt idx="15568">63</cx:pt>
          <cx:pt idx="15569">55</cx:pt>
          <cx:pt idx="15570">51</cx:pt>
          <cx:pt idx="15571">55</cx:pt>
          <cx:pt idx="15572">66</cx:pt>
          <cx:pt idx="15573">51</cx:pt>
          <cx:pt idx="15574">58</cx:pt>
          <cx:pt idx="15575">50</cx:pt>
          <cx:pt idx="15576">66</cx:pt>
          <cx:pt idx="15577">53</cx:pt>
          <cx:pt idx="15578">27</cx:pt>
          <cx:pt idx="15579">56</cx:pt>
          <cx:pt idx="15580">47</cx:pt>
          <cx:pt idx="15581">41</cx:pt>
          <cx:pt idx="15582">73</cx:pt>
          <cx:pt idx="15583">62</cx:pt>
          <cx:pt idx="15584">56</cx:pt>
          <cx:pt idx="15585">59</cx:pt>
          <cx:pt idx="15586">58</cx:pt>
          <cx:pt idx="15587">60</cx:pt>
          <cx:pt idx="15588">57</cx:pt>
          <cx:pt idx="15589">53</cx:pt>
          <cx:pt idx="15590">64</cx:pt>
          <cx:pt idx="15591">79</cx:pt>
          <cx:pt idx="15592">30</cx:pt>
          <cx:pt idx="15593">23</cx:pt>
          <cx:pt idx="15594">61</cx:pt>
          <cx:pt idx="15595">21</cx:pt>
          <cx:pt idx="15596">47</cx:pt>
          <cx:pt idx="15597">69</cx:pt>
          <cx:pt idx="15598">60</cx:pt>
          <cx:pt idx="15599">60</cx:pt>
          <cx:pt idx="15600">56</cx:pt>
          <cx:pt idx="15601">63</cx:pt>
          <cx:pt idx="15602">36</cx:pt>
          <cx:pt idx="15603">48</cx:pt>
          <cx:pt idx="15604">58</cx:pt>
          <cx:pt idx="15605">55</cx:pt>
          <cx:pt idx="15606">50</cx:pt>
          <cx:pt idx="15607">59</cx:pt>
          <cx:pt idx="15608">50</cx:pt>
          <cx:pt idx="15609">64</cx:pt>
          <cx:pt idx="15610">65</cx:pt>
          <cx:pt idx="15611">54</cx:pt>
          <cx:pt idx="15612">53</cx:pt>
          <cx:pt idx="15613">58</cx:pt>
          <cx:pt idx="15614">62</cx:pt>
          <cx:pt idx="15615">62</cx:pt>
          <cx:pt idx="15616">56</cx:pt>
          <cx:pt idx="15617">72</cx:pt>
          <cx:pt idx="15618">66</cx:pt>
          <cx:pt idx="15619">57</cx:pt>
          <cx:pt idx="15620">43</cx:pt>
          <cx:pt idx="15621">54</cx:pt>
          <cx:pt idx="15622">64</cx:pt>
          <cx:pt idx="15623">37</cx:pt>
          <cx:pt idx="15624">64</cx:pt>
          <cx:pt idx="15625">51</cx:pt>
          <cx:pt idx="15626">52</cx:pt>
          <cx:pt idx="15627">65</cx:pt>
          <cx:pt idx="15628">59</cx:pt>
          <cx:pt idx="15629">59</cx:pt>
          <cx:pt idx="15630">54</cx:pt>
          <cx:pt idx="15631">52</cx:pt>
          <cx:pt idx="15632">53</cx:pt>
          <cx:pt idx="15633">42</cx:pt>
          <cx:pt idx="15634">56</cx:pt>
          <cx:pt idx="15635">62</cx:pt>
          <cx:pt idx="15636">45</cx:pt>
          <cx:pt idx="15637">58</cx:pt>
          <cx:pt idx="15638">48</cx:pt>
          <cx:pt idx="15639">52</cx:pt>
          <cx:pt idx="15640">36</cx:pt>
          <cx:pt idx="15641">58</cx:pt>
          <cx:pt idx="15642">57</cx:pt>
          <cx:pt idx="15643">63</cx:pt>
          <cx:pt idx="15644">32</cx:pt>
          <cx:pt idx="15645">60</cx:pt>
          <cx:pt idx="15646">41</cx:pt>
          <cx:pt idx="15647">45</cx:pt>
          <cx:pt idx="15648">61</cx:pt>
          <cx:pt idx="15649">42</cx:pt>
          <cx:pt idx="15650">25</cx:pt>
          <cx:pt idx="15651">68</cx:pt>
          <cx:pt idx="15652">69</cx:pt>
          <cx:pt idx="15653">43</cx:pt>
          <cx:pt idx="15654">50</cx:pt>
          <cx:pt idx="15655">50</cx:pt>
          <cx:pt idx="15656">48</cx:pt>
          <cx:pt idx="15657">56</cx:pt>
          <cx:pt idx="15658">66</cx:pt>
          <cx:pt idx="15659">48</cx:pt>
          <cx:pt idx="15660">65</cx:pt>
          <cx:pt idx="15661">35</cx:pt>
          <cx:pt idx="15662">59</cx:pt>
          <cx:pt idx="15663">67</cx:pt>
          <cx:pt idx="15664">55</cx:pt>
          <cx:pt idx="15665">59</cx:pt>
          <cx:pt idx="15666">61</cx:pt>
          <cx:pt idx="15667">62</cx:pt>
          <cx:pt idx="15668">57</cx:pt>
          <cx:pt idx="15669">59</cx:pt>
          <cx:pt idx="15670">16</cx:pt>
          <cx:pt idx="15671">59</cx:pt>
          <cx:pt idx="15672">57</cx:pt>
          <cx:pt idx="15673">61</cx:pt>
          <cx:pt idx="15674">62</cx:pt>
          <cx:pt idx="15675">73</cx:pt>
          <cx:pt idx="15676">73</cx:pt>
          <cx:pt idx="15677">58</cx:pt>
          <cx:pt idx="15678">33</cx:pt>
          <cx:pt idx="15679">22</cx:pt>
          <cx:pt idx="15680">35</cx:pt>
          <cx:pt idx="15681">54</cx:pt>
          <cx:pt idx="15682">54</cx:pt>
          <cx:pt idx="15683">66</cx:pt>
          <cx:pt idx="15684">31</cx:pt>
          <cx:pt idx="15685">38</cx:pt>
          <cx:pt idx="15686">68</cx:pt>
          <cx:pt idx="15687">63</cx:pt>
          <cx:pt idx="15688">57</cx:pt>
          <cx:pt idx="15689">71</cx:pt>
          <cx:pt idx="15690">53</cx:pt>
          <cx:pt idx="15691">61</cx:pt>
          <cx:pt idx="15692">63</cx:pt>
          <cx:pt idx="15693">61</cx:pt>
          <cx:pt idx="15694">48</cx:pt>
          <cx:pt idx="15695">65</cx:pt>
          <cx:pt idx="15696">43</cx:pt>
          <cx:pt idx="15697">43</cx:pt>
          <cx:pt idx="15698">25</cx:pt>
          <cx:pt idx="15699">55</cx:pt>
          <cx:pt idx="15700">53</cx:pt>
          <cx:pt idx="15701">50</cx:pt>
          <cx:pt idx="15702">55</cx:pt>
          <cx:pt idx="15703">62</cx:pt>
          <cx:pt idx="15704">60</cx:pt>
          <cx:pt idx="15705">65</cx:pt>
          <cx:pt idx="15706">78</cx:pt>
          <cx:pt idx="15707">35</cx:pt>
          <cx:pt idx="15708">28</cx:pt>
          <cx:pt idx="15709">62</cx:pt>
          <cx:pt idx="15710">47</cx:pt>
          <cx:pt idx="15711">42</cx:pt>
          <cx:pt idx="15712">66</cx:pt>
          <cx:pt idx="15713">28</cx:pt>
          <cx:pt idx="15714">56</cx:pt>
          <cx:pt idx="15715">66</cx:pt>
          <cx:pt idx="15716">69</cx:pt>
          <cx:pt idx="15717">48</cx:pt>
          <cx:pt idx="15718">27</cx:pt>
          <cx:pt idx="15719">55</cx:pt>
          <cx:pt idx="15720">59</cx:pt>
          <cx:pt idx="15721">73</cx:pt>
          <cx:pt idx="15722">70</cx:pt>
          <cx:pt idx="15723">44</cx:pt>
          <cx:pt idx="15724">63</cx:pt>
          <cx:pt idx="15725">67</cx:pt>
          <cx:pt idx="15726">54</cx:pt>
          <cx:pt idx="15727">66</cx:pt>
          <cx:pt idx="15728">54</cx:pt>
          <cx:pt idx="15729">64</cx:pt>
          <cx:pt idx="15730">58</cx:pt>
          <cx:pt idx="15731">70</cx:pt>
          <cx:pt idx="15732">61</cx:pt>
          <cx:pt idx="15733">74</cx:pt>
          <cx:pt idx="15734">69</cx:pt>
          <cx:pt idx="15735">58</cx:pt>
          <cx:pt idx="15736">72</cx:pt>
          <cx:pt idx="15737">64</cx:pt>
          <cx:pt idx="15738">56</cx:pt>
          <cx:pt idx="15739">28</cx:pt>
          <cx:pt idx="15740">32</cx:pt>
          <cx:pt idx="15741">49</cx:pt>
          <cx:pt idx="15742">17</cx:pt>
          <cx:pt idx="15743">60</cx:pt>
          <cx:pt idx="15744">48</cx:pt>
          <cx:pt idx="15745">16</cx:pt>
          <cx:pt idx="15746">63</cx:pt>
          <cx:pt idx="15747">58</cx:pt>
          <cx:pt idx="15748">62</cx:pt>
          <cx:pt idx="15749">29</cx:pt>
          <cx:pt idx="15750">58</cx:pt>
          <cx:pt idx="15751">56</cx:pt>
          <cx:pt idx="15752">27</cx:pt>
          <cx:pt idx="15753">59</cx:pt>
          <cx:pt idx="15754">20</cx:pt>
          <cx:pt idx="15755">89</cx:pt>
          <cx:pt idx="15756">73</cx:pt>
          <cx:pt idx="15757">57</cx:pt>
          <cx:pt idx="15758">70</cx:pt>
          <cx:pt idx="15759">62</cx:pt>
          <cx:pt idx="15760">76</cx:pt>
          <cx:pt idx="15761">54</cx:pt>
          <cx:pt idx="15762">48</cx:pt>
          <cx:pt idx="15763">68</cx:pt>
          <cx:pt idx="15764">65</cx:pt>
          <cx:pt idx="15765">58</cx:pt>
          <cx:pt idx="15766">60</cx:pt>
          <cx:pt idx="15767">51</cx:pt>
          <cx:pt idx="15768">51</cx:pt>
          <cx:pt idx="15769">49</cx:pt>
          <cx:pt idx="15770">48</cx:pt>
          <cx:pt idx="15771">59</cx:pt>
          <cx:pt idx="15772">16</cx:pt>
          <cx:pt idx="15773">56</cx:pt>
          <cx:pt idx="15774">33</cx:pt>
          <cx:pt idx="15775">41</cx:pt>
          <cx:pt idx="15776">66</cx:pt>
          <cx:pt idx="15777">65</cx:pt>
          <cx:pt idx="15778">51</cx:pt>
          <cx:pt idx="15779">63</cx:pt>
          <cx:pt idx="15780">64</cx:pt>
          <cx:pt idx="15781">58</cx:pt>
          <cx:pt idx="15782">65</cx:pt>
          <cx:pt idx="15783">41</cx:pt>
          <cx:pt idx="15784">20</cx:pt>
          <cx:pt idx="15785">72</cx:pt>
          <cx:pt idx="15786">66</cx:pt>
          <cx:pt idx="15787">53</cx:pt>
          <cx:pt idx="15788">66</cx:pt>
          <cx:pt idx="15789">63</cx:pt>
          <cx:pt idx="15790">69</cx:pt>
          <cx:pt idx="15791">66</cx:pt>
          <cx:pt idx="15792">60</cx:pt>
          <cx:pt idx="15793">67</cx:pt>
          <cx:pt idx="15794">62</cx:pt>
          <cx:pt idx="15795">67</cx:pt>
          <cx:pt idx="15796">59</cx:pt>
          <cx:pt idx="15797">63</cx:pt>
          <cx:pt idx="15798">56</cx:pt>
          <cx:pt idx="15799">71</cx:pt>
          <cx:pt idx="15800">62</cx:pt>
          <cx:pt idx="15801">63</cx:pt>
          <cx:pt idx="15802">73</cx:pt>
          <cx:pt idx="15803">71</cx:pt>
          <cx:pt idx="15804">60</cx:pt>
          <cx:pt idx="15805">57</cx:pt>
          <cx:pt idx="15806">64</cx:pt>
          <cx:pt idx="15807">49</cx:pt>
          <cx:pt idx="15808">53</cx:pt>
          <cx:pt idx="15809">26</cx:pt>
          <cx:pt idx="15810">47</cx:pt>
          <cx:pt idx="15811">64</cx:pt>
          <cx:pt idx="15812">83</cx:pt>
          <cx:pt idx="15813">64</cx:pt>
          <cx:pt idx="15814">18</cx:pt>
          <cx:pt idx="15815">59</cx:pt>
          <cx:pt idx="15816">60</cx:pt>
          <cx:pt idx="15817">46</cx:pt>
          <cx:pt idx="15818">70</cx:pt>
          <cx:pt idx="15819">53</cx:pt>
          <cx:pt idx="15820">65</cx:pt>
          <cx:pt idx="15821">67</cx:pt>
          <cx:pt idx="15822">59</cx:pt>
          <cx:pt idx="15823">36</cx:pt>
          <cx:pt idx="15824">63</cx:pt>
          <cx:pt idx="15825">56</cx:pt>
          <cx:pt idx="15826">53</cx:pt>
          <cx:pt idx="15827">18</cx:pt>
          <cx:pt idx="15828">17</cx:pt>
          <cx:pt idx="15829">56</cx:pt>
          <cx:pt idx="15830">56</cx:pt>
          <cx:pt idx="15831">58</cx:pt>
          <cx:pt idx="15832">64</cx:pt>
          <cx:pt idx="15833">65</cx:pt>
          <cx:pt idx="15834">82</cx:pt>
          <cx:pt idx="15835">71</cx:pt>
          <cx:pt idx="15836">41</cx:pt>
          <cx:pt idx="15837">25</cx:pt>
          <cx:pt idx="15838">73</cx:pt>
          <cx:pt idx="15839">46</cx:pt>
          <cx:pt idx="15840">71</cx:pt>
          <cx:pt idx="15841">51</cx:pt>
          <cx:pt idx="15842">66</cx:pt>
          <cx:pt idx="15843">63</cx:pt>
          <cx:pt idx="15844">57</cx:pt>
          <cx:pt idx="15845">64</cx:pt>
          <cx:pt idx="15846">68</cx:pt>
          <cx:pt idx="15847">60</cx:pt>
          <cx:pt idx="15848">66</cx:pt>
          <cx:pt idx="15849">54</cx:pt>
          <cx:pt idx="15850">66</cx:pt>
          <cx:pt idx="15851">60</cx:pt>
          <cx:pt idx="15852">60</cx:pt>
          <cx:pt idx="15853">68</cx:pt>
          <cx:pt idx="15854">55</cx:pt>
          <cx:pt idx="15855">85</cx:pt>
          <cx:pt idx="15856">41</cx:pt>
          <cx:pt idx="15857">50</cx:pt>
          <cx:pt idx="15858">27</cx:pt>
          <cx:pt idx="15859">58</cx:pt>
          <cx:pt idx="15860">63</cx:pt>
          <cx:pt idx="15861">77</cx:pt>
          <cx:pt idx="15862">61</cx:pt>
          <cx:pt idx="15863">55</cx:pt>
          <cx:pt idx="15864">62</cx:pt>
          <cx:pt idx="15865">76</cx:pt>
          <cx:pt idx="15866">70</cx:pt>
          <cx:pt idx="15867">66</cx:pt>
          <cx:pt idx="15868">69</cx:pt>
          <cx:pt idx="15869">67</cx:pt>
          <cx:pt idx="15870">68</cx:pt>
          <cx:pt idx="15871">79</cx:pt>
          <cx:pt idx="15872">22</cx:pt>
          <cx:pt idx="15873">72</cx:pt>
          <cx:pt idx="15874">67</cx:pt>
          <cx:pt idx="15875">64</cx:pt>
          <cx:pt idx="15876">52</cx:pt>
          <cx:pt idx="15877">35</cx:pt>
          <cx:pt idx="15878">41</cx:pt>
          <cx:pt idx="15879">52</cx:pt>
          <cx:pt idx="15880">73</cx:pt>
          <cx:pt idx="15881">72</cx:pt>
          <cx:pt idx="15882">22</cx:pt>
          <cx:pt idx="15883">22</cx:pt>
          <cx:pt idx="15884">64</cx:pt>
          <cx:pt idx="15885">32</cx:pt>
          <cx:pt idx="15886">21</cx:pt>
          <cx:pt idx="15887">55</cx:pt>
          <cx:pt idx="15888">70</cx:pt>
          <cx:pt idx="15889">64</cx:pt>
          <cx:pt idx="15890">58</cx:pt>
          <cx:pt idx="15891">56</cx:pt>
          <cx:pt idx="15892">63</cx:pt>
          <cx:pt idx="15893">71</cx:pt>
          <cx:pt idx="15894">70</cx:pt>
          <cx:pt idx="15895">71</cx:pt>
          <cx:pt idx="15896">44</cx:pt>
          <cx:pt idx="15897">78</cx:pt>
          <cx:pt idx="15898">59</cx:pt>
          <cx:pt idx="15899">34</cx:pt>
          <cx:pt idx="15900">34</cx:pt>
          <cx:pt idx="15901">48</cx:pt>
          <cx:pt idx="15902">56</cx:pt>
          <cx:pt idx="15903">36</cx:pt>
          <cx:pt idx="15904">58</cx:pt>
          <cx:pt idx="15905">63</cx:pt>
          <cx:pt idx="15906">58</cx:pt>
          <cx:pt idx="15907">21</cx:pt>
          <cx:pt idx="15908">78</cx:pt>
          <cx:pt idx="15909">64</cx:pt>
          <cx:pt idx="15910">35</cx:pt>
          <cx:pt idx="15911">61</cx:pt>
          <cx:pt idx="15912">59</cx:pt>
          <cx:pt idx="15913">32</cx:pt>
          <cx:pt idx="15914">22</cx:pt>
          <cx:pt idx="15915">56</cx:pt>
          <cx:pt idx="15916">86</cx:pt>
          <cx:pt idx="15917">57</cx:pt>
          <cx:pt idx="15918">35</cx:pt>
          <cx:pt idx="15919">63</cx:pt>
          <cx:pt idx="15920">59</cx:pt>
          <cx:pt idx="15921">21</cx:pt>
          <cx:pt idx="15922">59</cx:pt>
          <cx:pt idx="15923">65</cx:pt>
          <cx:pt idx="15924">54</cx:pt>
          <cx:pt idx="15925">34</cx:pt>
          <cx:pt idx="15926">48</cx:pt>
          <cx:pt idx="15927">61</cx:pt>
          <cx:pt idx="15928">82</cx:pt>
          <cx:pt idx="15929">67</cx:pt>
          <cx:pt idx="15930">70</cx:pt>
          <cx:pt idx="15931">54</cx:pt>
          <cx:pt idx="15932">67</cx:pt>
          <cx:pt idx="15933">75</cx:pt>
          <cx:pt idx="15934">56</cx:pt>
          <cx:pt idx="15935">61</cx:pt>
          <cx:pt idx="15936">70</cx:pt>
          <cx:pt idx="15937">65</cx:pt>
          <cx:pt idx="15938">76</cx:pt>
          <cx:pt idx="15939">58</cx:pt>
          <cx:pt idx="15940">62</cx:pt>
          <cx:pt idx="15941">71</cx:pt>
          <cx:pt idx="15942">26</cx:pt>
          <cx:pt idx="15943">68</cx:pt>
          <cx:pt idx="15944">42</cx:pt>
          <cx:pt idx="15945">67</cx:pt>
          <cx:pt idx="15946">71</cx:pt>
          <cx:pt idx="15947">66</cx:pt>
          <cx:pt idx="15948">67</cx:pt>
          <cx:pt idx="15949">68</cx:pt>
          <cx:pt idx="15950">63</cx:pt>
          <cx:pt idx="15951">54</cx:pt>
          <cx:pt idx="15952">27</cx:pt>
          <cx:pt idx="15953">71</cx:pt>
          <cx:pt idx="15954">56</cx:pt>
          <cx:pt idx="15955">61</cx:pt>
          <cx:pt idx="15956">71</cx:pt>
          <cx:pt idx="15957">69</cx:pt>
          <cx:pt idx="15958">72</cx:pt>
          <cx:pt idx="15959">54</cx:pt>
          <cx:pt idx="15960">61</cx:pt>
          <cx:pt idx="15961">63</cx:pt>
          <cx:pt idx="15962">61</cx:pt>
          <cx:pt idx="15963">68</cx:pt>
          <cx:pt idx="15964">60</cx:pt>
          <cx:pt idx="15965">21</cx:pt>
          <cx:pt idx="15966">57</cx:pt>
          <cx:pt idx="15967">53</cx:pt>
          <cx:pt idx="15968">52</cx:pt>
          <cx:pt idx="15969">65</cx:pt>
          <cx:pt idx="15970">56</cx:pt>
          <cx:pt idx="15971">24</cx:pt>
          <cx:pt idx="15972">54</cx:pt>
          <cx:pt idx="15973">61</cx:pt>
          <cx:pt idx="15974">54</cx:pt>
          <cx:pt idx="15975">46</cx:pt>
          <cx:pt idx="15976">62</cx:pt>
          <cx:pt idx="15977">20</cx:pt>
          <cx:pt idx="15978">61</cx:pt>
          <cx:pt idx="15979">57</cx:pt>
          <cx:pt idx="15980">60</cx:pt>
          <cx:pt idx="15981">58</cx:pt>
          <cx:pt idx="15982">52</cx:pt>
          <cx:pt idx="15983">64</cx:pt>
          <cx:pt idx="15984">51</cx:pt>
          <cx:pt idx="15985">51</cx:pt>
          <cx:pt idx="15986">52</cx:pt>
          <cx:pt idx="15987">50</cx:pt>
          <cx:pt idx="15988">62</cx:pt>
          <cx:pt idx="15989">65</cx:pt>
          <cx:pt idx="15990">55</cx:pt>
          <cx:pt idx="15991">57</cx:pt>
          <cx:pt idx="15992">22</cx:pt>
          <cx:pt idx="15993">82</cx:pt>
          <cx:pt idx="15994">52</cx:pt>
          <cx:pt idx="15995">63</cx:pt>
          <cx:pt idx="15996">75</cx:pt>
          <cx:pt idx="15997">48</cx:pt>
          <cx:pt idx="15998">59</cx:pt>
          <cx:pt idx="15999">27</cx:pt>
          <cx:pt idx="16000">55</cx:pt>
          <cx:pt idx="16001">65</cx:pt>
          <cx:pt idx="16002">69</cx:pt>
          <cx:pt idx="16003">63</cx:pt>
          <cx:pt idx="16004">59</cx:pt>
          <cx:pt idx="16005">55</cx:pt>
          <cx:pt idx="16006">55</cx:pt>
          <cx:pt idx="16007">65</cx:pt>
          <cx:pt idx="16008">62</cx:pt>
          <cx:pt idx="16009">58</cx:pt>
          <cx:pt idx="16010">29</cx:pt>
          <cx:pt idx="16011">72</cx:pt>
          <cx:pt idx="16012">55</cx:pt>
          <cx:pt idx="16013">52</cx:pt>
          <cx:pt idx="16014">18</cx:pt>
          <cx:pt idx="16015">50</cx:pt>
          <cx:pt idx="16016">60</cx:pt>
          <cx:pt idx="16017">63</cx:pt>
          <cx:pt idx="16018">60</cx:pt>
          <cx:pt idx="16019">60</cx:pt>
          <cx:pt idx="16020">62</cx:pt>
          <cx:pt idx="16021">60</cx:pt>
          <cx:pt idx="16022">27</cx:pt>
          <cx:pt idx="16023">60</cx:pt>
          <cx:pt idx="16024">65</cx:pt>
          <cx:pt idx="16025">64</cx:pt>
          <cx:pt idx="16026">59</cx:pt>
          <cx:pt idx="16027">55</cx:pt>
          <cx:pt idx="16028">58</cx:pt>
          <cx:pt idx="16029">27</cx:pt>
          <cx:pt idx="16030">49</cx:pt>
          <cx:pt idx="16031">48</cx:pt>
          <cx:pt idx="16032">56</cx:pt>
          <cx:pt idx="16033">60</cx:pt>
          <cx:pt idx="16034">17</cx:pt>
          <cx:pt idx="16035">43</cx:pt>
          <cx:pt idx="16036">72</cx:pt>
          <cx:pt idx="16037">66</cx:pt>
          <cx:pt idx="16038">43</cx:pt>
          <cx:pt idx="16039">58</cx:pt>
          <cx:pt idx="16040">55</cx:pt>
          <cx:pt idx="16041">52</cx:pt>
          <cx:pt idx="16042">58</cx:pt>
          <cx:pt idx="16043">64</cx:pt>
          <cx:pt idx="16044">57</cx:pt>
          <cx:pt idx="16045">38</cx:pt>
          <cx:pt idx="16046">49</cx:pt>
          <cx:pt idx="16047">63</cx:pt>
          <cx:pt idx="16048">68</cx:pt>
          <cx:pt idx="16049">60</cx:pt>
          <cx:pt idx="16050">28</cx:pt>
          <cx:pt idx="16051">54</cx:pt>
          <cx:pt idx="16052">54</cx:pt>
          <cx:pt idx="16053">55</cx:pt>
          <cx:pt idx="16054">19</cx:pt>
          <cx:pt idx="16055">54</cx:pt>
          <cx:pt idx="16056">76</cx:pt>
          <cx:pt idx="16057">40</cx:pt>
          <cx:pt idx="16058">55</cx:pt>
          <cx:pt idx="16059">60</cx:pt>
          <cx:pt idx="16060">67</cx:pt>
          <cx:pt idx="16061">63</cx:pt>
          <cx:pt idx="16062">61</cx:pt>
          <cx:pt idx="16063">67</cx:pt>
          <cx:pt idx="16064">46</cx:pt>
          <cx:pt idx="16065">39</cx:pt>
          <cx:pt idx="16066">46</cx:pt>
          <cx:pt idx="16067">49</cx:pt>
          <cx:pt idx="16068">75</cx:pt>
          <cx:pt idx="16069">65</cx:pt>
          <cx:pt idx="16070">62</cx:pt>
          <cx:pt idx="16071">61</cx:pt>
          <cx:pt idx="16072">58</cx:pt>
          <cx:pt idx="16073">70</cx:pt>
          <cx:pt idx="16074">35</cx:pt>
          <cx:pt idx="16075">64</cx:pt>
          <cx:pt idx="16076">64</cx:pt>
          <cx:pt idx="16077">60</cx:pt>
          <cx:pt idx="16078">60</cx:pt>
          <cx:pt idx="16079">47</cx:pt>
          <cx:pt idx="16080">55</cx:pt>
          <cx:pt idx="16081">56</cx:pt>
          <cx:pt idx="16082">66</cx:pt>
          <cx:pt idx="16083">25</cx:pt>
          <cx:pt idx="16084">55</cx:pt>
          <cx:pt idx="16085">32</cx:pt>
          <cx:pt idx="16086">56</cx:pt>
          <cx:pt idx="16087">59</cx:pt>
          <cx:pt idx="16088">53</cx:pt>
          <cx:pt idx="16089">64</cx:pt>
          <cx:pt idx="16090">45</cx:pt>
          <cx:pt idx="16091">61</cx:pt>
          <cx:pt idx="16092">29</cx:pt>
          <cx:pt idx="16093">57</cx:pt>
          <cx:pt idx="16094">73</cx:pt>
          <cx:pt idx="16095">30</cx:pt>
          <cx:pt idx="16096">64</cx:pt>
          <cx:pt idx="16097">66</cx:pt>
          <cx:pt idx="16098">64</cx:pt>
          <cx:pt idx="16099">70</cx:pt>
          <cx:pt idx="16100">53</cx:pt>
          <cx:pt idx="16101">59</cx:pt>
          <cx:pt idx="16102">51</cx:pt>
          <cx:pt idx="16103">43</cx:pt>
          <cx:pt idx="16104">85</cx:pt>
          <cx:pt idx="16105">26</cx:pt>
          <cx:pt idx="16106">64</cx:pt>
          <cx:pt idx="16107">61</cx:pt>
          <cx:pt idx="16108">63</cx:pt>
          <cx:pt idx="16109">34</cx:pt>
          <cx:pt idx="16110">53</cx:pt>
          <cx:pt idx="16111">69</cx:pt>
          <cx:pt idx="16112">59</cx:pt>
          <cx:pt idx="16113">68</cx:pt>
          <cx:pt idx="16114">63</cx:pt>
          <cx:pt idx="16115">63</cx:pt>
          <cx:pt idx="16116">76</cx:pt>
          <cx:pt idx="16117">54</cx:pt>
          <cx:pt idx="16118">50</cx:pt>
          <cx:pt idx="16119">63</cx:pt>
          <cx:pt idx="16120">57</cx:pt>
          <cx:pt idx="16121">61</cx:pt>
          <cx:pt idx="16122">36</cx:pt>
          <cx:pt idx="16123">68</cx:pt>
          <cx:pt idx="16124">43</cx:pt>
          <cx:pt idx="16125">65</cx:pt>
          <cx:pt idx="16126">72</cx:pt>
          <cx:pt idx="16127">54</cx:pt>
          <cx:pt idx="16128">73</cx:pt>
          <cx:pt idx="16129">68</cx:pt>
          <cx:pt idx="16130">60</cx:pt>
          <cx:pt idx="16131">60</cx:pt>
          <cx:pt idx="16132">59</cx:pt>
          <cx:pt idx="16133">32</cx:pt>
          <cx:pt idx="16134">79</cx:pt>
          <cx:pt idx="16135">58</cx:pt>
          <cx:pt idx="16136">61</cx:pt>
          <cx:pt idx="16137">23</cx:pt>
          <cx:pt idx="16138">55</cx:pt>
          <cx:pt idx="16139">82</cx:pt>
          <cx:pt idx="16140">46</cx:pt>
          <cx:pt idx="16141">59</cx:pt>
          <cx:pt idx="16142">51</cx:pt>
          <cx:pt idx="16143">63</cx:pt>
          <cx:pt idx="16144">53</cx:pt>
          <cx:pt idx="16145">34</cx:pt>
          <cx:pt idx="16146">57</cx:pt>
          <cx:pt idx="16147">67</cx:pt>
          <cx:pt idx="16148">55</cx:pt>
          <cx:pt idx="16149">57</cx:pt>
          <cx:pt idx="16150">54</cx:pt>
          <cx:pt idx="16151">51</cx:pt>
          <cx:pt idx="16152">39</cx:pt>
          <cx:pt idx="16153">58</cx:pt>
          <cx:pt idx="16154">42</cx:pt>
          <cx:pt idx="16155">25</cx:pt>
          <cx:pt idx="16156">58</cx:pt>
          <cx:pt idx="16157">83</cx:pt>
          <cx:pt idx="16158">62</cx:pt>
          <cx:pt idx="16159">70</cx:pt>
          <cx:pt idx="16160">65</cx:pt>
          <cx:pt idx="16161">60</cx:pt>
          <cx:pt idx="16162">80</cx:pt>
          <cx:pt idx="16163">57</cx:pt>
          <cx:pt idx="16164">57</cx:pt>
          <cx:pt idx="16165">52</cx:pt>
          <cx:pt idx="16166">63</cx:pt>
          <cx:pt idx="16167">25</cx:pt>
          <cx:pt idx="16168">60</cx:pt>
          <cx:pt idx="16169">55</cx:pt>
          <cx:pt idx="16170">28</cx:pt>
          <cx:pt idx="16171">63</cx:pt>
          <cx:pt idx="16172">69</cx:pt>
          <cx:pt idx="16173">62</cx:pt>
          <cx:pt idx="16174">64</cx:pt>
          <cx:pt idx="16175">55</cx:pt>
          <cx:pt idx="16176">58</cx:pt>
          <cx:pt idx="16177">44</cx:pt>
          <cx:pt idx="16178">41</cx:pt>
          <cx:pt idx="16179">26</cx:pt>
          <cx:pt idx="16180">61</cx:pt>
          <cx:pt idx="16181">50</cx:pt>
          <cx:pt idx="16182">57</cx:pt>
          <cx:pt idx="16183">60</cx:pt>
          <cx:pt idx="16184">46</cx:pt>
          <cx:pt idx="16185">58</cx:pt>
          <cx:pt idx="16186">49</cx:pt>
          <cx:pt idx="16187">73</cx:pt>
          <cx:pt idx="16188">58</cx:pt>
          <cx:pt idx="16189">29</cx:pt>
          <cx:pt idx="16190">29</cx:pt>
          <cx:pt idx="16191">53</cx:pt>
          <cx:pt idx="16192">65</cx:pt>
          <cx:pt idx="16193">52</cx:pt>
          <cx:pt idx="16194">60</cx:pt>
          <cx:pt idx="16195">54</cx:pt>
          <cx:pt idx="16196">71</cx:pt>
          <cx:pt idx="16197">35</cx:pt>
          <cx:pt idx="16198">54</cx:pt>
          <cx:pt idx="16199">35</cx:pt>
          <cx:pt idx="16200">59</cx:pt>
          <cx:pt idx="16201">67</cx:pt>
          <cx:pt idx="16202">61</cx:pt>
          <cx:pt idx="16203">48</cx:pt>
          <cx:pt idx="16204">40</cx:pt>
          <cx:pt idx="16205">70</cx:pt>
          <cx:pt idx="16206">64</cx:pt>
          <cx:pt idx="16207">61</cx:pt>
          <cx:pt idx="16208">44</cx:pt>
          <cx:pt idx="16209">36</cx:pt>
          <cx:pt idx="16210">28</cx:pt>
          <cx:pt idx="16211">24</cx:pt>
          <cx:pt idx="16212">69</cx:pt>
          <cx:pt idx="16213">59</cx:pt>
          <cx:pt idx="16214">63</cx:pt>
          <cx:pt idx="16215">52</cx:pt>
          <cx:pt idx="16216">74</cx:pt>
          <cx:pt idx="16217">57</cx:pt>
          <cx:pt idx="16218">54</cx:pt>
          <cx:pt idx="16219">58</cx:pt>
          <cx:pt idx="16220">58</cx:pt>
          <cx:pt idx="16221">58</cx:pt>
          <cx:pt idx="16222">61</cx:pt>
          <cx:pt idx="16223">25</cx:pt>
          <cx:pt idx="16224">63</cx:pt>
          <cx:pt idx="16225">70</cx:pt>
          <cx:pt idx="16226">60</cx:pt>
          <cx:pt idx="16227">59</cx:pt>
          <cx:pt idx="16228">17</cx:pt>
          <cx:pt idx="16229">50</cx:pt>
          <cx:pt idx="16230">65</cx:pt>
          <cx:pt idx="16231">77</cx:pt>
          <cx:pt idx="16232">49</cx:pt>
          <cx:pt idx="16233">77</cx:pt>
          <cx:pt idx="16234">65</cx:pt>
          <cx:pt idx="16235">66</cx:pt>
          <cx:pt idx="16236">66</cx:pt>
          <cx:pt idx="16237">30</cx:pt>
          <cx:pt idx="16238">28</cx:pt>
          <cx:pt idx="16239">63</cx:pt>
          <cx:pt idx="16240">60</cx:pt>
          <cx:pt idx="16241">64</cx:pt>
          <cx:pt idx="16242">51</cx:pt>
          <cx:pt idx="16243">50</cx:pt>
          <cx:pt idx="16244">55</cx:pt>
          <cx:pt idx="16245">55</cx:pt>
          <cx:pt idx="16246">26</cx:pt>
          <cx:pt idx="16247">27</cx:pt>
          <cx:pt idx="16248">50</cx:pt>
          <cx:pt idx="16249">71</cx:pt>
          <cx:pt idx="16250">59</cx:pt>
          <cx:pt idx="16251">60</cx:pt>
          <cx:pt idx="16252">33</cx:pt>
          <cx:pt idx="16253">60</cx:pt>
          <cx:pt idx="16254">61</cx:pt>
          <cx:pt idx="16255">69</cx:pt>
          <cx:pt idx="16256">63</cx:pt>
          <cx:pt idx="16257">45</cx:pt>
          <cx:pt idx="16258">44</cx:pt>
          <cx:pt idx="16259">54</cx:pt>
          <cx:pt idx="16260">24</cx:pt>
          <cx:pt idx="16261">38</cx:pt>
          <cx:pt idx="16262">64</cx:pt>
          <cx:pt idx="16263">65</cx:pt>
          <cx:pt idx="16264">62</cx:pt>
          <cx:pt idx="16265">58</cx:pt>
          <cx:pt idx="16266">45</cx:pt>
          <cx:pt idx="16267">50</cx:pt>
          <cx:pt idx="16268">34</cx:pt>
          <cx:pt idx="16269">70</cx:pt>
          <cx:pt idx="16270">53</cx:pt>
          <cx:pt idx="16271">38</cx:pt>
          <cx:pt idx="16272">62</cx:pt>
          <cx:pt idx="16273">55</cx:pt>
          <cx:pt idx="16274">72</cx:pt>
          <cx:pt idx="16275">52</cx:pt>
          <cx:pt idx="16276">60</cx:pt>
          <cx:pt idx="16277">65</cx:pt>
          <cx:pt idx="16278">72</cx:pt>
          <cx:pt idx="16279">57</cx:pt>
          <cx:pt idx="16280">57</cx:pt>
          <cx:pt idx="16281">50</cx:pt>
          <cx:pt idx="16282">68</cx:pt>
          <cx:pt idx="16283">61</cx:pt>
          <cx:pt idx="16284">70</cx:pt>
          <cx:pt idx="16285">27</cx:pt>
          <cx:pt idx="16286">24</cx:pt>
          <cx:pt idx="16287">61</cx:pt>
          <cx:pt idx="16288">58</cx:pt>
          <cx:pt idx="16289">59</cx:pt>
          <cx:pt idx="16290">39</cx:pt>
          <cx:pt idx="16291">56</cx:pt>
          <cx:pt idx="16292">62</cx:pt>
          <cx:pt idx="16293">42</cx:pt>
          <cx:pt idx="16294">60</cx:pt>
          <cx:pt idx="16295">58</cx:pt>
          <cx:pt idx="16296">34</cx:pt>
          <cx:pt idx="16297">30</cx:pt>
          <cx:pt idx="16298">27</cx:pt>
          <cx:pt idx="16299">61</cx:pt>
          <cx:pt idx="16300">23</cx:pt>
          <cx:pt idx="16301">48</cx:pt>
          <cx:pt idx="16302">68</cx:pt>
          <cx:pt idx="16303">62</cx:pt>
          <cx:pt idx="16304">63</cx:pt>
          <cx:pt idx="16305">60</cx:pt>
          <cx:pt idx="16306">50</cx:pt>
          <cx:pt idx="16307">75</cx:pt>
          <cx:pt idx="16308">63</cx:pt>
          <cx:pt idx="16309">54</cx:pt>
          <cx:pt idx="16310">63</cx:pt>
          <cx:pt idx="16311">55</cx:pt>
          <cx:pt idx="16312">47</cx:pt>
          <cx:pt idx="16313">36</cx:pt>
          <cx:pt idx="16314">58</cx:pt>
          <cx:pt idx="16315">62</cx:pt>
          <cx:pt idx="16316">80</cx:pt>
          <cx:pt idx="16317">74</cx:pt>
          <cx:pt idx="16318">50</cx:pt>
          <cx:pt idx="16319">55</cx:pt>
          <cx:pt idx="16320">55</cx:pt>
          <cx:pt idx="16321">86</cx:pt>
          <cx:pt idx="16322">55</cx:pt>
          <cx:pt idx="16323">57</cx:pt>
          <cx:pt idx="16324">58</cx:pt>
          <cx:pt idx="16325">26</cx:pt>
          <cx:pt idx="16326">33</cx:pt>
          <cx:pt idx="16327">54</cx:pt>
          <cx:pt idx="16328">29</cx:pt>
          <cx:pt idx="16329">64</cx:pt>
          <cx:pt idx="16330">84</cx:pt>
          <cx:pt idx="16331">48</cx:pt>
          <cx:pt idx="16332">57</cx:pt>
          <cx:pt idx="16333">65</cx:pt>
          <cx:pt idx="16334">68</cx:pt>
          <cx:pt idx="16335">29</cx:pt>
          <cx:pt idx="16336">73</cx:pt>
          <cx:pt idx="16337">49</cx:pt>
          <cx:pt idx="16338">19</cx:pt>
          <cx:pt idx="16339">61</cx:pt>
          <cx:pt idx="16340">55</cx:pt>
          <cx:pt idx="16341">66</cx:pt>
          <cx:pt idx="16342">74</cx:pt>
          <cx:pt idx="16343">20</cx:pt>
          <cx:pt idx="16344">26</cx:pt>
          <cx:pt idx="16345">72</cx:pt>
          <cx:pt idx="16346">60</cx:pt>
          <cx:pt idx="16347">63</cx:pt>
          <cx:pt idx="16348">75</cx:pt>
          <cx:pt idx="16349">60</cx:pt>
          <cx:pt idx="16350">54</cx:pt>
          <cx:pt idx="16351">52</cx:pt>
          <cx:pt idx="16352">51</cx:pt>
          <cx:pt idx="16353">58</cx:pt>
          <cx:pt idx="16354">48</cx:pt>
          <cx:pt idx="16355">56</cx:pt>
          <cx:pt idx="16356">56</cx:pt>
          <cx:pt idx="16357">67</cx:pt>
          <cx:pt idx="16358">38</cx:pt>
          <cx:pt idx="16359">65</cx:pt>
          <cx:pt idx="16360">65</cx:pt>
          <cx:pt idx="16361">51</cx:pt>
          <cx:pt idx="16362">25</cx:pt>
          <cx:pt idx="16363">60</cx:pt>
          <cx:pt idx="16364">63</cx:pt>
          <cx:pt idx="16365">53</cx:pt>
          <cx:pt idx="16366">68</cx:pt>
          <cx:pt idx="16367">27</cx:pt>
          <cx:pt idx="16368">52</cx:pt>
          <cx:pt idx="16369">54</cx:pt>
          <cx:pt idx="16370">28</cx:pt>
          <cx:pt idx="16371">38</cx:pt>
          <cx:pt idx="16372">49</cx:pt>
          <cx:pt idx="16373">70</cx:pt>
          <cx:pt idx="16374">57</cx:pt>
          <cx:pt idx="16375">64</cx:pt>
          <cx:pt idx="16376">57</cx:pt>
          <cx:pt idx="16377">69</cx:pt>
          <cx:pt idx="16378">56</cx:pt>
          <cx:pt idx="16379">32</cx:pt>
          <cx:pt idx="16380">65</cx:pt>
          <cx:pt idx="16381">55</cx:pt>
          <cx:pt idx="16382">25</cx:pt>
          <cx:pt idx="16383">50</cx:pt>
          <cx:pt idx="16384">55</cx:pt>
          <cx:pt idx="16385">56</cx:pt>
          <cx:pt idx="16386">58</cx:pt>
          <cx:pt idx="16387">55</cx:pt>
          <cx:pt idx="16388">39</cx:pt>
          <cx:pt idx="16389">18</cx:pt>
          <cx:pt idx="16390">57</cx:pt>
          <cx:pt idx="16391">56</cx:pt>
          <cx:pt idx="16392">30</cx:pt>
          <cx:pt idx="16393">48</cx:pt>
          <cx:pt idx="16394">30</cx:pt>
          <cx:pt idx="16395">55</cx:pt>
          <cx:pt idx="16396">48</cx:pt>
          <cx:pt idx="16397">64</cx:pt>
          <cx:pt idx="16398">14</cx:pt>
          <cx:pt idx="16399">54</cx:pt>
          <cx:pt idx="16400">74</cx:pt>
          <cx:pt idx="16401">47</cx:pt>
          <cx:pt idx="16402">49</cx:pt>
          <cx:pt idx="16403">70</cx:pt>
          <cx:pt idx="16404">57</cx:pt>
          <cx:pt idx="16405">61</cx:pt>
          <cx:pt idx="16406">71</cx:pt>
          <cx:pt idx="16407">50</cx:pt>
          <cx:pt idx="16408">52</cx:pt>
          <cx:pt idx="16409">53</cx:pt>
          <cx:pt idx="16410">65</cx:pt>
          <cx:pt idx="16411">59</cx:pt>
          <cx:pt idx="16412">21</cx:pt>
          <cx:pt idx="16413">40</cx:pt>
          <cx:pt idx="16414">53</cx:pt>
          <cx:pt idx="16415">68</cx:pt>
          <cx:pt idx="16416">67</cx:pt>
          <cx:pt idx="16417">59</cx:pt>
          <cx:pt idx="16418">55</cx:pt>
          <cx:pt idx="16419">32</cx:pt>
          <cx:pt idx="16420">75</cx:pt>
          <cx:pt idx="16421">58</cx:pt>
          <cx:pt idx="16422">70</cx:pt>
          <cx:pt idx="16423">63</cx:pt>
          <cx:pt idx="16424">58</cx:pt>
          <cx:pt idx="16425">65</cx:pt>
          <cx:pt idx="16426">77</cx:pt>
          <cx:pt idx="16427">63</cx:pt>
          <cx:pt idx="16428">58</cx:pt>
          <cx:pt idx="16429">65</cx:pt>
          <cx:pt idx="16430">53</cx:pt>
          <cx:pt idx="16431">64</cx:pt>
          <cx:pt idx="16432">55</cx:pt>
          <cx:pt idx="16433">52</cx:pt>
          <cx:pt idx="16434">62</cx:pt>
          <cx:pt idx="16435">60</cx:pt>
          <cx:pt idx="16436">55</cx:pt>
          <cx:pt idx="16437">57</cx:pt>
          <cx:pt idx="16438">55</cx:pt>
          <cx:pt idx="16439">57</cx:pt>
          <cx:pt idx="16440">33</cx:pt>
          <cx:pt idx="16441">23</cx:pt>
          <cx:pt idx="16442">43</cx:pt>
          <cx:pt idx="16443">62</cx:pt>
          <cx:pt idx="16444">49</cx:pt>
          <cx:pt idx="16445">68</cx:pt>
          <cx:pt idx="16446">73</cx:pt>
          <cx:pt idx="16447">66</cx:pt>
          <cx:pt idx="16448">61</cx:pt>
          <cx:pt idx="16449">52</cx:pt>
          <cx:pt idx="16450">63</cx:pt>
          <cx:pt idx="16451">71</cx:pt>
          <cx:pt idx="16452">35</cx:pt>
          <cx:pt idx="16453">35</cx:pt>
          <cx:pt idx="16454">53</cx:pt>
          <cx:pt idx="16455">54</cx:pt>
          <cx:pt idx="16456">42</cx:pt>
          <cx:pt idx="16457">59</cx:pt>
          <cx:pt idx="16458">64</cx:pt>
          <cx:pt idx="16459">66</cx:pt>
          <cx:pt idx="16460">86</cx:pt>
          <cx:pt idx="16461">28</cx:pt>
          <cx:pt idx="16462">42</cx:pt>
          <cx:pt idx="16463">53</cx:pt>
          <cx:pt idx="16464">30</cx:pt>
          <cx:pt idx="16465">63</cx:pt>
          <cx:pt idx="16466">66</cx:pt>
          <cx:pt idx="16467">26</cx:pt>
          <cx:pt idx="16468">21</cx:pt>
          <cx:pt idx="16469">60</cx:pt>
          <cx:pt idx="16470">59</cx:pt>
          <cx:pt idx="16471">24</cx:pt>
          <cx:pt idx="16472">64</cx:pt>
          <cx:pt idx="16473">68</cx:pt>
          <cx:pt idx="16474">66</cx:pt>
          <cx:pt idx="16475">57</cx:pt>
          <cx:pt idx="16476">52</cx:pt>
          <cx:pt idx="16477">75</cx:pt>
          <cx:pt idx="16478">26</cx:pt>
          <cx:pt idx="16479">55</cx:pt>
          <cx:pt idx="16480">57</cx:pt>
          <cx:pt idx="16481">58</cx:pt>
          <cx:pt idx="16482">63</cx:pt>
          <cx:pt idx="16483">62</cx:pt>
          <cx:pt idx="16484">52</cx:pt>
          <cx:pt idx="16485">28</cx:pt>
          <cx:pt idx="16486">29</cx:pt>
          <cx:pt idx="16487">64</cx:pt>
          <cx:pt idx="16488">57</cx:pt>
          <cx:pt idx="16489">73</cx:pt>
          <cx:pt idx="16490">71</cx:pt>
          <cx:pt idx="16491">63</cx:pt>
          <cx:pt idx="16492">53</cx:pt>
          <cx:pt idx="16493">63</cx:pt>
          <cx:pt idx="16494">51</cx:pt>
          <cx:pt idx="16495">65</cx:pt>
          <cx:pt idx="16496">47</cx:pt>
          <cx:pt idx="16497">64</cx:pt>
          <cx:pt idx="16498">39</cx:pt>
          <cx:pt idx="16499">65</cx:pt>
          <cx:pt idx="16500">61</cx:pt>
          <cx:pt idx="16501">54</cx:pt>
          <cx:pt idx="16502">51</cx:pt>
          <cx:pt idx="16503">45</cx:pt>
          <cx:pt idx="16504">49</cx:pt>
          <cx:pt idx="16505">24</cx:pt>
          <cx:pt idx="16506">59</cx:pt>
          <cx:pt idx="16507">62</cx:pt>
          <cx:pt idx="16508">64</cx:pt>
          <cx:pt idx="16509">70</cx:pt>
          <cx:pt idx="16510">53</cx:pt>
          <cx:pt idx="16511">55</cx:pt>
          <cx:pt idx="16512">53</cx:pt>
          <cx:pt idx="16513">23</cx:pt>
          <cx:pt idx="16514">73</cx:pt>
          <cx:pt idx="16515">61</cx:pt>
          <cx:pt idx="16516">59</cx:pt>
          <cx:pt idx="16517">68</cx:pt>
          <cx:pt idx="16518">55</cx:pt>
          <cx:pt idx="16519">29</cx:pt>
          <cx:pt idx="16520">62</cx:pt>
          <cx:pt idx="16521">73</cx:pt>
          <cx:pt idx="16522">60</cx:pt>
          <cx:pt idx="16523">60</cx:pt>
          <cx:pt idx="16524">17</cx:pt>
          <cx:pt idx="16525">28</cx:pt>
          <cx:pt idx="16526">77</cx:pt>
          <cx:pt idx="16527">55</cx:pt>
          <cx:pt idx="16528">68</cx:pt>
          <cx:pt idx="16529">76</cx:pt>
          <cx:pt idx="16530">41</cx:pt>
          <cx:pt idx="16531">34</cx:pt>
          <cx:pt idx="16532">63</cx:pt>
          <cx:pt idx="16533">64</cx:pt>
          <cx:pt idx="16534">45</cx:pt>
          <cx:pt idx="16535">61</cx:pt>
          <cx:pt idx="16536">62</cx:pt>
          <cx:pt idx="16537">38</cx:pt>
          <cx:pt idx="16538">68</cx:pt>
          <cx:pt idx="16539">60</cx:pt>
          <cx:pt idx="16540">57</cx:pt>
          <cx:pt idx="16541">54</cx:pt>
          <cx:pt idx="16542">55</cx:pt>
          <cx:pt idx="16543">28</cx:pt>
          <cx:pt idx="16544">57</cx:pt>
          <cx:pt idx="16545">62</cx:pt>
          <cx:pt idx="16546">61</cx:pt>
          <cx:pt idx="16547">68</cx:pt>
          <cx:pt idx="16548">34</cx:pt>
          <cx:pt idx="16549">70</cx:pt>
          <cx:pt idx="16550">25</cx:pt>
          <cx:pt idx="16551">63</cx:pt>
          <cx:pt idx="16552">59</cx:pt>
          <cx:pt idx="16553">42</cx:pt>
          <cx:pt idx="16554">34</cx:pt>
          <cx:pt idx="16555">83</cx:pt>
          <cx:pt idx="16556">51</cx:pt>
          <cx:pt idx="16557">53</cx:pt>
          <cx:pt idx="16558">48</cx:pt>
          <cx:pt idx="16559">65</cx:pt>
          <cx:pt idx="16560">52</cx:pt>
          <cx:pt idx="16561">57</cx:pt>
          <cx:pt idx="16562">22</cx:pt>
          <cx:pt idx="16563">41</cx:pt>
          <cx:pt idx="16564">66</cx:pt>
          <cx:pt idx="16565">63</cx:pt>
          <cx:pt idx="16566">60</cx:pt>
          <cx:pt idx="16567">54</cx:pt>
          <cx:pt idx="16568">41</cx:pt>
          <cx:pt idx="16569">67</cx:pt>
          <cx:pt idx="16570">62</cx:pt>
          <cx:pt idx="16571">38</cx:pt>
          <cx:pt idx="16572">54</cx:pt>
          <cx:pt idx="16573">70</cx:pt>
          <cx:pt idx="16574">56</cx:pt>
          <cx:pt idx="16575">54</cx:pt>
          <cx:pt idx="16576">51</cx:pt>
          <cx:pt idx="16577">67</cx:pt>
          <cx:pt idx="16578">40</cx:pt>
          <cx:pt idx="16579">56</cx:pt>
          <cx:pt idx="16580">46</cx:pt>
          <cx:pt idx="16581">57</cx:pt>
          <cx:pt idx="16582">63</cx:pt>
          <cx:pt idx="16583">65</cx:pt>
          <cx:pt idx="16584">45</cx:pt>
          <cx:pt idx="16585">59</cx:pt>
          <cx:pt idx="16586">66</cx:pt>
          <cx:pt idx="16587">69</cx:pt>
          <cx:pt idx="16588">60</cx:pt>
          <cx:pt idx="16589">76</cx:pt>
          <cx:pt idx="16590">67</cx:pt>
          <cx:pt idx="16591">84</cx:pt>
          <cx:pt idx="16592">49</cx:pt>
          <cx:pt idx="16593">47</cx:pt>
          <cx:pt idx="16594">54</cx:pt>
          <cx:pt idx="16595">51</cx:pt>
          <cx:pt idx="16596">61</cx:pt>
          <cx:pt idx="16597">70</cx:pt>
          <cx:pt idx="16598">59</cx:pt>
          <cx:pt idx="16599">34</cx:pt>
          <cx:pt idx="16600">26</cx:pt>
          <cx:pt idx="16601">56</cx:pt>
          <cx:pt idx="16602">64</cx:pt>
          <cx:pt idx="16603">60</cx:pt>
          <cx:pt idx="16604">21</cx:pt>
          <cx:pt idx="16605">45</cx:pt>
          <cx:pt idx="16606">64</cx:pt>
          <cx:pt idx="16607">36</cx:pt>
          <cx:pt idx="16608">56</cx:pt>
          <cx:pt idx="16609">61</cx:pt>
          <cx:pt idx="16610">59</cx:pt>
          <cx:pt idx="16611">50</cx:pt>
          <cx:pt idx="16612">56</cx:pt>
          <cx:pt idx="16613">63</cx:pt>
          <cx:pt idx="16614">57</cx:pt>
          <cx:pt idx="16615">53</cx:pt>
          <cx:pt idx="16616">24</cx:pt>
          <cx:pt idx="16617">63</cx:pt>
          <cx:pt idx="16618">60</cx:pt>
          <cx:pt idx="16619">67</cx:pt>
          <cx:pt idx="16620">55</cx:pt>
          <cx:pt idx="16621">48</cx:pt>
          <cx:pt idx="16622">52</cx:pt>
          <cx:pt idx="16623">33</cx:pt>
          <cx:pt idx="16624">60</cx:pt>
          <cx:pt idx="16625">35</cx:pt>
          <cx:pt idx="16626">25</cx:pt>
          <cx:pt idx="16627">23</cx:pt>
          <cx:pt idx="16628">37</cx:pt>
          <cx:pt idx="16629">61</cx:pt>
          <cx:pt idx="16630">63</cx:pt>
          <cx:pt idx="16631">66</cx:pt>
          <cx:pt idx="16632">49</cx:pt>
          <cx:pt idx="16633">73</cx:pt>
          <cx:pt idx="16634">58</cx:pt>
          <cx:pt idx="16635">34</cx:pt>
          <cx:pt idx="16636">58</cx:pt>
          <cx:pt idx="16637">24</cx:pt>
          <cx:pt idx="16638">57</cx:pt>
          <cx:pt idx="16639">55</cx:pt>
          <cx:pt idx="16640">62</cx:pt>
          <cx:pt idx="16641">46</cx:pt>
          <cx:pt idx="16642">58</cx:pt>
          <cx:pt idx="16643">63</cx:pt>
          <cx:pt idx="16644">65</cx:pt>
          <cx:pt idx="16645">59</cx:pt>
          <cx:pt idx="16646">67</cx:pt>
          <cx:pt idx="16647">24</cx:pt>
          <cx:pt idx="16648">33</cx:pt>
          <cx:pt idx="16649">44</cx:pt>
          <cx:pt idx="16650">33</cx:pt>
          <cx:pt idx="16651">44</cx:pt>
          <cx:pt idx="16652">60</cx:pt>
          <cx:pt idx="16653">28</cx:pt>
          <cx:pt idx="16654">37</cx:pt>
          <cx:pt idx="16655">58</cx:pt>
          <cx:pt idx="16656">68</cx:pt>
          <cx:pt idx="16657">71</cx:pt>
          <cx:pt idx="16658">32</cx:pt>
          <cx:pt idx="16659">54</cx:pt>
          <cx:pt idx="16660">27</cx:pt>
          <cx:pt idx="16661">21</cx:pt>
          <cx:pt idx="16662">38</cx:pt>
          <cx:pt idx="16663">62</cx:pt>
          <cx:pt idx="16664">19</cx:pt>
          <cx:pt idx="16665">39</cx:pt>
          <cx:pt idx="16666">40</cx:pt>
          <cx:pt idx="16667">80</cx:pt>
          <cx:pt idx="16668">66</cx:pt>
          <cx:pt idx="16669">53</cx:pt>
          <cx:pt idx="16670">62</cx:pt>
          <cx:pt idx="16671">59</cx:pt>
          <cx:pt idx="16672">49</cx:pt>
          <cx:pt idx="16673">65</cx:pt>
          <cx:pt idx="16674">43</cx:pt>
          <cx:pt idx="16675">88</cx:pt>
          <cx:pt idx="16676">34</cx:pt>
          <cx:pt idx="16677">34</cx:pt>
          <cx:pt idx="16678">16</cx:pt>
          <cx:pt idx="16679">58</cx:pt>
          <cx:pt idx="16680">21</cx:pt>
          <cx:pt idx="16681">50</cx:pt>
          <cx:pt idx="16682">59</cx:pt>
          <cx:pt idx="16683">34</cx:pt>
          <cx:pt idx="16684">65</cx:pt>
          <cx:pt idx="16685">50</cx:pt>
          <cx:pt idx="16686">50</cx:pt>
          <cx:pt idx="16687">27</cx:pt>
          <cx:pt idx="16688">70</cx:pt>
          <cx:pt idx="16689">67</cx:pt>
          <cx:pt idx="16690">47</cx:pt>
          <cx:pt idx="16691">55</cx:pt>
          <cx:pt idx="16692">59</cx:pt>
          <cx:pt idx="16693">63</cx:pt>
          <cx:pt idx="16694">18</cx:pt>
          <cx:pt idx="16695">56</cx:pt>
          <cx:pt idx="16696">64</cx:pt>
          <cx:pt idx="16697">57</cx:pt>
          <cx:pt idx="16698">55</cx:pt>
          <cx:pt idx="16699">34</cx:pt>
          <cx:pt idx="16700">63</cx:pt>
          <cx:pt idx="16701">42</cx:pt>
          <cx:pt idx="16702">24</cx:pt>
          <cx:pt idx="16703">41</cx:pt>
          <cx:pt idx="16704">72</cx:pt>
          <cx:pt idx="16705">35</cx:pt>
          <cx:pt idx="16706">54</cx:pt>
          <cx:pt idx="16707">62</cx:pt>
          <cx:pt idx="16708">60</cx:pt>
          <cx:pt idx="16709">63</cx:pt>
          <cx:pt idx="16710">61</cx:pt>
          <cx:pt idx="16711">60</cx:pt>
          <cx:pt idx="16712">58</cx:pt>
          <cx:pt idx="16713">52</cx:pt>
          <cx:pt idx="16714">39</cx:pt>
          <cx:pt idx="16715">55</cx:pt>
          <cx:pt idx="16716">61</cx:pt>
          <cx:pt idx="16717">61</cx:pt>
          <cx:pt idx="16718">24</cx:pt>
          <cx:pt idx="16719">66</cx:pt>
          <cx:pt idx="16720">56</cx:pt>
          <cx:pt idx="16721">54</cx:pt>
          <cx:pt idx="16722">16</cx:pt>
          <cx:pt idx="16723">57</cx:pt>
          <cx:pt idx="16724">49</cx:pt>
          <cx:pt idx="16725">68</cx:pt>
          <cx:pt idx="16726">56</cx:pt>
          <cx:pt idx="16727">50</cx:pt>
          <cx:pt idx="16728">38</cx:pt>
          <cx:pt idx="16729">59</cx:pt>
          <cx:pt idx="16730">36</cx:pt>
          <cx:pt idx="16731">62</cx:pt>
          <cx:pt idx="16732">67</cx:pt>
          <cx:pt idx="16733">28</cx:pt>
          <cx:pt idx="16734">67</cx:pt>
          <cx:pt idx="16735">59</cx:pt>
          <cx:pt idx="16736">63</cx:pt>
          <cx:pt idx="16737">19</cx:pt>
          <cx:pt idx="16738">59</cx:pt>
          <cx:pt idx="16739">59</cx:pt>
          <cx:pt idx="16740">42</cx:pt>
          <cx:pt idx="16741">54</cx:pt>
          <cx:pt idx="16742">60</cx:pt>
          <cx:pt idx="16743">59</cx:pt>
          <cx:pt idx="16744">54</cx:pt>
          <cx:pt idx="16745">65</cx:pt>
          <cx:pt idx="16746">60</cx:pt>
          <cx:pt idx="16747">53</cx:pt>
          <cx:pt idx="16748">49</cx:pt>
          <cx:pt idx="16749">57</cx:pt>
          <cx:pt idx="16750">33</cx:pt>
          <cx:pt idx="16751">17</cx:pt>
          <cx:pt idx="16752">24</cx:pt>
          <cx:pt idx="16753">26</cx:pt>
          <cx:pt idx="16754">67</cx:pt>
          <cx:pt idx="16755">64</cx:pt>
          <cx:pt idx="16756">59</cx:pt>
          <cx:pt idx="16757">47</cx:pt>
          <cx:pt idx="16758">56</cx:pt>
          <cx:pt idx="16759">63</cx:pt>
          <cx:pt idx="16760">58</cx:pt>
          <cx:pt idx="16761">62</cx:pt>
          <cx:pt idx="16762">31</cx:pt>
          <cx:pt idx="16763">64</cx:pt>
          <cx:pt idx="16764">57</cx:pt>
          <cx:pt idx="16765">39</cx:pt>
          <cx:pt idx="16766">68</cx:pt>
          <cx:pt idx="16767">46</cx:pt>
          <cx:pt idx="16768">21</cx:pt>
          <cx:pt idx="16769">48</cx:pt>
          <cx:pt idx="16770">46</cx:pt>
          <cx:pt idx="16771">63</cx:pt>
          <cx:pt idx="16772">55</cx:pt>
          <cx:pt idx="16773">65</cx:pt>
          <cx:pt idx="16774">55</cx:pt>
          <cx:pt idx="16775">60</cx:pt>
          <cx:pt idx="16776">62</cx:pt>
          <cx:pt idx="16777">54</cx:pt>
          <cx:pt idx="16778">60</cx:pt>
          <cx:pt idx="16779">63</cx:pt>
          <cx:pt idx="16780">27</cx:pt>
          <cx:pt idx="16781">44</cx:pt>
          <cx:pt idx="16782">34</cx:pt>
          <cx:pt idx="16783">64</cx:pt>
          <cx:pt idx="16784">64</cx:pt>
          <cx:pt idx="16785">49</cx:pt>
          <cx:pt idx="16786">45</cx:pt>
          <cx:pt idx="16787">29</cx:pt>
          <cx:pt idx="16788">63</cx:pt>
          <cx:pt idx="16789">60</cx:pt>
          <cx:pt idx="16790">27</cx:pt>
          <cx:pt idx="16791">57</cx:pt>
          <cx:pt idx="16792">59</cx:pt>
          <cx:pt idx="16793">66</cx:pt>
          <cx:pt idx="16794">58</cx:pt>
          <cx:pt idx="16795">59</cx:pt>
          <cx:pt idx="16796">59</cx:pt>
          <cx:pt idx="16797">56</cx:pt>
          <cx:pt idx="16798">64</cx:pt>
          <cx:pt idx="16799">35</cx:pt>
          <cx:pt idx="16800">62</cx:pt>
          <cx:pt idx="16801">58</cx:pt>
          <cx:pt idx="16802">44</cx:pt>
          <cx:pt idx="16803">57</cx:pt>
          <cx:pt idx="16804">46</cx:pt>
          <cx:pt idx="16805">20</cx:pt>
          <cx:pt idx="16806">63</cx:pt>
          <cx:pt idx="16807">71</cx:pt>
          <cx:pt idx="16808">72</cx:pt>
          <cx:pt idx="16809">62</cx:pt>
          <cx:pt idx="16810">57</cx:pt>
          <cx:pt idx="16811">18</cx:pt>
          <cx:pt idx="16812">27</cx:pt>
          <cx:pt idx="16813">40</cx:pt>
          <cx:pt idx="16814">28</cx:pt>
          <cx:pt idx="16815">58</cx:pt>
          <cx:pt idx="16816">27</cx:pt>
          <cx:pt idx="16817">80</cx:pt>
          <cx:pt idx="16818">55</cx:pt>
          <cx:pt idx="16819">60</cx:pt>
          <cx:pt idx="16820">52</cx:pt>
          <cx:pt idx="16821">63</cx:pt>
          <cx:pt idx="16822">30</cx:pt>
          <cx:pt idx="16823">51</cx:pt>
          <cx:pt idx="16824">30</cx:pt>
          <cx:pt idx="16825">64</cx:pt>
          <cx:pt idx="16826">57</cx:pt>
          <cx:pt idx="16827">83</cx:pt>
          <cx:pt idx="16828">59</cx:pt>
          <cx:pt idx="16829">60</cx:pt>
          <cx:pt idx="16830">33</cx:pt>
          <cx:pt idx="16831">56</cx:pt>
          <cx:pt idx="16832">57</cx:pt>
          <cx:pt idx="16833">63</cx:pt>
          <cx:pt idx="16834">60</cx:pt>
          <cx:pt idx="16835">55</cx:pt>
          <cx:pt idx="16836">18</cx:pt>
          <cx:pt idx="16837">61</cx:pt>
          <cx:pt idx="16838">53</cx:pt>
          <cx:pt idx="16839">50</cx:pt>
          <cx:pt idx="16840">36</cx:pt>
          <cx:pt idx="16841">53</cx:pt>
          <cx:pt idx="16842">69</cx:pt>
          <cx:pt idx="16843">63</cx:pt>
          <cx:pt idx="16844">66</cx:pt>
          <cx:pt idx="16845">44</cx:pt>
          <cx:pt idx="16846">56</cx:pt>
          <cx:pt idx="16847">60</cx:pt>
          <cx:pt idx="16848">72</cx:pt>
          <cx:pt idx="16849">62</cx:pt>
          <cx:pt idx="16850">45</cx:pt>
          <cx:pt idx="16851">71</cx:pt>
          <cx:pt idx="16852">25</cx:pt>
          <cx:pt idx="16853">46</cx:pt>
          <cx:pt idx="16854">68</cx:pt>
          <cx:pt idx="16855">68</cx:pt>
          <cx:pt idx="16856">55</cx:pt>
          <cx:pt idx="16857">61</cx:pt>
          <cx:pt idx="16858">60</cx:pt>
          <cx:pt idx="16859">62</cx:pt>
          <cx:pt idx="16860">50</cx:pt>
          <cx:pt idx="16861">42</cx:pt>
          <cx:pt idx="16862">51</cx:pt>
          <cx:pt idx="16863">60</cx:pt>
          <cx:pt idx="16864">65</cx:pt>
          <cx:pt idx="16865">50</cx:pt>
          <cx:pt idx="16866">64</cx:pt>
          <cx:pt idx="16867">61</cx:pt>
          <cx:pt idx="16868">51</cx:pt>
          <cx:pt idx="16869">70</cx:pt>
          <cx:pt idx="16870">59</cx:pt>
          <cx:pt idx="16871">76</cx:pt>
          <cx:pt idx="16872">53</cx:pt>
          <cx:pt idx="16873">54</cx:pt>
          <cx:pt idx="16874">35</cx:pt>
          <cx:pt idx="16875">57</cx:pt>
          <cx:pt idx="16876">58</cx:pt>
          <cx:pt idx="16877">61</cx:pt>
          <cx:pt idx="16878">69</cx:pt>
          <cx:pt idx="16879">44</cx:pt>
          <cx:pt idx="16880">51</cx:pt>
          <cx:pt idx="16881">47</cx:pt>
          <cx:pt idx="16882">67</cx:pt>
          <cx:pt idx="16883">61</cx:pt>
          <cx:pt idx="16884">77</cx:pt>
          <cx:pt idx="16885">51</cx:pt>
          <cx:pt idx="16886">63</cx:pt>
          <cx:pt idx="16887">51</cx:pt>
          <cx:pt idx="16888">43</cx:pt>
          <cx:pt idx="16889">57</cx:pt>
          <cx:pt idx="16890">56</cx:pt>
          <cx:pt idx="16891">64</cx:pt>
          <cx:pt idx="16892">59</cx:pt>
          <cx:pt idx="16893">31</cx:pt>
          <cx:pt idx="16894">60</cx:pt>
          <cx:pt idx="16895">63</cx:pt>
          <cx:pt idx="16896">24</cx:pt>
          <cx:pt idx="16897">54</cx:pt>
          <cx:pt idx="16898">57</cx:pt>
          <cx:pt idx="16899">26</cx:pt>
          <cx:pt idx="16900">55</cx:pt>
          <cx:pt idx="16901">60</cx:pt>
          <cx:pt idx="16902">31</cx:pt>
          <cx:pt idx="16903">65</cx:pt>
          <cx:pt idx="16904">65</cx:pt>
          <cx:pt idx="16905">52</cx:pt>
          <cx:pt idx="16906">74</cx:pt>
          <cx:pt idx="16907">60</cx:pt>
          <cx:pt idx="16908">25</cx:pt>
          <cx:pt idx="16909">77</cx:pt>
          <cx:pt idx="16910">46</cx:pt>
          <cx:pt idx="16911">67</cx:pt>
          <cx:pt idx="16912">58</cx:pt>
          <cx:pt idx="16913">58</cx:pt>
          <cx:pt idx="16914">21</cx:pt>
          <cx:pt idx="16915">49</cx:pt>
          <cx:pt idx="16916">49</cx:pt>
          <cx:pt idx="16917">65</cx:pt>
          <cx:pt idx="16918">18</cx:pt>
          <cx:pt idx="16919">86</cx:pt>
          <cx:pt idx="16920">59</cx:pt>
          <cx:pt idx="16921">33</cx:pt>
          <cx:pt idx="16922">62</cx:pt>
          <cx:pt idx="16923">48</cx:pt>
          <cx:pt idx="16924">34</cx:pt>
          <cx:pt idx="16925">66</cx:pt>
          <cx:pt idx="16926">68</cx:pt>
          <cx:pt idx="16927">54</cx:pt>
          <cx:pt idx="16928">55</cx:pt>
          <cx:pt idx="16929">25</cx:pt>
          <cx:pt idx="16930">64</cx:pt>
          <cx:pt idx="16931">61</cx:pt>
          <cx:pt idx="16932">70</cx:pt>
          <cx:pt idx="16933">36</cx:pt>
          <cx:pt idx="16934">63</cx:pt>
          <cx:pt idx="16935">41</cx:pt>
          <cx:pt idx="16936">49</cx:pt>
          <cx:pt idx="16937">51</cx:pt>
          <cx:pt idx="16938">37</cx:pt>
          <cx:pt idx="16939">19</cx:pt>
          <cx:pt idx="16940">53</cx:pt>
          <cx:pt idx="16941">34</cx:pt>
          <cx:pt idx="16942">54</cx:pt>
          <cx:pt idx="16943">71</cx:pt>
          <cx:pt idx="16944">61</cx:pt>
          <cx:pt idx="16945">55</cx:pt>
          <cx:pt idx="16946">71</cx:pt>
          <cx:pt idx="16947">33</cx:pt>
          <cx:pt idx="16948">36</cx:pt>
          <cx:pt idx="16949">51</cx:pt>
          <cx:pt idx="16950">65</cx:pt>
          <cx:pt idx="16951">22</cx:pt>
          <cx:pt idx="16952">58</cx:pt>
          <cx:pt idx="16953">68</cx:pt>
          <cx:pt idx="16954">61</cx:pt>
          <cx:pt idx="16955">50</cx:pt>
          <cx:pt idx="16956">35</cx:pt>
          <cx:pt idx="16957">36</cx:pt>
          <cx:pt idx="16958">27</cx:pt>
          <cx:pt idx="16959">65</cx:pt>
          <cx:pt idx="16960">40</cx:pt>
          <cx:pt idx="16961">41</cx:pt>
          <cx:pt idx="16962">58</cx:pt>
          <cx:pt idx="16963">53</cx:pt>
          <cx:pt idx="16964">52</cx:pt>
          <cx:pt idx="16965">47</cx:pt>
          <cx:pt idx="16966">54</cx:pt>
          <cx:pt idx="16967">60</cx:pt>
          <cx:pt idx="16968">46</cx:pt>
          <cx:pt idx="16969">55</cx:pt>
          <cx:pt idx="16970">21</cx:pt>
          <cx:pt idx="16971">53</cx:pt>
          <cx:pt idx="16972">65</cx:pt>
          <cx:pt idx="16973">62</cx:pt>
          <cx:pt idx="16974">35</cx:pt>
          <cx:pt idx="16975">53</cx:pt>
          <cx:pt idx="16976">60</cx:pt>
          <cx:pt idx="16977">64</cx:pt>
          <cx:pt idx="16978">54</cx:pt>
          <cx:pt idx="16979">48</cx:pt>
          <cx:pt idx="16980">25</cx:pt>
          <cx:pt idx="16981">87</cx:pt>
          <cx:pt idx="16982">63</cx:pt>
          <cx:pt idx="16983">54</cx:pt>
          <cx:pt idx="16984">32</cx:pt>
          <cx:pt idx="16985">54</cx:pt>
          <cx:pt idx="16986">53</cx:pt>
          <cx:pt idx="16987">50</cx:pt>
          <cx:pt idx="16988">56</cx:pt>
          <cx:pt idx="16989">33</cx:pt>
          <cx:pt idx="16990">19</cx:pt>
          <cx:pt idx="16991">27</cx:pt>
          <cx:pt idx="16992">58</cx:pt>
          <cx:pt idx="16993">53</cx:pt>
          <cx:pt idx="16994">72</cx:pt>
          <cx:pt idx="16995">62</cx:pt>
          <cx:pt idx="16996">62</cx:pt>
          <cx:pt idx="16997">30</cx:pt>
          <cx:pt idx="16998">55</cx:pt>
          <cx:pt idx="16999">61</cx:pt>
          <cx:pt idx="17000">37</cx:pt>
          <cx:pt idx="17001">31</cx:pt>
          <cx:pt idx="17002">93</cx:pt>
          <cx:pt idx="17003">83</cx:pt>
          <cx:pt idx="17004">54</cx:pt>
          <cx:pt idx="17005">30</cx:pt>
          <cx:pt idx="17006">66</cx:pt>
          <cx:pt idx="17007">61</cx:pt>
          <cx:pt idx="17008">54</cx:pt>
          <cx:pt idx="17009">54</cx:pt>
          <cx:pt idx="17010">51</cx:pt>
          <cx:pt idx="17011">58</cx:pt>
          <cx:pt idx="17012">46</cx:pt>
          <cx:pt idx="17013">62</cx:pt>
          <cx:pt idx="17014">26</cx:pt>
          <cx:pt idx="17015">53</cx:pt>
          <cx:pt idx="17016">34</cx:pt>
          <cx:pt idx="17017">54</cx:pt>
          <cx:pt idx="17018">64</cx:pt>
          <cx:pt idx="17019">53</cx:pt>
          <cx:pt idx="17020">66</cx:pt>
          <cx:pt idx="17021">68</cx:pt>
          <cx:pt idx="17022">62</cx:pt>
          <cx:pt idx="17023">49</cx:pt>
          <cx:pt idx="17024">60</cx:pt>
          <cx:pt idx="17025">60</cx:pt>
          <cx:pt idx="17026">25</cx:pt>
          <cx:pt idx="17027">63</cx:pt>
          <cx:pt idx="17028">27</cx:pt>
          <cx:pt idx="17029">21</cx:pt>
          <cx:pt idx="17030">41</cx:pt>
          <cx:pt idx="17031">60</cx:pt>
          <cx:pt idx="17032">61</cx:pt>
          <cx:pt idx="17033">53</cx:pt>
          <cx:pt idx="17034">60</cx:pt>
          <cx:pt idx="17035">21</cx:pt>
          <cx:pt idx="17036">62</cx:pt>
          <cx:pt idx="17037">53</cx:pt>
          <cx:pt idx="17038">56</cx:pt>
          <cx:pt idx="17039">68</cx:pt>
          <cx:pt idx="17040">50</cx:pt>
          <cx:pt idx="17041">47</cx:pt>
          <cx:pt idx="17042">49</cx:pt>
          <cx:pt idx="17043">26</cx:pt>
          <cx:pt idx="17044">61</cx:pt>
          <cx:pt idx="17045">59</cx:pt>
          <cx:pt idx="17046">56</cx:pt>
          <cx:pt idx="17047">38</cx:pt>
          <cx:pt idx="17048">59</cx:pt>
          <cx:pt idx="17049">20</cx:pt>
          <cx:pt idx="17050">67</cx:pt>
          <cx:pt idx="17051">42</cx:pt>
          <cx:pt idx="17052">42</cx:pt>
          <cx:pt idx="17053">24</cx:pt>
          <cx:pt idx="17054">21</cx:pt>
          <cx:pt idx="17055">60</cx:pt>
          <cx:pt idx="17056">27</cx:pt>
          <cx:pt idx="17057">60</cx:pt>
          <cx:pt idx="17058">21</cx:pt>
          <cx:pt idx="17059">36</cx:pt>
          <cx:pt idx="17060">19</cx:pt>
          <cx:pt idx="17061">47</cx:pt>
          <cx:pt idx="17062">36</cx:pt>
          <cx:pt idx="17063">59</cx:pt>
          <cx:pt idx="17064">61</cx:pt>
          <cx:pt idx="17065">64</cx:pt>
          <cx:pt idx="17066">54</cx:pt>
          <cx:pt idx="17067">61</cx:pt>
          <cx:pt idx="17068">54</cx:pt>
          <cx:pt idx="17069">59</cx:pt>
          <cx:pt idx="17070">55</cx:pt>
          <cx:pt idx="17071">16</cx:pt>
          <cx:pt idx="17072">22</cx:pt>
          <cx:pt idx="17073">27</cx:pt>
          <cx:pt idx="17074">57</cx:pt>
          <cx:pt idx="17075">63</cx:pt>
          <cx:pt idx="17076">60</cx:pt>
          <cx:pt idx="17077">67</cx:pt>
          <cx:pt idx="17078">35</cx:pt>
          <cx:pt idx="17079">53</cx:pt>
          <cx:pt idx="17080">68</cx:pt>
          <cx:pt idx="17081">63</cx:pt>
          <cx:pt idx="17082">56</cx:pt>
          <cx:pt idx="17083">63</cx:pt>
          <cx:pt idx="17084">64</cx:pt>
          <cx:pt idx="17085">52</cx:pt>
          <cx:pt idx="17086">64</cx:pt>
          <cx:pt idx="17087">59</cx:pt>
          <cx:pt idx="17088">38</cx:pt>
          <cx:pt idx="17089">59</cx:pt>
          <cx:pt idx="17090">57</cx:pt>
          <cx:pt idx="17091">59</cx:pt>
          <cx:pt idx="17092">27</cx:pt>
          <cx:pt idx="17093">64</cx:pt>
          <cx:pt idx="17094">57</cx:pt>
          <cx:pt idx="17095">44</cx:pt>
          <cx:pt idx="17096">64</cx:pt>
          <cx:pt idx="17097">42</cx:pt>
          <cx:pt idx="17098">62</cx:pt>
          <cx:pt idx="17099">24</cx:pt>
          <cx:pt idx="17100">23</cx:pt>
          <cx:pt idx="17101">49</cx:pt>
          <cx:pt idx="17102">56</cx:pt>
          <cx:pt idx="17103">25</cx:pt>
          <cx:pt idx="17104">44</cx:pt>
          <cx:pt idx="17105">62</cx:pt>
          <cx:pt idx="17106">24</cx:pt>
          <cx:pt idx="17107">59</cx:pt>
          <cx:pt idx="17108">28</cx:pt>
          <cx:pt idx="17109">57</cx:pt>
          <cx:pt idx="17110">54</cx:pt>
          <cx:pt idx="17111">58</cx:pt>
          <cx:pt idx="17112">62</cx:pt>
          <cx:pt idx="17113">57</cx:pt>
          <cx:pt idx="17114">51</cx:pt>
          <cx:pt idx="17115">25</cx:pt>
          <cx:pt idx="17116">62</cx:pt>
          <cx:pt idx="17117">25</cx:pt>
          <cx:pt idx="17118">54</cx:pt>
          <cx:pt idx="17119">68</cx:pt>
          <cx:pt idx="17120">66</cx:pt>
          <cx:pt idx="17121">17</cx:pt>
          <cx:pt idx="17122">57</cx:pt>
          <cx:pt idx="17123">61</cx:pt>
          <cx:pt idx="17124">55</cx:pt>
          <cx:pt idx="17125">44</cx:pt>
          <cx:pt idx="17126">53</cx:pt>
          <cx:pt idx="17127">54</cx:pt>
          <cx:pt idx="17128">65</cx:pt>
          <cx:pt idx="17129">71</cx:pt>
          <cx:pt idx="17130">58</cx:pt>
          <cx:pt idx="17131">56</cx:pt>
          <cx:pt idx="17132">26</cx:pt>
          <cx:pt idx="17133">50</cx:pt>
          <cx:pt idx="17134">58</cx:pt>
          <cx:pt idx="17135">39</cx:pt>
          <cx:pt idx="17136">54</cx:pt>
          <cx:pt idx="17137">40</cx:pt>
          <cx:pt idx="17138">74</cx:pt>
          <cx:pt idx="17139">51</cx:pt>
          <cx:pt idx="17140">74</cx:pt>
          <cx:pt idx="17141">26</cx:pt>
          <cx:pt idx="17142">73</cx:pt>
          <cx:pt idx="17143">53</cx:pt>
          <cx:pt idx="17144">64</cx:pt>
          <cx:pt idx="17145">62</cx:pt>
          <cx:pt idx="17146">50</cx:pt>
          <cx:pt idx="17147">62</cx:pt>
          <cx:pt idx="17148">61</cx:pt>
          <cx:pt idx="17149">61</cx:pt>
          <cx:pt idx="17150">70</cx:pt>
          <cx:pt idx="17151">70</cx:pt>
          <cx:pt idx="17152">22</cx:pt>
          <cx:pt idx="17153">33</cx:pt>
          <cx:pt idx="17154">28</cx:pt>
          <cx:pt idx="17155">61</cx:pt>
          <cx:pt idx="17156">61</cx:pt>
          <cx:pt idx="17157">32</cx:pt>
          <cx:pt idx="17158">62</cx:pt>
          <cx:pt idx="17159">61</cx:pt>
          <cx:pt idx="17160">58</cx:pt>
          <cx:pt idx="17161">47</cx:pt>
          <cx:pt idx="17162">58</cx:pt>
          <cx:pt idx="17163">56</cx:pt>
          <cx:pt idx="17164">59</cx:pt>
          <cx:pt idx="17165">50</cx:pt>
          <cx:pt idx="17166">33</cx:pt>
          <cx:pt idx="17167">64</cx:pt>
          <cx:pt idx="17168">20</cx:pt>
          <cx:pt idx="17169">53</cx:pt>
          <cx:pt idx="17170">46</cx:pt>
          <cx:pt idx="17171">57</cx:pt>
          <cx:pt idx="17172">64</cx:pt>
          <cx:pt idx="17173">55</cx:pt>
          <cx:pt idx="17174">52</cx:pt>
          <cx:pt idx="17175">57</cx:pt>
          <cx:pt idx="17176">26</cx:pt>
          <cx:pt idx="17177">35</cx:pt>
          <cx:pt idx="17178">64</cx:pt>
          <cx:pt idx="17179">55</cx:pt>
          <cx:pt idx="17180">66</cx:pt>
          <cx:pt idx="17181">52</cx:pt>
          <cx:pt idx="17182">56</cx:pt>
          <cx:pt idx="17183">73</cx:pt>
          <cx:pt idx="17184">67</cx:pt>
          <cx:pt idx="17185">60</cx:pt>
          <cx:pt idx="17186">54</cx:pt>
          <cx:pt idx="17187">56</cx:pt>
          <cx:pt idx="17188">32</cx:pt>
          <cx:pt idx="17189">51</cx:pt>
          <cx:pt idx="17190">37</cx:pt>
          <cx:pt idx="17191">57</cx:pt>
          <cx:pt idx="17192">64</cx:pt>
          <cx:pt idx="17193">76</cx:pt>
          <cx:pt idx="17194">42</cx:pt>
          <cx:pt idx="17195">33</cx:pt>
          <cx:pt idx="17196">43</cx:pt>
          <cx:pt idx="17197">29</cx:pt>
          <cx:pt idx="17198">71</cx:pt>
          <cx:pt idx="17199">52</cx:pt>
          <cx:pt idx="17200">65</cx:pt>
          <cx:pt idx="17201">58</cx:pt>
          <cx:pt idx="17202">61</cx:pt>
          <cx:pt idx="17203">59</cx:pt>
          <cx:pt idx="17204">44</cx:pt>
          <cx:pt idx="17205">57</cx:pt>
          <cx:pt idx="17206">76</cx:pt>
          <cx:pt idx="17207">45</cx:pt>
          <cx:pt idx="17208">48</cx:pt>
          <cx:pt idx="17209">24</cx:pt>
          <cx:pt idx="17210">68</cx:pt>
          <cx:pt idx="17211">78</cx:pt>
          <cx:pt idx="17212">55</cx:pt>
          <cx:pt idx="17213">68</cx:pt>
          <cx:pt idx="17214">61</cx:pt>
          <cx:pt idx="17215">61</cx:pt>
          <cx:pt idx="17216">58</cx:pt>
          <cx:pt idx="17217">56</cx:pt>
          <cx:pt idx="17218">50</cx:pt>
          <cx:pt idx="17219">68</cx:pt>
          <cx:pt idx="17220">33</cx:pt>
          <cx:pt idx="17221">44</cx:pt>
          <cx:pt idx="17222">65</cx:pt>
          <cx:pt idx="17223">56</cx:pt>
          <cx:pt idx="17224">63</cx:pt>
          <cx:pt idx="17225">43</cx:pt>
          <cx:pt idx="17226">63</cx:pt>
          <cx:pt idx="17227">21</cx:pt>
          <cx:pt idx="17228">59</cx:pt>
          <cx:pt idx="17229">56</cx:pt>
          <cx:pt idx="17230">16</cx:pt>
          <cx:pt idx="17231">51</cx:pt>
          <cx:pt idx="17232">58</cx:pt>
          <cx:pt idx="17233">16</cx:pt>
          <cx:pt idx="17234">30</cx:pt>
          <cx:pt idx="17235">52</cx:pt>
          <cx:pt idx="17236">39</cx:pt>
          <cx:pt idx="17237">48</cx:pt>
          <cx:pt idx="17238">45</cx:pt>
          <cx:pt idx="17239">23</cx:pt>
          <cx:pt idx="17240">45</cx:pt>
          <cx:pt idx="17241">47</cx:pt>
          <cx:pt idx="17242">64</cx:pt>
          <cx:pt idx="17243">62</cx:pt>
          <cx:pt idx="17244">59</cx:pt>
          <cx:pt idx="17245">64</cx:pt>
          <cx:pt idx="17246">48</cx:pt>
          <cx:pt idx="17247">62</cx:pt>
          <cx:pt idx="17248">58</cx:pt>
          <cx:pt idx="17249">60</cx:pt>
          <cx:pt idx="17250">65</cx:pt>
          <cx:pt idx="17251">18</cx:pt>
          <cx:pt idx="17252">51</cx:pt>
          <cx:pt idx="17253">62</cx:pt>
          <cx:pt idx="17254">63</cx:pt>
          <cx:pt idx="17255">56</cx:pt>
          <cx:pt idx="17256">64</cx:pt>
          <cx:pt idx="17257">52</cx:pt>
          <cx:pt idx="17258">55</cx:pt>
          <cx:pt idx="17259">46</cx:pt>
          <cx:pt idx="17260">57</cx:pt>
          <cx:pt idx="17261">53</cx:pt>
          <cx:pt idx="17262">68</cx:pt>
          <cx:pt idx="17263">62</cx:pt>
          <cx:pt idx="17264">56</cx:pt>
          <cx:pt idx="17265">62</cx:pt>
          <cx:pt idx="17266">25</cx:pt>
          <cx:pt idx="17267">19</cx:pt>
          <cx:pt idx="17268">16</cx:pt>
          <cx:pt idx="17269">60</cx:pt>
          <cx:pt idx="17270">65</cx:pt>
          <cx:pt idx="17271">31</cx:pt>
          <cx:pt idx="17272">58</cx:pt>
          <cx:pt idx="17273">57</cx:pt>
          <cx:pt idx="17274">58</cx:pt>
          <cx:pt idx="17275">50</cx:pt>
          <cx:pt idx="17276">32</cx:pt>
          <cx:pt idx="17277">39</cx:pt>
          <cx:pt idx="17278">57</cx:pt>
          <cx:pt idx="17279">52</cx:pt>
          <cx:pt idx="17280">66</cx:pt>
          <cx:pt idx="17281">35</cx:pt>
          <cx:pt idx="17282">60</cx:pt>
          <cx:pt idx="17283">52</cx:pt>
          <cx:pt idx="17284">70</cx:pt>
          <cx:pt idx="17285">62</cx:pt>
          <cx:pt idx="17286">61</cx:pt>
          <cx:pt idx="17287">58</cx:pt>
          <cx:pt idx="17288">67</cx:pt>
          <cx:pt idx="17289">37</cx:pt>
          <cx:pt idx="17290">54</cx:pt>
          <cx:pt idx="17291">66</cx:pt>
          <cx:pt idx="17292">49</cx:pt>
          <cx:pt idx="17293">62</cx:pt>
          <cx:pt idx="17294">62</cx:pt>
          <cx:pt idx="17295">69</cx:pt>
          <cx:pt idx="17296">52</cx:pt>
          <cx:pt idx="17297">66</cx:pt>
          <cx:pt idx="17298">73</cx:pt>
          <cx:pt idx="17299">66</cx:pt>
          <cx:pt idx="17300">58</cx:pt>
          <cx:pt idx="17301">56</cx:pt>
          <cx:pt idx="17302">66</cx:pt>
          <cx:pt idx="17303">18</cx:pt>
          <cx:pt idx="17304">54</cx:pt>
          <cx:pt idx="17305">33</cx:pt>
          <cx:pt idx="17306">59</cx:pt>
          <cx:pt idx="17307">59</cx:pt>
          <cx:pt idx="17308">33</cx:pt>
          <cx:pt idx="17309">19</cx:pt>
          <cx:pt idx="17310">47</cx:pt>
          <cx:pt idx="17311">67</cx:pt>
          <cx:pt idx="17312">54</cx:pt>
          <cx:pt idx="17313">28</cx:pt>
          <cx:pt idx="17314">50</cx:pt>
          <cx:pt idx="17315">64</cx:pt>
          <cx:pt idx="17316">55</cx:pt>
          <cx:pt idx="17317">20</cx:pt>
          <cx:pt idx="17318">59</cx:pt>
          <cx:pt idx="17319">48</cx:pt>
          <cx:pt idx="17320">44</cx:pt>
          <cx:pt idx="17321">34</cx:pt>
          <cx:pt idx="17322">52</cx:pt>
          <cx:pt idx="17323">18</cx:pt>
          <cx:pt idx="17324">60</cx:pt>
          <cx:pt idx="17325">56</cx:pt>
          <cx:pt idx="17326">45</cx:pt>
          <cx:pt idx="17327">61</cx:pt>
          <cx:pt idx="17328">45</cx:pt>
          <cx:pt idx="17329">50</cx:pt>
          <cx:pt idx="17330">48</cx:pt>
          <cx:pt idx="17331">63</cx:pt>
          <cx:pt idx="17332">55</cx:pt>
          <cx:pt idx="17333">60</cx:pt>
          <cx:pt idx="17334">18</cx:pt>
          <cx:pt idx="17335">64</cx:pt>
          <cx:pt idx="17336">45</cx:pt>
          <cx:pt idx="17337">51</cx:pt>
          <cx:pt idx="17338">57</cx:pt>
          <cx:pt idx="17339">58</cx:pt>
          <cx:pt idx="17340">54</cx:pt>
          <cx:pt idx="17341">54</cx:pt>
          <cx:pt idx="17342">52</cx:pt>
          <cx:pt idx="17343">45</cx:pt>
          <cx:pt idx="17344">41</cx:pt>
          <cx:pt idx="17345">30</cx:pt>
          <cx:pt idx="17346">67</cx:pt>
          <cx:pt idx="17347">37</cx:pt>
          <cx:pt idx="17348">45</cx:pt>
          <cx:pt idx="17349">50</cx:pt>
          <cx:pt idx="17350">22</cx:pt>
          <cx:pt idx="17351">75</cx:pt>
          <cx:pt idx="17352">77</cx:pt>
          <cx:pt idx="17353">52</cx:pt>
          <cx:pt idx="17354">17</cx:pt>
          <cx:pt idx="17355">60</cx:pt>
          <cx:pt idx="17356">27</cx:pt>
          <cx:pt idx="17357">56</cx:pt>
          <cx:pt idx="17358">68</cx:pt>
          <cx:pt idx="17359">24</cx:pt>
          <cx:pt idx="17360">64</cx:pt>
          <cx:pt idx="17361">54</cx:pt>
          <cx:pt idx="17362">25</cx:pt>
          <cx:pt idx="17363">34</cx:pt>
          <cx:pt idx="17364">54</cx:pt>
          <cx:pt idx="17365">67</cx:pt>
          <cx:pt idx="17366">72</cx:pt>
          <cx:pt idx="17367">55</cx:pt>
          <cx:pt idx="17368">58</cx:pt>
          <cx:pt idx="17369">49</cx:pt>
          <cx:pt idx="17370">53</cx:pt>
          <cx:pt idx="17371">60</cx:pt>
          <cx:pt idx="17372">19</cx:pt>
          <cx:pt idx="17373">58</cx:pt>
          <cx:pt idx="17374">64</cx:pt>
          <cx:pt idx="17375">75</cx:pt>
          <cx:pt idx="17376">61</cx:pt>
          <cx:pt idx="17377">32</cx:pt>
          <cx:pt idx="17378">63</cx:pt>
          <cx:pt idx="17379">61</cx:pt>
          <cx:pt idx="17380">51</cx:pt>
          <cx:pt idx="17381">45</cx:pt>
          <cx:pt idx="17382">28</cx:pt>
          <cx:pt idx="17383">17</cx:pt>
          <cx:pt idx="17384">46</cx:pt>
          <cx:pt idx="17385">64</cx:pt>
          <cx:pt idx="17386">64</cx:pt>
          <cx:pt idx="17387">18</cx:pt>
          <cx:pt idx="17388">18</cx:pt>
          <cx:pt idx="17389">57</cx:pt>
          <cx:pt idx="17390">54</cx:pt>
          <cx:pt idx="17391">21</cx:pt>
          <cx:pt idx="17392">28</cx:pt>
          <cx:pt idx="17393">38</cx:pt>
          <cx:pt idx="17394">25</cx:pt>
          <cx:pt idx="17395">53</cx:pt>
          <cx:pt idx="17396">52</cx:pt>
          <cx:pt idx="17397">52</cx:pt>
          <cx:pt idx="17398">26</cx:pt>
          <cx:pt idx="17399">49</cx:pt>
          <cx:pt idx="17400">60</cx:pt>
          <cx:pt idx="17401">58</cx:pt>
          <cx:pt idx="17402">28</cx:pt>
          <cx:pt idx="17403">57</cx:pt>
          <cx:pt idx="17404">56</cx:pt>
          <cx:pt idx="17405">33</cx:pt>
          <cx:pt idx="17406">47</cx:pt>
          <cx:pt idx="17407">72</cx:pt>
          <cx:pt idx="17408">28</cx:pt>
          <cx:pt idx="17409">37</cx:pt>
          <cx:pt idx="17410">35</cx:pt>
          <cx:pt idx="17411">57</cx:pt>
          <cx:pt idx="17412">59</cx:pt>
          <cx:pt idx="17413">44</cx:pt>
          <cx:pt idx="17414">62</cx:pt>
          <cx:pt idx="17415">55</cx:pt>
          <cx:pt idx="17416">31</cx:pt>
          <cx:pt idx="17417">27</cx:pt>
          <cx:pt idx="17418">56</cx:pt>
          <cx:pt idx="17419">77</cx:pt>
          <cx:pt idx="17420">25</cx:pt>
          <cx:pt idx="17421">22</cx:pt>
          <cx:pt idx="17422">59</cx:pt>
          <cx:pt idx="17423">57</cx:pt>
          <cx:pt idx="17424">21</cx:pt>
          <cx:pt idx="17425">24</cx:pt>
          <cx:pt idx="17426">77</cx:pt>
          <cx:pt idx="17427">14</cx:pt>
          <cx:pt idx="17428">62</cx:pt>
          <cx:pt idx="17429">60</cx:pt>
          <cx:pt idx="17430">52</cx:pt>
          <cx:pt idx="17431">20</cx:pt>
          <cx:pt idx="17432">43</cx:pt>
          <cx:pt idx="17433">65</cx:pt>
          <cx:pt idx="17434">24</cx:pt>
          <cx:pt idx="17435">28</cx:pt>
          <cx:pt idx="17436">56</cx:pt>
          <cx:pt idx="17437">45</cx:pt>
          <cx:pt idx="17438">49</cx:pt>
          <cx:pt idx="17439">21</cx:pt>
          <cx:pt idx="17440">55</cx:pt>
          <cx:pt idx="17441">40</cx:pt>
          <cx:pt idx="17442">54</cx:pt>
          <cx:pt idx="17443">56</cx:pt>
          <cx:pt idx="17444">42</cx:pt>
          <cx:pt idx="17445">56</cx:pt>
          <cx:pt idx="17446">62</cx:pt>
          <cx:pt idx="17447">63</cx:pt>
          <cx:pt idx="17448">35</cx:pt>
          <cx:pt idx="17449">60</cx:pt>
          <cx:pt idx="17450">59</cx:pt>
          <cx:pt idx="17451">17</cx:pt>
          <cx:pt idx="17452">35</cx:pt>
          <cx:pt idx="17453">74</cx:pt>
          <cx:pt idx="17454">34</cx:pt>
          <cx:pt idx="17455">55</cx:pt>
          <cx:pt idx="17456">58</cx:pt>
          <cx:pt idx="17457">46</cx:pt>
          <cx:pt idx="17458">58</cx:pt>
          <cx:pt idx="17459">18</cx:pt>
          <cx:pt idx="17460">44</cx:pt>
          <cx:pt idx="17461">59</cx:pt>
          <cx:pt idx="17462">25</cx:pt>
          <cx:pt idx="17463">64</cx:pt>
          <cx:pt idx="17464">51</cx:pt>
          <cx:pt idx="17465">54</cx:pt>
          <cx:pt idx="17466">55</cx:pt>
          <cx:pt idx="17467">64</cx:pt>
          <cx:pt idx="17468">53</cx:pt>
          <cx:pt idx="17469">51</cx:pt>
          <cx:pt idx="17470">54</cx:pt>
          <cx:pt idx="17471">50</cx:pt>
          <cx:pt idx="17472">54</cx:pt>
          <cx:pt idx="17473">48</cx:pt>
          <cx:pt idx="17474">57</cx:pt>
          <cx:pt idx="17475">62</cx:pt>
          <cx:pt idx="17476">58</cx:pt>
          <cx:pt idx="17477">53</cx:pt>
          <cx:pt idx="17478">69</cx:pt>
          <cx:pt idx="17479">55</cx:pt>
          <cx:pt idx="17480">56</cx:pt>
          <cx:pt idx="17481">44</cx:pt>
          <cx:pt idx="17482">17</cx:pt>
          <cx:pt idx="17483">57</cx:pt>
          <cx:pt idx="17484">50</cx:pt>
          <cx:pt idx="17485">69</cx:pt>
          <cx:pt idx="17486">33</cx:pt>
          <cx:pt idx="17487">59</cx:pt>
          <cx:pt idx="17488">24</cx:pt>
          <cx:pt idx="17489">26</cx:pt>
          <cx:pt idx="17490">43</cx:pt>
          <cx:pt idx="17491">37</cx:pt>
          <cx:pt idx="17492">58</cx:pt>
          <cx:pt idx="17493">34</cx:pt>
          <cx:pt idx="17494">40</cx:pt>
          <cx:pt idx="17495">55</cx:pt>
          <cx:pt idx="17496">52</cx:pt>
          <cx:pt idx="17497">63</cx:pt>
          <cx:pt idx="17498">40</cx:pt>
          <cx:pt idx="17499">57</cx:pt>
          <cx:pt idx="17500">56</cx:pt>
          <cx:pt idx="17501">55</cx:pt>
          <cx:pt idx="17502">52</cx:pt>
          <cx:pt idx="17503">38</cx:pt>
          <cx:pt idx="17504">37</cx:pt>
          <cx:pt idx="17505">47</cx:pt>
          <cx:pt idx="17506">53</cx:pt>
          <cx:pt idx="17507">27</cx:pt>
          <cx:pt idx="17508">59</cx:pt>
          <cx:pt idx="17509">41</cx:pt>
          <cx:pt idx="17510">43</cx:pt>
          <cx:pt idx="17511">49</cx:pt>
          <cx:pt idx="17512">43</cx:pt>
          <cx:pt idx="17513">66</cx:pt>
          <cx:pt idx="17514">25</cx:pt>
          <cx:pt idx="17515">53</cx:pt>
          <cx:pt idx="17516">42</cx:pt>
          <cx:pt idx="17517">51</cx:pt>
          <cx:pt idx="17518">43</cx:pt>
          <cx:pt idx="17519">61</cx:pt>
          <cx:pt idx="17520">16</cx:pt>
          <cx:pt idx="17521">55</cx:pt>
          <cx:pt idx="17522">48</cx:pt>
          <cx:pt idx="17523">65</cx:pt>
          <cx:pt idx="17524">57</cx:pt>
          <cx:pt idx="17525">33</cx:pt>
          <cx:pt idx="17526">38</cx:pt>
          <cx:pt idx="17527">47</cx:pt>
          <cx:pt idx="17528">21</cx:pt>
          <cx:pt idx="17529">56</cx:pt>
          <cx:pt idx="17530">40</cx:pt>
          <cx:pt idx="17531">60</cx:pt>
          <cx:pt idx="17532">57</cx:pt>
          <cx:pt idx="17533">43</cx:pt>
          <cx:pt idx="17534">60</cx:pt>
          <cx:pt idx="17535">38</cx:pt>
          <cx:pt idx="17536">31</cx:pt>
          <cx:pt idx="17537">64</cx:pt>
          <cx:pt idx="17538">63</cx:pt>
          <cx:pt idx="17539">66</cx:pt>
          <cx:pt idx="17540">57</cx:pt>
          <cx:pt idx="17541">58</cx:pt>
          <cx:pt idx="17542">64</cx:pt>
          <cx:pt idx="17543">63</cx:pt>
          <cx:pt idx="17544">31</cx:pt>
          <cx:pt idx="17545">54</cx:pt>
          <cx:pt idx="17546">63</cx:pt>
          <cx:pt idx="17547">54</cx:pt>
          <cx:pt idx="17548">75</cx:pt>
          <cx:pt idx="17549">56</cx:pt>
          <cx:pt idx="17550">62</cx:pt>
          <cx:pt idx="17551">33</cx:pt>
          <cx:pt idx="17552">41</cx:pt>
          <cx:pt idx="17553">16</cx:pt>
          <cx:pt idx="17554">56</cx:pt>
          <cx:pt idx="17555">47</cx:pt>
          <cx:pt idx="17556">60</cx:pt>
          <cx:pt idx="17557">64</cx:pt>
          <cx:pt idx="17558">60</cx:pt>
          <cx:pt idx="17559">58</cx:pt>
          <cx:pt idx="17560">18</cx:pt>
          <cx:pt idx="17561">44</cx:pt>
          <cx:pt idx="17562">43</cx:pt>
          <cx:pt idx="17563">67</cx:pt>
          <cx:pt idx="17564">17</cx:pt>
          <cx:pt idx="17565">35</cx:pt>
          <cx:pt idx="17566">59</cx:pt>
          <cx:pt idx="17567">66</cx:pt>
          <cx:pt idx="17568">54</cx:pt>
          <cx:pt idx="17569">17</cx:pt>
          <cx:pt idx="17570">21</cx:pt>
          <cx:pt idx="17571">48</cx:pt>
          <cx:pt idx="17572">25</cx:pt>
          <cx:pt idx="17573">60</cx:pt>
          <cx:pt idx="17574">27</cx:pt>
          <cx:pt idx="17575">42</cx:pt>
          <cx:pt idx="17576">21</cx:pt>
          <cx:pt idx="17577">51</cx:pt>
          <cx:pt idx="17578">22</cx:pt>
          <cx:pt idx="17579">58</cx:pt>
          <cx:pt idx="17580">62</cx:pt>
          <cx:pt idx="17581">40</cx:pt>
          <cx:pt idx="17582">60</cx:pt>
          <cx:pt idx="17583">50</cx:pt>
          <cx:pt idx="17584">51</cx:pt>
          <cx:pt idx="17585">60</cx:pt>
          <cx:pt idx="17586">20</cx:pt>
          <cx:pt idx="17587">28</cx:pt>
          <cx:pt idx="17588">30</cx:pt>
          <cx:pt idx="17589">24</cx:pt>
          <cx:pt idx="17590">65</cx:pt>
          <cx:pt idx="17591">55</cx:pt>
          <cx:pt idx="17592">44</cx:pt>
          <cx:pt idx="17593">59</cx:pt>
          <cx:pt idx="17594">60</cx:pt>
          <cx:pt idx="17595">37</cx:pt>
          <cx:pt idx="17596">51</cx:pt>
          <cx:pt idx="17597">33</cx:pt>
          <cx:pt idx="17598">37</cx:pt>
          <cx:pt idx="17599">46</cx:pt>
          <cx:pt idx="17600">30</cx:pt>
          <cx:pt idx="17601">49</cx:pt>
          <cx:pt idx="17602">18</cx:pt>
          <cx:pt idx="17603">26</cx:pt>
          <cx:pt idx="17604">50</cx:pt>
          <cx:pt idx="17605">54</cx:pt>
          <cx:pt idx="17606">21</cx:pt>
          <cx:pt idx="17607">53</cx:pt>
          <cx:pt idx="17608">17</cx:pt>
          <cx:pt idx="17609">56</cx:pt>
          <cx:pt idx="17610">62</cx:pt>
          <cx:pt idx="17611">23</cx:pt>
          <cx:pt idx="17612">56</cx:pt>
          <cx:pt idx="17613">58</cx:pt>
          <cx:pt idx="17614">25</cx:pt>
          <cx:pt idx="17615">44</cx:pt>
          <cx:pt idx="17616">54</cx:pt>
          <cx:pt idx="17617">29</cx:pt>
          <cx:pt idx="17618">53</cx:pt>
          <cx:pt idx="17619">69</cx:pt>
          <cx:pt idx="17620">49</cx:pt>
          <cx:pt idx="17621">44</cx:pt>
          <cx:pt idx="17622">55</cx:pt>
          <cx:pt idx="17623">55</cx:pt>
          <cx:pt idx="17624">18</cx:pt>
          <cx:pt idx="17625">32</cx:pt>
          <cx:pt idx="17626">47</cx:pt>
          <cx:pt idx="17627">49</cx:pt>
          <cx:pt idx="17628">59</cx:pt>
          <cx:pt idx="17629">60</cx:pt>
          <cx:pt idx="17630">48</cx:pt>
          <cx:pt idx="17631">53</cx:pt>
          <cx:pt idx="17632">42</cx:pt>
          <cx:pt idx="17633">61</cx:pt>
          <cx:pt idx="17634">57</cx:pt>
          <cx:pt idx="17635">63</cx:pt>
          <cx:pt idx="17636">17</cx:pt>
          <cx:pt idx="17637">56</cx:pt>
          <cx:pt idx="17638">63</cx:pt>
          <cx:pt idx="17639">54</cx:pt>
          <cx:pt idx="17640">53</cx:pt>
          <cx:pt idx="17641">68</cx:pt>
          <cx:pt idx="17642">26</cx:pt>
          <cx:pt idx="17643">40</cx:pt>
          <cx:pt idx="17644">59</cx:pt>
          <cx:pt idx="17645">23</cx:pt>
          <cx:pt idx="17646">42</cx:pt>
          <cx:pt idx="17647">55</cx:pt>
          <cx:pt idx="17648">49</cx:pt>
          <cx:pt idx="17649">47</cx:pt>
          <cx:pt idx="17650">58</cx:pt>
          <cx:pt idx="17651">56</cx:pt>
          <cx:pt idx="17652">58</cx:pt>
          <cx:pt idx="17653">58</cx:pt>
          <cx:pt idx="17654">22</cx:pt>
          <cx:pt idx="17655">58</cx:pt>
          <cx:pt idx="17656">64</cx:pt>
          <cx:pt idx="17657">61</cx:pt>
          <cx:pt idx="17658">45</cx:pt>
          <cx:pt idx="17659">76</cx:pt>
          <cx:pt idx="17660">57</cx:pt>
          <cx:pt idx="17661">61</cx:pt>
          <cx:pt idx="17662">58</cx:pt>
          <cx:pt idx="17663">26</cx:pt>
          <cx:pt idx="17664">34</cx:pt>
          <cx:pt idx="17665">53</cx:pt>
          <cx:pt idx="17666">23</cx:pt>
          <cx:pt idx="17667">63</cx:pt>
          <cx:pt idx="17668">58</cx:pt>
          <cx:pt idx="17669">53</cx:pt>
          <cx:pt idx="17670">49</cx:pt>
          <cx:pt idx="17671">52</cx:pt>
          <cx:pt idx="17672">36</cx:pt>
          <cx:pt idx="17673">22</cx:pt>
          <cx:pt idx="17674">38</cx:pt>
          <cx:pt idx="17675">53</cx:pt>
          <cx:pt idx="17676">66</cx:pt>
          <cx:pt idx="17677">34</cx:pt>
          <cx:pt idx="17678">65</cx:pt>
          <cx:pt idx="17679">53</cx:pt>
          <cx:pt idx="17680">58</cx:pt>
          <cx:pt idx="17681">68</cx:pt>
          <cx:pt idx="17682">56</cx:pt>
          <cx:pt idx="17683">38</cx:pt>
          <cx:pt idx="17684">36</cx:pt>
          <cx:pt idx="17685">62</cx:pt>
          <cx:pt idx="17686">66</cx:pt>
          <cx:pt idx="17687">63</cx:pt>
          <cx:pt idx="17688">56</cx:pt>
          <cx:pt idx="17689">58</cx:pt>
          <cx:pt idx="17690">63</cx:pt>
          <cx:pt idx="17691">50</cx:pt>
          <cx:pt idx="17692">59</cx:pt>
          <cx:pt idx="17693">61</cx:pt>
          <cx:pt idx="17694">64</cx:pt>
          <cx:pt idx="17695">51</cx:pt>
          <cx:pt idx="17696">65</cx:pt>
          <cx:pt idx="17697">58</cx:pt>
          <cx:pt idx="17698">20</cx:pt>
          <cx:pt idx="17699">48</cx:pt>
          <cx:pt idx="17700">27</cx:pt>
          <cx:pt idx="17701">56</cx:pt>
          <cx:pt idx="17702">30</cx:pt>
          <cx:pt idx="17703">22</cx:pt>
          <cx:pt idx="17704">57</cx:pt>
          <cx:pt idx="17705">47</cx:pt>
          <cx:pt idx="17706">23</cx:pt>
          <cx:pt idx="17707">46</cx:pt>
          <cx:pt idx="17708">54</cx:pt>
          <cx:pt idx="17709">44</cx:pt>
          <cx:pt idx="17710">63</cx:pt>
          <cx:pt idx="17711">59</cx:pt>
          <cx:pt idx="17712">52</cx:pt>
          <cx:pt idx="17713">53</cx:pt>
          <cx:pt idx="17714">57</cx:pt>
          <cx:pt idx="17715">60</cx:pt>
          <cx:pt idx="17716">60</cx:pt>
          <cx:pt idx="17717">23</cx:pt>
          <cx:pt idx="17718">69</cx:pt>
          <cx:pt idx="17719">56</cx:pt>
          <cx:pt idx="17720">47</cx:pt>
          <cx:pt idx="17721">57</cx:pt>
          <cx:pt idx="17722">26</cx:pt>
          <cx:pt idx="17723">57</cx:pt>
          <cx:pt idx="17724">56</cx:pt>
          <cx:pt idx="17725">55</cx:pt>
          <cx:pt idx="17726">63</cx:pt>
          <cx:pt idx="17727">61</cx:pt>
          <cx:pt idx="17728">64</cx:pt>
          <cx:pt idx="17729">54</cx:pt>
          <cx:pt idx="17730">58</cx:pt>
          <cx:pt idx="17731">22</cx:pt>
          <cx:pt idx="17732">57</cx:pt>
          <cx:pt idx="17733">45</cx:pt>
          <cx:pt idx="17734">56</cx:pt>
          <cx:pt idx="17735">55</cx:pt>
          <cx:pt idx="17736">63</cx:pt>
          <cx:pt idx="17737">32</cx:pt>
          <cx:pt idx="17738">48</cx:pt>
          <cx:pt idx="17739">53</cx:pt>
          <cx:pt idx="17740">23</cx:pt>
          <cx:pt idx="17741">57</cx:pt>
          <cx:pt idx="17742">18</cx:pt>
          <cx:pt idx="17743">57</cx:pt>
          <cx:pt idx="17744">49</cx:pt>
          <cx:pt idx="17745">28</cx:pt>
          <cx:pt idx="17746">54</cx:pt>
          <cx:pt idx="17747">57</cx:pt>
          <cx:pt idx="17748">34</cx:pt>
          <cx:pt idx="17749">64</cx:pt>
          <cx:pt idx="17750">61</cx:pt>
          <cx:pt idx="17751">64</cx:pt>
          <cx:pt idx="17752">74</cx:pt>
          <cx:pt idx="17753">49</cx:pt>
          <cx:pt idx="17754">58</cx:pt>
          <cx:pt idx="17755">50</cx:pt>
          <cx:pt idx="17756">34</cx:pt>
          <cx:pt idx="17757">50</cx:pt>
          <cx:pt idx="17758">42</cx:pt>
          <cx:pt idx="17759">63</cx:pt>
          <cx:pt idx="17760">62</cx:pt>
          <cx:pt idx="17761">39</cx:pt>
          <cx:pt idx="17762">63</cx:pt>
          <cx:pt idx="17763">64</cx:pt>
          <cx:pt idx="17764">46</cx:pt>
          <cx:pt idx="17765">59</cx:pt>
          <cx:pt idx="17766">22</cx:pt>
          <cx:pt idx="17767">62</cx:pt>
          <cx:pt idx="17768">48</cx:pt>
          <cx:pt idx="17769">57</cx:pt>
          <cx:pt idx="17770">29</cx:pt>
          <cx:pt idx="17771">63</cx:pt>
          <cx:pt idx="17772">36</cx:pt>
          <cx:pt idx="17773">60</cx:pt>
          <cx:pt idx="17774">45</cx:pt>
          <cx:pt idx="17775">58</cx:pt>
          <cx:pt idx="17776">57</cx:pt>
          <cx:pt idx="17777">62</cx:pt>
          <cx:pt idx="17778">62</cx:pt>
          <cx:pt idx="17779">67</cx:pt>
          <cx:pt idx="17780">53</cx:pt>
          <cx:pt idx="17781">56</cx:pt>
          <cx:pt idx="17782">25</cx:pt>
          <cx:pt idx="17783">24</cx:pt>
          <cx:pt idx="17784">55</cx:pt>
          <cx:pt idx="17785">65</cx:pt>
          <cx:pt idx="17786">60</cx:pt>
          <cx:pt idx="17787">65</cx:pt>
          <cx:pt idx="17788">20</cx:pt>
          <cx:pt idx="17789">37</cx:pt>
          <cx:pt idx="17790">56</cx:pt>
          <cx:pt idx="17791">60</cx:pt>
          <cx:pt idx="17792">57</cx:pt>
          <cx:pt idx="17793">59</cx:pt>
          <cx:pt idx="17794">59</cx:pt>
          <cx:pt idx="17795">63</cx:pt>
          <cx:pt idx="17796">58</cx:pt>
          <cx:pt idx="17797">58</cx:pt>
          <cx:pt idx="17798">24</cx:pt>
          <cx:pt idx="17799">56</cx:pt>
          <cx:pt idx="17800">55</cx:pt>
          <cx:pt idx="17801">58</cx:pt>
          <cx:pt idx="17802">45</cx:pt>
          <cx:pt idx="17803">56</cx:pt>
          <cx:pt idx="17804">59</cx:pt>
          <cx:pt idx="17805">64</cx:pt>
          <cx:pt idx="17806">25</cx:pt>
          <cx:pt idx="17807">60</cx:pt>
          <cx:pt idx="17808">28</cx:pt>
          <cx:pt idx="17809">16</cx:pt>
          <cx:pt idx="17810">57</cx:pt>
          <cx:pt idx="17811">56</cx:pt>
          <cx:pt idx="17812">51</cx:pt>
          <cx:pt idx="17813">44</cx:pt>
          <cx:pt idx="17814">74</cx:pt>
          <cx:pt idx="17815">45</cx:pt>
          <cx:pt idx="17816">29</cx:pt>
          <cx:pt idx="17817">65</cx:pt>
          <cx:pt idx="17818">59</cx:pt>
          <cx:pt idx="17819">23</cx:pt>
          <cx:pt idx="17820">51</cx:pt>
          <cx:pt idx="17821">53</cx:pt>
          <cx:pt idx="17822">60</cx:pt>
          <cx:pt idx="17823">51</cx:pt>
          <cx:pt idx="17824">35</cx:pt>
          <cx:pt idx="17825">18</cx:pt>
          <cx:pt idx="17826">33</cx:pt>
          <cx:pt idx="17827">54</cx:pt>
          <cx:pt idx="17828">53</cx:pt>
          <cx:pt idx="17829">16</cx:pt>
          <cx:pt idx="17830">62</cx:pt>
          <cx:pt idx="17831">55</cx:pt>
          <cx:pt idx="17832">51</cx:pt>
          <cx:pt idx="17833">24</cx:pt>
          <cx:pt idx="17834">61</cx:pt>
          <cx:pt idx="17835">50</cx:pt>
          <cx:pt idx="17836">56</cx:pt>
          <cx:pt idx="17837">21</cx:pt>
          <cx:pt idx="17838">45</cx:pt>
          <cx:pt idx="17839">19</cx:pt>
          <cx:pt idx="17840">52</cx:pt>
          <cx:pt idx="17841">57</cx:pt>
          <cx:pt idx="17842">23</cx:pt>
          <cx:pt idx="17843">50</cx:pt>
          <cx:pt idx="17844">62</cx:pt>
          <cx:pt idx="17845">33</cx:pt>
          <cx:pt idx="17846">25</cx:pt>
          <cx:pt idx="17847">25</cx:pt>
          <cx:pt idx="17848">19</cx:pt>
          <cx:pt idx="17849">54</cx:pt>
          <cx:pt idx="17850">45</cx:pt>
          <cx:pt idx="17851">17</cx:pt>
          <cx:pt idx="17852">52</cx:pt>
          <cx:pt idx="17853">50</cx:pt>
          <cx:pt idx="17854">31</cx:pt>
          <cx:pt idx="17855">21</cx:pt>
          <cx:pt idx="17856">53</cx:pt>
          <cx:pt idx="17857">36</cx:pt>
          <cx:pt idx="17858">25</cx:pt>
          <cx:pt idx="17859">21</cx:pt>
          <cx:pt idx="17860">51</cx:pt>
          <cx:pt idx="17861">63</cx:pt>
          <cx:pt idx="17862">20</cx:pt>
          <cx:pt idx="17863">16</cx:pt>
          <cx:pt idx="17864">54</cx:pt>
          <cx:pt idx="17865">60</cx:pt>
          <cx:pt idx="17866">76</cx:pt>
          <cx:pt idx="17867">50</cx:pt>
          <cx:pt idx="17868">55</cx:pt>
          <cx:pt idx="17869">51</cx:pt>
          <cx:pt idx="17870">58</cx:pt>
          <cx:pt idx="17871">46</cx:pt>
          <cx:pt idx="17872">64</cx:pt>
          <cx:pt idx="17873">45</cx:pt>
          <cx:pt idx="17874">52</cx:pt>
          <cx:pt idx="17875">58</cx:pt>
          <cx:pt idx="17876">62</cx:pt>
          <cx:pt idx="17877">25</cx:pt>
          <cx:pt idx="17878">23</cx:pt>
          <cx:pt idx="17879">23</cx:pt>
          <cx:pt idx="17880">22</cx:pt>
          <cx:pt idx="17881">52</cx:pt>
          <cx:pt idx="17882">52</cx:pt>
          <cx:pt idx="17883">74</cx:pt>
          <cx:pt idx="17884">67</cx:pt>
          <cx:pt idx="17885">48</cx:pt>
          <cx:pt idx="17886">45</cx:pt>
          <cx:pt idx="17887">62</cx:pt>
          <cx:pt idx="17888">54</cx:pt>
          <cx:pt idx="17889">57</cx:pt>
          <cx:pt idx="17890">54</cx:pt>
          <cx:pt idx="17891">33</cx:pt>
          <cx:pt idx="17892">50</cx:pt>
          <cx:pt idx="17893">40</cx:pt>
          <cx:pt idx="17894">53</cx:pt>
          <cx:pt idx="17895">35</cx:pt>
          <cx:pt idx="17896">33</cx:pt>
          <cx:pt idx="17897">60</cx:pt>
          <cx:pt idx="17898">44</cx:pt>
          <cx:pt idx="17899">23</cx:pt>
          <cx:pt idx="17900">28</cx:pt>
          <cx:pt idx="17901">36</cx:pt>
          <cx:pt idx="17902">28</cx:pt>
          <cx:pt idx="17903">50</cx:pt>
          <cx:pt idx="17904">71</cx:pt>
          <cx:pt idx="17905">76</cx:pt>
          <cx:pt idx="17906">58</cx:pt>
          <cx:pt idx="17907">48</cx:pt>
          <cx:pt idx="17908">54</cx:pt>
          <cx:pt idx="17909">56</cx:pt>
          <cx:pt idx="17910">50</cx:pt>
          <cx:pt idx="17911">61</cx:pt>
          <cx:pt idx="17912">60</cx:pt>
          <cx:pt idx="17913">19</cx:pt>
          <cx:pt idx="17914">57</cx:pt>
          <cx:pt idx="17915">48</cx:pt>
          <cx:pt idx="17916">52</cx:pt>
          <cx:pt idx="17917">57</cx:pt>
          <cx:pt idx="17918">40</cx:pt>
          <cx:pt idx="17919">25</cx:pt>
          <cx:pt idx="17920">54</cx:pt>
          <cx:pt idx="17921">23</cx:pt>
          <cx:pt idx="17922">28</cx:pt>
          <cx:pt idx="17923">59</cx:pt>
          <cx:pt idx="17924">43</cx:pt>
          <cx:pt idx="17925">33</cx:pt>
          <cx:pt idx="17926">40</cx:pt>
          <cx:pt idx="17927">24</cx:pt>
          <cx:pt idx="17928">54</cx:pt>
          <cx:pt idx="17929">29</cx:pt>
          <cx:pt idx="17930">62</cx:pt>
          <cx:pt idx="17931">38</cx:pt>
          <cx:pt idx="17932">59</cx:pt>
          <cx:pt idx="17933">60</cx:pt>
          <cx:pt idx="17934">55</cx:pt>
          <cx:pt idx="17935">37</cx:pt>
          <cx:pt idx="17936">44</cx:pt>
          <cx:pt idx="17937">53</cx:pt>
          <cx:pt idx="17938">64</cx:pt>
          <cx:pt idx="17939">62</cx:pt>
          <cx:pt idx="17940">52</cx:pt>
          <cx:pt idx="17941">51</cx:pt>
          <cx:pt idx="17942">59</cx:pt>
          <cx:pt idx="17943">48</cx:pt>
          <cx:pt idx="17944">42</cx:pt>
          <cx:pt idx="17945">61</cx:pt>
          <cx:pt idx="17946">50</cx:pt>
          <cx:pt idx="17947">55</cx:pt>
          <cx:pt idx="17948">49</cx:pt>
          <cx:pt idx="17949">28</cx:pt>
          <cx:pt idx="17950">33</cx:pt>
          <cx:pt idx="17951">52</cx:pt>
          <cx:pt idx="17952">32</cx:pt>
          <cx:pt idx="17953">30</cx:pt>
        </cx:lvl>
      </cx:numDim>
    </cx:data>
  </cx:chartData>
  <cx:chart>
    <cx:title pos="t" align="ctr" overlay="0"/>
    <cx:plotArea>
      <cx:plotAreaRegion>
        <cx:series layoutId="clusteredColumn" uniqueId="{E72F101E-4A57-4061-A2FF-AD543CCF1BCF}">
          <cx:tx>
            <cx:txData>
              <cx:f>Sheet1!$C$1</cx:f>
              <cx:v>power_stamina</cx:v>
            </cx:txData>
          </cx:tx>
          <cx:dataId val="0"/>
          <cx:layoutPr>
            <cx:binning intervalClosed="r"/>
          </cx:layoutPr>
        </cx:series>
      </cx:plotAreaRegion>
      <cx:axis id="0">
        <cx:catScaling gapWidth="0"/>
        <cx:tickLabels/>
      </cx:axis>
      <cx:axis id="1">
        <cx:valScaling/>
        <cx:majorGridlines/>
        <cx:tickLabels/>
      </cx:axis>
    </cx:plotArea>
  </cx:chart>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Sheet1!$D$2:$D$17955</cx:f>
        <cx:lvl ptCount="17954" formatCode="General">
          <cx:pt idx="0">63</cx:pt>
          <cx:pt idx="1">95</cx:pt>
          <cx:pt idx="2">82</cx:pt>
          <cx:pt idx="3">35</cx:pt>
          <cx:pt idx="4">60</cx:pt>
          <cx:pt idx="5">80</cx:pt>
          <cx:pt idx="6">43</cx:pt>
          <cx:pt idx="7">91</cx:pt>
          <cx:pt idx="8">60</cx:pt>
          <cx:pt idx="9">69</cx:pt>
          <cx:pt idx="10">69</cx:pt>
          <cx:pt idx="11">45</cx:pt>
          <cx:pt idx="12">75</cx:pt>
          <cx:pt idx="13">49</cx:pt>
          <cx:pt idx="14">64</cx:pt>
          <cx:pt idx="15">91</cx:pt>
          <cx:pt idx="16">65</cx:pt>
          <cx:pt idx="17">94</cx:pt>
          <cx:pt idx="18">87</cx:pt>
          <cx:pt idx="19">49</cx:pt>
          <cx:pt idx="20">85</cx:pt>
          <cx:pt idx="21">80</cx:pt>
          <cx:pt idx="22">86</cx:pt>
          <cx:pt idx="23">91</cx:pt>
          <cx:pt idx="24">41</cx:pt>
          <cx:pt idx="25">68</cx:pt>
          <cx:pt idx="26">54</cx:pt>
          <cx:pt idx="27">70</cx:pt>
          <cx:pt idx="28">58</cx:pt>
          <cx:pt idx="29">58</cx:pt>
          <cx:pt idx="30">53</cx:pt>
          <cx:pt idx="31">52</cx:pt>
          <cx:pt idx="32">70</cx:pt>
          <cx:pt idx="33">61</cx:pt>
          <cx:pt idx="34">82</cx:pt>
          <cx:pt idx="35">94</cx:pt>
          <cx:pt idx="36">90</cx:pt>
          <cx:pt idx="37">84</cx:pt>
          <cx:pt idx="38">42</cx:pt>
          <cx:pt idx="39">36</cx:pt>
          <cx:pt idx="40">89</cx:pt>
          <cx:pt idx="41">66</cx:pt>
          <cx:pt idx="42">66</cx:pt>
          <cx:pt idx="43">82</cx:pt>
          <cx:pt idx="44">59</cx:pt>
          <cx:pt idx="45">77</cx:pt>
          <cx:pt idx="46">47</cx:pt>
          <cx:pt idx="47">85</cx:pt>
          <cx:pt idx="48">62</cx:pt>
          <cx:pt idx="49">92</cx:pt>
          <cx:pt idx="50">75</cx:pt>
          <cx:pt idx="51">79</cx:pt>
          <cx:pt idx="52">77</cx:pt>
          <cx:pt idx="53">50</cx:pt>
          <cx:pt idx="54">34</cx:pt>
          <cx:pt idx="55">49</cx:pt>
          <cx:pt idx="56">91</cx:pt>
          <cx:pt idx="57">77</cx:pt>
          <cx:pt idx="58">60</cx:pt>
          <cx:pt idx="59">57</cx:pt>
          <cx:pt idx="60">68</cx:pt>
          <cx:pt idx="61">92</cx:pt>
          <cx:pt idx="62">58</cx:pt>
          <cx:pt idx="63">84</cx:pt>
          <cx:pt idx="64">52</cx:pt>
          <cx:pt idx="65">56</cx:pt>
          <cx:pt idx="66">81</cx:pt>
          <cx:pt idx="67">55</cx:pt>
          <cx:pt idx="68">72</cx:pt>
          <cx:pt idx="69">47</cx:pt>
          <cx:pt idx="70">71</cx:pt>
          <cx:pt idx="71">43</cx:pt>
          <cx:pt idx="72">57</cx:pt>
          <cx:pt idx="73">44</cx:pt>
          <cx:pt idx="74">84</cx:pt>
          <cx:pt idx="75">73</cx:pt>
          <cx:pt idx="76">81</cx:pt>
          <cx:pt idx="77">79</cx:pt>
          <cx:pt idx="78">93</cx:pt>
          <cx:pt idx="79">64</cx:pt>
          <cx:pt idx="80">42</cx:pt>
          <cx:pt idx="81">60</cx:pt>
          <cx:pt idx="82">55</cx:pt>
          <cx:pt idx="83">79</cx:pt>
          <cx:pt idx="84">55</cx:pt>
          <cx:pt idx="85">79</cx:pt>
          <cx:pt idx="86">79</cx:pt>
          <cx:pt idx="87">86</cx:pt>
          <cx:pt idx="88">55</cx:pt>
          <cx:pt idx="89">37</cx:pt>
          <cx:pt idx="90">85</cx:pt>
          <cx:pt idx="91">61</cx:pt>
          <cx:pt idx="92">76</cx:pt>
          <cx:pt idx="93">86</cx:pt>
          <cx:pt idx="94">31</cx:pt>
          <cx:pt idx="95">62</cx:pt>
          <cx:pt idx="96">76</cx:pt>
          <cx:pt idx="97">55</cx:pt>
          <cx:pt idx="98">63</cx:pt>
          <cx:pt idx="99">78</cx:pt>
          <cx:pt idx="100">56</cx:pt>
          <cx:pt idx="101">40</cx:pt>
          <cx:pt idx="102">75</cx:pt>
          <cx:pt idx="103">79</cx:pt>
          <cx:pt idx="104">85</cx:pt>
          <cx:pt idx="105">52</cx:pt>
          <cx:pt idx="106">69</cx:pt>
          <cx:pt idx="107">60</cx:pt>
          <cx:pt idx="108">58</cx:pt>
          <cx:pt idx="109">36</cx:pt>
          <cx:pt idx="110">68</cx:pt>
          <cx:pt idx="111">57</cx:pt>
          <cx:pt idx="112">94</cx:pt>
          <cx:pt idx="113">87</cx:pt>
          <cx:pt idx="114">51</cx:pt>
          <cx:pt idx="115">62</cx:pt>
          <cx:pt idx="116">75</cx:pt>
          <cx:pt idx="117">81</cx:pt>
          <cx:pt idx="118">51</cx:pt>
          <cx:pt idx="119">89</cx:pt>
          <cx:pt idx="120">52</cx:pt>
          <cx:pt idx="121">81</cx:pt>
          <cx:pt idx="122">36</cx:pt>
          <cx:pt idx="123">67</cx:pt>
          <cx:pt idx="124">59</cx:pt>
          <cx:pt idx="125">82</cx:pt>
          <cx:pt idx="126">82</cx:pt>
          <cx:pt idx="127">76</cx:pt>
          <cx:pt idx="128">85</cx:pt>
          <cx:pt idx="129">84</cx:pt>
          <cx:pt idx="130">75</cx:pt>
          <cx:pt idx="131">68</cx:pt>
          <cx:pt idx="132">40</cx:pt>
          <cx:pt idx="133">32</cx:pt>
          <cx:pt idx="134">50</cx:pt>
          <cx:pt idx="135">30</cx:pt>
          <cx:pt idx="136">60</cx:pt>
          <cx:pt idx="137">66</cx:pt>
          <cx:pt idx="138">69</cx:pt>
          <cx:pt idx="139">70</cx:pt>
          <cx:pt idx="140">90</cx:pt>
          <cx:pt idx="141">81</cx:pt>
          <cx:pt idx="142">50</cx:pt>
          <cx:pt idx="143">59</cx:pt>
          <cx:pt idx="144">80</cx:pt>
          <cx:pt idx="145">62</cx:pt>
          <cx:pt idx="146">60</cx:pt>
          <cx:pt idx="147">51</cx:pt>
          <cx:pt idx="148">50</cx:pt>
          <cx:pt idx="149">84</cx:pt>
          <cx:pt idx="150">71</cx:pt>
          <cx:pt idx="151">49</cx:pt>
          <cx:pt idx="152">83</cx:pt>
          <cx:pt idx="153">47</cx:pt>
          <cx:pt idx="154">58</cx:pt>
          <cx:pt idx="155">61</cx:pt>
          <cx:pt idx="156">72</cx:pt>
          <cx:pt idx="157">82</cx:pt>
          <cx:pt idx="158">85</cx:pt>
          <cx:pt idx="159">46</cx:pt>
          <cx:pt idx="160">56</cx:pt>
          <cx:pt idx="161">84</cx:pt>
          <cx:pt idx="162">60</cx:pt>
          <cx:pt idx="163">72</cx:pt>
          <cx:pt idx="164">77</cx:pt>
          <cx:pt idx="165">85</cx:pt>
          <cx:pt idx="166">78</cx:pt>
          <cx:pt idx="167">91</cx:pt>
          <cx:pt idx="168">47</cx:pt>
          <cx:pt idx="169">62</cx:pt>
          <cx:pt idx="170">78</cx:pt>
          <cx:pt idx="171">72</cx:pt>
          <cx:pt idx="172">82</cx:pt>
          <cx:pt idx="173">74</cx:pt>
          <cx:pt idx="174">83</cx:pt>
          <cx:pt idx="175">38</cx:pt>
          <cx:pt idx="176">66</cx:pt>
          <cx:pt idx="177">77</cx:pt>
          <cx:pt idx="178">69</cx:pt>
          <cx:pt idx="179">54</cx:pt>
          <cx:pt idx="180">86</cx:pt>
          <cx:pt idx="181">61</cx:pt>
          <cx:pt idx="182">76</cx:pt>
          <cx:pt idx="183">53</cx:pt>
          <cx:pt idx="184">81</cx:pt>
          <cx:pt idx="185">93</cx:pt>
          <cx:pt idx="186">67</cx:pt>
          <cx:pt idx="187">81</cx:pt>
          <cx:pt idx="188">31</cx:pt>
          <cx:pt idx="189">35</cx:pt>
          <cx:pt idx="190">77</cx:pt>
          <cx:pt idx="191">88</cx:pt>
          <cx:pt idx="192">58</cx:pt>
          <cx:pt idx="193">53</cx:pt>
          <cx:pt idx="194">62</cx:pt>
          <cx:pt idx="195">77</cx:pt>
          <cx:pt idx="196">63</cx:pt>
          <cx:pt idx="197">38</cx:pt>
          <cx:pt idx="198">82</cx:pt>
          <cx:pt idx="199">68</cx:pt>
          <cx:pt idx="200">82</cx:pt>
          <cx:pt idx="201">77</cx:pt>
          <cx:pt idx="202">79</cx:pt>
          <cx:pt idx="203">73</cx:pt>
          <cx:pt idx="204">70</cx:pt>
          <cx:pt idx="205">72</cx:pt>
          <cx:pt idx="206">64</cx:pt>
          <cx:pt idx="207">79</cx:pt>
          <cx:pt idx="208">39</cx:pt>
          <cx:pt idx="209">62</cx:pt>
          <cx:pt idx="210">40</cx:pt>
          <cx:pt idx="211">86</cx:pt>
          <cx:pt idx="212">92</cx:pt>
          <cx:pt idx="213">43</cx:pt>
          <cx:pt idx="214">76</cx:pt>
          <cx:pt idx="215">50</cx:pt>
          <cx:pt idx="216">64</cx:pt>
          <cx:pt idx="217">54</cx:pt>
          <cx:pt idx="218">50</cx:pt>
          <cx:pt idx="219">80</cx:pt>
          <cx:pt idx="220">66</cx:pt>
          <cx:pt idx="221">92</cx:pt>
          <cx:pt idx="222">61</cx:pt>
          <cx:pt idx="223">77</cx:pt>
          <cx:pt idx="224">87</cx:pt>
          <cx:pt idx="225">64</cx:pt>
          <cx:pt idx="226">71</cx:pt>
          <cx:pt idx="227">71</cx:pt>
          <cx:pt idx="228">78</cx:pt>
          <cx:pt idx="229">91</cx:pt>
          <cx:pt idx="230">71</cx:pt>
          <cx:pt idx="231">51</cx:pt>
          <cx:pt idx="232">37</cx:pt>
          <cx:pt idx="233">76</cx:pt>
          <cx:pt idx="234">43</cx:pt>
          <cx:pt idx="235">84</cx:pt>
          <cx:pt idx="236">76</cx:pt>
          <cx:pt idx="237">63</cx:pt>
          <cx:pt idx="238">75</cx:pt>
          <cx:pt idx="239">63</cx:pt>
          <cx:pt idx="240">58</cx:pt>
          <cx:pt idx="241">64</cx:pt>
          <cx:pt idx="242">78</cx:pt>
          <cx:pt idx="243">86</cx:pt>
          <cx:pt idx="244">45</cx:pt>
          <cx:pt idx="245">79</cx:pt>
          <cx:pt idx="246">75</cx:pt>
          <cx:pt idx="247">79</cx:pt>
          <cx:pt idx="248">76</cx:pt>
          <cx:pt idx="249">83</cx:pt>
          <cx:pt idx="250">53</cx:pt>
          <cx:pt idx="251">32</cx:pt>
          <cx:pt idx="252">56</cx:pt>
          <cx:pt idx="253">45</cx:pt>
          <cx:pt idx="254">84</cx:pt>
          <cx:pt idx="255">40</cx:pt>
          <cx:pt idx="256">84</cx:pt>
          <cx:pt idx="257">36</cx:pt>
          <cx:pt idx="258">59</cx:pt>
          <cx:pt idx="259">90</cx:pt>
          <cx:pt idx="260">83</cx:pt>
          <cx:pt idx="261">32</cx:pt>
          <cx:pt idx="262">79</cx:pt>
          <cx:pt idx="263">64</cx:pt>
          <cx:pt idx="264">36</cx:pt>
          <cx:pt idx="265">41</cx:pt>
          <cx:pt idx="266">64</cx:pt>
          <cx:pt idx="267">60</cx:pt>
          <cx:pt idx="268">74</cx:pt>
          <cx:pt idx="269">83</cx:pt>
          <cx:pt idx="270">47</cx:pt>
          <cx:pt idx="271">52</cx:pt>
          <cx:pt idx="272">32</cx:pt>
          <cx:pt idx="273">46</cx:pt>
          <cx:pt idx="274">62</cx:pt>
          <cx:pt idx="275">56</cx:pt>
          <cx:pt idx="276">49</cx:pt>
          <cx:pt idx="277">76</cx:pt>
          <cx:pt idx="278">57</cx:pt>
          <cx:pt idx="279">87</cx:pt>
          <cx:pt idx="280">61</cx:pt>
          <cx:pt idx="281">50</cx:pt>
          <cx:pt idx="282">78</cx:pt>
          <cx:pt idx="283">84</cx:pt>
          <cx:pt idx="284">83</cx:pt>
          <cx:pt idx="285">72</cx:pt>
          <cx:pt idx="286">36</cx:pt>
          <cx:pt idx="287">90</cx:pt>
          <cx:pt idx="288">83</cx:pt>
          <cx:pt idx="289">92</cx:pt>
          <cx:pt idx="290">84</cx:pt>
          <cx:pt idx="291">84</cx:pt>
          <cx:pt idx="292">35</cx:pt>
          <cx:pt idx="293">78</cx:pt>
          <cx:pt idx="294">89</cx:pt>
          <cx:pt idx="295">48</cx:pt>
          <cx:pt idx="296">77</cx:pt>
          <cx:pt idx="297">57</cx:pt>
          <cx:pt idx="298">55</cx:pt>
          <cx:pt idx="299">92</cx:pt>
          <cx:pt idx="300">62</cx:pt>
          <cx:pt idx="301">77</cx:pt>
          <cx:pt idx="302">55</cx:pt>
          <cx:pt idx="303">94</cx:pt>
          <cx:pt idx="304">88</cx:pt>
          <cx:pt idx="305">35</cx:pt>
          <cx:pt idx="306">64</cx:pt>
          <cx:pt idx="307">69</cx:pt>
          <cx:pt idx="308">73</cx:pt>
          <cx:pt idx="309">83</cx:pt>
          <cx:pt idx="310">43</cx:pt>
          <cx:pt idx="311">65</cx:pt>
          <cx:pt idx="312">83</cx:pt>
          <cx:pt idx="313">58</cx:pt>
          <cx:pt idx="314">74</cx:pt>
          <cx:pt idx="315">81</cx:pt>
          <cx:pt idx="316">88</cx:pt>
          <cx:pt idx="317">86</cx:pt>
          <cx:pt idx="318">50</cx:pt>
          <cx:pt idx="319">90</cx:pt>
          <cx:pt idx="320">85</cx:pt>
          <cx:pt idx="321">87</cx:pt>
          <cx:pt idx="322">78</cx:pt>
          <cx:pt idx="323">60</cx:pt>
          <cx:pt idx="324">74</cx:pt>
          <cx:pt idx="325">63</cx:pt>
          <cx:pt idx="326">85</cx:pt>
          <cx:pt idx="327">60</cx:pt>
          <cx:pt idx="328">72</cx:pt>
          <cx:pt idx="329">79</cx:pt>
          <cx:pt idx="330">69</cx:pt>
          <cx:pt idx="331">49</cx:pt>
          <cx:pt idx="332">73</cx:pt>
          <cx:pt idx="333">48</cx:pt>
          <cx:pt idx="334">39</cx:pt>
          <cx:pt idx="335">58</cx:pt>
          <cx:pt idx="336">55</cx:pt>
          <cx:pt idx="337">43</cx:pt>
          <cx:pt idx="338">81</cx:pt>
          <cx:pt idx="339">52</cx:pt>
          <cx:pt idx="340">31</cx:pt>
          <cx:pt idx="341">71</cx:pt>
          <cx:pt idx="342">50</cx:pt>
          <cx:pt idx="343">68</cx:pt>
          <cx:pt idx="344">77</cx:pt>
          <cx:pt idx="345">58</cx:pt>
          <cx:pt idx="346">69</cx:pt>
          <cx:pt idx="347">53</cx:pt>
          <cx:pt idx="348">85</cx:pt>
          <cx:pt idx="349">75</cx:pt>
          <cx:pt idx="350">73</cx:pt>
          <cx:pt idx="351">48</cx:pt>
          <cx:pt idx="352">86</cx:pt>
          <cx:pt idx="353">69</cx:pt>
          <cx:pt idx="354">72</cx:pt>
          <cx:pt idx="355">74</cx:pt>
          <cx:pt idx="356">54</cx:pt>
          <cx:pt idx="357">50</cx:pt>
          <cx:pt idx="358">28</cx:pt>
          <cx:pt idx="359">77</cx:pt>
          <cx:pt idx="360">49</cx:pt>
          <cx:pt idx="361">35</cx:pt>
          <cx:pt idx="362">63</cx:pt>
          <cx:pt idx="363">59</cx:pt>
          <cx:pt idx="364">65</cx:pt>
          <cx:pt idx="365">60</cx:pt>
          <cx:pt idx="366">73</cx:pt>
          <cx:pt idx="367">59</cx:pt>
          <cx:pt idx="368">64</cx:pt>
          <cx:pt idx="369">79</cx:pt>
          <cx:pt idx="370">52</cx:pt>
          <cx:pt idx="371">52</cx:pt>
          <cx:pt idx="372">63</cx:pt>
          <cx:pt idx="373">73</cx:pt>
          <cx:pt idx="374">48</cx:pt>
          <cx:pt idx="375">42</cx:pt>
          <cx:pt idx="376">93</cx:pt>
          <cx:pt idx="377">51</cx:pt>
          <cx:pt idx="378">74</cx:pt>
          <cx:pt idx="379">50</cx:pt>
          <cx:pt idx="380">34</cx:pt>
          <cx:pt idx="381">71</cx:pt>
          <cx:pt idx="382">79</cx:pt>
          <cx:pt idx="383">58</cx:pt>
          <cx:pt idx="384">64</cx:pt>
          <cx:pt idx="385">43</cx:pt>
          <cx:pt idx="386">74</cx:pt>
          <cx:pt idx="387">73</cx:pt>
          <cx:pt idx="388">77</cx:pt>
          <cx:pt idx="389">69</cx:pt>
          <cx:pt idx="390">75</cx:pt>
          <cx:pt idx="391">77</cx:pt>
          <cx:pt idx="392">76</cx:pt>
          <cx:pt idx="393">78</cx:pt>
          <cx:pt idx="394">53</cx:pt>
          <cx:pt idx="395">75</cx:pt>
          <cx:pt idx="396">76</cx:pt>
          <cx:pt idx="397">39</cx:pt>
          <cx:pt idx="398">81</cx:pt>
          <cx:pt idx="399">76</cx:pt>
          <cx:pt idx="400">84</cx:pt>
          <cx:pt idx="401">78</cx:pt>
          <cx:pt idx="402">58</cx:pt>
          <cx:pt idx="403">59</cx:pt>
          <cx:pt idx="404">83</cx:pt>
          <cx:pt idx="405">88</cx:pt>
          <cx:pt idx="406">75</cx:pt>
          <cx:pt idx="407">51</cx:pt>
          <cx:pt idx="408">78</cx:pt>
          <cx:pt idx="409">71</cx:pt>
          <cx:pt idx="410">87</cx:pt>
          <cx:pt idx="411">78</cx:pt>
          <cx:pt idx="412">72</cx:pt>
          <cx:pt idx="413">81</cx:pt>
          <cx:pt idx="414">43</cx:pt>
          <cx:pt idx="415">58</cx:pt>
          <cx:pt idx="416">77</cx:pt>
          <cx:pt idx="417">70</cx:pt>
          <cx:pt idx="418">37</cx:pt>
          <cx:pt idx="419">70</cx:pt>
          <cx:pt idx="420">71</cx:pt>
          <cx:pt idx="421">82</cx:pt>
          <cx:pt idx="422">75</cx:pt>
          <cx:pt idx="423">66</cx:pt>
          <cx:pt idx="424">81</cx:pt>
          <cx:pt idx="425">77</cx:pt>
          <cx:pt idx="426">84</cx:pt>
          <cx:pt idx="427">67</cx:pt>
          <cx:pt idx="428">55</cx:pt>
          <cx:pt idx="429">45</cx:pt>
          <cx:pt idx="430">49</cx:pt>
          <cx:pt idx="431">73</cx:pt>
          <cx:pt idx="432">50</cx:pt>
          <cx:pt idx="433">82</cx:pt>
          <cx:pt idx="434">81</cx:pt>
          <cx:pt idx="435">61</cx:pt>
          <cx:pt idx="436">78</cx:pt>
          <cx:pt idx="437">63</cx:pt>
          <cx:pt idx="438">66</cx:pt>
          <cx:pt idx="439">56</cx:pt>
          <cx:pt idx="440">72</cx:pt>
          <cx:pt idx="441">68</cx:pt>
          <cx:pt idx="442">76</cx:pt>
          <cx:pt idx="443">75</cx:pt>
          <cx:pt idx="444">76</cx:pt>
          <cx:pt idx="445">72</cx:pt>
          <cx:pt idx="446">73</cx:pt>
          <cx:pt idx="447">66</cx:pt>
          <cx:pt idx="448">73</cx:pt>
          <cx:pt idx="449">67</cx:pt>
          <cx:pt idx="450">62</cx:pt>
          <cx:pt idx="451">56</cx:pt>
          <cx:pt idx="452">88</cx:pt>
          <cx:pt idx="453">87</cx:pt>
          <cx:pt idx="454">62</cx:pt>
          <cx:pt idx="455">57</cx:pt>
          <cx:pt idx="456">39</cx:pt>
          <cx:pt idx="457">62</cx:pt>
          <cx:pt idx="458">62</cx:pt>
          <cx:pt idx="459">53</cx:pt>
          <cx:pt idx="460">73</cx:pt>
          <cx:pt idx="461">64</cx:pt>
          <cx:pt idx="462">51</cx:pt>
          <cx:pt idx="463">50</cx:pt>
          <cx:pt idx="464">74</cx:pt>
          <cx:pt idx="465">60</cx:pt>
          <cx:pt idx="466">72</cx:pt>
          <cx:pt idx="467">36</cx:pt>
          <cx:pt idx="468">76</cx:pt>
          <cx:pt idx="469">78</cx:pt>
          <cx:pt idx="470">72</cx:pt>
          <cx:pt idx="471">59</cx:pt>
          <cx:pt idx="472">50</cx:pt>
          <cx:pt idx="473">44</cx:pt>
          <cx:pt idx="474">79</cx:pt>
          <cx:pt idx="475">40</cx:pt>
          <cx:pt idx="476">63</cx:pt>
          <cx:pt idx="477">68</cx:pt>
          <cx:pt idx="478">70</cx:pt>
          <cx:pt idx="479">34</cx:pt>
          <cx:pt idx="480">66</cx:pt>
          <cx:pt idx="481">68</cx:pt>
          <cx:pt idx="482">88</cx:pt>
          <cx:pt idx="483">70</cx:pt>
          <cx:pt idx="484">59</cx:pt>
          <cx:pt idx="485">65</cx:pt>
          <cx:pt idx="486">76</cx:pt>
          <cx:pt idx="487">44</cx:pt>
          <cx:pt idx="488">62</cx:pt>
          <cx:pt idx="489">56</cx:pt>
          <cx:pt idx="490">68</cx:pt>
          <cx:pt idx="491">73</cx:pt>
          <cx:pt idx="492">68</cx:pt>
          <cx:pt idx="493">81</cx:pt>
          <cx:pt idx="494">71</cx:pt>
          <cx:pt idx="495">75</cx:pt>
          <cx:pt idx="496">94</cx:pt>
          <cx:pt idx="497">58</cx:pt>
          <cx:pt idx="498">74</cx:pt>
          <cx:pt idx="499">58</cx:pt>
          <cx:pt idx="500">80</cx:pt>
          <cx:pt idx="501">81</cx:pt>
          <cx:pt idx="502">93</cx:pt>
          <cx:pt idx="503">50</cx:pt>
          <cx:pt idx="504">55</cx:pt>
          <cx:pt idx="505">62</cx:pt>
          <cx:pt idx="506">76</cx:pt>
          <cx:pt idx="507">63</cx:pt>
          <cx:pt idx="508">48</cx:pt>
          <cx:pt idx="509">86</cx:pt>
          <cx:pt idx="510">84</cx:pt>
          <cx:pt idx="511">45</cx:pt>
          <cx:pt idx="512">66</cx:pt>
          <cx:pt idx="513">65</cx:pt>
          <cx:pt idx="514">49</cx:pt>
          <cx:pt idx="515">80</cx:pt>
          <cx:pt idx="516">52</cx:pt>
          <cx:pt idx="517">56</cx:pt>
          <cx:pt idx="518">77</cx:pt>
          <cx:pt idx="519">36</cx:pt>
          <cx:pt idx="520">78</cx:pt>
          <cx:pt idx="521">88</cx:pt>
          <cx:pt idx="522">53</cx:pt>
          <cx:pt idx="523">51</cx:pt>
          <cx:pt idx="524">75</cx:pt>
          <cx:pt idx="525">83</cx:pt>
          <cx:pt idx="526">78</cx:pt>
          <cx:pt idx="527">58</cx:pt>
          <cx:pt idx="528">52</cx:pt>
          <cx:pt idx="529">63</cx:pt>
          <cx:pt idx="530">78</cx:pt>
          <cx:pt idx="531">88</cx:pt>
          <cx:pt idx="532">74</cx:pt>
          <cx:pt idx="533">67</cx:pt>
          <cx:pt idx="534">90</cx:pt>
          <cx:pt idx="535">62</cx:pt>
          <cx:pt idx="536">84</cx:pt>
          <cx:pt idx="537">47</cx:pt>
          <cx:pt idx="538">69</cx:pt>
          <cx:pt idx="539">78</cx:pt>
          <cx:pt idx="540">57</cx:pt>
          <cx:pt idx="541">81</cx:pt>
          <cx:pt idx="542">68</cx:pt>
          <cx:pt idx="543">47</cx:pt>
          <cx:pt idx="544">80</cx:pt>
          <cx:pt idx="545">67</cx:pt>
          <cx:pt idx="546">83</cx:pt>
          <cx:pt idx="547">81</cx:pt>
          <cx:pt idx="548">28</cx:pt>
          <cx:pt idx="549">75</cx:pt>
          <cx:pt idx="550">96</cx:pt>
          <cx:pt idx="551">75</cx:pt>
          <cx:pt idx="552">69</cx:pt>
          <cx:pt idx="553">82</cx:pt>
          <cx:pt idx="554">85</cx:pt>
          <cx:pt idx="555">82</cx:pt>
          <cx:pt idx="556">60</cx:pt>
          <cx:pt idx="557">53</cx:pt>
          <cx:pt idx="558">69</cx:pt>
          <cx:pt idx="559">45</cx:pt>
          <cx:pt idx="560">58</cx:pt>
          <cx:pt idx="561">56</cx:pt>
          <cx:pt idx="562">69</cx:pt>
          <cx:pt idx="563">72</cx:pt>
          <cx:pt idx="564">76</cx:pt>
          <cx:pt idx="565">88</cx:pt>
          <cx:pt idx="566">69</cx:pt>
          <cx:pt idx="567">76</cx:pt>
          <cx:pt idx="568">69</cx:pt>
          <cx:pt idx="569">58</cx:pt>
          <cx:pt idx="570">74</cx:pt>
          <cx:pt idx="571">60</cx:pt>
          <cx:pt idx="572">69</cx:pt>
          <cx:pt idx="573">79</cx:pt>
          <cx:pt idx="574">42</cx:pt>
          <cx:pt idx="575">77</cx:pt>
          <cx:pt idx="576">62</cx:pt>
          <cx:pt idx="577">90</cx:pt>
          <cx:pt idx="578">71</cx:pt>
          <cx:pt idx="579">83</cx:pt>
          <cx:pt idx="580">62</cx:pt>
          <cx:pt idx="581">75</cx:pt>
          <cx:pt idx="582">87</cx:pt>
          <cx:pt idx="583">54</cx:pt>
          <cx:pt idx="584">58</cx:pt>
          <cx:pt idx="585">41</cx:pt>
          <cx:pt idx="586">60</cx:pt>
          <cx:pt idx="587">77</cx:pt>
          <cx:pt idx="588">84</cx:pt>
          <cx:pt idx="589">44</cx:pt>
          <cx:pt idx="590">83</cx:pt>
          <cx:pt idx="591">72</cx:pt>
          <cx:pt idx="592">81</cx:pt>
          <cx:pt idx="593">58</cx:pt>
          <cx:pt idx="594">64</cx:pt>
          <cx:pt idx="595">79</cx:pt>
          <cx:pt idx="596">68</cx:pt>
          <cx:pt idx="597">37</cx:pt>
          <cx:pt idx="598">61</cx:pt>
          <cx:pt idx="599">77</cx:pt>
          <cx:pt idx="600">70</cx:pt>
          <cx:pt idx="601">43</cx:pt>
          <cx:pt idx="602">85</cx:pt>
          <cx:pt idx="603">54</cx:pt>
          <cx:pt idx="604">78</cx:pt>
          <cx:pt idx="605">41</cx:pt>
          <cx:pt idx="606">50</cx:pt>
          <cx:pt idx="607">76</cx:pt>
          <cx:pt idx="608">81</cx:pt>
          <cx:pt idx="609">78</cx:pt>
          <cx:pt idx="610">61</cx:pt>
          <cx:pt idx="611">81</cx:pt>
          <cx:pt idx="612">88</cx:pt>
          <cx:pt idx="613">55</cx:pt>
          <cx:pt idx="614">84</cx:pt>
          <cx:pt idx="615">60</cx:pt>
          <cx:pt idx="616">64</cx:pt>
          <cx:pt idx="617">80</cx:pt>
          <cx:pt idx="618">48</cx:pt>
          <cx:pt idx="619">43</cx:pt>
          <cx:pt idx="620">75</cx:pt>
          <cx:pt idx="621">53</cx:pt>
          <cx:pt idx="622">82</cx:pt>
          <cx:pt idx="623">55</cx:pt>
          <cx:pt idx="624">42</cx:pt>
          <cx:pt idx="625">66</cx:pt>
          <cx:pt idx="626">32</cx:pt>
          <cx:pt idx="627">60</cx:pt>
          <cx:pt idx="628">51</cx:pt>
          <cx:pt idx="629">73</cx:pt>
          <cx:pt idx="630">75</cx:pt>
          <cx:pt idx="631">45</cx:pt>
          <cx:pt idx="632">45</cx:pt>
          <cx:pt idx="633">32</cx:pt>
          <cx:pt idx="634">58</cx:pt>
          <cx:pt idx="635">72</cx:pt>
          <cx:pt idx="636">78</cx:pt>
          <cx:pt idx="637">54</cx:pt>
          <cx:pt idx="638">67</cx:pt>
          <cx:pt idx="639">61</cx:pt>
          <cx:pt idx="640">60</cx:pt>
          <cx:pt idx="641">77</cx:pt>
          <cx:pt idx="642">68</cx:pt>
          <cx:pt idx="643">55</cx:pt>
          <cx:pt idx="644">57</cx:pt>
          <cx:pt idx="645">53</cx:pt>
          <cx:pt idx="646">90</cx:pt>
          <cx:pt idx="647">76</cx:pt>
          <cx:pt idx="648">74</cx:pt>
          <cx:pt idx="649">54</cx:pt>
          <cx:pt idx="650">73</cx:pt>
          <cx:pt idx="651">57</cx:pt>
          <cx:pt idx="652">66</cx:pt>
          <cx:pt idx="653">91</cx:pt>
          <cx:pt idx="654">72</cx:pt>
          <cx:pt idx="655">50</cx:pt>
          <cx:pt idx="656">81</cx:pt>
          <cx:pt idx="657">55</cx:pt>
          <cx:pt idx="658">52</cx:pt>
          <cx:pt idx="659">74</cx:pt>
          <cx:pt idx="660">29</cx:pt>
          <cx:pt idx="661">76</cx:pt>
          <cx:pt idx="662">47</cx:pt>
          <cx:pt idx="663">73</cx:pt>
          <cx:pt idx="664">76</cx:pt>
          <cx:pt idx="665">40</cx:pt>
          <cx:pt idx="666">54</cx:pt>
          <cx:pt idx="667">68</cx:pt>
          <cx:pt idx="668">91</cx:pt>
          <cx:pt idx="669">50</cx:pt>
          <cx:pt idx="670">76</cx:pt>
          <cx:pt idx="671">73</cx:pt>
          <cx:pt idx="672">58</cx:pt>
          <cx:pt idx="673">86</cx:pt>
          <cx:pt idx="674">60</cx:pt>
          <cx:pt idx="675">66</cx:pt>
          <cx:pt idx="676">70</cx:pt>
          <cx:pt idx="677">53</cx:pt>
          <cx:pt idx="678">49</cx:pt>
          <cx:pt idx="679">71</cx:pt>
          <cx:pt idx="680">68</cx:pt>
          <cx:pt idx="681">31</cx:pt>
          <cx:pt idx="682">54</cx:pt>
          <cx:pt idx="683">77</cx:pt>
          <cx:pt idx="684">82</cx:pt>
          <cx:pt idx="685">68</cx:pt>
          <cx:pt idx="686">48</cx:pt>
          <cx:pt idx="687">81</cx:pt>
          <cx:pt idx="688">40</cx:pt>
          <cx:pt idx="689">78</cx:pt>
          <cx:pt idx="690">48</cx:pt>
          <cx:pt idx="691">88</cx:pt>
          <cx:pt idx="692">92</cx:pt>
          <cx:pt idx="693">73</cx:pt>
          <cx:pt idx="694">70</cx:pt>
          <cx:pt idx="695">68</cx:pt>
          <cx:pt idx="696">71</cx:pt>
          <cx:pt idx="697">79</cx:pt>
          <cx:pt idx="698">75</cx:pt>
          <cx:pt idx="699">72</cx:pt>
          <cx:pt idx="700">65</cx:pt>
          <cx:pt idx="701">78</cx:pt>
          <cx:pt idx="702">63</cx:pt>
          <cx:pt idx="703">79</cx:pt>
          <cx:pt idx="704">92</cx:pt>
          <cx:pt idx="705">63</cx:pt>
          <cx:pt idx="706">61</cx:pt>
          <cx:pt idx="707">51</cx:pt>
          <cx:pt idx="708">76</cx:pt>
          <cx:pt idx="709">90</cx:pt>
          <cx:pt idx="710">88</cx:pt>
          <cx:pt idx="711">53</cx:pt>
          <cx:pt idx="712">77</cx:pt>
          <cx:pt idx="713">83</cx:pt>
          <cx:pt idx="714">84</cx:pt>
          <cx:pt idx="715">72</cx:pt>
          <cx:pt idx="716">67</cx:pt>
          <cx:pt idx="717">72</cx:pt>
          <cx:pt idx="718">75</cx:pt>
          <cx:pt idx="719">65</cx:pt>
          <cx:pt idx="720">74</cx:pt>
          <cx:pt idx="721">91</cx:pt>
          <cx:pt idx="722">76</cx:pt>
          <cx:pt idx="723">94</cx:pt>
          <cx:pt idx="724">48</cx:pt>
          <cx:pt idx="725">39</cx:pt>
          <cx:pt idx="726">25</cx:pt>
          <cx:pt idx="727">64</cx:pt>
          <cx:pt idx="728">72</cx:pt>
          <cx:pt idx="729">61</cx:pt>
          <cx:pt idx="730">75</cx:pt>
          <cx:pt idx="731">86</cx:pt>
          <cx:pt idx="732">85</cx:pt>
          <cx:pt idx="733">57</cx:pt>
          <cx:pt idx="734">52</cx:pt>
          <cx:pt idx="735">55</cx:pt>
          <cx:pt idx="736">63</cx:pt>
          <cx:pt idx="737">58</cx:pt>
          <cx:pt idx="738">56</cx:pt>
          <cx:pt idx="739">89</cx:pt>
          <cx:pt idx="740">66</cx:pt>
          <cx:pt idx="741">64</cx:pt>
          <cx:pt idx="742">83</cx:pt>
          <cx:pt idx="743">65</cx:pt>
          <cx:pt idx="744">49</cx:pt>
          <cx:pt idx="745">49</cx:pt>
          <cx:pt idx="746">53</cx:pt>
          <cx:pt idx="747">77</cx:pt>
          <cx:pt idx="748">58</cx:pt>
          <cx:pt idx="749">76</cx:pt>
          <cx:pt idx="750">62</cx:pt>
          <cx:pt idx="751">61</cx:pt>
          <cx:pt idx="752">43</cx:pt>
          <cx:pt idx="753">73</cx:pt>
          <cx:pt idx="754">73</cx:pt>
          <cx:pt idx="755">68</cx:pt>
          <cx:pt idx="756">65</cx:pt>
          <cx:pt idx="757">68</cx:pt>
          <cx:pt idx="758">85</cx:pt>
          <cx:pt idx="759">82</cx:pt>
          <cx:pt idx="760">66</cx:pt>
          <cx:pt idx="761">58</cx:pt>
          <cx:pt idx="762">56</cx:pt>
          <cx:pt idx="763">68</cx:pt>
          <cx:pt idx="764">57</cx:pt>
          <cx:pt idx="765">80</cx:pt>
          <cx:pt idx="766">41</cx:pt>
          <cx:pt idx="767">74</cx:pt>
          <cx:pt idx="768">66</cx:pt>
          <cx:pt idx="769">90</cx:pt>
          <cx:pt idx="770">42</cx:pt>
          <cx:pt idx="771">75</cx:pt>
          <cx:pt idx="772">58</cx:pt>
          <cx:pt idx="773">67</cx:pt>
          <cx:pt idx="774">24</cx:pt>
          <cx:pt idx="775">55</cx:pt>
          <cx:pt idx="776">51</cx:pt>
          <cx:pt idx="777">84</cx:pt>
          <cx:pt idx="778">54</cx:pt>
          <cx:pt idx="779">47</cx:pt>
          <cx:pt idx="780">83</cx:pt>
          <cx:pt idx="781">67</cx:pt>
          <cx:pt idx="782">50</cx:pt>
          <cx:pt idx="783">70</cx:pt>
          <cx:pt idx="784">54</cx:pt>
          <cx:pt idx="785">78</cx:pt>
          <cx:pt idx="786">30</cx:pt>
          <cx:pt idx="787">67</cx:pt>
          <cx:pt idx="788">72</cx:pt>
          <cx:pt idx="789">67</cx:pt>
          <cx:pt idx="790">72</cx:pt>
          <cx:pt idx="791">65</cx:pt>
          <cx:pt idx="792">60</cx:pt>
          <cx:pt idx="793">74</cx:pt>
          <cx:pt idx="794">69</cx:pt>
          <cx:pt idx="795">66</cx:pt>
          <cx:pt idx="796">52</cx:pt>
          <cx:pt idx="797">82</cx:pt>
          <cx:pt idx="798">75</cx:pt>
          <cx:pt idx="799">59</cx:pt>
          <cx:pt idx="800">33</cx:pt>
          <cx:pt idx="801">46</cx:pt>
          <cx:pt idx="802">50</cx:pt>
          <cx:pt idx="803">75</cx:pt>
          <cx:pt idx="804">52</cx:pt>
          <cx:pt idx="805">64</cx:pt>
          <cx:pt idx="806">57</cx:pt>
          <cx:pt idx="807">60</cx:pt>
          <cx:pt idx="808">48</cx:pt>
          <cx:pt idx="809">65</cx:pt>
          <cx:pt idx="810">73</cx:pt>
          <cx:pt idx="811">45</cx:pt>
          <cx:pt idx="812">63</cx:pt>
          <cx:pt idx="813">68</cx:pt>
          <cx:pt idx="814">54</cx:pt>
          <cx:pt idx="815">79</cx:pt>
          <cx:pt idx="816">59</cx:pt>
          <cx:pt idx="817">77</cx:pt>
          <cx:pt idx="818">82</cx:pt>
          <cx:pt idx="819">72</cx:pt>
          <cx:pt idx="820">87</cx:pt>
          <cx:pt idx="821">64</cx:pt>
          <cx:pt idx="822">28</cx:pt>
          <cx:pt idx="823">68</cx:pt>
          <cx:pt idx="824">81</cx:pt>
          <cx:pt idx="825">83</cx:pt>
          <cx:pt idx="826">86</cx:pt>
          <cx:pt idx="827">60</cx:pt>
          <cx:pt idx="828">68</cx:pt>
          <cx:pt idx="829">74</cx:pt>
          <cx:pt idx="830">64</cx:pt>
          <cx:pt idx="831">57</cx:pt>
          <cx:pt idx="832">78</cx:pt>
          <cx:pt idx="833">54</cx:pt>
          <cx:pt idx="834">66</cx:pt>
          <cx:pt idx="835">77</cx:pt>
          <cx:pt idx="836">49</cx:pt>
          <cx:pt idx="837">75</cx:pt>
          <cx:pt idx="838">75</cx:pt>
          <cx:pt idx="839">55</cx:pt>
          <cx:pt idx="840">33</cx:pt>
          <cx:pt idx="841">54</cx:pt>
          <cx:pt idx="842">54</cx:pt>
          <cx:pt idx="843">76</cx:pt>
          <cx:pt idx="844">70</cx:pt>
          <cx:pt idx="845">72</cx:pt>
          <cx:pt idx="846">75</cx:pt>
          <cx:pt idx="847">64</cx:pt>
          <cx:pt idx="848">79</cx:pt>
          <cx:pt idx="849">57</cx:pt>
          <cx:pt idx="850">79</cx:pt>
          <cx:pt idx="851">81</cx:pt>
          <cx:pt idx="852">81</cx:pt>
          <cx:pt idx="853">51</cx:pt>
          <cx:pt idx="854">68</cx:pt>
          <cx:pt idx="855">53</cx:pt>
          <cx:pt idx="856">58</cx:pt>
          <cx:pt idx="857">75</cx:pt>
          <cx:pt idx="858">66</cx:pt>
          <cx:pt idx="859">67</cx:pt>
          <cx:pt idx="860">61</cx:pt>
          <cx:pt idx="861">78</cx:pt>
          <cx:pt idx="862">60</cx:pt>
          <cx:pt idx="863">59</cx:pt>
          <cx:pt idx="864">30</cx:pt>
          <cx:pt idx="865">69</cx:pt>
          <cx:pt idx="866">65</cx:pt>
          <cx:pt idx="867">75</cx:pt>
          <cx:pt idx="868">49</cx:pt>
          <cx:pt idx="869">83</cx:pt>
          <cx:pt idx="870">73</cx:pt>
          <cx:pt idx="871">73</cx:pt>
          <cx:pt idx="872">77</cx:pt>
          <cx:pt idx="873">87</cx:pt>
          <cx:pt idx="874">49</cx:pt>
          <cx:pt idx="875">84</cx:pt>
          <cx:pt idx="876">57</cx:pt>
          <cx:pt idx="877">74</cx:pt>
          <cx:pt idx="878">77</cx:pt>
          <cx:pt idx="879">85</cx:pt>
          <cx:pt idx="880">85</cx:pt>
          <cx:pt idx="881">74</cx:pt>
          <cx:pt idx="882">32</cx:pt>
          <cx:pt idx="883">72</cx:pt>
          <cx:pt idx="884">70</cx:pt>
          <cx:pt idx="885">90</cx:pt>
          <cx:pt idx="886">76</cx:pt>
          <cx:pt idx="887">67</cx:pt>
          <cx:pt idx="888">76</cx:pt>
          <cx:pt idx="889">74</cx:pt>
          <cx:pt idx="890">77</cx:pt>
          <cx:pt idx="891">64</cx:pt>
          <cx:pt idx="892">83</cx:pt>
          <cx:pt idx="893">55</cx:pt>
          <cx:pt idx="894">59</cx:pt>
          <cx:pt idx="895">45</cx:pt>
          <cx:pt idx="896">78</cx:pt>
          <cx:pt idx="897">93</cx:pt>
          <cx:pt idx="898">62</cx:pt>
          <cx:pt idx="899">55</cx:pt>
          <cx:pt idx="900">74</cx:pt>
          <cx:pt idx="901">78</cx:pt>
          <cx:pt idx="902">76</cx:pt>
          <cx:pt idx="903">79</cx:pt>
          <cx:pt idx="904">61</cx:pt>
          <cx:pt idx="905">85</cx:pt>
          <cx:pt idx="906">74</cx:pt>
          <cx:pt idx="907">54</cx:pt>
          <cx:pt idx="908">35</cx:pt>
          <cx:pt idx="909">75</cx:pt>
          <cx:pt idx="910">64</cx:pt>
          <cx:pt idx="911">57</cx:pt>
          <cx:pt idx="912">92</cx:pt>
          <cx:pt idx="913">93</cx:pt>
          <cx:pt idx="914">78</cx:pt>
          <cx:pt idx="915">58</cx:pt>
          <cx:pt idx="916">83</cx:pt>
          <cx:pt idx="917">87</cx:pt>
          <cx:pt idx="918">81</cx:pt>
          <cx:pt idx="919">66</cx:pt>
          <cx:pt idx="920">69</cx:pt>
          <cx:pt idx="921">53</cx:pt>
          <cx:pt idx="922">61</cx:pt>
          <cx:pt idx="923">68</cx:pt>
          <cx:pt idx="924">68</cx:pt>
          <cx:pt idx="925">80</cx:pt>
          <cx:pt idx="926">88</cx:pt>
          <cx:pt idx="927">67</cx:pt>
          <cx:pt idx="928">78</cx:pt>
          <cx:pt idx="929">65</cx:pt>
          <cx:pt idx="930">66</cx:pt>
          <cx:pt idx="931">70</cx:pt>
          <cx:pt idx="932">65</cx:pt>
          <cx:pt idx="933">86</cx:pt>
          <cx:pt idx="934">46</cx:pt>
          <cx:pt idx="935">77</cx:pt>
          <cx:pt idx="936">76</cx:pt>
          <cx:pt idx="937">88</cx:pt>
          <cx:pt idx="938">40</cx:pt>
          <cx:pt idx="939">81</cx:pt>
          <cx:pt idx="940">69</cx:pt>
          <cx:pt idx="941">69</cx:pt>
          <cx:pt idx="942">76</cx:pt>
          <cx:pt idx="943">69</cx:pt>
          <cx:pt idx="944">54</cx:pt>
          <cx:pt idx="945">77</cx:pt>
          <cx:pt idx="946">72</cx:pt>
          <cx:pt idx="947">65</cx:pt>
          <cx:pt idx="948">74</cx:pt>
          <cx:pt idx="949">86</cx:pt>
          <cx:pt idx="950">65</cx:pt>
          <cx:pt idx="951">65</cx:pt>
          <cx:pt idx="952">62</cx:pt>
          <cx:pt idx="953">68</cx:pt>
          <cx:pt idx="954">79</cx:pt>
          <cx:pt idx="955">58</cx:pt>
          <cx:pt idx="956">69</cx:pt>
          <cx:pt idx="957">55</cx:pt>
          <cx:pt idx="958">45</cx:pt>
          <cx:pt idx="959">73</cx:pt>
          <cx:pt idx="960">55</cx:pt>
          <cx:pt idx="961">85</cx:pt>
          <cx:pt idx="962">75</cx:pt>
          <cx:pt idx="963">75</cx:pt>
          <cx:pt idx="964">72</cx:pt>
          <cx:pt idx="965">38</cx:pt>
          <cx:pt idx="966">89</cx:pt>
          <cx:pt idx="967">43</cx:pt>
          <cx:pt idx="968">61</cx:pt>
          <cx:pt idx="969">65</cx:pt>
          <cx:pt idx="970">55</cx:pt>
          <cx:pt idx="971">69</cx:pt>
          <cx:pt idx="972">50</cx:pt>
          <cx:pt idx="973">75</cx:pt>
          <cx:pt idx="974">63</cx:pt>
          <cx:pt idx="975">62</cx:pt>
          <cx:pt idx="976">77</cx:pt>
          <cx:pt idx="977">63</cx:pt>
          <cx:pt idx="978">51</cx:pt>
          <cx:pt idx="979">72</cx:pt>
          <cx:pt idx="980">90</cx:pt>
          <cx:pt idx="981">64</cx:pt>
          <cx:pt idx="982">84</cx:pt>
          <cx:pt idx="983">75</cx:pt>
          <cx:pt idx="984">76</cx:pt>
          <cx:pt idx="985">33</cx:pt>
          <cx:pt idx="986">75</cx:pt>
          <cx:pt idx="987">74</cx:pt>
          <cx:pt idx="988">69</cx:pt>
          <cx:pt idx="989">71</cx:pt>
          <cx:pt idx="990">69</cx:pt>
          <cx:pt idx="991">67</cx:pt>
          <cx:pt idx="992">61</cx:pt>
          <cx:pt idx="993">35</cx:pt>
          <cx:pt idx="994">50</cx:pt>
          <cx:pt idx="995">61</cx:pt>
          <cx:pt idx="996">74</cx:pt>
          <cx:pt idx="997">92</cx:pt>
          <cx:pt idx="998">85</cx:pt>
          <cx:pt idx="999">58</cx:pt>
          <cx:pt idx="1000">51</cx:pt>
          <cx:pt idx="1001">49</cx:pt>
          <cx:pt idx="1002">62</cx:pt>
          <cx:pt idx="1003">78</cx:pt>
          <cx:pt idx="1004">76</cx:pt>
          <cx:pt idx="1005">66</cx:pt>
          <cx:pt idx="1006">64</cx:pt>
          <cx:pt idx="1007">75</cx:pt>
          <cx:pt idx="1008">64</cx:pt>
          <cx:pt idx="1009">76</cx:pt>
          <cx:pt idx="1010">83</cx:pt>
          <cx:pt idx="1011">75</cx:pt>
          <cx:pt idx="1012">80</cx:pt>
          <cx:pt idx="1013">73</cx:pt>
          <cx:pt idx="1014">74</cx:pt>
          <cx:pt idx="1015">65</cx:pt>
          <cx:pt idx="1016">43</cx:pt>
          <cx:pt idx="1017">52</cx:pt>
          <cx:pt idx="1018">50</cx:pt>
          <cx:pt idx="1019">90</cx:pt>
          <cx:pt idx="1020">32</cx:pt>
          <cx:pt idx="1021">67</cx:pt>
          <cx:pt idx="1022">75</cx:pt>
          <cx:pt idx="1023">79</cx:pt>
          <cx:pt idx="1024">74</cx:pt>
          <cx:pt idx="1025">76</cx:pt>
          <cx:pt idx="1026">76</cx:pt>
          <cx:pt idx="1027">64</cx:pt>
          <cx:pt idx="1028">79</cx:pt>
          <cx:pt idx="1029">79</cx:pt>
          <cx:pt idx="1030">69</cx:pt>
          <cx:pt idx="1031">77</cx:pt>
          <cx:pt idx="1032">59</cx:pt>
          <cx:pt idx="1033">57</cx:pt>
          <cx:pt idx="1034">58</cx:pt>
          <cx:pt idx="1035">78</cx:pt>
          <cx:pt idx="1036">72</cx:pt>
          <cx:pt idx="1037">31</cx:pt>
          <cx:pt idx="1038">67</cx:pt>
          <cx:pt idx="1039">63</cx:pt>
          <cx:pt idx="1040">72</cx:pt>
          <cx:pt idx="1041">66</cx:pt>
          <cx:pt idx="1042">67</cx:pt>
          <cx:pt idx="1043">83</cx:pt>
          <cx:pt idx="1044">58</cx:pt>
          <cx:pt idx="1045">22</cx:pt>
          <cx:pt idx="1046">47</cx:pt>
          <cx:pt idx="1047">42</cx:pt>
          <cx:pt idx="1048">42</cx:pt>
          <cx:pt idx="1049">61</cx:pt>
          <cx:pt idx="1050">86</cx:pt>
          <cx:pt idx="1051">71</cx:pt>
          <cx:pt idx="1052">64</cx:pt>
          <cx:pt idx="1053">76</cx:pt>
          <cx:pt idx="1054">90</cx:pt>
          <cx:pt idx="1055">51</cx:pt>
          <cx:pt idx="1056">71</cx:pt>
          <cx:pt idx="1057">75</cx:pt>
          <cx:pt idx="1058">76</cx:pt>
          <cx:pt idx="1059">75</cx:pt>
          <cx:pt idx="1060">78</cx:pt>
          <cx:pt idx="1061">34</cx:pt>
          <cx:pt idx="1062">64</cx:pt>
          <cx:pt idx="1063">59</cx:pt>
          <cx:pt idx="1064">60</cx:pt>
          <cx:pt idx="1065">75</cx:pt>
          <cx:pt idx="1066">77</cx:pt>
          <cx:pt idx="1067">53</cx:pt>
          <cx:pt idx="1068">89</cx:pt>
          <cx:pt idx="1069">68</cx:pt>
          <cx:pt idx="1070">35</cx:pt>
          <cx:pt idx="1071">68</cx:pt>
          <cx:pt idx="1072">93</cx:pt>
          <cx:pt idx="1073">36</cx:pt>
          <cx:pt idx="1074">66</cx:pt>
          <cx:pt idx="1075">64</cx:pt>
          <cx:pt idx="1076">52</cx:pt>
          <cx:pt idx="1077">75</cx:pt>
          <cx:pt idx="1078">38</cx:pt>
          <cx:pt idx="1079">40</cx:pt>
          <cx:pt idx="1080">33</cx:pt>
          <cx:pt idx="1081">52</cx:pt>
          <cx:pt idx="1082">47</cx:pt>
          <cx:pt idx="1083">34</cx:pt>
          <cx:pt idx="1084">51</cx:pt>
          <cx:pt idx="1085">62</cx:pt>
          <cx:pt idx="1086">91</cx:pt>
          <cx:pt idx="1087">67</cx:pt>
          <cx:pt idx="1088">60</cx:pt>
          <cx:pt idx="1089">54</cx:pt>
          <cx:pt idx="1090">69</cx:pt>
          <cx:pt idx="1091">46</cx:pt>
          <cx:pt idx="1092">62</cx:pt>
          <cx:pt idx="1093">71</cx:pt>
          <cx:pt idx="1094">64</cx:pt>
          <cx:pt idx="1095">88</cx:pt>
          <cx:pt idx="1096">74</cx:pt>
          <cx:pt idx="1097">76</cx:pt>
          <cx:pt idx="1098">75</cx:pt>
          <cx:pt idx="1099">91</cx:pt>
          <cx:pt idx="1100">74</cx:pt>
          <cx:pt idx="1101">45</cx:pt>
          <cx:pt idx="1102">31</cx:pt>
          <cx:pt idx="1103">57</cx:pt>
          <cx:pt idx="1104">74</cx:pt>
          <cx:pt idx="1105">59</cx:pt>
          <cx:pt idx="1106">41</cx:pt>
          <cx:pt idx="1107">66</cx:pt>
          <cx:pt idx="1108">90</cx:pt>
          <cx:pt idx="1109">83</cx:pt>
          <cx:pt idx="1110">55</cx:pt>
          <cx:pt idx="1111">70</cx:pt>
          <cx:pt idx="1112">55</cx:pt>
          <cx:pt idx="1113">77</cx:pt>
          <cx:pt idx="1114">75</cx:pt>
          <cx:pt idx="1115">67</cx:pt>
          <cx:pt idx="1116">56</cx:pt>
          <cx:pt idx="1117">48</cx:pt>
          <cx:pt idx="1118">68</cx:pt>
          <cx:pt idx="1119">58</cx:pt>
          <cx:pt idx="1120">48</cx:pt>
          <cx:pt idx="1121">30</cx:pt>
          <cx:pt idx="1122">76</cx:pt>
          <cx:pt idx="1123">63</cx:pt>
          <cx:pt idx="1124">56</cx:pt>
          <cx:pt idx="1125">81</cx:pt>
          <cx:pt idx="1126">71</cx:pt>
          <cx:pt idx="1127">76</cx:pt>
          <cx:pt idx="1128">49</cx:pt>
          <cx:pt idx="1129">79</cx:pt>
          <cx:pt idx="1130">83</cx:pt>
          <cx:pt idx="1131">59</cx:pt>
          <cx:pt idx="1132">67</cx:pt>
          <cx:pt idx="1133">55</cx:pt>
          <cx:pt idx="1134">76</cx:pt>
          <cx:pt idx="1135">40</cx:pt>
          <cx:pt idx="1136">67</cx:pt>
          <cx:pt idx="1137">52</cx:pt>
          <cx:pt idx="1138">71</cx:pt>
          <cx:pt idx="1139">85</cx:pt>
          <cx:pt idx="1140">87</cx:pt>
          <cx:pt idx="1141">47</cx:pt>
          <cx:pt idx="1142">67</cx:pt>
          <cx:pt idx="1143">64</cx:pt>
          <cx:pt idx="1144">61</cx:pt>
          <cx:pt idx="1145">77</cx:pt>
          <cx:pt idx="1146">72</cx:pt>
          <cx:pt idx="1147">71</cx:pt>
          <cx:pt idx="1148">75</cx:pt>
          <cx:pt idx="1149">74</cx:pt>
          <cx:pt idx="1150">47</cx:pt>
          <cx:pt idx="1151">79</cx:pt>
          <cx:pt idx="1152">70</cx:pt>
          <cx:pt idx="1153">81</cx:pt>
          <cx:pt idx="1154">58</cx:pt>
          <cx:pt idx="1155">59</cx:pt>
          <cx:pt idx="1156">58</cx:pt>
          <cx:pt idx="1157">66</cx:pt>
          <cx:pt idx="1158">56</cx:pt>
          <cx:pt idx="1159">69</cx:pt>
          <cx:pt idx="1160">80</cx:pt>
          <cx:pt idx="1161">54</cx:pt>
          <cx:pt idx="1162">89</cx:pt>
          <cx:pt idx="1163">70</cx:pt>
          <cx:pt idx="1164">47</cx:pt>
          <cx:pt idx="1165">60</cx:pt>
          <cx:pt idx="1166">76</cx:pt>
          <cx:pt idx="1167">63</cx:pt>
          <cx:pt idx="1168">58</cx:pt>
          <cx:pt idx="1169">63</cx:pt>
          <cx:pt idx="1170">66</cx:pt>
          <cx:pt idx="1171">75</cx:pt>
          <cx:pt idx="1172">63</cx:pt>
          <cx:pt idx="1173">62</cx:pt>
          <cx:pt idx="1174">72</cx:pt>
          <cx:pt idx="1175">60</cx:pt>
          <cx:pt idx="1176">72</cx:pt>
          <cx:pt idx="1177">77</cx:pt>
          <cx:pt idx="1178">75</cx:pt>
          <cx:pt idx="1179">83</cx:pt>
          <cx:pt idx="1180">77</cx:pt>
          <cx:pt idx="1181">46</cx:pt>
          <cx:pt idx="1182">92</cx:pt>
          <cx:pt idx="1183">50</cx:pt>
          <cx:pt idx="1184">60</cx:pt>
          <cx:pt idx="1185">40</cx:pt>
          <cx:pt idx="1186">71</cx:pt>
          <cx:pt idx="1187">83</cx:pt>
          <cx:pt idx="1188">72</cx:pt>
          <cx:pt idx="1189">75</cx:pt>
          <cx:pt idx="1190">68</cx:pt>
          <cx:pt idx="1191">58</cx:pt>
          <cx:pt idx="1192">42</cx:pt>
          <cx:pt idx="1193">61</cx:pt>
          <cx:pt idx="1194">68</cx:pt>
          <cx:pt idx="1195">62</cx:pt>
          <cx:pt idx="1196">77</cx:pt>
          <cx:pt idx="1197">59</cx:pt>
          <cx:pt idx="1198">72</cx:pt>
          <cx:pt idx="1199">72</cx:pt>
          <cx:pt idx="1200">95</cx:pt>
          <cx:pt idx="1201">51</cx:pt>
          <cx:pt idx="1202">34</cx:pt>
          <cx:pt idx="1203">77</cx:pt>
          <cx:pt idx="1204">51</cx:pt>
          <cx:pt idx="1205">40</cx:pt>
          <cx:pt idx="1206">41</cx:pt>
          <cx:pt idx="1207">66</cx:pt>
          <cx:pt idx="1208">90</cx:pt>
          <cx:pt idx="1209">83</cx:pt>
          <cx:pt idx="1210">55</cx:pt>
          <cx:pt idx="1211">70</cx:pt>
          <cx:pt idx="1212">55</cx:pt>
          <cx:pt idx="1213">77</cx:pt>
          <cx:pt idx="1214">28</cx:pt>
          <cx:pt idx="1215">44</cx:pt>
          <cx:pt idx="1216">73</cx:pt>
          <cx:pt idx="1217">50</cx:pt>
          <cx:pt idx="1218">79</cx:pt>
          <cx:pt idx="1219">63</cx:pt>
          <cx:pt idx="1220">71</cx:pt>
          <cx:pt idx="1221">75</cx:pt>
          <cx:pt idx="1222">77</cx:pt>
          <cx:pt idx="1223">85</cx:pt>
          <cx:pt idx="1224">73</cx:pt>
          <cx:pt idx="1225">67</cx:pt>
          <cx:pt idx="1226">89</cx:pt>
          <cx:pt idx="1227">82</cx:pt>
          <cx:pt idx="1228">70</cx:pt>
          <cx:pt idx="1229">54</cx:pt>
          <cx:pt idx="1230">74</cx:pt>
          <cx:pt idx="1231">64</cx:pt>
          <cx:pt idx="1232">83</cx:pt>
          <cx:pt idx="1233">68</cx:pt>
          <cx:pt idx="1234">65</cx:pt>
          <cx:pt idx="1235">69</cx:pt>
          <cx:pt idx="1236">73</cx:pt>
          <cx:pt idx="1237">58</cx:pt>
          <cx:pt idx="1238">65</cx:pt>
          <cx:pt idx="1239">94</cx:pt>
          <cx:pt idx="1240">49</cx:pt>
          <cx:pt idx="1241">53</cx:pt>
          <cx:pt idx="1242">85</cx:pt>
          <cx:pt idx="1243">65</cx:pt>
          <cx:pt idx="1244">68</cx:pt>
          <cx:pt idx="1245">58</cx:pt>
          <cx:pt idx="1246">55</cx:pt>
          <cx:pt idx="1247">75</cx:pt>
          <cx:pt idx="1248">82</cx:pt>
          <cx:pt idx="1249">79</cx:pt>
          <cx:pt idx="1250">54</cx:pt>
          <cx:pt idx="1251">63</cx:pt>
          <cx:pt idx="1252">74</cx:pt>
          <cx:pt idx="1253">70</cx:pt>
          <cx:pt idx="1254">84</cx:pt>
          <cx:pt idx="1255">66</cx:pt>
          <cx:pt idx="1256">75</cx:pt>
          <cx:pt idx="1257">60</cx:pt>
          <cx:pt idx="1258">61</cx:pt>
          <cx:pt idx="1259">71</cx:pt>
          <cx:pt idx="1260">75</cx:pt>
          <cx:pt idx="1261">70</cx:pt>
          <cx:pt idx="1262">63</cx:pt>
          <cx:pt idx="1263">64</cx:pt>
          <cx:pt idx="1264">40</cx:pt>
          <cx:pt idx="1265">51</cx:pt>
          <cx:pt idx="1266">92</cx:pt>
          <cx:pt idx="1267">83</cx:pt>
          <cx:pt idx="1268">85</cx:pt>
          <cx:pt idx="1269">72</cx:pt>
          <cx:pt idx="1270">71</cx:pt>
          <cx:pt idx="1271">77</cx:pt>
          <cx:pt idx="1272">38</cx:pt>
          <cx:pt idx="1273">75</cx:pt>
          <cx:pt idx="1274">56</cx:pt>
          <cx:pt idx="1275">75</cx:pt>
          <cx:pt idx="1276">60</cx:pt>
          <cx:pt idx="1277">72</cx:pt>
          <cx:pt idx="1278">84</cx:pt>
          <cx:pt idx="1279">82</cx:pt>
          <cx:pt idx="1280">74</cx:pt>
          <cx:pt idx="1281">91</cx:pt>
          <cx:pt idx="1282">63</cx:pt>
          <cx:pt idx="1283">52</cx:pt>
          <cx:pt idx="1284">53</cx:pt>
          <cx:pt idx="1285">86</cx:pt>
          <cx:pt idx="1286">75</cx:pt>
          <cx:pt idx="1287">48</cx:pt>
          <cx:pt idx="1288">68</cx:pt>
          <cx:pt idx="1289">72</cx:pt>
          <cx:pt idx="1290">79</cx:pt>
          <cx:pt idx="1291">82</cx:pt>
          <cx:pt idx="1292">78</cx:pt>
          <cx:pt idx="1293">83</cx:pt>
          <cx:pt idx="1294">70</cx:pt>
          <cx:pt idx="1295">79</cx:pt>
          <cx:pt idx="1296">64</cx:pt>
          <cx:pt idx="1297">79</cx:pt>
          <cx:pt idx="1298">86</cx:pt>
          <cx:pt idx="1299">78</cx:pt>
          <cx:pt idx="1300">73</cx:pt>
          <cx:pt idx="1301">72</cx:pt>
          <cx:pt idx="1302">88</cx:pt>
          <cx:pt idx="1303">52</cx:pt>
          <cx:pt idx="1304">73</cx:pt>
          <cx:pt idx="1305">79</cx:pt>
          <cx:pt idx="1306">57</cx:pt>
          <cx:pt idx="1307">85</cx:pt>
          <cx:pt idx="1308">69</cx:pt>
          <cx:pt idx="1309">38</cx:pt>
          <cx:pt idx="1310">64</cx:pt>
          <cx:pt idx="1311">76</cx:pt>
          <cx:pt idx="1312">33</cx:pt>
          <cx:pt idx="1313">72</cx:pt>
          <cx:pt idx="1314">71</cx:pt>
          <cx:pt idx="1315">84</cx:pt>
          <cx:pt idx="1316">17</cx:pt>
          <cx:pt idx="1317">78</cx:pt>
          <cx:pt idx="1318">84</cx:pt>
          <cx:pt idx="1319">57</cx:pt>
          <cx:pt idx="1320">87</cx:pt>
          <cx:pt idx="1321">68</cx:pt>
          <cx:pt idx="1322">76</cx:pt>
          <cx:pt idx="1323">71</cx:pt>
          <cx:pt idx="1324">76</cx:pt>
          <cx:pt idx="1325">76</cx:pt>
          <cx:pt idx="1326">71</cx:pt>
          <cx:pt idx="1327">68</cx:pt>
          <cx:pt idx="1328">71</cx:pt>
          <cx:pt idx="1329">53</cx:pt>
          <cx:pt idx="1330">70</cx:pt>
          <cx:pt idx="1331">57</cx:pt>
          <cx:pt idx="1332">85</cx:pt>
          <cx:pt idx="1333">75</cx:pt>
          <cx:pt idx="1334">66</cx:pt>
          <cx:pt idx="1335">59</cx:pt>
          <cx:pt idx="1336">57</cx:pt>
          <cx:pt idx="1337">73</cx:pt>
          <cx:pt idx="1338">44</cx:pt>
          <cx:pt idx="1339">59</cx:pt>
          <cx:pt idx="1340">45</cx:pt>
          <cx:pt idx="1341">91</cx:pt>
          <cx:pt idx="1342">69</cx:pt>
          <cx:pt idx="1343">70</cx:pt>
          <cx:pt idx="1344">41</cx:pt>
          <cx:pt idx="1345">77</cx:pt>
          <cx:pt idx="1346">44</cx:pt>
          <cx:pt idx="1347">68</cx:pt>
          <cx:pt idx="1348">69</cx:pt>
          <cx:pt idx="1349">65</cx:pt>
          <cx:pt idx="1350">51</cx:pt>
          <cx:pt idx="1351">88</cx:pt>
          <cx:pt idx="1352">31</cx:pt>
          <cx:pt idx="1353">53</cx:pt>
          <cx:pt idx="1354">57</cx:pt>
          <cx:pt idx="1355">62</cx:pt>
          <cx:pt idx="1356">51</cx:pt>
          <cx:pt idx="1357">48</cx:pt>
          <cx:pt idx="1358">50</cx:pt>
          <cx:pt idx="1359">64</cx:pt>
          <cx:pt idx="1360">42</cx:pt>
          <cx:pt idx="1361">71</cx:pt>
          <cx:pt idx="1362">78</cx:pt>
          <cx:pt idx="1363">76</cx:pt>
          <cx:pt idx="1364">90</cx:pt>
          <cx:pt idx="1365">57</cx:pt>
          <cx:pt idx="1366">75</cx:pt>
          <cx:pt idx="1367">67</cx:pt>
          <cx:pt idx="1368">85</cx:pt>
          <cx:pt idx="1369">32</cx:pt>
          <cx:pt idx="1370">67</cx:pt>
          <cx:pt idx="1371">90</cx:pt>
          <cx:pt idx="1372">91</cx:pt>
          <cx:pt idx="1373">63</cx:pt>
          <cx:pt idx="1374">47</cx:pt>
          <cx:pt idx="1375">76</cx:pt>
          <cx:pt idx="1376">72</cx:pt>
          <cx:pt idx="1377">56</cx:pt>
          <cx:pt idx="1378">72</cx:pt>
          <cx:pt idx="1379">82</cx:pt>
          <cx:pt idx="1380">61</cx:pt>
          <cx:pt idx="1381">52</cx:pt>
          <cx:pt idx="1382">87</cx:pt>
          <cx:pt idx="1383">79</cx:pt>
          <cx:pt idx="1384">89</cx:pt>
          <cx:pt idx="1385">79</cx:pt>
          <cx:pt idx="1386">78</cx:pt>
          <cx:pt idx="1387">60</cx:pt>
          <cx:pt idx="1388">59</cx:pt>
          <cx:pt idx="1389">53</cx:pt>
          <cx:pt idx="1390">74</cx:pt>
          <cx:pt idx="1391">76</cx:pt>
          <cx:pt idx="1392">52</cx:pt>
          <cx:pt idx="1393">44</cx:pt>
          <cx:pt idx="1394">34</cx:pt>
          <cx:pt idx="1395">34</cx:pt>
          <cx:pt idx="1396">49</cx:pt>
          <cx:pt idx="1397">61</cx:pt>
          <cx:pt idx="1398">68</cx:pt>
          <cx:pt idx="1399">58</cx:pt>
          <cx:pt idx="1400">61</cx:pt>
          <cx:pt idx="1401">73</cx:pt>
          <cx:pt idx="1402">60</cx:pt>
          <cx:pt idx="1403">58</cx:pt>
          <cx:pt idx="1404">44</cx:pt>
          <cx:pt idx="1405">78</cx:pt>
          <cx:pt idx="1406">57</cx:pt>
          <cx:pt idx="1407">53</cx:pt>
          <cx:pt idx="1408">57</cx:pt>
          <cx:pt idx="1409">55</cx:pt>
          <cx:pt idx="1410">76</cx:pt>
          <cx:pt idx="1411">67</cx:pt>
          <cx:pt idx="1412">34</cx:pt>
          <cx:pt idx="1413">60</cx:pt>
          <cx:pt idx="1414">72</cx:pt>
          <cx:pt idx="1415">35</cx:pt>
          <cx:pt idx="1416">65</cx:pt>
          <cx:pt idx="1417">65</cx:pt>
          <cx:pt idx="1418">82</cx:pt>
          <cx:pt idx="1419">43</cx:pt>
          <cx:pt idx="1420">73</cx:pt>
          <cx:pt idx="1421">74</cx:pt>
          <cx:pt idx="1422">74</cx:pt>
          <cx:pt idx="1423">41</cx:pt>
          <cx:pt idx="1424">77</cx:pt>
          <cx:pt idx="1425">71</cx:pt>
          <cx:pt idx="1426">28</cx:pt>
          <cx:pt idx="1427">60</cx:pt>
          <cx:pt idx="1428">72</cx:pt>
          <cx:pt idx="1429">67</cx:pt>
          <cx:pt idx="1430">67</cx:pt>
          <cx:pt idx="1431">64</cx:pt>
          <cx:pt idx="1432">58</cx:pt>
          <cx:pt idx="1433">49</cx:pt>
          <cx:pt idx="1434">37</cx:pt>
          <cx:pt idx="1435">77</cx:pt>
          <cx:pt idx="1436">77</cx:pt>
          <cx:pt idx="1437">43</cx:pt>
          <cx:pt idx="1438">23</cx:pt>
          <cx:pt idx="1439">47</cx:pt>
          <cx:pt idx="1440">81</cx:pt>
          <cx:pt idx="1441">42</cx:pt>
          <cx:pt idx="1442">76</cx:pt>
          <cx:pt idx="1443">76</cx:pt>
          <cx:pt idx="1444">56</cx:pt>
          <cx:pt idx="1445">57</cx:pt>
          <cx:pt idx="1446">60</cx:pt>
          <cx:pt idx="1447">51</cx:pt>
          <cx:pt idx="1448">54</cx:pt>
          <cx:pt idx="1449">66</cx:pt>
          <cx:pt idx="1450">77</cx:pt>
          <cx:pt idx="1451">63</cx:pt>
          <cx:pt idx="1452">58</cx:pt>
          <cx:pt idx="1453">80</cx:pt>
          <cx:pt idx="1454">63</cx:pt>
          <cx:pt idx="1455">68</cx:pt>
          <cx:pt idx="1456">68</cx:pt>
          <cx:pt idx="1457">81</cx:pt>
          <cx:pt idx="1458">42</cx:pt>
          <cx:pt idx="1459">73</cx:pt>
          <cx:pt idx="1460">64</cx:pt>
          <cx:pt idx="1461">57</cx:pt>
          <cx:pt idx="1462">58</cx:pt>
          <cx:pt idx="1463">56</cx:pt>
          <cx:pt idx="1464">66</cx:pt>
          <cx:pt idx="1465">70</cx:pt>
          <cx:pt idx="1466">41</cx:pt>
          <cx:pt idx="1467">66</cx:pt>
          <cx:pt idx="1468">78</cx:pt>
          <cx:pt idx="1469">65</cx:pt>
          <cx:pt idx="1470">70</cx:pt>
          <cx:pt idx="1471">76</cx:pt>
          <cx:pt idx="1472">78</cx:pt>
          <cx:pt idx="1473">73</cx:pt>
          <cx:pt idx="1474">51</cx:pt>
          <cx:pt idx="1475">90</cx:pt>
          <cx:pt idx="1476">66</cx:pt>
          <cx:pt idx="1477">76</cx:pt>
          <cx:pt idx="1478">72</cx:pt>
          <cx:pt idx="1479">65</cx:pt>
          <cx:pt idx="1480">66</cx:pt>
          <cx:pt idx="1481">64</cx:pt>
          <cx:pt idx="1482">70</cx:pt>
          <cx:pt idx="1483">62</cx:pt>
          <cx:pt idx="1484">63</cx:pt>
          <cx:pt idx="1485">67</cx:pt>
          <cx:pt idx="1486">79</cx:pt>
          <cx:pt idx="1487">66</cx:pt>
          <cx:pt idx="1488">75</cx:pt>
          <cx:pt idx="1489">69</cx:pt>
          <cx:pt idx="1490">39</cx:pt>
          <cx:pt idx="1491">57</cx:pt>
          <cx:pt idx="1492">78</cx:pt>
          <cx:pt idx="1493">31</cx:pt>
          <cx:pt idx="1494">38</cx:pt>
          <cx:pt idx="1495">35</cx:pt>
          <cx:pt idx="1496">45</cx:pt>
          <cx:pt idx="1497">63</cx:pt>
          <cx:pt idx="1498">75</cx:pt>
          <cx:pt idx="1499">68</cx:pt>
          <cx:pt idx="1500">56</cx:pt>
          <cx:pt idx="1501">78</cx:pt>
          <cx:pt idx="1502">90</cx:pt>
          <cx:pt idx="1503">51</cx:pt>
          <cx:pt idx="1504">69</cx:pt>
          <cx:pt idx="1505">60</cx:pt>
          <cx:pt idx="1506">69</cx:pt>
          <cx:pt idx="1507">69</cx:pt>
          <cx:pt idx="1508">50</cx:pt>
          <cx:pt idx="1509">81</cx:pt>
          <cx:pt idx="1510">60</cx:pt>
          <cx:pt idx="1511">63</cx:pt>
          <cx:pt idx="1512">39</cx:pt>
          <cx:pt idx="1513">78</cx:pt>
          <cx:pt idx="1514">53</cx:pt>
          <cx:pt idx="1515">69</cx:pt>
          <cx:pt idx="1516">43</cx:pt>
          <cx:pt idx="1517">78</cx:pt>
          <cx:pt idx="1518">66</cx:pt>
          <cx:pt idx="1519">73</cx:pt>
          <cx:pt idx="1520">64</cx:pt>
          <cx:pt idx="1521">74</cx:pt>
          <cx:pt idx="1522">60</cx:pt>
          <cx:pt idx="1523">81</cx:pt>
          <cx:pt idx="1524">76</cx:pt>
          <cx:pt idx="1525">80</cx:pt>
          <cx:pt idx="1526">74</cx:pt>
          <cx:pt idx="1527">77</cx:pt>
          <cx:pt idx="1528">61</cx:pt>
          <cx:pt idx="1529">66</cx:pt>
          <cx:pt idx="1530">65</cx:pt>
          <cx:pt idx="1531">49</cx:pt>
          <cx:pt idx="1532">36</cx:pt>
          <cx:pt idx="1533">77</cx:pt>
          <cx:pt idx="1534">84</cx:pt>
          <cx:pt idx="1535">66</cx:pt>
          <cx:pt idx="1536">22</cx:pt>
          <cx:pt idx="1537">58</cx:pt>
          <cx:pt idx="1538">55</cx:pt>
          <cx:pt idx="1539">86</cx:pt>
          <cx:pt idx="1540">67</cx:pt>
          <cx:pt idx="1541">80</cx:pt>
          <cx:pt idx="1542">66</cx:pt>
          <cx:pt idx="1543">31</cx:pt>
          <cx:pt idx="1544">71</cx:pt>
          <cx:pt idx="1545">71</cx:pt>
          <cx:pt idx="1546">68</cx:pt>
          <cx:pt idx="1547">73</cx:pt>
          <cx:pt idx="1548">51</cx:pt>
          <cx:pt idx="1549">79</cx:pt>
          <cx:pt idx="1550">31</cx:pt>
          <cx:pt idx="1551">32</cx:pt>
          <cx:pt idx="1552">79</cx:pt>
          <cx:pt idx="1553">71</cx:pt>
          <cx:pt idx="1554">72</cx:pt>
          <cx:pt idx="1555">62</cx:pt>
          <cx:pt idx="1556">77</cx:pt>
          <cx:pt idx="1557">44</cx:pt>
          <cx:pt idx="1558">85</cx:pt>
          <cx:pt idx="1559">76</cx:pt>
          <cx:pt idx="1560">66</cx:pt>
          <cx:pt idx="1561">80</cx:pt>
          <cx:pt idx="1562">91</cx:pt>
          <cx:pt idx="1563">73</cx:pt>
          <cx:pt idx="1564">79</cx:pt>
          <cx:pt idx="1565">69</cx:pt>
          <cx:pt idx="1566">66</cx:pt>
          <cx:pt idx="1567">85</cx:pt>
          <cx:pt idx="1568">41</cx:pt>
          <cx:pt idx="1569">73</cx:pt>
          <cx:pt idx="1570">65</cx:pt>
          <cx:pt idx="1571">47</cx:pt>
          <cx:pt idx="1572">35</cx:pt>
          <cx:pt idx="1573">49</cx:pt>
          <cx:pt idx="1574">37</cx:pt>
          <cx:pt idx="1575">77</cx:pt>
          <cx:pt idx="1576">77</cx:pt>
          <cx:pt idx="1577">88</cx:pt>
          <cx:pt idx="1578">43</cx:pt>
          <cx:pt idx="1579">23</cx:pt>
          <cx:pt idx="1580">47</cx:pt>
          <cx:pt idx="1581">81</cx:pt>
          <cx:pt idx="1582">42</cx:pt>
          <cx:pt idx="1583">76</cx:pt>
          <cx:pt idx="1584">76</cx:pt>
          <cx:pt idx="1585">56</cx:pt>
          <cx:pt idx="1586">70</cx:pt>
          <cx:pt idx="1587">69</cx:pt>
          <cx:pt idx="1588">79</cx:pt>
          <cx:pt idx="1589">69</cx:pt>
          <cx:pt idx="1590">78</cx:pt>
          <cx:pt idx="1591">63</cx:pt>
          <cx:pt idx="1592">68</cx:pt>
          <cx:pt idx="1593">63</cx:pt>
          <cx:pt idx="1594">79</cx:pt>
          <cx:pt idx="1595">64</cx:pt>
          <cx:pt idx="1596">63</cx:pt>
          <cx:pt idx="1597">61</cx:pt>
          <cx:pt idx="1598">78</cx:pt>
          <cx:pt idx="1599">58</cx:pt>
          <cx:pt idx="1600">67</cx:pt>
          <cx:pt idx="1601">78</cx:pt>
          <cx:pt idx="1602">73</cx:pt>
          <cx:pt idx="1603">82</cx:pt>
          <cx:pt idx="1604">81</cx:pt>
          <cx:pt idx="1605">76</cx:pt>
          <cx:pt idx="1606">57</cx:pt>
          <cx:pt idx="1607">75</cx:pt>
          <cx:pt idx="1608">76</cx:pt>
          <cx:pt idx="1609">66</cx:pt>
          <cx:pt idx="1610">72</cx:pt>
          <cx:pt idx="1611">67</cx:pt>
          <cx:pt idx="1612">45</cx:pt>
          <cx:pt idx="1613">46</cx:pt>
          <cx:pt idx="1614">86</cx:pt>
          <cx:pt idx="1615">68</cx:pt>
          <cx:pt idx="1616">93</cx:pt>
          <cx:pt idx="1617">80</cx:pt>
          <cx:pt idx="1618">92</cx:pt>
          <cx:pt idx="1619">76</cx:pt>
          <cx:pt idx="1620">87</cx:pt>
          <cx:pt idx="1621">68</cx:pt>
          <cx:pt idx="1622">57</cx:pt>
          <cx:pt idx="1623">77</cx:pt>
          <cx:pt idx="1624">83</cx:pt>
          <cx:pt idx="1625">67</cx:pt>
          <cx:pt idx="1626">75</cx:pt>
          <cx:pt idx="1627">33</cx:pt>
          <cx:pt idx="1628">57</cx:pt>
          <cx:pt idx="1629">74</cx:pt>
          <cx:pt idx="1630">69</cx:pt>
          <cx:pt idx="1631">70</cx:pt>
          <cx:pt idx="1632">74</cx:pt>
          <cx:pt idx="1633">85</cx:pt>
          <cx:pt idx="1634">66</cx:pt>
          <cx:pt idx="1635">65</cx:pt>
          <cx:pt idx="1636">78</cx:pt>
          <cx:pt idx="1637">47</cx:pt>
          <cx:pt idx="1638">77</cx:pt>
          <cx:pt idx="1639">64</cx:pt>
          <cx:pt idx="1640">42</cx:pt>
          <cx:pt idx="1641">76</cx:pt>
          <cx:pt idx="1642">68</cx:pt>
          <cx:pt idx="1643">79</cx:pt>
          <cx:pt idx="1644">70</cx:pt>
          <cx:pt idx="1645">66</cx:pt>
          <cx:pt idx="1646">81</cx:pt>
          <cx:pt idx="1647">65</cx:pt>
          <cx:pt idx="1648">79</cx:pt>
          <cx:pt idx="1649">73</cx:pt>
          <cx:pt idx="1650">83</cx:pt>
          <cx:pt idx="1651">83</cx:pt>
          <cx:pt idx="1652">60</cx:pt>
          <cx:pt idx="1653">77</cx:pt>
          <cx:pt idx="1654">70</cx:pt>
          <cx:pt idx="1655">44</cx:pt>
          <cx:pt idx="1656">77</cx:pt>
          <cx:pt idx="1657">66</cx:pt>
          <cx:pt idx="1658">57</cx:pt>
          <cx:pt idx="1659">61</cx:pt>
          <cx:pt idx="1660">70</cx:pt>
          <cx:pt idx="1661">62</cx:pt>
          <cx:pt idx="1662">64</cx:pt>
          <cx:pt idx="1663">91</cx:pt>
          <cx:pt idx="1664">61</cx:pt>
          <cx:pt idx="1665">55</cx:pt>
          <cx:pt idx="1666">71</cx:pt>
          <cx:pt idx="1667">72</cx:pt>
          <cx:pt idx="1668">72</cx:pt>
          <cx:pt idx="1669">86</cx:pt>
          <cx:pt idx="1670">74</cx:pt>
          <cx:pt idx="1671">76</cx:pt>
          <cx:pt idx="1672">64</cx:pt>
          <cx:pt idx="1673">48</cx:pt>
          <cx:pt idx="1674">78</cx:pt>
          <cx:pt idx="1675">69</cx:pt>
          <cx:pt idx="1676">66</cx:pt>
          <cx:pt idx="1677">59</cx:pt>
          <cx:pt idx="1678">78</cx:pt>
          <cx:pt idx="1679">85</cx:pt>
          <cx:pt idx="1680">39</cx:pt>
          <cx:pt idx="1681">77</cx:pt>
          <cx:pt idx="1682">61</cx:pt>
          <cx:pt idx="1683">34</cx:pt>
          <cx:pt idx="1684">78</cx:pt>
          <cx:pt idx="1685">66</cx:pt>
          <cx:pt idx="1686">66</cx:pt>
          <cx:pt idx="1687">74</cx:pt>
          <cx:pt idx="1688">61</cx:pt>
          <cx:pt idx="1689">61</cx:pt>
          <cx:pt idx="1690">45</cx:pt>
          <cx:pt idx="1691">80</cx:pt>
          <cx:pt idx="1692">59</cx:pt>
          <cx:pt idx="1693">39</cx:pt>
          <cx:pt idx="1694">74</cx:pt>
          <cx:pt idx="1695">69</cx:pt>
          <cx:pt idx="1696">59</cx:pt>
          <cx:pt idx="1697">90</cx:pt>
          <cx:pt idx="1698">66</cx:pt>
          <cx:pt idx="1699">65</cx:pt>
          <cx:pt idx="1700">55</cx:pt>
          <cx:pt idx="1701">68</cx:pt>
          <cx:pt idx="1702">86</cx:pt>
          <cx:pt idx="1703">66</cx:pt>
          <cx:pt idx="1704">79</cx:pt>
          <cx:pt idx="1705">57</cx:pt>
          <cx:pt idx="1706">55</cx:pt>
          <cx:pt idx="1707">82</cx:pt>
          <cx:pt idx="1708">90</cx:pt>
          <cx:pt idx="1709">72</cx:pt>
          <cx:pt idx="1710">83</cx:pt>
          <cx:pt idx="1711">54</cx:pt>
          <cx:pt idx="1712">69</cx:pt>
          <cx:pt idx="1713">55</cx:pt>
          <cx:pt idx="1714">58</cx:pt>
          <cx:pt idx="1715">54</cx:pt>
          <cx:pt idx="1716">53</cx:pt>
          <cx:pt idx="1717">58</cx:pt>
          <cx:pt idx="1718">75</cx:pt>
          <cx:pt idx="1719">47</cx:pt>
          <cx:pt idx="1720">42</cx:pt>
          <cx:pt idx="1721">52</cx:pt>
          <cx:pt idx="1722">91</cx:pt>
          <cx:pt idx="1723">54</cx:pt>
          <cx:pt idx="1724">92</cx:pt>
          <cx:pt idx="1725">80</cx:pt>
          <cx:pt idx="1726">90</cx:pt>
          <cx:pt idx="1727">59</cx:pt>
          <cx:pt idx="1728">48</cx:pt>
          <cx:pt idx="1729">78</cx:pt>
          <cx:pt idx="1730">70</cx:pt>
          <cx:pt idx="1731">50</cx:pt>
          <cx:pt idx="1732">59</cx:pt>
          <cx:pt idx="1733">38</cx:pt>
          <cx:pt idx="1734">60</cx:pt>
          <cx:pt idx="1735">79</cx:pt>
          <cx:pt idx="1736">68</cx:pt>
          <cx:pt idx="1737">87</cx:pt>
          <cx:pt idx="1738">50</cx:pt>
          <cx:pt idx="1739">43</cx:pt>
          <cx:pt idx="1740">50</cx:pt>
          <cx:pt idx="1741">32</cx:pt>
          <cx:pt idx="1742">59</cx:pt>
          <cx:pt idx="1743">77</cx:pt>
          <cx:pt idx="1744">53</cx:pt>
          <cx:pt idx="1745">66</cx:pt>
          <cx:pt idx="1746">54</cx:pt>
          <cx:pt idx="1747">61</cx:pt>
          <cx:pt idx="1748">76</cx:pt>
          <cx:pt idx="1749">62</cx:pt>
          <cx:pt idx="1750">62</cx:pt>
          <cx:pt idx="1751">86</cx:pt>
          <cx:pt idx="1752">66</cx:pt>
          <cx:pt idx="1753">85</cx:pt>
          <cx:pt idx="1754">58</cx:pt>
          <cx:pt idx="1755">33</cx:pt>
          <cx:pt idx="1756">30</cx:pt>
          <cx:pt idx="1757">53</cx:pt>
          <cx:pt idx="1758">70</cx:pt>
          <cx:pt idx="1759">91</cx:pt>
          <cx:pt idx="1760">42</cx:pt>
          <cx:pt idx="1761">71</cx:pt>
          <cx:pt idx="1762">78</cx:pt>
          <cx:pt idx="1763">61</cx:pt>
          <cx:pt idx="1764">75</cx:pt>
          <cx:pt idx="1765">52</cx:pt>
          <cx:pt idx="1766">72</cx:pt>
          <cx:pt idx="1767">68</cx:pt>
          <cx:pt idx="1768">86</cx:pt>
          <cx:pt idx="1769">68</cx:pt>
          <cx:pt idx="1770">59</cx:pt>
          <cx:pt idx="1771">72</cx:pt>
          <cx:pt idx="1772">75</cx:pt>
          <cx:pt idx="1773">56</cx:pt>
          <cx:pt idx="1774">72</cx:pt>
          <cx:pt idx="1775">60</cx:pt>
          <cx:pt idx="1776">50</cx:pt>
          <cx:pt idx="1777">85</cx:pt>
          <cx:pt idx="1778">70</cx:pt>
          <cx:pt idx="1779">74</cx:pt>
          <cx:pt idx="1780">70</cx:pt>
          <cx:pt idx="1781">38</cx:pt>
          <cx:pt idx="1782">80</cx:pt>
          <cx:pt idx="1783">40</cx:pt>
          <cx:pt idx="1784">76</cx:pt>
          <cx:pt idx="1785">69</cx:pt>
          <cx:pt idx="1786">66</cx:pt>
          <cx:pt idx="1787">79</cx:pt>
          <cx:pt idx="1788">82</cx:pt>
          <cx:pt idx="1789">55</cx:pt>
          <cx:pt idx="1790">85</cx:pt>
          <cx:pt idx="1791">61</cx:pt>
          <cx:pt idx="1792">78</cx:pt>
          <cx:pt idx="1793">45</cx:pt>
          <cx:pt idx="1794">67</cx:pt>
          <cx:pt idx="1795">46</cx:pt>
          <cx:pt idx="1796">65</cx:pt>
          <cx:pt idx="1797">80</cx:pt>
          <cx:pt idx="1798">78</cx:pt>
          <cx:pt idx="1799">62</cx:pt>
          <cx:pt idx="1800">87</cx:pt>
          <cx:pt idx="1801">72</cx:pt>
          <cx:pt idx="1802">74</cx:pt>
          <cx:pt idx="1803">63</cx:pt>
          <cx:pt idx="1804">43</cx:pt>
          <cx:pt idx="1805">27</cx:pt>
          <cx:pt idx="1806">51</cx:pt>
          <cx:pt idx="1807">65</cx:pt>
          <cx:pt idx="1808">75</cx:pt>
          <cx:pt idx="1809">38</cx:pt>
          <cx:pt idx="1810">75</cx:pt>
          <cx:pt idx="1811">61</cx:pt>
          <cx:pt idx="1812">44</cx:pt>
          <cx:pt idx="1813">87</cx:pt>
          <cx:pt idx="1814">60</cx:pt>
          <cx:pt idx="1815">54</cx:pt>
          <cx:pt idx="1816">68</cx:pt>
          <cx:pt idx="1817">72</cx:pt>
          <cx:pt idx="1818">69</cx:pt>
          <cx:pt idx="1819">65</cx:pt>
          <cx:pt idx="1820">91</cx:pt>
          <cx:pt idx="1821">67</cx:pt>
          <cx:pt idx="1822">68</cx:pt>
          <cx:pt idx="1823">58</cx:pt>
          <cx:pt idx="1824">23</cx:pt>
          <cx:pt idx="1825">47</cx:pt>
          <cx:pt idx="1826">46</cx:pt>
          <cx:pt idx="1827">67</cx:pt>
          <cx:pt idx="1828">80</cx:pt>
          <cx:pt idx="1829">36</cx:pt>
          <cx:pt idx="1830">77</cx:pt>
          <cx:pt idx="1831">75</cx:pt>
          <cx:pt idx="1832">66</cx:pt>
          <cx:pt idx="1833">74</cx:pt>
          <cx:pt idx="1834">84</cx:pt>
          <cx:pt idx="1835">65</cx:pt>
          <cx:pt idx="1836">74</cx:pt>
          <cx:pt idx="1837">83</cx:pt>
          <cx:pt idx="1838">76</cx:pt>
          <cx:pt idx="1839">74</cx:pt>
          <cx:pt idx="1840">76</cx:pt>
          <cx:pt idx="1841">58</cx:pt>
          <cx:pt idx="1842">57</cx:pt>
          <cx:pt idx="1843">48</cx:pt>
          <cx:pt idx="1844">76</cx:pt>
          <cx:pt idx="1845">72</cx:pt>
          <cx:pt idx="1846">38</cx:pt>
          <cx:pt idx="1847">48</cx:pt>
          <cx:pt idx="1848">63</cx:pt>
          <cx:pt idx="1849">69</cx:pt>
          <cx:pt idx="1850">77</cx:pt>
          <cx:pt idx="1851">88</cx:pt>
          <cx:pt idx="1852">75</cx:pt>
          <cx:pt idx="1853">41</cx:pt>
          <cx:pt idx="1854">83</cx:pt>
          <cx:pt idx="1855">70</cx:pt>
          <cx:pt idx="1856">77</cx:pt>
          <cx:pt idx="1857">59</cx:pt>
          <cx:pt idx="1858">41</cx:pt>
          <cx:pt idx="1859">61</cx:pt>
          <cx:pt idx="1860">74</cx:pt>
          <cx:pt idx="1861">81</cx:pt>
          <cx:pt idx="1862">75</cx:pt>
          <cx:pt idx="1863">78</cx:pt>
          <cx:pt idx="1864">69</cx:pt>
          <cx:pt idx="1865">60</cx:pt>
          <cx:pt idx="1866">53</cx:pt>
          <cx:pt idx="1867">83</cx:pt>
          <cx:pt idx="1868">35</cx:pt>
          <cx:pt idx="1869">42</cx:pt>
          <cx:pt idx="1870">55</cx:pt>
          <cx:pt idx="1871">36</cx:pt>
          <cx:pt idx="1872">46</cx:pt>
          <cx:pt idx="1873">92</cx:pt>
          <cx:pt idx="1874">58</cx:pt>
          <cx:pt idx="1875">78</cx:pt>
          <cx:pt idx="1876">73</cx:pt>
          <cx:pt idx="1877">63</cx:pt>
          <cx:pt idx="1878">48</cx:pt>
          <cx:pt idx="1879">72</cx:pt>
          <cx:pt idx="1880">72</cx:pt>
          <cx:pt idx="1881">60</cx:pt>
          <cx:pt idx="1882">74</cx:pt>
          <cx:pt idx="1883">80</cx:pt>
          <cx:pt idx="1884">79</cx:pt>
          <cx:pt idx="1885">70</cx:pt>
          <cx:pt idx="1886">80</cx:pt>
          <cx:pt idx="1887">72</cx:pt>
          <cx:pt idx="1888">72</cx:pt>
          <cx:pt idx="1889">86</cx:pt>
          <cx:pt idx="1890">32</cx:pt>
          <cx:pt idx="1891">52</cx:pt>
          <cx:pt idx="1892">78</cx:pt>
          <cx:pt idx="1893">57</cx:pt>
          <cx:pt idx="1894">65</cx:pt>
          <cx:pt idx="1895">34</cx:pt>
          <cx:pt idx="1896">72</cx:pt>
          <cx:pt idx="1897">48</cx:pt>
          <cx:pt idx="1898">58</cx:pt>
          <cx:pt idx="1899">78</cx:pt>
          <cx:pt idx="1900">93</cx:pt>
          <cx:pt idx="1901">64</cx:pt>
          <cx:pt idx="1902">82</cx:pt>
          <cx:pt idx="1903">72</cx:pt>
          <cx:pt idx="1904">62</cx:pt>
          <cx:pt idx="1905">63</cx:pt>
          <cx:pt idx="1906">42</cx:pt>
          <cx:pt idx="1907">68</cx:pt>
          <cx:pt idx="1908">36</cx:pt>
          <cx:pt idx="1909">71</cx:pt>
          <cx:pt idx="1910">52</cx:pt>
          <cx:pt idx="1911">53</cx:pt>
          <cx:pt idx="1912">77</cx:pt>
          <cx:pt idx="1913">57</cx:pt>
          <cx:pt idx="1914">72</cx:pt>
          <cx:pt idx="1915">35</cx:pt>
          <cx:pt idx="1916">63</cx:pt>
          <cx:pt idx="1917">90</cx:pt>
          <cx:pt idx="1918">44</cx:pt>
          <cx:pt idx="1919">73</cx:pt>
          <cx:pt idx="1920">46</cx:pt>
          <cx:pt idx="1921">63</cx:pt>
          <cx:pt idx="1922">58</cx:pt>
          <cx:pt idx="1923">45</cx:pt>
          <cx:pt idx="1924">38</cx:pt>
          <cx:pt idx="1925">59</cx:pt>
          <cx:pt idx="1926">74</cx:pt>
          <cx:pt idx="1927">76</cx:pt>
          <cx:pt idx="1928">40</cx:pt>
          <cx:pt idx="1929">54</cx:pt>
          <cx:pt idx="1930">80</cx:pt>
          <cx:pt idx="1931">64</cx:pt>
          <cx:pt idx="1932">71</cx:pt>
          <cx:pt idx="1933">64</cx:pt>
          <cx:pt idx="1934">58</cx:pt>
          <cx:pt idx="1935">78</cx:pt>
          <cx:pt idx="1936">75</cx:pt>
          <cx:pt idx="1937">33</cx:pt>
          <cx:pt idx="1938">68</cx:pt>
          <cx:pt idx="1939">84</cx:pt>
          <cx:pt idx="1940">59</cx:pt>
          <cx:pt idx="1941">64</cx:pt>
          <cx:pt idx="1942">70</cx:pt>
          <cx:pt idx="1943">90</cx:pt>
          <cx:pt idx="1944">65</cx:pt>
          <cx:pt idx="1945">76</cx:pt>
          <cx:pt idx="1946">50</cx:pt>
          <cx:pt idx="1947">43</cx:pt>
          <cx:pt idx="1948">70</cx:pt>
          <cx:pt idx="1949">79</cx:pt>
          <cx:pt idx="1950">85</cx:pt>
          <cx:pt idx="1951">82</cx:pt>
          <cx:pt idx="1952">68</cx:pt>
          <cx:pt idx="1953">54</cx:pt>
          <cx:pt idx="1954">81</cx:pt>
          <cx:pt idx="1955">66</cx:pt>
          <cx:pt idx="1956">76</cx:pt>
          <cx:pt idx="1957">61</cx:pt>
          <cx:pt idx="1958">40</cx:pt>
          <cx:pt idx="1959">41</cx:pt>
          <cx:pt idx="1960">45</cx:pt>
          <cx:pt idx="1961">29</cx:pt>
          <cx:pt idx="1962">37</cx:pt>
          <cx:pt idx="1963">76</cx:pt>
          <cx:pt idx="1964">80</cx:pt>
          <cx:pt idx="1965">78</cx:pt>
          <cx:pt idx="1966">56</cx:pt>
          <cx:pt idx="1967">78</cx:pt>
          <cx:pt idx="1968">39</cx:pt>
          <cx:pt idx="1969">69</cx:pt>
          <cx:pt idx="1970">57</cx:pt>
          <cx:pt idx="1971">51</cx:pt>
          <cx:pt idx="1972">68</cx:pt>
          <cx:pt idx="1973">77</cx:pt>
          <cx:pt idx="1974">68</cx:pt>
          <cx:pt idx="1975">65</cx:pt>
          <cx:pt idx="1976">53</cx:pt>
          <cx:pt idx="1977">77</cx:pt>
          <cx:pt idx="1978">73</cx:pt>
          <cx:pt idx="1979">44</cx:pt>
          <cx:pt idx="1980">72</cx:pt>
          <cx:pt idx="1981">66</cx:pt>
          <cx:pt idx="1982">35</cx:pt>
          <cx:pt idx="1983">70</cx:pt>
          <cx:pt idx="1984">87</cx:pt>
          <cx:pt idx="1985">70</cx:pt>
          <cx:pt idx="1986">28</cx:pt>
          <cx:pt idx="1987">54</cx:pt>
          <cx:pt idx="1988">60</cx:pt>
          <cx:pt idx="1989">73</cx:pt>
          <cx:pt idx="1990">69</cx:pt>
          <cx:pt idx="1991">82</cx:pt>
          <cx:pt idx="1992">62</cx:pt>
          <cx:pt idx="1993">56</cx:pt>
          <cx:pt idx="1994">75</cx:pt>
          <cx:pt idx="1995">72</cx:pt>
          <cx:pt idx="1996">50</cx:pt>
          <cx:pt idx="1997">47</cx:pt>
          <cx:pt idx="1998">67</cx:pt>
          <cx:pt idx="1999">61</cx:pt>
          <cx:pt idx="2000">69</cx:pt>
          <cx:pt idx="2001">61</cx:pt>
          <cx:pt idx="2002">53</cx:pt>
          <cx:pt idx="2003">84</cx:pt>
          <cx:pt idx="2004">56</cx:pt>
          <cx:pt idx="2005">71</cx:pt>
          <cx:pt idx="2006">84</cx:pt>
          <cx:pt idx="2007">68</cx:pt>
          <cx:pt idx="2008">71</cx:pt>
          <cx:pt idx="2009">52</cx:pt>
          <cx:pt idx="2010">87</cx:pt>
          <cx:pt idx="2011">58</cx:pt>
          <cx:pt idx="2012">61</cx:pt>
          <cx:pt idx="2013">76</cx:pt>
          <cx:pt idx="2014">48</cx:pt>
          <cx:pt idx="2015">76</cx:pt>
          <cx:pt idx="2016">72</cx:pt>
          <cx:pt idx="2017">38</cx:pt>
          <cx:pt idx="2018">48</cx:pt>
          <cx:pt idx="2019">63</cx:pt>
          <cx:pt idx="2020">69</cx:pt>
          <cx:pt idx="2021">77</cx:pt>
          <cx:pt idx="2022">67</cx:pt>
          <cx:pt idx="2023">41</cx:pt>
          <cx:pt idx="2024">83</cx:pt>
          <cx:pt idx="2025">70</cx:pt>
          <cx:pt idx="2026">77</cx:pt>
          <cx:pt idx="2027">59</cx:pt>
          <cx:pt idx="2028">41</cx:pt>
          <cx:pt idx="2029">62</cx:pt>
          <cx:pt idx="2030">61</cx:pt>
          <cx:pt idx="2031">74</cx:pt>
          <cx:pt idx="2032">81</cx:pt>
          <cx:pt idx="2033">75</cx:pt>
          <cx:pt idx="2034">78</cx:pt>
          <cx:pt idx="2035">69</cx:pt>
          <cx:pt idx="2036">60</cx:pt>
          <cx:pt idx="2037">53</cx:pt>
          <cx:pt idx="2038">63</cx:pt>
          <cx:pt idx="2039">48</cx:pt>
          <cx:pt idx="2040">79</cx:pt>
          <cx:pt idx="2041">81</cx:pt>
          <cx:pt idx="2042">54</cx:pt>
          <cx:pt idx="2043">76</cx:pt>
          <cx:pt idx="2044">78</cx:pt>
          <cx:pt idx="2045">63</cx:pt>
          <cx:pt idx="2046">76</cx:pt>
          <cx:pt idx="2047">73</cx:pt>
          <cx:pt idx="2048">88</cx:pt>
          <cx:pt idx="2049">79</cx:pt>
          <cx:pt idx="2050">67</cx:pt>
          <cx:pt idx="2051">60</cx:pt>
          <cx:pt idx="2052">78</cx:pt>
          <cx:pt idx="2053">47</cx:pt>
          <cx:pt idx="2054">53</cx:pt>
          <cx:pt idx="2055">90</cx:pt>
          <cx:pt idx="2056">88</cx:pt>
          <cx:pt idx="2057">67</cx:pt>
          <cx:pt idx="2058">57</cx:pt>
          <cx:pt idx="2059">85</cx:pt>
          <cx:pt idx="2060">56</cx:pt>
          <cx:pt idx="2061">51</cx:pt>
          <cx:pt idx="2062">81</cx:pt>
          <cx:pt idx="2063">58</cx:pt>
          <cx:pt idx="2064">93</cx:pt>
          <cx:pt idx="2065">77</cx:pt>
          <cx:pt idx="2066">74</cx:pt>
          <cx:pt idx="2067">84</cx:pt>
          <cx:pt idx="2068">88</cx:pt>
          <cx:pt idx="2069">93</cx:pt>
          <cx:pt idx="2070">63</cx:pt>
          <cx:pt idx="2071">72</cx:pt>
          <cx:pt idx="2072">69</cx:pt>
          <cx:pt idx="2073">75</cx:pt>
          <cx:pt idx="2074">57</cx:pt>
          <cx:pt idx="2075">67</cx:pt>
          <cx:pt idx="2076">59</cx:pt>
          <cx:pt idx="2077">66</cx:pt>
          <cx:pt idx="2078">69</cx:pt>
          <cx:pt idx="2079">62</cx:pt>
          <cx:pt idx="2080">57</cx:pt>
          <cx:pt idx="2081">33</cx:pt>
          <cx:pt idx="2082">69</cx:pt>
          <cx:pt idx="2083">66</cx:pt>
          <cx:pt idx="2084">67</cx:pt>
          <cx:pt idx="2085">75</cx:pt>
          <cx:pt idx="2086">60</cx:pt>
          <cx:pt idx="2087">67</cx:pt>
          <cx:pt idx="2088">66</cx:pt>
          <cx:pt idx="2089">79</cx:pt>
          <cx:pt idx="2090">71</cx:pt>
          <cx:pt idx="2091">91</cx:pt>
          <cx:pt idx="2092">75</cx:pt>
          <cx:pt idx="2093">59</cx:pt>
          <cx:pt idx="2094">60</cx:pt>
          <cx:pt idx="2095">42</cx:pt>
          <cx:pt idx="2096">66</cx:pt>
          <cx:pt idx="2097">70</cx:pt>
          <cx:pt idx="2098">53</cx:pt>
          <cx:pt idx="2099">48</cx:pt>
          <cx:pt idx="2100">58</cx:pt>
          <cx:pt idx="2101">48</cx:pt>
          <cx:pt idx="2102">80</cx:pt>
          <cx:pt idx="2103">70</cx:pt>
          <cx:pt idx="2104">80</cx:pt>
          <cx:pt idx="2105">89</cx:pt>
          <cx:pt idx="2106">76</cx:pt>
          <cx:pt idx="2107">70</cx:pt>
          <cx:pt idx="2108">71</cx:pt>
          <cx:pt idx="2109">78</cx:pt>
          <cx:pt idx="2110">66</cx:pt>
          <cx:pt idx="2111">71</cx:pt>
          <cx:pt idx="2112">61</cx:pt>
          <cx:pt idx="2113">46</cx:pt>
          <cx:pt idx="2114">71</cx:pt>
          <cx:pt idx="2115">52</cx:pt>
          <cx:pt idx="2116">66</cx:pt>
          <cx:pt idx="2117">75</cx:pt>
          <cx:pt idx="2118">50</cx:pt>
          <cx:pt idx="2119">64</cx:pt>
          <cx:pt idx="2120">79</cx:pt>
          <cx:pt idx="2121">44</cx:pt>
          <cx:pt idx="2122">64</cx:pt>
          <cx:pt idx="2123">67</cx:pt>
          <cx:pt idx="2124">50</cx:pt>
          <cx:pt idx="2125">74</cx:pt>
          <cx:pt idx="2126">67</cx:pt>
          <cx:pt idx="2127">42</cx:pt>
          <cx:pt idx="2128">67</cx:pt>
          <cx:pt idx="2129">72</cx:pt>
          <cx:pt idx="2130">85</cx:pt>
          <cx:pt idx="2131">71</cx:pt>
          <cx:pt idx="2132">61</cx:pt>
          <cx:pt idx="2133">65</cx:pt>
          <cx:pt idx="2134">71</cx:pt>
          <cx:pt idx="2135">72</cx:pt>
          <cx:pt idx="2136">69</cx:pt>
          <cx:pt idx="2137">73</cx:pt>
          <cx:pt idx="2138">76</cx:pt>
          <cx:pt idx="2139">73</cx:pt>
          <cx:pt idx="2140">85</cx:pt>
          <cx:pt idx="2141">59</cx:pt>
          <cx:pt idx="2142">74</cx:pt>
          <cx:pt idx="2143">91</cx:pt>
          <cx:pt idx="2144">73</cx:pt>
          <cx:pt idx="2145">85</cx:pt>
          <cx:pt idx="2146">87</cx:pt>
          <cx:pt idx="2147">49</cx:pt>
          <cx:pt idx="2148">66</cx:pt>
          <cx:pt idx="2149">63</cx:pt>
          <cx:pt idx="2150">62</cx:pt>
          <cx:pt idx="2151">73</cx:pt>
          <cx:pt idx="2152">49</cx:pt>
          <cx:pt idx="2153">74</cx:pt>
          <cx:pt idx="2154">43</cx:pt>
          <cx:pt idx="2155">45</cx:pt>
          <cx:pt idx="2156">69</cx:pt>
          <cx:pt idx="2157">59</cx:pt>
          <cx:pt idx="2158">30</cx:pt>
          <cx:pt idx="2159">27</cx:pt>
          <cx:pt idx="2160">57</cx:pt>
          <cx:pt idx="2161">36</cx:pt>
          <cx:pt idx="2162">59</cx:pt>
          <cx:pt idx="2163">83</cx:pt>
          <cx:pt idx="2164">41</cx:pt>
          <cx:pt idx="2165">71</cx:pt>
          <cx:pt idx="2166">83</cx:pt>
          <cx:pt idx="2167">86</cx:pt>
          <cx:pt idx="2168">83</cx:pt>
          <cx:pt idx="2169">76</cx:pt>
          <cx:pt idx="2170">76</cx:pt>
          <cx:pt idx="2171">52</cx:pt>
          <cx:pt idx="2172">73</cx:pt>
          <cx:pt idx="2173">78</cx:pt>
          <cx:pt idx="2174">72</cx:pt>
          <cx:pt idx="2175">49</cx:pt>
          <cx:pt idx="2176">76</cx:pt>
          <cx:pt idx="2177">55</cx:pt>
          <cx:pt idx="2178">61</cx:pt>
          <cx:pt idx="2179">67</cx:pt>
          <cx:pt idx="2180">38</cx:pt>
          <cx:pt idx="2181">80</cx:pt>
          <cx:pt idx="2182">33</cx:pt>
          <cx:pt idx="2183">73</cx:pt>
          <cx:pt idx="2184">70</cx:pt>
          <cx:pt idx="2185">75</cx:pt>
          <cx:pt idx="2186">62</cx:pt>
          <cx:pt idx="2187">69</cx:pt>
          <cx:pt idx="2188">63</cx:pt>
          <cx:pt idx="2189">34</cx:pt>
          <cx:pt idx="2190">80</cx:pt>
          <cx:pt idx="2191">50</cx:pt>
          <cx:pt idx="2192">42</cx:pt>
          <cx:pt idx="2193">78</cx:pt>
          <cx:pt idx="2194">66</cx:pt>
          <cx:pt idx="2195">46</cx:pt>
          <cx:pt idx="2196">39</cx:pt>
          <cx:pt idx="2197">60</cx:pt>
          <cx:pt idx="2198">53</cx:pt>
          <cx:pt idx="2199">81</cx:pt>
          <cx:pt idx="2200">81</cx:pt>
          <cx:pt idx="2201">59</cx:pt>
          <cx:pt idx="2202">79</cx:pt>
          <cx:pt idx="2203">64</cx:pt>
          <cx:pt idx="2204">79</cx:pt>
          <cx:pt idx="2205">87</cx:pt>
          <cx:pt idx="2206">91</cx:pt>
          <cx:pt idx="2207">85</cx:pt>
          <cx:pt idx="2208">90</cx:pt>
          <cx:pt idx="2209">46</cx:pt>
          <cx:pt idx="2210">84</cx:pt>
          <cx:pt idx="2211">75</cx:pt>
          <cx:pt idx="2212">71</cx:pt>
          <cx:pt idx="2213">81</cx:pt>
          <cx:pt idx="2214">52</cx:pt>
          <cx:pt idx="2215">74</cx:pt>
          <cx:pt idx="2216">52</cx:pt>
          <cx:pt idx="2217">37</cx:pt>
          <cx:pt idx="2218">80</cx:pt>
          <cx:pt idx="2219">56</cx:pt>
          <cx:pt idx="2220">84</cx:pt>
          <cx:pt idx="2221">62</cx:pt>
          <cx:pt idx="2222">49</cx:pt>
          <cx:pt idx="2223">71</cx:pt>
          <cx:pt idx="2224">91</cx:pt>
          <cx:pt idx="2225">48</cx:pt>
          <cx:pt idx="2226">46</cx:pt>
          <cx:pt idx="2227">71</cx:pt>
          <cx:pt idx="2228">80</cx:pt>
          <cx:pt idx="2229">87</cx:pt>
          <cx:pt idx="2230">66</cx:pt>
          <cx:pt idx="2231">83</cx:pt>
          <cx:pt idx="2232">70</cx:pt>
          <cx:pt idx="2233">31</cx:pt>
          <cx:pt idx="2234">76</cx:pt>
          <cx:pt idx="2235">31</cx:pt>
          <cx:pt idx="2236">39</cx:pt>
          <cx:pt idx="2237">77</cx:pt>
          <cx:pt idx="2238">66</cx:pt>
          <cx:pt idx="2239">72</cx:pt>
          <cx:pt idx="2240">57</cx:pt>
          <cx:pt idx="2241">48</cx:pt>
          <cx:pt idx="2242">77</cx:pt>
          <cx:pt idx="2243">37</cx:pt>
          <cx:pt idx="2244">48</cx:pt>
          <cx:pt idx="2245">29</cx:pt>
          <cx:pt idx="2246">36</cx:pt>
          <cx:pt idx="2247">72</cx:pt>
          <cx:pt idx="2248">43</cx:pt>
          <cx:pt idx="2249">90</cx:pt>
          <cx:pt idx="2250">46</cx:pt>
          <cx:pt idx="2251">46</cx:pt>
          <cx:pt idx="2252">91</cx:pt>
          <cx:pt idx="2253">59</cx:pt>
          <cx:pt idx="2254">75</cx:pt>
          <cx:pt idx="2255">51</cx:pt>
          <cx:pt idx="2256">39</cx:pt>
          <cx:pt idx="2257">66</cx:pt>
          <cx:pt idx="2258">55</cx:pt>
          <cx:pt idx="2259">76</cx:pt>
          <cx:pt idx="2260">82</cx:pt>
          <cx:pt idx="2261">63</cx:pt>
          <cx:pt idx="2262">33</cx:pt>
          <cx:pt idx="2263">68</cx:pt>
          <cx:pt idx="2264">71</cx:pt>
          <cx:pt idx="2265">31</cx:pt>
          <cx:pt idx="2266">81</cx:pt>
          <cx:pt idx="2267">72</cx:pt>
          <cx:pt idx="2268">55</cx:pt>
          <cx:pt idx="2269">50</cx:pt>
          <cx:pt idx="2270">85</cx:pt>
          <cx:pt idx="2271">88</cx:pt>
          <cx:pt idx="2272">90</cx:pt>
          <cx:pt idx="2273">69</cx:pt>
          <cx:pt idx="2274">67</cx:pt>
          <cx:pt idx="2275">92</cx:pt>
          <cx:pt idx="2276">57</cx:pt>
          <cx:pt idx="2277">78</cx:pt>
          <cx:pt idx="2278">74</cx:pt>
          <cx:pt idx="2279">73</cx:pt>
          <cx:pt idx="2280">66</cx:pt>
          <cx:pt idx="2281">28</cx:pt>
          <cx:pt idx="2282">65</cx:pt>
          <cx:pt idx="2283">92</cx:pt>
          <cx:pt idx="2284">66</cx:pt>
          <cx:pt idx="2285">76</cx:pt>
          <cx:pt idx="2286">77</cx:pt>
          <cx:pt idx="2287">78</cx:pt>
          <cx:pt idx="2288">54</cx:pt>
          <cx:pt idx="2289">69</cx:pt>
          <cx:pt idx="2290">50</cx:pt>
          <cx:pt idx="2291">63</cx:pt>
          <cx:pt idx="2292">78</cx:pt>
          <cx:pt idx="2293">59</cx:pt>
          <cx:pt idx="2294">68</cx:pt>
          <cx:pt idx="2295">71</cx:pt>
          <cx:pt idx="2296">29</cx:pt>
          <cx:pt idx="2297">51</cx:pt>
          <cx:pt idx="2298">28</cx:pt>
          <cx:pt idx="2299">28</cx:pt>
          <cx:pt idx="2300">68</cx:pt>
          <cx:pt idx="2301">51</cx:pt>
          <cx:pt idx="2302">83</cx:pt>
          <cx:pt idx="2303">55</cx:pt>
          <cx:pt idx="2304">37</cx:pt>
          <cx:pt idx="2305">65</cx:pt>
          <cx:pt idx="2306">69</cx:pt>
          <cx:pt idx="2307">50</cx:pt>
          <cx:pt idx="2308">52</cx:pt>
          <cx:pt idx="2309">45</cx:pt>
          <cx:pt idx="2310">61</cx:pt>
          <cx:pt idx="2311">53</cx:pt>
          <cx:pt idx="2312">66</cx:pt>
          <cx:pt idx="2313">78</cx:pt>
          <cx:pt idx="2314">72</cx:pt>
          <cx:pt idx="2315">52</cx:pt>
          <cx:pt idx="2316">74</cx:pt>
          <cx:pt idx="2317">41</cx:pt>
          <cx:pt idx="2318">53</cx:pt>
          <cx:pt idx="2319">77</cx:pt>
          <cx:pt idx="2320">41</cx:pt>
          <cx:pt idx="2321">71</cx:pt>
          <cx:pt idx="2322">77</cx:pt>
          <cx:pt idx="2323">63</cx:pt>
          <cx:pt idx="2324">84</cx:pt>
          <cx:pt idx="2325">35</cx:pt>
          <cx:pt idx="2326">51</cx:pt>
          <cx:pt idx="2327">73</cx:pt>
          <cx:pt idx="2328">53</cx:pt>
          <cx:pt idx="2329">34</cx:pt>
          <cx:pt idx="2330">35</cx:pt>
          <cx:pt idx="2331">45</cx:pt>
          <cx:pt idx="2332">83</cx:pt>
          <cx:pt idx="2333">64</cx:pt>
          <cx:pt idx="2334">62</cx:pt>
          <cx:pt idx="2335">78</cx:pt>
          <cx:pt idx="2336">55</cx:pt>
          <cx:pt idx="2337">49</cx:pt>
          <cx:pt idx="2338">63</cx:pt>
          <cx:pt idx="2339">55</cx:pt>
          <cx:pt idx="2340">76</cx:pt>
          <cx:pt idx="2341">66</cx:pt>
          <cx:pt idx="2342">77</cx:pt>
          <cx:pt idx="2343">42</cx:pt>
          <cx:pt idx="2344">42</cx:pt>
          <cx:pt idx="2345">67</cx:pt>
          <cx:pt idx="2346">58</cx:pt>
          <cx:pt idx="2347">75</cx:pt>
          <cx:pt idx="2348">68</cx:pt>
          <cx:pt idx="2349">38</cx:pt>
          <cx:pt idx="2350">62</cx:pt>
          <cx:pt idx="2351">79</cx:pt>
          <cx:pt idx="2352">65</cx:pt>
          <cx:pt idx="2353">77</cx:pt>
          <cx:pt idx="2354">45</cx:pt>
          <cx:pt idx="2355">32</cx:pt>
          <cx:pt idx="2356">57</cx:pt>
          <cx:pt idx="2357">83</cx:pt>
          <cx:pt idx="2358">73</cx:pt>
          <cx:pt idx="2359">62</cx:pt>
          <cx:pt idx="2360">70</cx:pt>
          <cx:pt idx="2361">67</cx:pt>
          <cx:pt idx="2362">62</cx:pt>
          <cx:pt idx="2363">45</cx:pt>
          <cx:pt idx="2364">22</cx:pt>
          <cx:pt idx="2365">67</cx:pt>
          <cx:pt idx="2366">58</cx:pt>
          <cx:pt idx="2367">57</cx:pt>
          <cx:pt idx="2368">61</cx:pt>
          <cx:pt idx="2369">53</cx:pt>
          <cx:pt idx="2370">62</cx:pt>
          <cx:pt idx="2371">68</cx:pt>
          <cx:pt idx="2372">66</cx:pt>
          <cx:pt idx="2373">76</cx:pt>
          <cx:pt idx="2374">71</cx:pt>
          <cx:pt idx="2375">90</cx:pt>
          <cx:pt idx="2376">70</cx:pt>
          <cx:pt idx="2377">81</cx:pt>
          <cx:pt idx="2378">58</cx:pt>
          <cx:pt idx="2379">77</cx:pt>
          <cx:pt idx="2380">67</cx:pt>
          <cx:pt idx="2381">85</cx:pt>
          <cx:pt idx="2382">75</cx:pt>
          <cx:pt idx="2383">27</cx:pt>
          <cx:pt idx="2384">76</cx:pt>
          <cx:pt idx="2385">66</cx:pt>
          <cx:pt idx="2386">61</cx:pt>
          <cx:pt idx="2387">38</cx:pt>
          <cx:pt idx="2388">63</cx:pt>
          <cx:pt idx="2389">73</cx:pt>
          <cx:pt idx="2390">57</cx:pt>
          <cx:pt idx="2391">65</cx:pt>
          <cx:pt idx="2392">69</cx:pt>
          <cx:pt idx="2393">44</cx:pt>
          <cx:pt idx="2394">72</cx:pt>
          <cx:pt idx="2395">71</cx:pt>
          <cx:pt idx="2396">57</cx:pt>
          <cx:pt idx="2397">59</cx:pt>
          <cx:pt idx="2398">48</cx:pt>
          <cx:pt idx="2399">68</cx:pt>
          <cx:pt idx="2400">67</cx:pt>
          <cx:pt idx="2401">67</cx:pt>
          <cx:pt idx="2402">53</cx:pt>
          <cx:pt idx="2403">72</cx:pt>
          <cx:pt idx="2404">69</cx:pt>
          <cx:pt idx="2405">75</cx:pt>
          <cx:pt idx="2406">59</cx:pt>
          <cx:pt idx="2407">73</cx:pt>
          <cx:pt idx="2408">74</cx:pt>
          <cx:pt idx="2409">57</cx:pt>
          <cx:pt idx="2410">83</cx:pt>
          <cx:pt idx="2411">67</cx:pt>
          <cx:pt idx="2412">83</cx:pt>
          <cx:pt idx="2413">51</cx:pt>
          <cx:pt idx="2414">60</cx:pt>
          <cx:pt idx="2415">63</cx:pt>
          <cx:pt idx="2416">79</cx:pt>
          <cx:pt idx="2417">42</cx:pt>
          <cx:pt idx="2418">53</cx:pt>
          <cx:pt idx="2419">70</cx:pt>
          <cx:pt idx="2420">62</cx:pt>
          <cx:pt idx="2421">80</cx:pt>
          <cx:pt idx="2422">83</cx:pt>
          <cx:pt idx="2423">83</cx:pt>
          <cx:pt idx="2424">56</cx:pt>
          <cx:pt idx="2425">76</cx:pt>
          <cx:pt idx="2426">63</cx:pt>
          <cx:pt idx="2427">85</cx:pt>
          <cx:pt idx="2428">69</cx:pt>
          <cx:pt idx="2429">78</cx:pt>
          <cx:pt idx="2430">69</cx:pt>
          <cx:pt idx="2431">41</cx:pt>
          <cx:pt idx="2432">74</cx:pt>
          <cx:pt idx="2433">73</cx:pt>
          <cx:pt idx="2434">67</cx:pt>
          <cx:pt idx="2435">59</cx:pt>
          <cx:pt idx="2436">78</cx:pt>
          <cx:pt idx="2437">69</cx:pt>
          <cx:pt idx="2438">38</cx:pt>
          <cx:pt idx="2439">60</cx:pt>
          <cx:pt idx="2440">82</cx:pt>
          <cx:pt idx="2441">56</cx:pt>
          <cx:pt idx="2442">60</cx:pt>
          <cx:pt idx="2443">68</cx:pt>
          <cx:pt idx="2444">83</cx:pt>
          <cx:pt idx="2445">47</cx:pt>
          <cx:pt idx="2446">56</cx:pt>
          <cx:pt idx="2447">57</cx:pt>
          <cx:pt idx="2448">81</cx:pt>
          <cx:pt idx="2449">80</cx:pt>
          <cx:pt idx="2450">76</cx:pt>
          <cx:pt idx="2451">76</cx:pt>
          <cx:pt idx="2452">63</cx:pt>
          <cx:pt idx="2453">44</cx:pt>
          <cx:pt idx="2454">36</cx:pt>
          <cx:pt idx="2455">66</cx:pt>
          <cx:pt idx="2456">37</cx:pt>
          <cx:pt idx="2457">78</cx:pt>
          <cx:pt idx="2458">70</cx:pt>
          <cx:pt idx="2459">65</cx:pt>
          <cx:pt idx="2460">75</cx:pt>
          <cx:pt idx="2461">63</cx:pt>
          <cx:pt idx="2462">59</cx:pt>
          <cx:pt idx="2463">72</cx:pt>
          <cx:pt idx="2464">78</cx:pt>
          <cx:pt idx="2465">64</cx:pt>
          <cx:pt idx="2466">82</cx:pt>
          <cx:pt idx="2467">76</cx:pt>
          <cx:pt idx="2468">68</cx:pt>
          <cx:pt idx="2469">74</cx:pt>
          <cx:pt idx="2470">76</cx:pt>
          <cx:pt idx="2471">29</cx:pt>
          <cx:pt idx="2472">39</cx:pt>
          <cx:pt idx="2473">81</cx:pt>
          <cx:pt idx="2474">70</cx:pt>
          <cx:pt idx="2475">60</cx:pt>
          <cx:pt idx="2476">67</cx:pt>
          <cx:pt idx="2477">50</cx:pt>
          <cx:pt idx="2478">62</cx:pt>
          <cx:pt idx="2479">67</cx:pt>
          <cx:pt idx="2480">63</cx:pt>
          <cx:pt idx="2481">48</cx:pt>
          <cx:pt idx="2482">72</cx:pt>
          <cx:pt idx="2483">81</cx:pt>
          <cx:pt idx="2484">52</cx:pt>
          <cx:pt idx="2485">93</cx:pt>
          <cx:pt idx="2486">77</cx:pt>
          <cx:pt idx="2487">75</cx:pt>
          <cx:pt idx="2488">54</cx:pt>
          <cx:pt idx="2489">95</cx:pt>
          <cx:pt idx="2490">40</cx:pt>
          <cx:pt idx="2491">69</cx:pt>
          <cx:pt idx="2492">78</cx:pt>
          <cx:pt idx="2493">69</cx:pt>
          <cx:pt idx="2494">76</cx:pt>
          <cx:pt idx="2495">68</cx:pt>
          <cx:pt idx="2496">76</cx:pt>
          <cx:pt idx="2497">33</cx:pt>
          <cx:pt idx="2498">74</cx:pt>
          <cx:pt idx="2499">75</cx:pt>
          <cx:pt idx="2500">78</cx:pt>
          <cx:pt idx="2501">84</cx:pt>
          <cx:pt idx="2502">40</cx:pt>
          <cx:pt idx="2503">79</cx:pt>
          <cx:pt idx="2504">49</cx:pt>
          <cx:pt idx="2505">60</cx:pt>
          <cx:pt idx="2506">30</cx:pt>
          <cx:pt idx="2507">73</cx:pt>
          <cx:pt idx="2508">65</cx:pt>
          <cx:pt idx="2509">32</cx:pt>
          <cx:pt idx="2510">63</cx:pt>
          <cx:pt idx="2511">48</cx:pt>
          <cx:pt idx="2512">51</cx:pt>
          <cx:pt idx="2513">79</cx:pt>
          <cx:pt idx="2514">67</cx:pt>
          <cx:pt idx="2515">74</cx:pt>
          <cx:pt idx="2516">64</cx:pt>
          <cx:pt idx="2517">71</cx:pt>
          <cx:pt idx="2518">54</cx:pt>
          <cx:pt idx="2519">64</cx:pt>
          <cx:pt idx="2520">69</cx:pt>
          <cx:pt idx="2521">68</cx:pt>
          <cx:pt idx="2522">66</cx:pt>
          <cx:pt idx="2523">54</cx:pt>
          <cx:pt idx="2524">88</cx:pt>
          <cx:pt idx="2525">68</cx:pt>
          <cx:pt idx="2526">74</cx:pt>
          <cx:pt idx="2527">71</cx:pt>
          <cx:pt idx="2528">83</cx:pt>
          <cx:pt idx="2529">64</cx:pt>
          <cx:pt idx="2530">76</cx:pt>
          <cx:pt idx="2531">77</cx:pt>
          <cx:pt idx="2532">32</cx:pt>
          <cx:pt idx="2533">80</cx:pt>
          <cx:pt idx="2534">74</cx:pt>
          <cx:pt idx="2535">82</cx:pt>
          <cx:pt idx="2536">66</cx:pt>
          <cx:pt idx="2537">73</cx:pt>
          <cx:pt idx="2538">73</cx:pt>
          <cx:pt idx="2539">90</cx:pt>
          <cx:pt idx="2540">68</cx:pt>
          <cx:pt idx="2541">42</cx:pt>
          <cx:pt idx="2542">42</cx:pt>
          <cx:pt idx="2543">76</cx:pt>
          <cx:pt idx="2544">91</cx:pt>
          <cx:pt idx="2545">79</cx:pt>
          <cx:pt idx="2546">52</cx:pt>
          <cx:pt idx="2547">77</cx:pt>
          <cx:pt idx="2548">64</cx:pt>
          <cx:pt idx="2549">54</cx:pt>
          <cx:pt idx="2550">82</cx:pt>
          <cx:pt idx="2551">37</cx:pt>
          <cx:pt idx="2552">74</cx:pt>
          <cx:pt idx="2553">76</cx:pt>
          <cx:pt idx="2554">60</cx:pt>
          <cx:pt idx="2555">44</cx:pt>
          <cx:pt idx="2556">79</cx:pt>
          <cx:pt idx="2557">49</cx:pt>
          <cx:pt idx="2558">86</cx:pt>
          <cx:pt idx="2559">43</cx:pt>
          <cx:pt idx="2560">51</cx:pt>
          <cx:pt idx="2561">53</cx:pt>
          <cx:pt idx="2562">67</cx:pt>
          <cx:pt idx="2563">63</cx:pt>
          <cx:pt idx="2564">80</cx:pt>
          <cx:pt idx="2565">71</cx:pt>
          <cx:pt idx="2566">40</cx:pt>
          <cx:pt idx="2567">42</cx:pt>
          <cx:pt idx="2568">50</cx:pt>
          <cx:pt idx="2569">56</cx:pt>
          <cx:pt idx="2570">63</cx:pt>
          <cx:pt idx="2571">57</cx:pt>
          <cx:pt idx="2572">81</cx:pt>
          <cx:pt idx="2573">75</cx:pt>
          <cx:pt idx="2574">53</cx:pt>
          <cx:pt idx="2575">29</cx:pt>
          <cx:pt idx="2576">62</cx:pt>
          <cx:pt idx="2577">74</cx:pt>
          <cx:pt idx="2578">31</cx:pt>
          <cx:pt idx="2579">58</cx:pt>
          <cx:pt idx="2580">72</cx:pt>
          <cx:pt idx="2581">71</cx:pt>
          <cx:pt idx="2582">65</cx:pt>
          <cx:pt idx="2583">77</cx:pt>
          <cx:pt idx="2584">45</cx:pt>
          <cx:pt idx="2585">32</cx:pt>
          <cx:pt idx="2586">57</cx:pt>
          <cx:pt idx="2587">83</cx:pt>
          <cx:pt idx="2588">73</cx:pt>
          <cx:pt idx="2589">62</cx:pt>
          <cx:pt idx="2590">70</cx:pt>
          <cx:pt idx="2591">75</cx:pt>
          <cx:pt idx="2592">62</cx:pt>
          <cx:pt idx="2593">45</cx:pt>
          <cx:pt idx="2594">22</cx:pt>
          <cx:pt idx="2595">67</cx:pt>
          <cx:pt idx="2596">58</cx:pt>
          <cx:pt idx="2597">57</cx:pt>
          <cx:pt idx="2598">61</cx:pt>
          <cx:pt idx="2599">53</cx:pt>
          <cx:pt idx="2600">68</cx:pt>
          <cx:pt idx="2601">66</cx:pt>
          <cx:pt idx="2602">76</cx:pt>
          <cx:pt idx="2603">71</cx:pt>
          <cx:pt idx="2604">90</cx:pt>
          <cx:pt idx="2605">70</cx:pt>
          <cx:pt idx="2606">81</cx:pt>
          <cx:pt idx="2607">62</cx:pt>
          <cx:pt idx="2608">58</cx:pt>
          <cx:pt idx="2609">77</cx:pt>
          <cx:pt idx="2610">67</cx:pt>
          <cx:pt idx="2611">85</cx:pt>
          <cx:pt idx="2612">71</cx:pt>
          <cx:pt idx="2613">65</cx:pt>
          <cx:pt idx="2614">74</cx:pt>
          <cx:pt idx="2615">60</cx:pt>
          <cx:pt idx="2616">87</cx:pt>
          <cx:pt idx="2617">83</cx:pt>
          <cx:pt idx="2618">81</cx:pt>
          <cx:pt idx="2619">75</cx:pt>
          <cx:pt idx="2620">70</cx:pt>
          <cx:pt idx="2621">74</cx:pt>
          <cx:pt idx="2622">76</cx:pt>
          <cx:pt idx="2623">51</cx:pt>
          <cx:pt idx="2624">90</cx:pt>
          <cx:pt idx="2625">87</cx:pt>
          <cx:pt idx="2626">63</cx:pt>
          <cx:pt idx="2627">74</cx:pt>
          <cx:pt idx="2628">76</cx:pt>
          <cx:pt idx="2629">64</cx:pt>
          <cx:pt idx="2630">87</cx:pt>
          <cx:pt idx="2631">82</cx:pt>
          <cx:pt idx="2632">81</cx:pt>
          <cx:pt idx="2633">57</cx:pt>
          <cx:pt idx="2634">44</cx:pt>
          <cx:pt idx="2635">79</cx:pt>
          <cx:pt idx="2636">57</cx:pt>
          <cx:pt idx="2637">44</cx:pt>
          <cx:pt idx="2638">62</cx:pt>
          <cx:pt idx="2639">66</cx:pt>
          <cx:pt idx="2640">80</cx:pt>
          <cx:pt idx="2641">73</cx:pt>
          <cx:pt idx="2642">67</cx:pt>
          <cx:pt idx="2643">60</cx:pt>
          <cx:pt idx="2644">42</cx:pt>
          <cx:pt idx="2645">61</cx:pt>
          <cx:pt idx="2646">59</cx:pt>
          <cx:pt idx="2647">67</cx:pt>
          <cx:pt idx="2648">61</cx:pt>
          <cx:pt idx="2649">63</cx:pt>
          <cx:pt idx="2650">73</cx:pt>
          <cx:pt idx="2651">67</cx:pt>
          <cx:pt idx="2652">78</cx:pt>
          <cx:pt idx="2653">78</cx:pt>
          <cx:pt idx="2654">54</cx:pt>
          <cx:pt idx="2655">78</cx:pt>
          <cx:pt idx="2656">55</cx:pt>
          <cx:pt idx="2657">77</cx:pt>
          <cx:pt idx="2658">68</cx:pt>
          <cx:pt idx="2659">82</cx:pt>
          <cx:pt idx="2660">78</cx:pt>
          <cx:pt idx="2661">78</cx:pt>
          <cx:pt idx="2662">44</cx:pt>
          <cx:pt idx="2663">92</cx:pt>
          <cx:pt idx="2664">74</cx:pt>
          <cx:pt idx="2665">42</cx:pt>
          <cx:pt idx="2666">80</cx:pt>
          <cx:pt idx="2667">54</cx:pt>
          <cx:pt idx="2668">64</cx:pt>
          <cx:pt idx="2669">70</cx:pt>
          <cx:pt idx="2670">34</cx:pt>
          <cx:pt idx="2671">64</cx:pt>
          <cx:pt idx="2672">54</cx:pt>
          <cx:pt idx="2673">80</cx:pt>
          <cx:pt idx="2674">55</cx:pt>
          <cx:pt idx="2675">68</cx:pt>
          <cx:pt idx="2676">83</cx:pt>
          <cx:pt idx="2677">89</cx:pt>
          <cx:pt idx="2678">52</cx:pt>
          <cx:pt idx="2679">73</cx:pt>
          <cx:pt idx="2680">72</cx:pt>
          <cx:pt idx="2681">93</cx:pt>
          <cx:pt idx="2682">76</cx:pt>
          <cx:pt idx="2683">70</cx:pt>
          <cx:pt idx="2684">64</cx:pt>
          <cx:pt idx="2685">91</cx:pt>
          <cx:pt idx="2686">75</cx:pt>
          <cx:pt idx="2687">37</cx:pt>
          <cx:pt idx="2688">68</cx:pt>
          <cx:pt idx="2689">77</cx:pt>
          <cx:pt idx="2690">68</cx:pt>
          <cx:pt idx="2691">55</cx:pt>
          <cx:pt idx="2692">74</cx:pt>
          <cx:pt idx="2693">70</cx:pt>
          <cx:pt idx="2694">89</cx:pt>
          <cx:pt idx="2695">75</cx:pt>
          <cx:pt idx="2696">52</cx:pt>
          <cx:pt idx="2697">92</cx:pt>
          <cx:pt idx="2698">64</cx:pt>
          <cx:pt idx="2699">85</cx:pt>
          <cx:pt idx="2700">69</cx:pt>
          <cx:pt idx="2701">86</cx:pt>
          <cx:pt idx="2702">81</cx:pt>
          <cx:pt idx="2703">63</cx:pt>
          <cx:pt idx="2704">82</cx:pt>
          <cx:pt idx="2705">73</cx:pt>
          <cx:pt idx="2706">64</cx:pt>
          <cx:pt idx="2707">61</cx:pt>
          <cx:pt idx="2708">84</cx:pt>
          <cx:pt idx="2709">92</cx:pt>
          <cx:pt idx="2710">68</cx:pt>
          <cx:pt idx="2711">52</cx:pt>
          <cx:pt idx="2712">59</cx:pt>
          <cx:pt idx="2713">65</cx:pt>
          <cx:pt idx="2714">42</cx:pt>
          <cx:pt idx="2715">57</cx:pt>
          <cx:pt idx="2716">54</cx:pt>
          <cx:pt idx="2717">81</cx:pt>
          <cx:pt idx="2718">74</cx:pt>
          <cx:pt idx="2719">76</cx:pt>
          <cx:pt idx="2720">60</cx:pt>
          <cx:pt idx="2721">61</cx:pt>
          <cx:pt idx="2722">57</cx:pt>
          <cx:pt idx="2723">76</cx:pt>
          <cx:pt idx="2724">77</cx:pt>
          <cx:pt idx="2725">71</cx:pt>
          <cx:pt idx="2726">69</cx:pt>
          <cx:pt idx="2727">52</cx:pt>
          <cx:pt idx="2728">40</cx:pt>
          <cx:pt idx="2729">69</cx:pt>
          <cx:pt idx="2730">74</cx:pt>
          <cx:pt idx="2731">60</cx:pt>
          <cx:pt idx="2732">64</cx:pt>
          <cx:pt idx="2733">64</cx:pt>
          <cx:pt idx="2734">74</cx:pt>
          <cx:pt idx="2735">53</cx:pt>
          <cx:pt idx="2736">57</cx:pt>
          <cx:pt idx="2737">69</cx:pt>
          <cx:pt idx="2738">49</cx:pt>
          <cx:pt idx="2739">70</cx:pt>
          <cx:pt idx="2740">72</cx:pt>
          <cx:pt idx="2741">68</cx:pt>
          <cx:pt idx="2742">85</cx:pt>
          <cx:pt idx="2743">59</cx:pt>
          <cx:pt idx="2744">67</cx:pt>
          <cx:pt idx="2745">70</cx:pt>
          <cx:pt idx="2746">66</cx:pt>
          <cx:pt idx="2747">88</cx:pt>
          <cx:pt idx="2748">41</cx:pt>
          <cx:pt idx="2749">75</cx:pt>
          <cx:pt idx="2750">64</cx:pt>
          <cx:pt idx="2751">42</cx:pt>
          <cx:pt idx="2752">65</cx:pt>
          <cx:pt idx="2753">64</cx:pt>
          <cx:pt idx="2754">41</cx:pt>
          <cx:pt idx="2755">67</cx:pt>
          <cx:pt idx="2756">82</cx:pt>
          <cx:pt idx="2757">74</cx:pt>
          <cx:pt idx="2758">78</cx:pt>
          <cx:pt idx="2759">90</cx:pt>
          <cx:pt idx="2760">57</cx:pt>
          <cx:pt idx="2761">68</cx:pt>
          <cx:pt idx="2762">60</cx:pt>
          <cx:pt idx="2763">53</cx:pt>
          <cx:pt idx="2764">55</cx:pt>
          <cx:pt idx="2765">71</cx:pt>
          <cx:pt idx="2766">73</cx:pt>
          <cx:pt idx="2767">68</cx:pt>
          <cx:pt idx="2768">66</cx:pt>
          <cx:pt idx="2769">80</cx:pt>
          <cx:pt idx="2770">53</cx:pt>
          <cx:pt idx="2771">52</cx:pt>
          <cx:pt idx="2772">57</cx:pt>
          <cx:pt idx="2773">43</cx:pt>
          <cx:pt idx="2774">52</cx:pt>
          <cx:pt idx="2775">31</cx:pt>
          <cx:pt idx="2776">76</cx:pt>
          <cx:pt idx="2777">67</cx:pt>
          <cx:pt idx="2778">63</cx:pt>
          <cx:pt idx="2779">37</cx:pt>
          <cx:pt idx="2780">83</cx:pt>
          <cx:pt idx="2781">73</cx:pt>
          <cx:pt idx="2782">77</cx:pt>
          <cx:pt idx="2783">60</cx:pt>
          <cx:pt idx="2784">83</cx:pt>
          <cx:pt idx="2785">69</cx:pt>
          <cx:pt idx="2786">66</cx:pt>
          <cx:pt idx="2787">81</cx:pt>
          <cx:pt idx="2788">82</cx:pt>
          <cx:pt idx="2789">74</cx:pt>
          <cx:pt idx="2790">64</cx:pt>
          <cx:pt idx="2791">83</cx:pt>
          <cx:pt idx="2792">84</cx:pt>
          <cx:pt idx="2793">53</cx:pt>
          <cx:pt idx="2794">72</cx:pt>
          <cx:pt idx="2795">58</cx:pt>
          <cx:pt idx="2796">71</cx:pt>
          <cx:pt idx="2797">63</cx:pt>
          <cx:pt idx="2798">53</cx:pt>
          <cx:pt idx="2799">55</cx:pt>
          <cx:pt idx="2800">60</cx:pt>
          <cx:pt idx="2801">64</cx:pt>
          <cx:pt idx="2802">81</cx:pt>
          <cx:pt idx="2803">58</cx:pt>
          <cx:pt idx="2804">58</cx:pt>
          <cx:pt idx="2805">70</cx:pt>
          <cx:pt idx="2806">62</cx:pt>
          <cx:pt idx="2807">63</cx:pt>
          <cx:pt idx="2808">51</cx:pt>
          <cx:pt idx="2809">37</cx:pt>
          <cx:pt idx="2810">65</cx:pt>
          <cx:pt idx="2811">44</cx:pt>
          <cx:pt idx="2812">41</cx:pt>
          <cx:pt idx="2813">76</cx:pt>
          <cx:pt idx="2814">73</cx:pt>
          <cx:pt idx="2815">91</cx:pt>
          <cx:pt idx="2816">69</cx:pt>
          <cx:pt idx="2817">68</cx:pt>
          <cx:pt idx="2818">84</cx:pt>
          <cx:pt idx="2819">87</cx:pt>
          <cx:pt idx="2820">65</cx:pt>
          <cx:pt idx="2821">77</cx:pt>
          <cx:pt idx="2822">83</cx:pt>
          <cx:pt idx="2823">63</cx:pt>
          <cx:pt idx="2824">72</cx:pt>
          <cx:pt idx="2825">60</cx:pt>
          <cx:pt idx="2826">72</cx:pt>
          <cx:pt idx="2827">40</cx:pt>
          <cx:pt idx="2828">57</cx:pt>
          <cx:pt idx="2829">58</cx:pt>
          <cx:pt idx="2830">65</cx:pt>
          <cx:pt idx="2831">63</cx:pt>
          <cx:pt idx="2832">67</cx:pt>
          <cx:pt idx="2833">78</cx:pt>
          <cx:pt idx="2834">84</cx:pt>
          <cx:pt idx="2835">73</cx:pt>
          <cx:pt idx="2836">62</cx:pt>
          <cx:pt idx="2837">63</cx:pt>
          <cx:pt idx="2838">69</cx:pt>
          <cx:pt idx="2839">48</cx:pt>
          <cx:pt idx="2840">87</cx:pt>
          <cx:pt idx="2841">36</cx:pt>
          <cx:pt idx="2842">76</cx:pt>
          <cx:pt idx="2843">51</cx:pt>
          <cx:pt idx="2844">86</cx:pt>
          <cx:pt idx="2845">77</cx:pt>
          <cx:pt idx="2846">63</cx:pt>
          <cx:pt idx="2847">55</cx:pt>
          <cx:pt idx="2848">71</cx:pt>
          <cx:pt idx="2849">82</cx:pt>
          <cx:pt idx="2850">51</cx:pt>
          <cx:pt idx="2851">83</cx:pt>
          <cx:pt idx="2852">89</cx:pt>
          <cx:pt idx="2853">41</cx:pt>
          <cx:pt idx="2854">72</cx:pt>
          <cx:pt idx="2855">44</cx:pt>
          <cx:pt idx="2856">46</cx:pt>
          <cx:pt idx="2857">71</cx:pt>
          <cx:pt idx="2858">32</cx:pt>
          <cx:pt idx="2859">66</cx:pt>
          <cx:pt idx="2860">68</cx:pt>
          <cx:pt idx="2861">44</cx:pt>
          <cx:pt idx="2862">56</cx:pt>
          <cx:pt idx="2863">46</cx:pt>
          <cx:pt idx="2864">81</cx:pt>
          <cx:pt idx="2865">31</cx:pt>
          <cx:pt idx="2866">79</cx:pt>
          <cx:pt idx="2867">73</cx:pt>
          <cx:pt idx="2868">68</cx:pt>
          <cx:pt idx="2869">53</cx:pt>
          <cx:pt idx="2870">66</cx:pt>
          <cx:pt idx="2871">75</cx:pt>
          <cx:pt idx="2872">58</cx:pt>
          <cx:pt idx="2873">67</cx:pt>
          <cx:pt idx="2874">67</cx:pt>
          <cx:pt idx="2875">69</cx:pt>
          <cx:pt idx="2876">62</cx:pt>
          <cx:pt idx="2877">69</cx:pt>
          <cx:pt idx="2878">70</cx:pt>
          <cx:pt idx="2879">55</cx:pt>
          <cx:pt idx="2880">46</cx:pt>
          <cx:pt idx="2881">69</cx:pt>
          <cx:pt idx="2882">84</cx:pt>
          <cx:pt idx="2883">44</cx:pt>
          <cx:pt idx="2884">58</cx:pt>
          <cx:pt idx="2885">70</cx:pt>
          <cx:pt idx="2886">86</cx:pt>
          <cx:pt idx="2887">63</cx:pt>
          <cx:pt idx="2888">81</cx:pt>
          <cx:pt idx="2889">58</cx:pt>
          <cx:pt idx="2890">70</cx:pt>
          <cx:pt idx="2891">55</cx:pt>
          <cx:pt idx="2892">66</cx:pt>
          <cx:pt idx="2893">79</cx:pt>
          <cx:pt idx="2894">65</cx:pt>
          <cx:pt idx="2895">63</cx:pt>
          <cx:pt idx="2896">77</cx:pt>
          <cx:pt idx="2897">62</cx:pt>
          <cx:pt idx="2898">71</cx:pt>
          <cx:pt idx="2899">77</cx:pt>
          <cx:pt idx="2900">71</cx:pt>
          <cx:pt idx="2901">61</cx:pt>
          <cx:pt idx="2902">62</cx:pt>
          <cx:pt idx="2903">71</cx:pt>
          <cx:pt idx="2904">59</cx:pt>
          <cx:pt idx="2905">72</cx:pt>
          <cx:pt idx="2906">68</cx:pt>
          <cx:pt idx="2907">76</cx:pt>
          <cx:pt idx="2908">61</cx:pt>
          <cx:pt idx="2909">69</cx:pt>
          <cx:pt idx="2910">69</cx:pt>
          <cx:pt idx="2911">72</cx:pt>
          <cx:pt idx="2912">86</cx:pt>
          <cx:pt idx="2913">30</cx:pt>
          <cx:pt idx="2914">27</cx:pt>
          <cx:pt idx="2915">77</cx:pt>
          <cx:pt idx="2916">69</cx:pt>
          <cx:pt idx="2917">73</cx:pt>
          <cx:pt idx="2918">49</cx:pt>
          <cx:pt idx="2919">60</cx:pt>
          <cx:pt idx="2920">65</cx:pt>
          <cx:pt idx="2921">67</cx:pt>
          <cx:pt idx="2922">63</cx:pt>
          <cx:pt idx="2923">47</cx:pt>
          <cx:pt idx="2924">83</cx:pt>
          <cx:pt idx="2925">75</cx:pt>
          <cx:pt idx="2926">70</cx:pt>
          <cx:pt idx="2927">87</cx:pt>
          <cx:pt idx="2928">68</cx:pt>
          <cx:pt idx="2929">48</cx:pt>
          <cx:pt idx="2930">61</cx:pt>
          <cx:pt idx="2931">75</cx:pt>
          <cx:pt idx="2932">73</cx:pt>
          <cx:pt idx="2933">79</cx:pt>
          <cx:pt idx="2934">78</cx:pt>
          <cx:pt idx="2935">77</cx:pt>
          <cx:pt idx="2936">87</cx:pt>
          <cx:pt idx="2937">94</cx:pt>
          <cx:pt idx="2938">67</cx:pt>
          <cx:pt idx="2939">75</cx:pt>
          <cx:pt idx="2940">54</cx:pt>
          <cx:pt idx="2941">62</cx:pt>
          <cx:pt idx="2942">59</cx:pt>
          <cx:pt idx="2943">41</cx:pt>
          <cx:pt idx="2944">21</cx:pt>
          <cx:pt idx="2945">60</cx:pt>
          <cx:pt idx="2946">54</cx:pt>
          <cx:pt idx="2947">63</cx:pt>
          <cx:pt idx="2948">62</cx:pt>
          <cx:pt idx="2949">48</cx:pt>
          <cx:pt idx="2950">45</cx:pt>
          <cx:pt idx="2951">73</cx:pt>
          <cx:pt idx="2952">48</cx:pt>
          <cx:pt idx="2953">40</cx:pt>
          <cx:pt idx="2954">79</cx:pt>
          <cx:pt idx="2955">73</cx:pt>
          <cx:pt idx="2956">43</cx:pt>
          <cx:pt idx="2957">69</cx:pt>
          <cx:pt idx="2958">66</cx:pt>
          <cx:pt idx="2959">41</cx:pt>
          <cx:pt idx="2960">57</cx:pt>
          <cx:pt idx="2961">64</cx:pt>
          <cx:pt idx="2962">65</cx:pt>
          <cx:pt idx="2963">89</cx:pt>
          <cx:pt idx="2964">66</cx:pt>
          <cx:pt idx="2965">54</cx:pt>
          <cx:pt idx="2966">71</cx:pt>
          <cx:pt idx="2967">52</cx:pt>
          <cx:pt idx="2968">56</cx:pt>
          <cx:pt idx="2969">49</cx:pt>
          <cx:pt idx="2970">32</cx:pt>
          <cx:pt idx="2971">53</cx:pt>
          <cx:pt idx="2972">66</cx:pt>
          <cx:pt idx="2973">79</cx:pt>
          <cx:pt idx="2974">56</cx:pt>
          <cx:pt idx="2975">62</cx:pt>
          <cx:pt idx="2976">67</cx:pt>
          <cx:pt idx="2977">73</cx:pt>
          <cx:pt idx="2978">74</cx:pt>
          <cx:pt idx="2979">71</cx:pt>
          <cx:pt idx="2980">53</cx:pt>
          <cx:pt idx="2981">68</cx:pt>
          <cx:pt idx="2982">78</cx:pt>
          <cx:pt idx="2983">56</cx:pt>
          <cx:pt idx="2984">74</cx:pt>
          <cx:pt idx="2985">71</cx:pt>
          <cx:pt idx="2986">52</cx:pt>
          <cx:pt idx="2987">74</cx:pt>
          <cx:pt idx="2988">34</cx:pt>
          <cx:pt idx="2989">34</cx:pt>
          <cx:pt idx="2990">72</cx:pt>
          <cx:pt idx="2991">84</cx:pt>
          <cx:pt idx="2992">74</cx:pt>
          <cx:pt idx="2993">74</cx:pt>
          <cx:pt idx="2994">61</cx:pt>
          <cx:pt idx="2995">73</cx:pt>
          <cx:pt idx="2996">64</cx:pt>
          <cx:pt idx="2997">68</cx:pt>
          <cx:pt idx="2998">49</cx:pt>
          <cx:pt idx="2999">39</cx:pt>
          <cx:pt idx="3000">61</cx:pt>
          <cx:pt idx="3001">55</cx:pt>
          <cx:pt idx="3002">55</cx:pt>
          <cx:pt idx="3003">43</cx:pt>
          <cx:pt idx="3004">71</cx:pt>
          <cx:pt idx="3005">62</cx:pt>
          <cx:pt idx="3006">38</cx:pt>
          <cx:pt idx="3007">64</cx:pt>
          <cx:pt idx="3008">81</cx:pt>
          <cx:pt idx="3009">53</cx:pt>
          <cx:pt idx="3010">46</cx:pt>
          <cx:pt idx="3011">38</cx:pt>
          <cx:pt idx="3012">64</cx:pt>
          <cx:pt idx="3013">87</cx:pt>
          <cx:pt idx="3014">50</cx:pt>
          <cx:pt idx="3015">41</cx:pt>
          <cx:pt idx="3016">61</cx:pt>
          <cx:pt idx="3017">62</cx:pt>
          <cx:pt idx="3018">79</cx:pt>
          <cx:pt idx="3019">69</cx:pt>
          <cx:pt idx="3020">61</cx:pt>
          <cx:pt idx="3021">81</cx:pt>
          <cx:pt idx="3022">62</cx:pt>
          <cx:pt idx="3023">66</cx:pt>
          <cx:pt idx="3024">83</cx:pt>
          <cx:pt idx="3025">83</cx:pt>
          <cx:pt idx="3026">88</cx:pt>
          <cx:pt idx="3027">67</cx:pt>
          <cx:pt idx="3028">44</cx:pt>
          <cx:pt idx="3029">36</cx:pt>
          <cx:pt idx="3030">37</cx:pt>
          <cx:pt idx="3031">59</cx:pt>
          <cx:pt idx="3032">70</cx:pt>
          <cx:pt idx="3033">69</cx:pt>
          <cx:pt idx="3034">75</cx:pt>
          <cx:pt idx="3035">67</cx:pt>
          <cx:pt idx="3036">63</cx:pt>
          <cx:pt idx="3037">71</cx:pt>
          <cx:pt idx="3038">47</cx:pt>
          <cx:pt idx="3039">76</cx:pt>
          <cx:pt idx="3040">42</cx:pt>
          <cx:pt idx="3041">58</cx:pt>
          <cx:pt idx="3042">79</cx:pt>
          <cx:pt idx="3043">79</cx:pt>
          <cx:pt idx="3044">29</cx:pt>
          <cx:pt idx="3045">66</cx:pt>
          <cx:pt idx="3046">61</cx:pt>
          <cx:pt idx="3047">64</cx:pt>
          <cx:pt idx="3048">48</cx:pt>
          <cx:pt idx="3049">48</cx:pt>
          <cx:pt idx="3050">73</cx:pt>
          <cx:pt idx="3051">72</cx:pt>
          <cx:pt idx="3052">72</cx:pt>
          <cx:pt idx="3053">67</cx:pt>
          <cx:pt idx="3054">50</cx:pt>
          <cx:pt idx="3055">61</cx:pt>
          <cx:pt idx="3056">90</cx:pt>
          <cx:pt idx="3057">56</cx:pt>
          <cx:pt idx="3058">74</cx:pt>
          <cx:pt idx="3059">72</cx:pt>
          <cx:pt idx="3060">79</cx:pt>
          <cx:pt idx="3061">61</cx:pt>
          <cx:pt idx="3062">43</cx:pt>
          <cx:pt idx="3063">79</cx:pt>
          <cx:pt idx="3064">66</cx:pt>
          <cx:pt idx="3065">75</cx:pt>
          <cx:pt idx="3066">61</cx:pt>
          <cx:pt idx="3067">71</cx:pt>
          <cx:pt idx="3068">82</cx:pt>
          <cx:pt idx="3069">72</cx:pt>
          <cx:pt idx="3070">62</cx:pt>
          <cx:pt idx="3071">83</cx:pt>
          <cx:pt idx="3072">73</cx:pt>
          <cx:pt idx="3073">64</cx:pt>
          <cx:pt idx="3074">70</cx:pt>
          <cx:pt idx="3075">74</cx:pt>
          <cx:pt idx="3076">61</cx:pt>
          <cx:pt idx="3077">72</cx:pt>
          <cx:pt idx="3078">32</cx:pt>
          <cx:pt idx="3079">77</cx:pt>
          <cx:pt idx="3080">77</cx:pt>
          <cx:pt idx="3081">86</cx:pt>
          <cx:pt idx="3082">90</cx:pt>
          <cx:pt idx="3083">75</cx:pt>
          <cx:pt idx="3084">72</cx:pt>
          <cx:pt idx="3085">54</cx:pt>
          <cx:pt idx="3086">32</cx:pt>
          <cx:pt idx="3087">54</cx:pt>
          <cx:pt idx="3088">43</cx:pt>
          <cx:pt idx="3089">41</cx:pt>
          <cx:pt idx="3090">83</cx:pt>
          <cx:pt idx="3091">70</cx:pt>
          <cx:pt idx="3092">62</cx:pt>
          <cx:pt idx="3093">74</cx:pt>
          <cx:pt idx="3094">55</cx:pt>
          <cx:pt idx="3095">69</cx:pt>
          <cx:pt idx="3096">39</cx:pt>
          <cx:pt idx="3097">33</cx:pt>
          <cx:pt idx="3098">78</cx:pt>
          <cx:pt idx="3099">77</cx:pt>
          <cx:pt idx="3100">39</cx:pt>
          <cx:pt idx="3101">71</cx:pt>
          <cx:pt idx="3102">43</cx:pt>
          <cx:pt idx="3103">85</cx:pt>
          <cx:pt idx="3104">32</cx:pt>
          <cx:pt idx="3105">37</cx:pt>
          <cx:pt idx="3106">73</cx:pt>
          <cx:pt idx="3107">56</cx:pt>
          <cx:pt idx="3108">77</cx:pt>
          <cx:pt idx="3109">69</cx:pt>
          <cx:pt idx="3110">59</cx:pt>
          <cx:pt idx="3111">65</cx:pt>
          <cx:pt idx="3112">66</cx:pt>
          <cx:pt idx="3113">64</cx:pt>
          <cx:pt idx="3114">75</cx:pt>
          <cx:pt idx="3115">60</cx:pt>
          <cx:pt idx="3116">69</cx:pt>
          <cx:pt idx="3117">43</cx:pt>
          <cx:pt idx="3118">56</cx:pt>
          <cx:pt idx="3119">77</cx:pt>
          <cx:pt idx="3120">68</cx:pt>
          <cx:pt idx="3121">85</cx:pt>
          <cx:pt idx="3122">72</cx:pt>
          <cx:pt idx="3123">56</cx:pt>
          <cx:pt idx="3124">54</cx:pt>
          <cx:pt idx="3125">80</cx:pt>
          <cx:pt idx="3126">86</cx:pt>
          <cx:pt idx="3127">71</cx:pt>
          <cx:pt idx="3128">66</cx:pt>
          <cx:pt idx="3129">49</cx:pt>
          <cx:pt idx="3130">71</cx:pt>
          <cx:pt idx="3131">34</cx:pt>
          <cx:pt idx="3132">65</cx:pt>
          <cx:pt idx="3133">65</cx:pt>
          <cx:pt idx="3134">70</cx:pt>
          <cx:pt idx="3135">70</cx:pt>
          <cx:pt idx="3136">46</cx:pt>
          <cx:pt idx="3137">50</cx:pt>
          <cx:pt idx="3138">59</cx:pt>
          <cx:pt idx="3139">74</cx:pt>
          <cx:pt idx="3140">59</cx:pt>
          <cx:pt idx="3141">77</cx:pt>
          <cx:pt idx="3142">57</cx:pt>
          <cx:pt idx="3143">71</cx:pt>
          <cx:pt idx="3144">53</cx:pt>
          <cx:pt idx="3145">60</cx:pt>
          <cx:pt idx="3146">42</cx:pt>
          <cx:pt idx="3147">58</cx:pt>
          <cx:pt idx="3148">72</cx:pt>
          <cx:pt idx="3149">52</cx:pt>
          <cx:pt idx="3150">50</cx:pt>
          <cx:pt idx="3151">45</cx:pt>
          <cx:pt idx="3152">78</cx:pt>
          <cx:pt idx="3153">59</cx:pt>
          <cx:pt idx="3154">55</cx:pt>
          <cx:pt idx="3155">82</cx:pt>
          <cx:pt idx="3156">69</cx:pt>
          <cx:pt idx="3157">73</cx:pt>
          <cx:pt idx="3158">73</cx:pt>
          <cx:pt idx="3159">64</cx:pt>
          <cx:pt idx="3160">87</cx:pt>
          <cx:pt idx="3161">74</cx:pt>
          <cx:pt idx="3162">83</cx:pt>
          <cx:pt idx="3163">31</cx:pt>
          <cx:pt idx="3164">66</cx:pt>
          <cx:pt idx="3165">77</cx:pt>
          <cx:pt idx="3166">64</cx:pt>
          <cx:pt idx="3167">62</cx:pt>
          <cx:pt idx="3168">48</cx:pt>
          <cx:pt idx="3169">88</cx:pt>
          <cx:pt idx="3170">77</cx:pt>
          <cx:pt idx="3171">34</cx:pt>
          <cx:pt idx="3172">53</cx:pt>
          <cx:pt idx="3173">66</cx:pt>
          <cx:pt idx="3174">83</cx:pt>
          <cx:pt idx="3175">81</cx:pt>
          <cx:pt idx="3176">75</cx:pt>
          <cx:pt idx="3177">58</cx:pt>
          <cx:pt idx="3178">64</cx:pt>
          <cx:pt idx="3179">75</cx:pt>
          <cx:pt idx="3180">77</cx:pt>
          <cx:pt idx="3181">60</cx:pt>
          <cx:pt idx="3182">63</cx:pt>
          <cx:pt idx="3183">66</cx:pt>
          <cx:pt idx="3184">74</cx:pt>
          <cx:pt idx="3185">72</cx:pt>
          <cx:pt idx="3186">76</cx:pt>
          <cx:pt idx="3187">59</cx:pt>
          <cx:pt idx="3188">44</cx:pt>
          <cx:pt idx="3189">59</cx:pt>
          <cx:pt idx="3190">34</cx:pt>
          <cx:pt idx="3191">74</cx:pt>
          <cx:pt idx="3192">52</cx:pt>
          <cx:pt idx="3193">57</cx:pt>
          <cx:pt idx="3194">66</cx:pt>
          <cx:pt idx="3195">84</cx:pt>
          <cx:pt idx="3196">91</cx:pt>
          <cx:pt idx="3197">77</cx:pt>
          <cx:pt idx="3198">63</cx:pt>
          <cx:pt idx="3199">60</cx:pt>
          <cx:pt idx="3200">71</cx:pt>
          <cx:pt idx="3201">77</cx:pt>
          <cx:pt idx="3202">84</cx:pt>
          <cx:pt idx="3203">87</cx:pt>
          <cx:pt idx="3204">71</cx:pt>
          <cx:pt idx="3205">79</cx:pt>
          <cx:pt idx="3206">53</cx:pt>
          <cx:pt idx="3207">74</cx:pt>
          <cx:pt idx="3208">82</cx:pt>
          <cx:pt idx="3209">73</cx:pt>
          <cx:pt idx="3210">66</cx:pt>
          <cx:pt idx="3211">87</cx:pt>
          <cx:pt idx="3212">76</cx:pt>
          <cx:pt idx="3213">64</cx:pt>
          <cx:pt idx="3214">80</cx:pt>
          <cx:pt idx="3215">68</cx:pt>
          <cx:pt idx="3216">53</cx:pt>
          <cx:pt idx="3217">68</cx:pt>
          <cx:pt idx="3218">74</cx:pt>
          <cx:pt idx="3219">76</cx:pt>
          <cx:pt idx="3220">55</cx:pt>
          <cx:pt idx="3221">74</cx:pt>
          <cx:pt idx="3222">68</cx:pt>
          <cx:pt idx="3223">71</cx:pt>
          <cx:pt idx="3224">88</cx:pt>
          <cx:pt idx="3225">78</cx:pt>
          <cx:pt idx="3226">71</cx:pt>
          <cx:pt idx="3227">88</cx:pt>
          <cx:pt idx="3228">68</cx:pt>
          <cx:pt idx="3229">66</cx:pt>
          <cx:pt idx="3230">67</cx:pt>
          <cx:pt idx="3231">51</cx:pt>
          <cx:pt idx="3232">79</cx:pt>
          <cx:pt idx="3233">69</cx:pt>
          <cx:pt idx="3234">73</cx:pt>
          <cx:pt idx="3235">54</cx:pt>
          <cx:pt idx="3236">75</cx:pt>
          <cx:pt idx="3237">78</cx:pt>
          <cx:pt idx="3238">79</cx:pt>
          <cx:pt idx="3239">66</cx:pt>
          <cx:pt idx="3240">72</cx:pt>
          <cx:pt idx="3241">70</cx:pt>
          <cx:pt idx="3242">65</cx:pt>
          <cx:pt idx="3243">86</cx:pt>
          <cx:pt idx="3244">48</cx:pt>
          <cx:pt idx="3245">66</cx:pt>
          <cx:pt idx="3246">40</cx:pt>
          <cx:pt idx="3247">63</cx:pt>
          <cx:pt idx="3248">52</cx:pt>
          <cx:pt idx="3249">66</cx:pt>
          <cx:pt idx="3250">65</cx:pt>
          <cx:pt idx="3251">51</cx:pt>
          <cx:pt idx="3252">85</cx:pt>
          <cx:pt idx="3253">93</cx:pt>
          <cx:pt idx="3254">49</cx:pt>
          <cx:pt idx="3255">72</cx:pt>
          <cx:pt idx="3256">72</cx:pt>
          <cx:pt idx="3257">57</cx:pt>
          <cx:pt idx="3258">54</cx:pt>
          <cx:pt idx="3259">64</cx:pt>
          <cx:pt idx="3260">77</cx:pt>
          <cx:pt idx="3261">69</cx:pt>
          <cx:pt idx="3262">78</cx:pt>
          <cx:pt idx="3263">90</cx:pt>
          <cx:pt idx="3264">65</cx:pt>
          <cx:pt idx="3265">49</cx:pt>
          <cx:pt idx="3266">39</cx:pt>
          <cx:pt idx="3267">61</cx:pt>
          <cx:pt idx="3268">55</cx:pt>
          <cx:pt idx="3269">55</cx:pt>
          <cx:pt idx="3270">43</cx:pt>
          <cx:pt idx="3271">71</cx:pt>
          <cx:pt idx="3272">62</cx:pt>
          <cx:pt idx="3273">38</cx:pt>
          <cx:pt idx="3274">64</cx:pt>
          <cx:pt idx="3275">71</cx:pt>
          <cx:pt idx="3276">53</cx:pt>
          <cx:pt idx="3277">46</cx:pt>
          <cx:pt idx="3278">38</cx:pt>
          <cx:pt idx="3279">64</cx:pt>
          <cx:pt idx="3280">87</cx:pt>
          <cx:pt idx="3281">50</cx:pt>
          <cx:pt idx="3282">41</cx:pt>
          <cx:pt idx="3283">61</cx:pt>
          <cx:pt idx="3284">62</cx:pt>
          <cx:pt idx="3285">79</cx:pt>
          <cx:pt idx="3286">69</cx:pt>
          <cx:pt idx="3287">61</cx:pt>
          <cx:pt idx="3288">66</cx:pt>
          <cx:pt idx="3289">83</cx:pt>
          <cx:pt idx="3290">83</cx:pt>
          <cx:pt idx="3291">67</cx:pt>
          <cx:pt idx="3292">67</cx:pt>
          <cx:pt idx="3293">78</cx:pt>
          <cx:pt idx="3294">62</cx:pt>
          <cx:pt idx="3295">67</cx:pt>
          <cx:pt idx="3296">82</cx:pt>
          <cx:pt idx="3297">64</cx:pt>
          <cx:pt idx="3298">75</cx:pt>
          <cx:pt idx="3299">62</cx:pt>
          <cx:pt idx="3300">85</cx:pt>
          <cx:pt idx="3301">69</cx:pt>
          <cx:pt idx="3302">51</cx:pt>
          <cx:pt idx="3303">62</cx:pt>
          <cx:pt idx="3304">73</cx:pt>
          <cx:pt idx="3305">66</cx:pt>
          <cx:pt idx="3306">63</cx:pt>
          <cx:pt idx="3307">67</cx:pt>
          <cx:pt idx="3308">75</cx:pt>
          <cx:pt idx="3309">67</cx:pt>
          <cx:pt idx="3310">59</cx:pt>
          <cx:pt idx="3311">58</cx:pt>
          <cx:pt idx="3312">86</cx:pt>
          <cx:pt idx="3313">43</cx:pt>
          <cx:pt idx="3314">49</cx:pt>
          <cx:pt idx="3315">61</cx:pt>
          <cx:pt idx="3316">62</cx:pt>
          <cx:pt idx="3317">33</cx:pt>
          <cx:pt idx="3318">69</cx:pt>
          <cx:pt idx="3319">89</cx:pt>
          <cx:pt idx="3320">79</cx:pt>
          <cx:pt idx="3321">82</cx:pt>
          <cx:pt idx="3322">76</cx:pt>
          <cx:pt idx="3323">40</cx:pt>
          <cx:pt idx="3324">80</cx:pt>
          <cx:pt idx="3325">85</cx:pt>
          <cx:pt idx="3326">68</cx:pt>
          <cx:pt idx="3327">44</cx:pt>
          <cx:pt idx="3328">81</cx:pt>
          <cx:pt idx="3329">65</cx:pt>
          <cx:pt idx="3330">63</cx:pt>
          <cx:pt idx="3331">45</cx:pt>
          <cx:pt idx="3332">64</cx:pt>
          <cx:pt idx="3333">63</cx:pt>
          <cx:pt idx="3334">35</cx:pt>
          <cx:pt idx="3335">56</cx:pt>
          <cx:pt idx="3336">77</cx:pt>
          <cx:pt idx="3337">76</cx:pt>
          <cx:pt idx="3338">84</cx:pt>
          <cx:pt idx="3339">83</cx:pt>
          <cx:pt idx="3340">91</cx:pt>
          <cx:pt idx="3341">72</cx:pt>
          <cx:pt idx="3342">55</cx:pt>
          <cx:pt idx="3343">85</cx:pt>
          <cx:pt idx="3344">79</cx:pt>
          <cx:pt idx="3345">91</cx:pt>
          <cx:pt idx="3346">72</cx:pt>
          <cx:pt idx="3347">70</cx:pt>
          <cx:pt idx="3348">34</cx:pt>
          <cx:pt idx="3349">55</cx:pt>
          <cx:pt idx="3350">51</cx:pt>
          <cx:pt idx="3351">74</cx:pt>
          <cx:pt idx="3352">76</cx:pt>
          <cx:pt idx="3353">82</cx:pt>
          <cx:pt idx="3354">51</cx:pt>
          <cx:pt idx="3355">68</cx:pt>
          <cx:pt idx="3356">89</cx:pt>
          <cx:pt idx="3357">75</cx:pt>
          <cx:pt idx="3358">74</cx:pt>
          <cx:pt idx="3359">75</cx:pt>
          <cx:pt idx="3360">66</cx:pt>
          <cx:pt idx="3361">70</cx:pt>
          <cx:pt idx="3362">71</cx:pt>
          <cx:pt idx="3363">50</cx:pt>
          <cx:pt idx="3364">81</cx:pt>
          <cx:pt idx="3365">63</cx:pt>
          <cx:pt idx="3366">65</cx:pt>
          <cx:pt idx="3367">86</cx:pt>
          <cx:pt idx="3368">33</cx:pt>
          <cx:pt idx="3369">74</cx:pt>
          <cx:pt idx="3370">77</cx:pt>
          <cx:pt idx="3371">85</cx:pt>
          <cx:pt idx="3372">80</cx:pt>
          <cx:pt idx="3373">56</cx:pt>
          <cx:pt idx="3374">92</cx:pt>
          <cx:pt idx="3375">53</cx:pt>
          <cx:pt idx="3376">94</cx:pt>
          <cx:pt idx="3377">86</cx:pt>
          <cx:pt idx="3378">72</cx:pt>
          <cx:pt idx="3379">70</cx:pt>
          <cx:pt idx="3380">73</cx:pt>
          <cx:pt idx="3381">85</cx:pt>
          <cx:pt idx="3382">82</cx:pt>
          <cx:pt idx="3383">66</cx:pt>
          <cx:pt idx="3384">79</cx:pt>
          <cx:pt idx="3385">34</cx:pt>
          <cx:pt idx="3386">73</cx:pt>
          <cx:pt idx="3387">77</cx:pt>
          <cx:pt idx="3388">41</cx:pt>
          <cx:pt idx="3389">69</cx:pt>
          <cx:pt idx="3390">54</cx:pt>
          <cx:pt idx="3391">73</cx:pt>
          <cx:pt idx="3392">79</cx:pt>
          <cx:pt idx="3393">85</cx:pt>
          <cx:pt idx="3394">78</cx:pt>
          <cx:pt idx="3395">87</cx:pt>
          <cx:pt idx="3396">76</cx:pt>
          <cx:pt idx="3397">38</cx:pt>
          <cx:pt idx="3398">73</cx:pt>
          <cx:pt idx="3399">64</cx:pt>
          <cx:pt idx="3400">50</cx:pt>
          <cx:pt idx="3401">48</cx:pt>
          <cx:pt idx="3402">63</cx:pt>
          <cx:pt idx="3403">75</cx:pt>
          <cx:pt idx="3404">60</cx:pt>
          <cx:pt idx="3405">72</cx:pt>
          <cx:pt idx="3406">63</cx:pt>
          <cx:pt idx="3407">73</cx:pt>
          <cx:pt idx="3408">74</cx:pt>
          <cx:pt idx="3409">54</cx:pt>
          <cx:pt idx="3410">48</cx:pt>
          <cx:pt idx="3411">82</cx:pt>
          <cx:pt idx="3412">73</cx:pt>
          <cx:pt idx="3413">69</cx:pt>
          <cx:pt idx="3414">77</cx:pt>
          <cx:pt idx="3415">90</cx:pt>
          <cx:pt idx="3416">65</cx:pt>
          <cx:pt idx="3417">67</cx:pt>
          <cx:pt idx="3418">75</cx:pt>
          <cx:pt idx="3419">66</cx:pt>
          <cx:pt idx="3420">66</cx:pt>
          <cx:pt idx="3421">51</cx:pt>
          <cx:pt idx="3422">72</cx:pt>
          <cx:pt idx="3423">81</cx:pt>
          <cx:pt idx="3424">69</cx:pt>
          <cx:pt idx="3425">64</cx:pt>
          <cx:pt idx="3426">67</cx:pt>
          <cx:pt idx="3427">68</cx:pt>
          <cx:pt idx="3428">56</cx:pt>
          <cx:pt idx="3429">68</cx:pt>
          <cx:pt idx="3430">69</cx:pt>
          <cx:pt idx="3431">77</cx:pt>
          <cx:pt idx="3432">57</cx:pt>
          <cx:pt idx="3433">48</cx:pt>
          <cx:pt idx="3434">74</cx:pt>
          <cx:pt idx="3435">44</cx:pt>
          <cx:pt idx="3436">68</cx:pt>
          <cx:pt idx="3437">58</cx:pt>
          <cx:pt idx="3438">71</cx:pt>
          <cx:pt idx="3439">83</cx:pt>
          <cx:pt idx="3440">73</cx:pt>
          <cx:pt idx="3441">72</cx:pt>
          <cx:pt idx="3442">93</cx:pt>
          <cx:pt idx="3443">81</cx:pt>
          <cx:pt idx="3444">76</cx:pt>
          <cx:pt idx="3445">68</cx:pt>
          <cx:pt idx="3446">54</cx:pt>
          <cx:pt idx="3447">67</cx:pt>
          <cx:pt idx="3448">68</cx:pt>
          <cx:pt idx="3449">64</cx:pt>
          <cx:pt idx="3450">55</cx:pt>
          <cx:pt idx="3451">67</cx:pt>
          <cx:pt idx="3452">58</cx:pt>
          <cx:pt idx="3453">58</cx:pt>
          <cx:pt idx="3454">58</cx:pt>
          <cx:pt idx="3455">55</cx:pt>
          <cx:pt idx="3456">66</cx:pt>
          <cx:pt idx="3457">64</cx:pt>
          <cx:pt idx="3458">76</cx:pt>
          <cx:pt idx="3459">59</cx:pt>
          <cx:pt idx="3460">82</cx:pt>
          <cx:pt idx="3461">53</cx:pt>
          <cx:pt idx="3462">65</cx:pt>
          <cx:pt idx="3463">55</cx:pt>
          <cx:pt idx="3464">70</cx:pt>
          <cx:pt idx="3465">61</cx:pt>
          <cx:pt idx="3466">60</cx:pt>
          <cx:pt idx="3467">64</cx:pt>
          <cx:pt idx="3468">68</cx:pt>
          <cx:pt idx="3469">59</cx:pt>
          <cx:pt idx="3470">58</cx:pt>
          <cx:pt idx="3471">77</cx:pt>
          <cx:pt idx="3472">63</cx:pt>
          <cx:pt idx="3473">39</cx:pt>
          <cx:pt idx="3474">78</cx:pt>
          <cx:pt idx="3475">84</cx:pt>
          <cx:pt idx="3476">48</cx:pt>
          <cx:pt idx="3477">64</cx:pt>
          <cx:pt idx="3478">61</cx:pt>
          <cx:pt idx="3479">57</cx:pt>
          <cx:pt idx="3480">67</cx:pt>
          <cx:pt idx="3481">82</cx:pt>
          <cx:pt idx="3482">62</cx:pt>
          <cx:pt idx="3483">75</cx:pt>
          <cx:pt idx="3484">67</cx:pt>
          <cx:pt idx="3485">89</cx:pt>
          <cx:pt idx="3486">64</cx:pt>
          <cx:pt idx="3487">77</cx:pt>
          <cx:pt idx="3488">87</cx:pt>
          <cx:pt idx="3489">58</cx:pt>
          <cx:pt idx="3490">75</cx:pt>
          <cx:pt idx="3491">90</cx:pt>
          <cx:pt idx="3492">77</cx:pt>
          <cx:pt idx="3493">50</cx:pt>
          <cx:pt idx="3494">73</cx:pt>
          <cx:pt idx="3495">72</cx:pt>
          <cx:pt idx="3496">70</cx:pt>
          <cx:pt idx="3497">74</cx:pt>
          <cx:pt idx="3498">32</cx:pt>
          <cx:pt idx="3499">67</cx:pt>
          <cx:pt idx="3500">41</cx:pt>
          <cx:pt idx="3501">64</cx:pt>
          <cx:pt idx="3502">52</cx:pt>
          <cx:pt idx="3503">77</cx:pt>
          <cx:pt idx="3504">51</cx:pt>
          <cx:pt idx="3505">61</cx:pt>
          <cx:pt idx="3506">74</cx:pt>
          <cx:pt idx="3507">72</cx:pt>
          <cx:pt idx="3508">88</cx:pt>
          <cx:pt idx="3509">64</cx:pt>
          <cx:pt idx="3510">64</cx:pt>
          <cx:pt idx="3511">88</cx:pt>
          <cx:pt idx="3512">65</cx:pt>
          <cx:pt idx="3513">58</cx:pt>
          <cx:pt idx="3514">84</cx:pt>
          <cx:pt idx="3515">90</cx:pt>
          <cx:pt idx="3516">72</cx:pt>
          <cx:pt idx="3517">56</cx:pt>
          <cx:pt idx="3518">73</cx:pt>
          <cx:pt idx="3519">62</cx:pt>
          <cx:pt idx="3520">83</cx:pt>
          <cx:pt idx="3521">62</cx:pt>
          <cx:pt idx="3522">76</cx:pt>
          <cx:pt idx="3523">50</cx:pt>
          <cx:pt idx="3524">71</cx:pt>
          <cx:pt idx="3525">66</cx:pt>
          <cx:pt idx="3526">79</cx:pt>
          <cx:pt idx="3527">78</cx:pt>
          <cx:pt idx="3528">49</cx:pt>
          <cx:pt idx="3529">89</cx:pt>
          <cx:pt idx="3530">51</cx:pt>
          <cx:pt idx="3531">54</cx:pt>
          <cx:pt idx="3532">88</cx:pt>
          <cx:pt idx="3533">70</cx:pt>
          <cx:pt idx="3534">67</cx:pt>
          <cx:pt idx="3535">90</cx:pt>
          <cx:pt idx="3536">77</cx:pt>
          <cx:pt idx="3537">69</cx:pt>
          <cx:pt idx="3538">68</cx:pt>
          <cx:pt idx="3539">59</cx:pt>
          <cx:pt idx="3540">48</cx:pt>
          <cx:pt idx="3541">57</cx:pt>
          <cx:pt idx="3542">43</cx:pt>
          <cx:pt idx="3543">64</cx:pt>
          <cx:pt idx="3544">65</cx:pt>
          <cx:pt idx="3545">38</cx:pt>
          <cx:pt idx="3546">69</cx:pt>
          <cx:pt idx="3547">80</cx:pt>
          <cx:pt idx="3548">35</cx:pt>
          <cx:pt idx="3549">63</cx:pt>
          <cx:pt idx="3550">71</cx:pt>
          <cx:pt idx="3551">63</cx:pt>
          <cx:pt idx="3552">76</cx:pt>
          <cx:pt idx="3553">48</cx:pt>
          <cx:pt idx="3554">45</cx:pt>
          <cx:pt idx="3555">76</cx:pt>
          <cx:pt idx="3556">77</cx:pt>
          <cx:pt idx="3557">46</cx:pt>
          <cx:pt idx="3558">67</cx:pt>
          <cx:pt idx="3559">82</cx:pt>
          <cx:pt idx="3560">72</cx:pt>
          <cx:pt idx="3561">58</cx:pt>
          <cx:pt idx="3562">80</cx:pt>
          <cx:pt idx="3563">79</cx:pt>
          <cx:pt idx="3564">55</cx:pt>
          <cx:pt idx="3565">40</cx:pt>
          <cx:pt idx="3566">76</cx:pt>
          <cx:pt idx="3567">32</cx:pt>
          <cx:pt idx="3568">75</cx:pt>
          <cx:pt idx="3569">58</cx:pt>
          <cx:pt idx="3570">58</cx:pt>
          <cx:pt idx="3571">65</cx:pt>
          <cx:pt idx="3572">61</cx:pt>
          <cx:pt idx="3573">77</cx:pt>
          <cx:pt idx="3574">53</cx:pt>
          <cx:pt idx="3575">56</cx:pt>
          <cx:pt idx="3576">73</cx:pt>
          <cx:pt idx="3577">38</cx:pt>
          <cx:pt idx="3578">87</cx:pt>
          <cx:pt idx="3579">28</cx:pt>
          <cx:pt idx="3580">69</cx:pt>
          <cx:pt idx="3581">67</cx:pt>
          <cx:pt idx="3582">49</cx:pt>
          <cx:pt idx="3583">75</cx:pt>
          <cx:pt idx="3584">62</cx:pt>
          <cx:pt idx="3585">70</cx:pt>
          <cx:pt idx="3586">60</cx:pt>
          <cx:pt idx="3587">39</cx:pt>
          <cx:pt idx="3588">60</cx:pt>
          <cx:pt idx="3589">77</cx:pt>
          <cx:pt idx="3590">86</cx:pt>
          <cx:pt idx="3591">70</cx:pt>
          <cx:pt idx="3592">78</cx:pt>
          <cx:pt idx="3593">56</cx:pt>
          <cx:pt idx="3594">80</cx:pt>
          <cx:pt idx="3595">52</cx:pt>
          <cx:pt idx="3596">71</cx:pt>
          <cx:pt idx="3597">62</cx:pt>
          <cx:pt idx="3598">75</cx:pt>
          <cx:pt idx="3599">40</cx:pt>
          <cx:pt idx="3600">82</cx:pt>
          <cx:pt idx="3601">66</cx:pt>
          <cx:pt idx="3602">86</cx:pt>
          <cx:pt idx="3603">71</cx:pt>
          <cx:pt idx="3604">81</cx:pt>
          <cx:pt idx="3605">58</cx:pt>
          <cx:pt idx="3606">81</cx:pt>
          <cx:pt idx="3607">79</cx:pt>
          <cx:pt idx="3608">78</cx:pt>
          <cx:pt idx="3609">75</cx:pt>
          <cx:pt idx="3610">68</cx:pt>
          <cx:pt idx="3611">45</cx:pt>
          <cx:pt idx="3612">64</cx:pt>
          <cx:pt idx="3613">63</cx:pt>
          <cx:pt idx="3614">74</cx:pt>
          <cx:pt idx="3615">56</cx:pt>
          <cx:pt idx="3616">64</cx:pt>
          <cx:pt idx="3617">61</cx:pt>
          <cx:pt idx="3618">49</cx:pt>
          <cx:pt idx="3619">72</cx:pt>
          <cx:pt idx="3620">68</cx:pt>
          <cx:pt idx="3621">73</cx:pt>
          <cx:pt idx="3622">74</cx:pt>
          <cx:pt idx="3623">41</cx:pt>
          <cx:pt idx="3624">52</cx:pt>
          <cx:pt idx="3625">75</cx:pt>
          <cx:pt idx="3626">48</cx:pt>
          <cx:pt idx="3627">63</cx:pt>
          <cx:pt idx="3628">86</cx:pt>
          <cx:pt idx="3629">52</cx:pt>
          <cx:pt idx="3630">50</cx:pt>
          <cx:pt idx="3631">66</cx:pt>
          <cx:pt idx="3632">45</cx:pt>
          <cx:pt idx="3633">55</cx:pt>
          <cx:pt idx="3634">64</cx:pt>
          <cx:pt idx="3635">37</cx:pt>
          <cx:pt idx="3636">72</cx:pt>
          <cx:pt idx="3637">68</cx:pt>
          <cx:pt idx="3638">69</cx:pt>
          <cx:pt idx="3639">60</cx:pt>
          <cx:pt idx="3640">69</cx:pt>
          <cx:pt idx="3641">31</cx:pt>
          <cx:pt idx="3642">85</cx:pt>
          <cx:pt idx="3643">31</cx:pt>
          <cx:pt idx="3644">45</cx:pt>
          <cx:pt idx="3645">56</cx:pt>
          <cx:pt idx="3646">60</cx:pt>
          <cx:pt idx="3647">47</cx:pt>
          <cx:pt idx="3648">67</cx:pt>
          <cx:pt idx="3649">41</cx:pt>
          <cx:pt idx="3650">73</cx:pt>
          <cx:pt idx="3651">72</cx:pt>
          <cx:pt idx="3652">60</cx:pt>
          <cx:pt idx="3653">60</cx:pt>
          <cx:pt idx="3654">33</cx:pt>
          <cx:pt idx="3655">59</cx:pt>
          <cx:pt idx="3656">44</cx:pt>
          <cx:pt idx="3657">30</cx:pt>
          <cx:pt idx="3658">64</cx:pt>
          <cx:pt idx="3659">53</cx:pt>
          <cx:pt idx="3660">73</cx:pt>
          <cx:pt idx="3661">67</cx:pt>
          <cx:pt idx="3662">49</cx:pt>
          <cx:pt idx="3663">65</cx:pt>
          <cx:pt idx="3664">47</cx:pt>
          <cx:pt idx="3665">64</cx:pt>
          <cx:pt idx="3666">61</cx:pt>
          <cx:pt idx="3667">60</cx:pt>
          <cx:pt idx="3668">34</cx:pt>
          <cx:pt idx="3669">68</cx:pt>
          <cx:pt idx="3670">33</cx:pt>
          <cx:pt idx="3671">66</cx:pt>
          <cx:pt idx="3672">68</cx:pt>
          <cx:pt idx="3673">52</cx:pt>
          <cx:pt idx="3674">63</cx:pt>
          <cx:pt idx="3675">75</cx:pt>
          <cx:pt idx="3676">53</cx:pt>
          <cx:pt idx="3677">66</cx:pt>
          <cx:pt idx="3678">84</cx:pt>
          <cx:pt idx="3679">54</cx:pt>
          <cx:pt idx="3680">52</cx:pt>
          <cx:pt idx="3681">80</cx:pt>
          <cx:pt idx="3682">29</cx:pt>
          <cx:pt idx="3683">62</cx:pt>
          <cx:pt idx="3684">68</cx:pt>
          <cx:pt idx="3685">62</cx:pt>
          <cx:pt idx="3686">42</cx:pt>
          <cx:pt idx="3687">67</cx:pt>
          <cx:pt idx="3688">54</cx:pt>
          <cx:pt idx="3689">47</cx:pt>
          <cx:pt idx="3690">78</cx:pt>
          <cx:pt idx="3691">64</cx:pt>
          <cx:pt idx="3692">68</cx:pt>
          <cx:pt idx="3693">44</cx:pt>
          <cx:pt idx="3694">44</cx:pt>
          <cx:pt idx="3695">70</cx:pt>
          <cx:pt idx="3696">33</cx:pt>
          <cx:pt idx="3697">74</cx:pt>
          <cx:pt idx="3698">74</cx:pt>
          <cx:pt idx="3699">50</cx:pt>
          <cx:pt idx="3700">37</cx:pt>
          <cx:pt idx="3701">63</cx:pt>
          <cx:pt idx="3702">66</cx:pt>
          <cx:pt idx="3703">50</cx:pt>
          <cx:pt idx="3704">47</cx:pt>
          <cx:pt idx="3705">75</cx:pt>
          <cx:pt idx="3706">64</cx:pt>
          <cx:pt idx="3707">71</cx:pt>
          <cx:pt idx="3708">81</cx:pt>
          <cx:pt idx="3709">70</cx:pt>
          <cx:pt idx="3710">88</cx:pt>
          <cx:pt idx="3711">87</cx:pt>
          <cx:pt idx="3712">61</cx:pt>
          <cx:pt idx="3713">65</cx:pt>
          <cx:pt idx="3714">57</cx:pt>
          <cx:pt idx="3715">59</cx:pt>
          <cx:pt idx="3716">66</cx:pt>
          <cx:pt idx="3717">84</cx:pt>
          <cx:pt idx="3718">86</cx:pt>
          <cx:pt idx="3719">75</cx:pt>
          <cx:pt idx="3720">49</cx:pt>
          <cx:pt idx="3721">41</cx:pt>
          <cx:pt idx="3722">69</cx:pt>
          <cx:pt idx="3723">42</cx:pt>
          <cx:pt idx="3724">77</cx:pt>
          <cx:pt idx="3725">62</cx:pt>
          <cx:pt idx="3726">63</cx:pt>
          <cx:pt idx="3727">61</cx:pt>
          <cx:pt idx="3728">76</cx:pt>
          <cx:pt idx="3729">72</cx:pt>
          <cx:pt idx="3730">66</cx:pt>
          <cx:pt idx="3731">55</cx:pt>
          <cx:pt idx="3732">67</cx:pt>
          <cx:pt idx="3733">91</cx:pt>
          <cx:pt idx="3734">74</cx:pt>
          <cx:pt idx="3735">72</cx:pt>
          <cx:pt idx="3736">30</cx:pt>
          <cx:pt idx="3737">71</cx:pt>
          <cx:pt idx="3738">41</cx:pt>
          <cx:pt idx="3739">59</cx:pt>
          <cx:pt idx="3740">76</cx:pt>
          <cx:pt idx="3741">60</cx:pt>
          <cx:pt idx="3742">63</cx:pt>
          <cx:pt idx="3743">70</cx:pt>
          <cx:pt idx="3744">67</cx:pt>
          <cx:pt idx="3745">66</cx:pt>
          <cx:pt idx="3746">62</cx:pt>
          <cx:pt idx="3747">57</cx:pt>
          <cx:pt idx="3748">62</cx:pt>
          <cx:pt idx="3749">22</cx:pt>
          <cx:pt idx="3750">93</cx:pt>
          <cx:pt idx="3751">72</cx:pt>
          <cx:pt idx="3752">51</cx:pt>
          <cx:pt idx="3753">58</cx:pt>
          <cx:pt idx="3754">69</cx:pt>
          <cx:pt idx="3755">56</cx:pt>
          <cx:pt idx="3756">65</cx:pt>
          <cx:pt idx="3757">62</cx:pt>
          <cx:pt idx="3758">57</cx:pt>
          <cx:pt idx="3759">70</cx:pt>
          <cx:pt idx="3760">62</cx:pt>
          <cx:pt idx="3761">50</cx:pt>
          <cx:pt idx="3762">72</cx:pt>
          <cx:pt idx="3763">75</cx:pt>
          <cx:pt idx="3764">72</cx:pt>
          <cx:pt idx="3765">72</cx:pt>
          <cx:pt idx="3766">71</cx:pt>
          <cx:pt idx="3767">66</cx:pt>
          <cx:pt idx="3768">58</cx:pt>
          <cx:pt idx="3769">78</cx:pt>
          <cx:pt idx="3770">76</cx:pt>
          <cx:pt idx="3771">62</cx:pt>
          <cx:pt idx="3772">63</cx:pt>
          <cx:pt idx="3773">62</cx:pt>
          <cx:pt idx="3774">76</cx:pt>
          <cx:pt idx="3775">65</cx:pt>
          <cx:pt idx="3776">59</cx:pt>
          <cx:pt idx="3777">59</cx:pt>
          <cx:pt idx="3778">76</cx:pt>
          <cx:pt idx="3779">76</cx:pt>
          <cx:pt idx="3780">44</cx:pt>
          <cx:pt idx="3781">45</cx:pt>
          <cx:pt idx="3782">50</cx:pt>
          <cx:pt idx="3783">57</cx:pt>
          <cx:pt idx="3784">40</cx:pt>
          <cx:pt idx="3785">66</cx:pt>
          <cx:pt idx="3786">51</cx:pt>
          <cx:pt idx="3787">60</cx:pt>
          <cx:pt idx="3788">51</cx:pt>
          <cx:pt idx="3789">67</cx:pt>
          <cx:pt idx="3790">46</cx:pt>
          <cx:pt idx="3791">73</cx:pt>
          <cx:pt idx="3792">71</cx:pt>
          <cx:pt idx="3793">81</cx:pt>
          <cx:pt idx="3794">75</cx:pt>
          <cx:pt idx="3795">43</cx:pt>
          <cx:pt idx="3796">74</cx:pt>
          <cx:pt idx="3797">55</cx:pt>
          <cx:pt idx="3798">76</cx:pt>
          <cx:pt idx="3799">67</cx:pt>
          <cx:pt idx="3800">64</cx:pt>
          <cx:pt idx="3801">69</cx:pt>
          <cx:pt idx="3802">61</cx:pt>
          <cx:pt idx="3803">82</cx:pt>
          <cx:pt idx="3804">44</cx:pt>
          <cx:pt idx="3805">69</cx:pt>
          <cx:pt idx="3806">62</cx:pt>
          <cx:pt idx="3807">32</cx:pt>
          <cx:pt idx="3808">85</cx:pt>
          <cx:pt idx="3809">67</cx:pt>
          <cx:pt idx="3810">67</cx:pt>
          <cx:pt idx="3811">68</cx:pt>
          <cx:pt idx="3812">46</cx:pt>
          <cx:pt idx="3813">60</cx:pt>
          <cx:pt idx="3814">74</cx:pt>
          <cx:pt idx="3815">74</cx:pt>
          <cx:pt idx="3816">45</cx:pt>
          <cx:pt idx="3817">75</cx:pt>
          <cx:pt idx="3818">62</cx:pt>
          <cx:pt idx="3819">53</cx:pt>
          <cx:pt idx="3820">71</cx:pt>
          <cx:pt idx="3821">73</cx:pt>
          <cx:pt idx="3822">75</cx:pt>
          <cx:pt idx="3823">72</cx:pt>
          <cx:pt idx="3824">75</cx:pt>
          <cx:pt idx="3825">69</cx:pt>
          <cx:pt idx="3826">34</cx:pt>
          <cx:pt idx="3827">72</cx:pt>
          <cx:pt idx="3828">70</cx:pt>
          <cx:pt idx="3829">62</cx:pt>
          <cx:pt idx="3830">91</cx:pt>
          <cx:pt idx="3831">68</cx:pt>
          <cx:pt idx="3832">53</cx:pt>
          <cx:pt idx="3833">69</cx:pt>
          <cx:pt idx="3834">68</cx:pt>
          <cx:pt idx="3835">84</cx:pt>
          <cx:pt idx="3836">80</cx:pt>
          <cx:pt idx="3837">54</cx:pt>
          <cx:pt idx="3838">71</cx:pt>
          <cx:pt idx="3839">76</cx:pt>
          <cx:pt idx="3840">16</cx:pt>
          <cx:pt idx="3841">65</cx:pt>
          <cx:pt idx="3842">58</cx:pt>
          <cx:pt idx="3843">43</cx:pt>
          <cx:pt idx="3844">61</cx:pt>
          <cx:pt idx="3845">70</cx:pt>
          <cx:pt idx="3846">77</cx:pt>
          <cx:pt idx="3847">82</cx:pt>
          <cx:pt idx="3848">56</cx:pt>
          <cx:pt idx="3849">60</cx:pt>
          <cx:pt idx="3850">63</cx:pt>
          <cx:pt idx="3851">77</cx:pt>
          <cx:pt idx="3852">62</cx:pt>
          <cx:pt idx="3853">83</cx:pt>
          <cx:pt idx="3854">74</cx:pt>
          <cx:pt idx="3855">56</cx:pt>
          <cx:pt idx="3856">80</cx:pt>
          <cx:pt idx="3857">57</cx:pt>
          <cx:pt idx="3858">69</cx:pt>
          <cx:pt idx="3859">38</cx:pt>
          <cx:pt idx="3860">78</cx:pt>
          <cx:pt idx="3861">68</cx:pt>
          <cx:pt idx="3862">64</cx:pt>
          <cx:pt idx="3863">43</cx:pt>
          <cx:pt idx="3864">74</cx:pt>
          <cx:pt idx="3865">76</cx:pt>
          <cx:pt idx="3866">64</cx:pt>
          <cx:pt idx="3867">50</cx:pt>
          <cx:pt idx="3868">62</cx:pt>
          <cx:pt idx="3869">82</cx:pt>
          <cx:pt idx="3870">58</cx:pt>
          <cx:pt idx="3871">85</cx:pt>
          <cx:pt idx="3872">76</cx:pt>
          <cx:pt idx="3873">84</cx:pt>
          <cx:pt idx="3874">73</cx:pt>
          <cx:pt idx="3875">60</cx:pt>
          <cx:pt idx="3876">66</cx:pt>
          <cx:pt idx="3877">66</cx:pt>
          <cx:pt idx="3878">82</cx:pt>
          <cx:pt idx="3879">77</cx:pt>
          <cx:pt idx="3880">74</cx:pt>
          <cx:pt idx="3881">75</cx:pt>
          <cx:pt idx="3882">62</cx:pt>
          <cx:pt idx="3883">68</cx:pt>
          <cx:pt idx="3884">63</cx:pt>
          <cx:pt idx="3885">51</cx:pt>
          <cx:pt idx="3886">76</cx:pt>
          <cx:pt idx="3887">53</cx:pt>
          <cx:pt idx="3888">44</cx:pt>
          <cx:pt idx="3889">62</cx:pt>
          <cx:pt idx="3890">82</cx:pt>
          <cx:pt idx="3891">81</cx:pt>
          <cx:pt idx="3892">68</cx:pt>
          <cx:pt idx="3893">80</cx:pt>
          <cx:pt idx="3894">53</cx:pt>
          <cx:pt idx="3895">62</cx:pt>
          <cx:pt idx="3896">65</cx:pt>
          <cx:pt idx="3897">40</cx:pt>
          <cx:pt idx="3898">50</cx:pt>
          <cx:pt idx="3899">70</cx:pt>
          <cx:pt idx="3900">81</cx:pt>
          <cx:pt idx="3901">71</cx:pt>
          <cx:pt idx="3902">79</cx:pt>
          <cx:pt idx="3903">39</cx:pt>
          <cx:pt idx="3904">84</cx:pt>
          <cx:pt idx="3905">54</cx:pt>
          <cx:pt idx="3906">78</cx:pt>
          <cx:pt idx="3907">58</cx:pt>
          <cx:pt idx="3908">60</cx:pt>
          <cx:pt idx="3909">69</cx:pt>
          <cx:pt idx="3910">56</cx:pt>
          <cx:pt idx="3911">54</cx:pt>
          <cx:pt idx="3912">83</cx:pt>
          <cx:pt idx="3913">84</cx:pt>
          <cx:pt idx="3914">74</cx:pt>
          <cx:pt idx="3915">64</cx:pt>
          <cx:pt idx="3916">77</cx:pt>
          <cx:pt idx="3917">34</cx:pt>
          <cx:pt idx="3918">63</cx:pt>
          <cx:pt idx="3919">71</cx:pt>
          <cx:pt idx="3920">69</cx:pt>
          <cx:pt idx="3921">89</cx:pt>
          <cx:pt idx="3922">64</cx:pt>
          <cx:pt idx="3923">88</cx:pt>
          <cx:pt idx="3924">65</cx:pt>
          <cx:pt idx="3925">51</cx:pt>
          <cx:pt idx="3926">82</cx:pt>
          <cx:pt idx="3927">65</cx:pt>
          <cx:pt idx="3928">73</cx:pt>
          <cx:pt idx="3929">58</cx:pt>
          <cx:pt idx="3930">47</cx:pt>
          <cx:pt idx="3931">56</cx:pt>
          <cx:pt idx="3932">59</cx:pt>
          <cx:pt idx="3933">52</cx:pt>
          <cx:pt idx="3934">50</cx:pt>
          <cx:pt idx="3935">70</cx:pt>
          <cx:pt idx="3936">48</cx:pt>
          <cx:pt idx="3937">65</cx:pt>
          <cx:pt idx="3938">30</cx:pt>
          <cx:pt idx="3939">66</cx:pt>
          <cx:pt idx="3940">70</cx:pt>
          <cx:pt idx="3941">59</cx:pt>
          <cx:pt idx="3942">63</cx:pt>
          <cx:pt idx="3943">45</cx:pt>
          <cx:pt idx="3944">54</cx:pt>
          <cx:pt idx="3945">67</cx:pt>
          <cx:pt idx="3946">75</cx:pt>
          <cx:pt idx="3947">69</cx:pt>
          <cx:pt idx="3948">58</cx:pt>
          <cx:pt idx="3949">81</cx:pt>
          <cx:pt idx="3950">46</cx:pt>
          <cx:pt idx="3951">71</cx:pt>
          <cx:pt idx="3952">66</cx:pt>
          <cx:pt idx="3953">28</cx:pt>
          <cx:pt idx="3954">31</cx:pt>
          <cx:pt idx="3955">77</cx:pt>
          <cx:pt idx="3956">74</cx:pt>
          <cx:pt idx="3957">58</cx:pt>
          <cx:pt idx="3958">63</cx:pt>
          <cx:pt idx="3959">77</cx:pt>
          <cx:pt idx="3960">64</cx:pt>
          <cx:pt idx="3961">56</cx:pt>
          <cx:pt idx="3962">79</cx:pt>
          <cx:pt idx="3963">78</cx:pt>
          <cx:pt idx="3964">87</cx:pt>
          <cx:pt idx="3965">62</cx:pt>
          <cx:pt idx="3966">70</cx:pt>
          <cx:pt idx="3967">39</cx:pt>
          <cx:pt idx="3968">44</cx:pt>
          <cx:pt idx="3969">80</cx:pt>
          <cx:pt idx="3970">50</cx:pt>
          <cx:pt idx="3971">47</cx:pt>
          <cx:pt idx="3972">75</cx:pt>
          <cx:pt idx="3973">64</cx:pt>
          <cx:pt idx="3974">81</cx:pt>
          <cx:pt idx="3975">70</cx:pt>
          <cx:pt idx="3976">88</cx:pt>
          <cx:pt idx="3977">68</cx:pt>
          <cx:pt idx="3978">87</cx:pt>
          <cx:pt idx="3979">61</cx:pt>
          <cx:pt idx="3980">65</cx:pt>
          <cx:pt idx="3981">57</cx:pt>
          <cx:pt idx="3982">59</cx:pt>
          <cx:pt idx="3983">66</cx:pt>
          <cx:pt idx="3984">84</cx:pt>
          <cx:pt idx="3985">86</cx:pt>
          <cx:pt idx="3986">75</cx:pt>
          <cx:pt idx="3987">49</cx:pt>
          <cx:pt idx="3988">41</cx:pt>
          <cx:pt idx="3989">69</cx:pt>
          <cx:pt idx="3990">42</cx:pt>
          <cx:pt idx="3991">77</cx:pt>
          <cx:pt idx="3992">62</cx:pt>
          <cx:pt idx="3993">63</cx:pt>
          <cx:pt idx="3994">61</cx:pt>
          <cx:pt idx="3995">76</cx:pt>
          <cx:pt idx="3996">72</cx:pt>
          <cx:pt idx="3997">66</cx:pt>
          <cx:pt idx="3998">55</cx:pt>
          <cx:pt idx="3999">67</cx:pt>
          <cx:pt idx="4000">91</cx:pt>
          <cx:pt idx="4001">81</cx:pt>
          <cx:pt idx="4002">74</cx:pt>
          <cx:pt idx="4003">30</cx:pt>
          <cx:pt idx="4004">71</cx:pt>
          <cx:pt idx="4005">41</cx:pt>
          <cx:pt idx="4006">35</cx:pt>
          <cx:pt idx="4007">46</cx:pt>
          <cx:pt idx="4008">59</cx:pt>
          <cx:pt idx="4009">76</cx:pt>
          <cx:pt idx="4010">67</cx:pt>
          <cx:pt idx="4011">54</cx:pt>
          <cx:pt idx="4012">73</cx:pt>
          <cx:pt idx="4013">69</cx:pt>
          <cx:pt idx="4014">62</cx:pt>
          <cx:pt idx="4015">65</cx:pt>
          <cx:pt idx="4016">53</cx:pt>
          <cx:pt idx="4017">44</cx:pt>
          <cx:pt idx="4018">80</cx:pt>
          <cx:pt idx="4019">65</cx:pt>
          <cx:pt idx="4020">89</cx:pt>
          <cx:pt idx="4021">60</cx:pt>
          <cx:pt idx="4022">71</cx:pt>
          <cx:pt idx="4023">60</cx:pt>
          <cx:pt idx="4024">69</cx:pt>
          <cx:pt idx="4025">81</cx:pt>
          <cx:pt idx="4026">78</cx:pt>
          <cx:pt idx="4027">87</cx:pt>
          <cx:pt idx="4028">72</cx:pt>
          <cx:pt idx="4029">71</cx:pt>
          <cx:pt idx="4030">44</cx:pt>
          <cx:pt idx="4031">70</cx:pt>
          <cx:pt idx="4032">93</cx:pt>
          <cx:pt idx="4033">81</cx:pt>
          <cx:pt idx="4034">79</cx:pt>
          <cx:pt idx="4035">77</cx:pt>
          <cx:pt idx="4036">65</cx:pt>
          <cx:pt idx="4037">64</cx:pt>
          <cx:pt idx="4038">79</cx:pt>
          <cx:pt idx="4039">52</cx:pt>
          <cx:pt idx="4040">65</cx:pt>
          <cx:pt idx="4041">51</cx:pt>
          <cx:pt idx="4042">71</cx:pt>
          <cx:pt idx="4043">81</cx:pt>
          <cx:pt idx="4044">75</cx:pt>
          <cx:pt idx="4045">68</cx:pt>
          <cx:pt idx="4046">74</cx:pt>
          <cx:pt idx="4047">67</cx:pt>
          <cx:pt idx="4048">74</cx:pt>
          <cx:pt idx="4049">75</cx:pt>
          <cx:pt idx="4050">72</cx:pt>
          <cx:pt idx="4051">72</cx:pt>
          <cx:pt idx="4052">57</cx:pt>
          <cx:pt idx="4053">74</cx:pt>
          <cx:pt idx="4054">69</cx:pt>
          <cx:pt idx="4055">80</cx:pt>
          <cx:pt idx="4056">79</cx:pt>
          <cx:pt idx="4057">87</cx:pt>
          <cx:pt idx="4058">74</cx:pt>
          <cx:pt idx="4059">43</cx:pt>
          <cx:pt idx="4060">79</cx:pt>
          <cx:pt idx="4061">49</cx:pt>
          <cx:pt idx="4062">32</cx:pt>
          <cx:pt idx="4063">68</cx:pt>
          <cx:pt idx="4064">65</cx:pt>
          <cx:pt idx="4065">80</cx:pt>
          <cx:pt idx="4066">54</cx:pt>
          <cx:pt idx="4067">69</cx:pt>
          <cx:pt idx="4068">84</cx:pt>
          <cx:pt idx="4069">73</cx:pt>
          <cx:pt idx="4070">87</cx:pt>
          <cx:pt idx="4071">50</cx:pt>
          <cx:pt idx="4072">79</cx:pt>
          <cx:pt idx="4073">56</cx:pt>
          <cx:pt idx="4074">58</cx:pt>
          <cx:pt idx="4075">73</cx:pt>
          <cx:pt idx="4076">75</cx:pt>
          <cx:pt idx="4077">61</cx:pt>
          <cx:pt idx="4078">64</cx:pt>
          <cx:pt idx="4079">73</cx:pt>
          <cx:pt idx="4080">63</cx:pt>
          <cx:pt idx="4081">82</cx:pt>
          <cx:pt idx="4082">78</cx:pt>
          <cx:pt idx="4083">68</cx:pt>
          <cx:pt idx="4084">69</cx:pt>
          <cx:pt idx="4085">66</cx:pt>
          <cx:pt idx="4086">66</cx:pt>
          <cx:pt idx="4087">76</cx:pt>
          <cx:pt idx="4088">57</cx:pt>
          <cx:pt idx="4089">70</cx:pt>
          <cx:pt idx="4090">58</cx:pt>
          <cx:pt idx="4091">80</cx:pt>
          <cx:pt idx="4092">60</cx:pt>
          <cx:pt idx="4093">75</cx:pt>
          <cx:pt idx="4094">78</cx:pt>
          <cx:pt idx="4095">77</cx:pt>
          <cx:pt idx="4096">73</cx:pt>
          <cx:pt idx="4097">33</cx:pt>
          <cx:pt idx="4098">72</cx:pt>
          <cx:pt idx="4099">38</cx:pt>
          <cx:pt idx="4100">33</cx:pt>
          <cx:pt idx="4101">60</cx:pt>
          <cx:pt idx="4102">80</cx:pt>
          <cx:pt idx="4103">84</cx:pt>
          <cx:pt idx="4104">56</cx:pt>
          <cx:pt idx="4105">72</cx:pt>
          <cx:pt idx="4106">67</cx:pt>
          <cx:pt idx="4107">54</cx:pt>
          <cx:pt idx="4108">75</cx:pt>
          <cx:pt idx="4109">40</cx:pt>
          <cx:pt idx="4110">66</cx:pt>
          <cx:pt idx="4111">61</cx:pt>
          <cx:pt idx="4112">88</cx:pt>
          <cx:pt idx="4113">78</cx:pt>
          <cx:pt idx="4114">93</cx:pt>
          <cx:pt idx="4115">66</cx:pt>
          <cx:pt idx="4116">74</cx:pt>
          <cx:pt idx="4117">64</cx:pt>
          <cx:pt idx="4118">75</cx:pt>
          <cx:pt idx="4119">70</cx:pt>
          <cx:pt idx="4120">67</cx:pt>
          <cx:pt idx="4121">71</cx:pt>
          <cx:pt idx="4122">88</cx:pt>
          <cx:pt idx="4123">77</cx:pt>
          <cx:pt idx="4124">68</cx:pt>
          <cx:pt idx="4125">76</cx:pt>
          <cx:pt idx="4126">73</cx:pt>
          <cx:pt idx="4127">72</cx:pt>
          <cx:pt idx="4128">41</cx:pt>
          <cx:pt idx="4129">63</cx:pt>
          <cx:pt idx="4130">46</cx:pt>
          <cx:pt idx="4131">84</cx:pt>
          <cx:pt idx="4132">66</cx:pt>
          <cx:pt idx="4133">75</cx:pt>
          <cx:pt idx="4134">76</cx:pt>
          <cx:pt idx="4135">89</cx:pt>
          <cx:pt idx="4136">55</cx:pt>
          <cx:pt idx="4137">87</cx:pt>
          <cx:pt idx="4138">65</cx:pt>
          <cx:pt idx="4139">92</cx:pt>
          <cx:pt idx="4140">74</cx:pt>
          <cx:pt idx="4141">72</cx:pt>
          <cx:pt idx="4142">91</cx:pt>
          <cx:pt idx="4143">74</cx:pt>
          <cx:pt idx="4144">39</cx:pt>
          <cx:pt idx="4145">87</cx:pt>
          <cx:pt idx="4146">68</cx:pt>
          <cx:pt idx="4147">51</cx:pt>
          <cx:pt idx="4148">62</cx:pt>
          <cx:pt idx="4149">50</cx:pt>
          <cx:pt idx="4150">78</cx:pt>
          <cx:pt idx="4151">69</cx:pt>
          <cx:pt idx="4152">45</cx:pt>
          <cx:pt idx="4153">65</cx:pt>
          <cx:pt idx="4154">80</cx:pt>
          <cx:pt idx="4155">51</cx:pt>
          <cx:pt idx="4156">62</cx:pt>
          <cx:pt idx="4157">70</cx:pt>
          <cx:pt idx="4158">40</cx:pt>
          <cx:pt idx="4159">66</cx:pt>
          <cx:pt idx="4160">44</cx:pt>
          <cx:pt idx="4161">68</cx:pt>
          <cx:pt idx="4162">42</cx:pt>
          <cx:pt idx="4163">75</cx:pt>
          <cx:pt idx="4164">64</cx:pt>
          <cx:pt idx="4165">56</cx:pt>
          <cx:pt idx="4166">37</cx:pt>
          <cx:pt idx="4167">65</cx:pt>
          <cx:pt idx="4168">90</cx:pt>
          <cx:pt idx="4169">83</cx:pt>
          <cx:pt idx="4170">54</cx:pt>
          <cx:pt idx="4171">79</cx:pt>
          <cx:pt idx="4172">67</cx:pt>
          <cx:pt idx="4173">83</cx:pt>
          <cx:pt idx="4174">61</cx:pt>
          <cx:pt idx="4175">35</cx:pt>
          <cx:pt idx="4176">63</cx:pt>
          <cx:pt idx="4177">76</cx:pt>
          <cx:pt idx="4178">72</cx:pt>
          <cx:pt idx="4179">70</cx:pt>
          <cx:pt idx="4180">74</cx:pt>
          <cx:pt idx="4181">77</cx:pt>
          <cx:pt idx="4182">70</cx:pt>
          <cx:pt idx="4183">43</cx:pt>
          <cx:pt idx="4184">64</cx:pt>
          <cx:pt idx="4185">73</cx:pt>
          <cx:pt idx="4186">78</cx:pt>
          <cx:pt idx="4187">74</cx:pt>
          <cx:pt idx="4188">77</cx:pt>
          <cx:pt idx="4189">57</cx:pt>
          <cx:pt idx="4190">37</cx:pt>
          <cx:pt idx="4191">70</cx:pt>
          <cx:pt idx="4192">55</cx:pt>
          <cx:pt idx="4193">59</cx:pt>
          <cx:pt idx="4194">56</cx:pt>
          <cx:pt idx="4195">58</cx:pt>
          <cx:pt idx="4196">57</cx:pt>
          <cx:pt idx="4197">67</cx:pt>
          <cx:pt idx="4198">64</cx:pt>
          <cx:pt idx="4199">86</cx:pt>
          <cx:pt idx="4200">66</cx:pt>
          <cx:pt idx="4201">55</cx:pt>
          <cx:pt idx="4202">63</cx:pt>
          <cx:pt idx="4203">44</cx:pt>
          <cx:pt idx="4204">33</cx:pt>
          <cx:pt idx="4205">88</cx:pt>
          <cx:pt idx="4206">76</cx:pt>
          <cx:pt idx="4207">77</cx:pt>
          <cx:pt idx="4208">72</cx:pt>
          <cx:pt idx="4209">65</cx:pt>
          <cx:pt idx="4210">47</cx:pt>
          <cx:pt idx="4211">62</cx:pt>
          <cx:pt idx="4212">55</cx:pt>
          <cx:pt idx="4213">50</cx:pt>
          <cx:pt idx="4214">68</cx:pt>
          <cx:pt idx="4215">57</cx:pt>
          <cx:pt idx="4216">37</cx:pt>
          <cx:pt idx="4217">57</cx:pt>
          <cx:pt idx="4218">68</cx:pt>
          <cx:pt idx="4219">87</cx:pt>
          <cx:pt idx="4220">64</cx:pt>
          <cx:pt idx="4221">60</cx:pt>
          <cx:pt idx="4222">80</cx:pt>
          <cx:pt idx="4223">65</cx:pt>
          <cx:pt idx="4224">32</cx:pt>
          <cx:pt idx="4225">76</cx:pt>
          <cx:pt idx="4226">46</cx:pt>
          <cx:pt idx="4227">83</cx:pt>
          <cx:pt idx="4228">71</cx:pt>
          <cx:pt idx="4229">60</cx:pt>
          <cx:pt idx="4230">78</cx:pt>
          <cx:pt idx="4231">65</cx:pt>
          <cx:pt idx="4232">29</cx:pt>
          <cx:pt idx="4233">72</cx:pt>
          <cx:pt idx="4234">66</cx:pt>
          <cx:pt idx="4235">67</cx:pt>
          <cx:pt idx="4236">67</cx:pt>
          <cx:pt idx="4237">78</cx:pt>
          <cx:pt idx="4238">69</cx:pt>
          <cx:pt idx="4239">64</cx:pt>
          <cx:pt idx="4240">67</cx:pt>
          <cx:pt idx="4241">70</cx:pt>
          <cx:pt idx="4242">60</cx:pt>
          <cx:pt idx="4243">70</cx:pt>
          <cx:pt idx="4244">75</cx:pt>
          <cx:pt idx="4245">67</cx:pt>
          <cx:pt idx="4246">69</cx:pt>
          <cx:pt idx="4247">78</cx:pt>
          <cx:pt idx="4248">72</cx:pt>
          <cx:pt idx="4249">45</cx:pt>
          <cx:pt idx="4250">61</cx:pt>
          <cx:pt idx="4251">48</cx:pt>
          <cx:pt idx="4252">71</cx:pt>
          <cx:pt idx="4253">79</cx:pt>
          <cx:pt idx="4254">60</cx:pt>
          <cx:pt idx="4255">58</cx:pt>
          <cx:pt idx="4256">38</cx:pt>
          <cx:pt idx="4257">71</cx:pt>
          <cx:pt idx="4258">35</cx:pt>
          <cx:pt idx="4259">66</cx:pt>
          <cx:pt idx="4260">74</cx:pt>
          <cx:pt idx="4261">61</cx:pt>
          <cx:pt idx="4262">77</cx:pt>
          <cx:pt idx="4263">57</cx:pt>
          <cx:pt idx="4264">32</cx:pt>
          <cx:pt idx="4265">66</cx:pt>
          <cx:pt idx="4266">74</cx:pt>
          <cx:pt idx="4267">69</cx:pt>
          <cx:pt idx="4268">76</cx:pt>
          <cx:pt idx="4269">73</cx:pt>
          <cx:pt idx="4270">83</cx:pt>
          <cx:pt idx="4271">79</cx:pt>
          <cx:pt idx="4272">41</cx:pt>
          <cx:pt idx="4273">45</cx:pt>
          <cx:pt idx="4274">67</cx:pt>
          <cx:pt idx="4275">66</cx:pt>
          <cx:pt idx="4276">73</cx:pt>
          <cx:pt idx="4277">73</cx:pt>
          <cx:pt idx="4278">66</cx:pt>
          <cx:pt idx="4279">50</cx:pt>
          <cx:pt idx="4280">70</cx:pt>
          <cx:pt idx="4281">89</cx:pt>
          <cx:pt idx="4282">60</cx:pt>
          <cx:pt idx="4283">87</cx:pt>
          <cx:pt idx="4284">65</cx:pt>
          <cx:pt idx="4285">75</cx:pt>
          <cx:pt idx="4286">83</cx:pt>
          <cx:pt idx="4287">66</cx:pt>
          <cx:pt idx="4288">67</cx:pt>
          <cx:pt idx="4289">70</cx:pt>
          <cx:pt idx="4290">59</cx:pt>
          <cx:pt idx="4291">66</cx:pt>
          <cx:pt idx="4292">75</cx:pt>
          <cx:pt idx="4293">24</cx:pt>
          <cx:pt idx="4294">59</cx:pt>
          <cx:pt idx="4295">55</cx:pt>
          <cx:pt idx="4296">85</cx:pt>
          <cx:pt idx="4297">70</cx:pt>
          <cx:pt idx="4298">91</cx:pt>
          <cx:pt idx="4299">52</cx:pt>
          <cx:pt idx="4300">79</cx:pt>
          <cx:pt idx="4301">57</cx:pt>
          <cx:pt idx="4302">63</cx:pt>
          <cx:pt idx="4303">65</cx:pt>
          <cx:pt idx="4304">64</cx:pt>
          <cx:pt idx="4305">78</cx:pt>
          <cx:pt idx="4306">74</cx:pt>
          <cx:pt idx="4307">65</cx:pt>
          <cx:pt idx="4308">51</cx:pt>
          <cx:pt idx="4309">45</cx:pt>
          <cx:pt idx="4310">58</cx:pt>
          <cx:pt idx="4311">64</cx:pt>
          <cx:pt idx="4312">57</cx:pt>
          <cx:pt idx="4313">69</cx:pt>
          <cx:pt idx="4314">20</cx:pt>
          <cx:pt idx="4315">69</cx:pt>
          <cx:pt idx="4316">61</cx:pt>
          <cx:pt idx="4317">86</cx:pt>
          <cx:pt idx="4318">49</cx:pt>
          <cx:pt idx="4319">78</cx:pt>
          <cx:pt idx="4320">60</cx:pt>
          <cx:pt idx="4321">62</cx:pt>
          <cx:pt idx="4322">79</cx:pt>
          <cx:pt idx="4323">75</cx:pt>
          <cx:pt idx="4324">64</cx:pt>
          <cx:pt idx="4325">47</cx:pt>
          <cx:pt idx="4326">63</cx:pt>
          <cx:pt idx="4327">55</cx:pt>
          <cx:pt idx="4328">76</cx:pt>
          <cx:pt idx="4329">71</cx:pt>
          <cx:pt idx="4330">56</cx:pt>
          <cx:pt idx="4331">51</cx:pt>
          <cx:pt idx="4332">67</cx:pt>
          <cx:pt idx="4333">54</cx:pt>
          <cx:pt idx="4334">72</cx:pt>
          <cx:pt idx="4335">47</cx:pt>
          <cx:pt idx="4336">60</cx:pt>
          <cx:pt idx="4337">42</cx:pt>
          <cx:pt idx="4338">42</cx:pt>
          <cx:pt idx="4339">33</cx:pt>
          <cx:pt idx="4340">40</cx:pt>
          <cx:pt idx="4341">87</cx:pt>
          <cx:pt idx="4342">69</cx:pt>
          <cx:pt idx="4343">65</cx:pt>
          <cx:pt idx="4344">66</cx:pt>
          <cx:pt idx="4345">59</cx:pt>
          <cx:pt idx="4346">52</cx:pt>
          <cx:pt idx="4347">50</cx:pt>
          <cx:pt idx="4348">50</cx:pt>
          <cx:pt idx="4349">67</cx:pt>
          <cx:pt idx="4350">72</cx:pt>
          <cx:pt idx="4351">80</cx:pt>
          <cx:pt idx="4352">80</cx:pt>
          <cx:pt idx="4353">69</cx:pt>
          <cx:pt idx="4354">66</cx:pt>
          <cx:pt idx="4355">58</cx:pt>
          <cx:pt idx="4356">64</cx:pt>
          <cx:pt idx="4357">82</cx:pt>
          <cx:pt idx="4358">77</cx:pt>
          <cx:pt idx="4359">62</cx:pt>
          <cx:pt idx="4360">69</cx:pt>
          <cx:pt idx="4361">33</cx:pt>
          <cx:pt idx="4362">73</cx:pt>
          <cx:pt idx="4363">72</cx:pt>
          <cx:pt idx="4364">85</cx:pt>
          <cx:pt idx="4365">61</cx:pt>
          <cx:pt idx="4366">72</cx:pt>
          <cx:pt idx="4367">81</cx:pt>
          <cx:pt idx="4368">81</cx:pt>
          <cx:pt idx="4369">76</cx:pt>
          <cx:pt idx="4370">44</cx:pt>
          <cx:pt idx="4371">70</cx:pt>
          <cx:pt idx="4372">82</cx:pt>
          <cx:pt idx="4373">66</cx:pt>
          <cx:pt idx="4374">69</cx:pt>
          <cx:pt idx="4375">74</cx:pt>
          <cx:pt idx="4376">91</cx:pt>
          <cx:pt idx="4377">78</cx:pt>
          <cx:pt idx="4378">89</cx:pt>
          <cx:pt idx="4379">60</cx:pt>
          <cx:pt idx="4380">34</cx:pt>
          <cx:pt idx="4381">75</cx:pt>
          <cx:pt idx="4382">82</cx:pt>
          <cx:pt idx="4383">79</cx:pt>
          <cx:pt idx="4384">79</cx:pt>
          <cx:pt idx="4385">70</cx:pt>
          <cx:pt idx="4386">38</cx:pt>
          <cx:pt idx="4387">34</cx:pt>
          <cx:pt idx="4388">52</cx:pt>
          <cx:pt idx="4389">60</cx:pt>
          <cx:pt idx="4390">56</cx:pt>
          <cx:pt idx="4391">58</cx:pt>
          <cx:pt idx="4392">71</cx:pt>
          <cx:pt idx="4393">73</cx:pt>
          <cx:pt idx="4394">66</cx:pt>
          <cx:pt idx="4395">41</cx:pt>
          <cx:pt idx="4396">69</cx:pt>
          <cx:pt idx="4397">68</cx:pt>
          <cx:pt idx="4398">80</cx:pt>
          <cx:pt idx="4399">53</cx:pt>
          <cx:pt idx="4400">60</cx:pt>
          <cx:pt idx="4401">69</cx:pt>
          <cx:pt idx="4402">76</cx:pt>
          <cx:pt idx="4403">75</cx:pt>
          <cx:pt idx="4404">70</cx:pt>
          <cx:pt idx="4405">75</cx:pt>
          <cx:pt idx="4406">66</cx:pt>
          <cx:pt idx="4407">59</cx:pt>
          <cx:pt idx="4408">55</cx:pt>
          <cx:pt idx="4409">89</cx:pt>
          <cx:pt idx="4410">71</cx:pt>
          <cx:pt idx="4411">65</cx:pt>
          <cx:pt idx="4412">55</cx:pt>
          <cx:pt idx="4413">80</cx:pt>
          <cx:pt idx="4414">67</cx:pt>
          <cx:pt idx="4415">74</cx:pt>
          <cx:pt idx="4416">77</cx:pt>
          <cx:pt idx="4417">45</cx:pt>
          <cx:pt idx="4418">76</cx:pt>
          <cx:pt idx="4419">39</cx:pt>
          <cx:pt idx="4420">59</cx:pt>
          <cx:pt idx="4421">54</cx:pt>
          <cx:pt idx="4422">40</cx:pt>
          <cx:pt idx="4423">69</cx:pt>
          <cx:pt idx="4424">59</cx:pt>
          <cx:pt idx="4425">63</cx:pt>
          <cx:pt idx="4426">46</cx:pt>
          <cx:pt idx="4427">65</cx:pt>
          <cx:pt idx="4428">84</cx:pt>
          <cx:pt idx="4429">49</cx:pt>
          <cx:pt idx="4430">29</cx:pt>
          <cx:pt idx="4431">25</cx:pt>
          <cx:pt idx="4432">45</cx:pt>
          <cx:pt idx="4433">32</cx:pt>
          <cx:pt idx="4434">70</cx:pt>
          <cx:pt idx="4435">78</cx:pt>
          <cx:pt idx="4436">68</cx:pt>
          <cx:pt idx="4437">72</cx:pt>
          <cx:pt idx="4438">69</cx:pt>
          <cx:pt idx="4439">64</cx:pt>
          <cx:pt idx="4440">62</cx:pt>
          <cx:pt idx="4441">69</cx:pt>
          <cx:pt idx="4442">78</cx:pt>
          <cx:pt idx="4443">90</cx:pt>
          <cx:pt idx="4444">42</cx:pt>
          <cx:pt idx="4445">55</cx:pt>
          <cx:pt idx="4446">71</cx:pt>
          <cx:pt idx="4447">75</cx:pt>
          <cx:pt idx="4448">52</cx:pt>
          <cx:pt idx="4449">77</cx:pt>
          <cx:pt idx="4450">58</cx:pt>
          <cx:pt idx="4451">67</cx:pt>
          <cx:pt idx="4452">57</cx:pt>
          <cx:pt idx="4453">45</cx:pt>
          <cx:pt idx="4454">64</cx:pt>
          <cx:pt idx="4455">53</cx:pt>
          <cx:pt idx="4456">70</cx:pt>
          <cx:pt idx="4457">73</cx:pt>
          <cx:pt idx="4458">71</cx:pt>
          <cx:pt idx="4459">32</cx:pt>
          <cx:pt idx="4460">68</cx:pt>
          <cx:pt idx="4461">68</cx:pt>
          <cx:pt idx="4462">85</cx:pt>
          <cx:pt idx="4463">77</cx:pt>
          <cx:pt idx="4464">72</cx:pt>
          <cx:pt idx="4465">71</cx:pt>
          <cx:pt idx="4466">55</cx:pt>
          <cx:pt idx="4467">72</cx:pt>
          <cx:pt idx="4468">74</cx:pt>
          <cx:pt idx="4469">70</cx:pt>
          <cx:pt idx="4470">64</cx:pt>
          <cx:pt idx="4471">59</cx:pt>
          <cx:pt idx="4472">40</cx:pt>
          <cx:pt idx="4473">47</cx:pt>
          <cx:pt idx="4474">90</cx:pt>
          <cx:pt idx="4475">42</cx:pt>
          <cx:pt idx="4476">48</cx:pt>
          <cx:pt idx="4477">74</cx:pt>
          <cx:pt idx="4478">65</cx:pt>
          <cx:pt idx="4479">83</cx:pt>
          <cx:pt idx="4480">68</cx:pt>
          <cx:pt idx="4481">88</cx:pt>
          <cx:pt idx="4482">49</cx:pt>
          <cx:pt idx="4483">20</cx:pt>
          <cx:pt idx="4484">72</cx:pt>
          <cx:pt idx="4485">79</cx:pt>
          <cx:pt idx="4486">57</cx:pt>
          <cx:pt idx="4487">38</cx:pt>
          <cx:pt idx="4488">52</cx:pt>
          <cx:pt idx="4489">49</cx:pt>
          <cx:pt idx="4490">55</cx:pt>
          <cx:pt idx="4491">80</cx:pt>
          <cx:pt idx="4492">62</cx:pt>
          <cx:pt idx="4493">84</cx:pt>
          <cx:pt idx="4494">66</cx:pt>
          <cx:pt idx="4495">30</cx:pt>
          <cx:pt idx="4496">40</cx:pt>
          <cx:pt idx="4497">77</cx:pt>
          <cx:pt idx="4498">84</cx:pt>
          <cx:pt idx="4499">67</cx:pt>
          <cx:pt idx="4500">65</cx:pt>
          <cx:pt idx="4501">69</cx:pt>
          <cx:pt idx="4502">60</cx:pt>
          <cx:pt idx="4503">78</cx:pt>
          <cx:pt idx="4504">57</cx:pt>
          <cx:pt idx="4505">66</cx:pt>
          <cx:pt idx="4506">51</cx:pt>
          <cx:pt idx="4507">39</cx:pt>
          <cx:pt idx="4508">76</cx:pt>
          <cx:pt idx="4509">71</cx:pt>
          <cx:pt idx="4510">60</cx:pt>
          <cx:pt idx="4511">61</cx:pt>
          <cx:pt idx="4512">67</cx:pt>
          <cx:pt idx="4513">31</cx:pt>
          <cx:pt idx="4514">50</cx:pt>
          <cx:pt idx="4515">69</cx:pt>
          <cx:pt idx="4516">32</cx:pt>
          <cx:pt idx="4517">53</cx:pt>
          <cx:pt idx="4518">77</cx:pt>
          <cx:pt idx="4519">36</cx:pt>
          <cx:pt idx="4520">36</cx:pt>
          <cx:pt idx="4521">35</cx:pt>
          <cx:pt idx="4522">62</cx:pt>
          <cx:pt idx="4523">63</cx:pt>
          <cx:pt idx="4524">67</cx:pt>
          <cx:pt idx="4525">69</cx:pt>
          <cx:pt idx="4526">72</cx:pt>
          <cx:pt idx="4527">76</cx:pt>
          <cx:pt idx="4528">74</cx:pt>
          <cx:pt idx="4529">68</cx:pt>
          <cx:pt idx="4530">70</cx:pt>
          <cx:pt idx="4531">47</cx:pt>
          <cx:pt idx="4532">62</cx:pt>
          <cx:pt idx="4533">84</cx:pt>
          <cx:pt idx="4534">73</cx:pt>
          <cx:pt idx="4535">42</cx:pt>
          <cx:pt idx="4536">65</cx:pt>
          <cx:pt idx="4537">78</cx:pt>
          <cx:pt idx="4538">42</cx:pt>
          <cx:pt idx="4539">84</cx:pt>
          <cx:pt idx="4540">70</cx:pt>
          <cx:pt idx="4541">65</cx:pt>
          <cx:pt idx="4542">57</cx:pt>
          <cx:pt idx="4543">79</cx:pt>
          <cx:pt idx="4544">77</cx:pt>
          <cx:pt idx="4545">74</cx:pt>
          <cx:pt idx="4546">84</cx:pt>
          <cx:pt idx="4547">48</cx:pt>
          <cx:pt idx="4548">73</cx:pt>
          <cx:pt idx="4549">65</cx:pt>
          <cx:pt idx="4550">68</cx:pt>
          <cx:pt idx="4551">70</cx:pt>
          <cx:pt idx="4552">59</cx:pt>
          <cx:pt idx="4553">35</cx:pt>
          <cx:pt idx="4554">48</cx:pt>
          <cx:pt idx="4555">41</cx:pt>
          <cx:pt idx="4556">60</cx:pt>
          <cx:pt idx="4557">39</cx:pt>
          <cx:pt idx="4558">68</cx:pt>
          <cx:pt idx="4559">41</cx:pt>
          <cx:pt idx="4560">26</cx:pt>
          <cx:pt idx="4561">66</cx:pt>
          <cx:pt idx="4562">68</cx:pt>
          <cx:pt idx="4563">70</cx:pt>
          <cx:pt idx="4564">69</cx:pt>
          <cx:pt idx="4565">75</cx:pt>
          <cx:pt idx="4566">35</cx:pt>
          <cx:pt idx="4567">78</cx:pt>
          <cx:pt idx="4568">66</cx:pt>
          <cx:pt idx="4569">90</cx:pt>
          <cx:pt idx="4570">77</cx:pt>
          <cx:pt idx="4571">71</cx:pt>
          <cx:pt idx="4572">71</cx:pt>
          <cx:pt idx="4573">79</cx:pt>
          <cx:pt idx="4574">63</cx:pt>
          <cx:pt idx="4575">78</cx:pt>
          <cx:pt idx="4576">56</cx:pt>
          <cx:pt idx="4577">78</cx:pt>
          <cx:pt idx="4578">79</cx:pt>
          <cx:pt idx="4579">56</cx:pt>
          <cx:pt idx="4580">86</cx:pt>
          <cx:pt idx="4581">64</cx:pt>
          <cx:pt idx="4582">55</cx:pt>
          <cx:pt idx="4583">68</cx:pt>
          <cx:pt idx="4584">69</cx:pt>
          <cx:pt idx="4585">60</cx:pt>
          <cx:pt idx="4586">60</cx:pt>
          <cx:pt idx="4587">49</cx:pt>
          <cx:pt idx="4588">44</cx:pt>
          <cx:pt idx="4589">81</cx:pt>
          <cx:pt idx="4590">47</cx:pt>
          <cx:pt idx="4591">67</cx:pt>
          <cx:pt idx="4592">61</cx:pt>
          <cx:pt idx="4593">65</cx:pt>
          <cx:pt idx="4594">74</cx:pt>
          <cx:pt idx="4595">65</cx:pt>
          <cx:pt idx="4596">61</cx:pt>
          <cx:pt idx="4597">56</cx:pt>
          <cx:pt idx="4598">71</cx:pt>
          <cx:pt idx="4599">62</cx:pt>
          <cx:pt idx="4600">49</cx:pt>
          <cx:pt idx="4601">46</cx:pt>
          <cx:pt idx="4602">78</cx:pt>
          <cx:pt idx="4603">69</cx:pt>
          <cx:pt idx="4604">63</cx:pt>
          <cx:pt idx="4605">34</cx:pt>
          <cx:pt idx="4606">68</cx:pt>
          <cx:pt idx="4607">54</cx:pt>
          <cx:pt idx="4608">55</cx:pt>
          <cx:pt idx="4609">71</cx:pt>
          <cx:pt idx="4610">70</cx:pt>
          <cx:pt idx="4611">33</cx:pt>
          <cx:pt idx="4612">53</cx:pt>
          <cx:pt idx="4613">38</cx:pt>
          <cx:pt idx="4614">66</cx:pt>
          <cx:pt idx="4615">74</cx:pt>
          <cx:pt idx="4616">67</cx:pt>
          <cx:pt idx="4617">43</cx:pt>
          <cx:pt idx="4618">89</cx:pt>
          <cx:pt idx="4619">84</cx:pt>
          <cx:pt idx="4620">58</cx:pt>
          <cx:pt idx="4621">72</cx:pt>
          <cx:pt idx="4622">67</cx:pt>
          <cx:pt idx="4623">32</cx:pt>
          <cx:pt idx="4624">87</cx:pt>
          <cx:pt idx="4625">58</cx:pt>
          <cx:pt idx="4626">51</cx:pt>
          <cx:pt idx="4627">69</cx:pt>
          <cx:pt idx="4628">67</cx:pt>
          <cx:pt idx="4629">42</cx:pt>
          <cx:pt idx="4630">61</cx:pt>
          <cx:pt idx="4631">35</cx:pt>
          <cx:pt idx="4632">44</cx:pt>
          <cx:pt idx="4633">67</cx:pt>
          <cx:pt idx="4634">31</cx:pt>
          <cx:pt idx="4635">87</cx:pt>
          <cx:pt idx="4636">75</cx:pt>
          <cx:pt idx="4637">60</cx:pt>
          <cx:pt idx="4638">65</cx:pt>
          <cx:pt idx="4639">58</cx:pt>
          <cx:pt idx="4640">80</cx:pt>
          <cx:pt idx="4641">51</cx:pt>
          <cx:pt idx="4642">34</cx:pt>
          <cx:pt idx="4643">47</cx:pt>
          <cx:pt idx="4644">35</cx:pt>
          <cx:pt idx="4645">75</cx:pt>
          <cx:pt idx="4646">71</cx:pt>
          <cx:pt idx="4647">50</cx:pt>
          <cx:pt idx="4648">71</cx:pt>
          <cx:pt idx="4649">70</cx:pt>
          <cx:pt idx="4650">60</cx:pt>
          <cx:pt idx="4651">72</cx:pt>
          <cx:pt idx="4652">74</cx:pt>
          <cx:pt idx="4653">60</cx:pt>
          <cx:pt idx="4654">61</cx:pt>
          <cx:pt idx="4655">80</cx:pt>
          <cx:pt idx="4656">54</cx:pt>
          <cx:pt idx="4657">83</cx:pt>
          <cx:pt idx="4658">72</cx:pt>
          <cx:pt idx="4659">79</cx:pt>
          <cx:pt idx="4660">62</cx:pt>
          <cx:pt idx="4661">58</cx:pt>
          <cx:pt idx="4662">83</cx:pt>
          <cx:pt idx="4663">63</cx:pt>
          <cx:pt idx="4664">65</cx:pt>
          <cx:pt idx="4665">61</cx:pt>
          <cx:pt idx="4666">73</cx:pt>
          <cx:pt idx="4667">72</cx:pt>
          <cx:pt idx="4668">71</cx:pt>
          <cx:pt idx="4669">56</cx:pt>
          <cx:pt idx="4670">78</cx:pt>
          <cx:pt idx="4671">63</cx:pt>
          <cx:pt idx="4672">44</cx:pt>
          <cx:pt idx="4673">69</cx:pt>
          <cx:pt idx="4674">65</cx:pt>
          <cx:pt idx="4675">76</cx:pt>
          <cx:pt idx="4676">64</cx:pt>
          <cx:pt idx="4677">61</cx:pt>
          <cx:pt idx="4678">81</cx:pt>
          <cx:pt idx="4679">69</cx:pt>
          <cx:pt idx="4680">43</cx:pt>
          <cx:pt idx="4681">34</cx:pt>
          <cx:pt idx="4682">66</cx:pt>
          <cx:pt idx="4683">72</cx:pt>
          <cx:pt idx="4684">50</cx:pt>
          <cx:pt idx="4685">72</cx:pt>
          <cx:pt idx="4686">64</cx:pt>
          <cx:pt idx="4687">74</cx:pt>
          <cx:pt idx="4688">55</cx:pt>
          <cx:pt idx="4689">67</cx:pt>
          <cx:pt idx="4690">58</cx:pt>
          <cx:pt idx="4691">72</cx:pt>
          <cx:pt idx="4692">74</cx:pt>
          <cx:pt idx="4693">65</cx:pt>
          <cx:pt idx="4694">67</cx:pt>
          <cx:pt idx="4695">62</cx:pt>
          <cx:pt idx="4696">77</cx:pt>
          <cx:pt idx="4697">61</cx:pt>
          <cx:pt idx="4698">82</cx:pt>
          <cx:pt idx="4699">56</cx:pt>
          <cx:pt idx="4700">65</cx:pt>
          <cx:pt idx="4701">71</cx:pt>
          <cx:pt idx="4702">79</cx:pt>
          <cx:pt idx="4703">68</cx:pt>
          <cx:pt idx="4704">62</cx:pt>
          <cx:pt idx="4705">55</cx:pt>
          <cx:pt idx="4706">83</cx:pt>
          <cx:pt idx="4707">72</cx:pt>
          <cx:pt idx="4708">70</cx:pt>
          <cx:pt idx="4709">54</cx:pt>
          <cx:pt idx="4710">72</cx:pt>
          <cx:pt idx="4711">72</cx:pt>
          <cx:pt idx="4712">69</cx:pt>
          <cx:pt idx="4713">61</cx:pt>
          <cx:pt idx="4714">42</cx:pt>
          <cx:pt idx="4715">55</cx:pt>
          <cx:pt idx="4716">71</cx:pt>
          <cx:pt idx="4717">87</cx:pt>
          <cx:pt idx="4718">64</cx:pt>
          <cx:pt idx="4719">91</cx:pt>
          <cx:pt idx="4720">56</cx:pt>
          <cx:pt idx="4721">71</cx:pt>
          <cx:pt idx="4722">34</cx:pt>
          <cx:pt idx="4723">76</cx:pt>
          <cx:pt idx="4724">63</cx:pt>
          <cx:pt idx="4725">84</cx:pt>
          <cx:pt idx="4726">80</cx:pt>
          <cx:pt idx="4727">73</cx:pt>
          <cx:pt idx="4728">73</cx:pt>
          <cx:pt idx="4729">83</cx:pt>
          <cx:pt idx="4730">71</cx:pt>
          <cx:pt idx="4731">81</cx:pt>
          <cx:pt idx="4732">70</cx:pt>
          <cx:pt idx="4733">62</cx:pt>
          <cx:pt idx="4734">59</cx:pt>
          <cx:pt idx="4735">43</cx:pt>
          <cx:pt idx="4736">68</cx:pt>
          <cx:pt idx="4737">79</cx:pt>
          <cx:pt idx="4738">79</cx:pt>
          <cx:pt idx="4739">69</cx:pt>
          <cx:pt idx="4740">68</cx:pt>
          <cx:pt idx="4741">84</cx:pt>
          <cx:pt idx="4742">82</cx:pt>
          <cx:pt idx="4743">41</cx:pt>
          <cx:pt idx="4744">76</cx:pt>
          <cx:pt idx="4745">49</cx:pt>
          <cx:pt idx="4746">62</cx:pt>
          <cx:pt idx="4747">75</cx:pt>
          <cx:pt idx="4748">60</cx:pt>
          <cx:pt idx="4749">78</cx:pt>
          <cx:pt idx="4750">73</cx:pt>
          <cx:pt idx="4751">65</cx:pt>
          <cx:pt idx="4752">55</cx:pt>
          <cx:pt idx="4753">72</cx:pt>
          <cx:pt idx="4754">36</cx:pt>
          <cx:pt idx="4755">82</cx:pt>
          <cx:pt idx="4756">73</cx:pt>
          <cx:pt idx="4757">46</cx:pt>
          <cx:pt idx="4758">62</cx:pt>
          <cx:pt idx="4759">71</cx:pt>
          <cx:pt idx="4760">59</cx:pt>
          <cx:pt idx="4761">86</cx:pt>
          <cx:pt idx="4762">57</cx:pt>
          <cx:pt idx="4763">65</cx:pt>
          <cx:pt idx="4764">49</cx:pt>
          <cx:pt idx="4765">64</cx:pt>
          <cx:pt idx="4766">66</cx:pt>
          <cx:pt idx="4767">60</cx:pt>
          <cx:pt idx="4768">62</cx:pt>
          <cx:pt idx="4769">47</cx:pt>
          <cx:pt idx="4770">60</cx:pt>
          <cx:pt idx="4771">60</cx:pt>
          <cx:pt idx="4772">92</cx:pt>
          <cx:pt idx="4773">74</cx:pt>
          <cx:pt idx="4774">63</cx:pt>
          <cx:pt idx="4775">75</cx:pt>
          <cx:pt idx="4776">58</cx:pt>
          <cx:pt idx="4777">58</cx:pt>
          <cx:pt idx="4778">61</cx:pt>
          <cx:pt idx="4779">54</cx:pt>
          <cx:pt idx="4780">44</cx:pt>
          <cx:pt idx="4781">76</cx:pt>
          <cx:pt idx="4782">80</cx:pt>
          <cx:pt idx="4783">42</cx:pt>
          <cx:pt idx="4784">67</cx:pt>
          <cx:pt idx="4785">72</cx:pt>
          <cx:pt idx="4786">74</cx:pt>
          <cx:pt idx="4787">45</cx:pt>
          <cx:pt idx="4788">64</cx:pt>
          <cx:pt idx="4789">70</cx:pt>
          <cx:pt idx="4790">58</cx:pt>
          <cx:pt idx="4791">77</cx:pt>
          <cx:pt idx="4792">75</cx:pt>
          <cx:pt idx="4793">53</cx:pt>
          <cx:pt idx="4794">76</cx:pt>
          <cx:pt idx="4795">64</cx:pt>
          <cx:pt idx="4796">65</cx:pt>
          <cx:pt idx="4797">45</cx:pt>
          <cx:pt idx="4798">82</cx:pt>
          <cx:pt idx="4799">66</cx:pt>
          <cx:pt idx="4800">85</cx:pt>
          <cx:pt idx="4801">78</cx:pt>
          <cx:pt idx="4802">85</cx:pt>
          <cx:pt idx="4803">60</cx:pt>
          <cx:pt idx="4804">78</cx:pt>
          <cx:pt idx="4805">75</cx:pt>
          <cx:pt idx="4806">51</cx:pt>
          <cx:pt idx="4807">66</cx:pt>
          <cx:pt idx="4808">60</cx:pt>
          <cx:pt idx="4809">74</cx:pt>
          <cx:pt idx="4810">65</cx:pt>
          <cx:pt idx="4811">83</cx:pt>
          <cx:pt idx="4812">81</cx:pt>
          <cx:pt idx="4813">73</cx:pt>
          <cx:pt idx="4814">88</cx:pt>
          <cx:pt idx="4815">49</cx:pt>
          <cx:pt idx="4816">20</cx:pt>
          <cx:pt idx="4817">72</cx:pt>
          <cx:pt idx="4818">79</cx:pt>
          <cx:pt idx="4819">57</cx:pt>
          <cx:pt idx="4820">38</cx:pt>
          <cx:pt idx="4821">52</cx:pt>
          <cx:pt idx="4822">49</cx:pt>
          <cx:pt idx="4823">55</cx:pt>
          <cx:pt idx="4824">80</cx:pt>
          <cx:pt idx="4825">62</cx:pt>
          <cx:pt idx="4826">84</cx:pt>
          <cx:pt idx="4827">72</cx:pt>
          <cx:pt idx="4828">88</cx:pt>
          <cx:pt idx="4829">66</cx:pt>
          <cx:pt idx="4830">40</cx:pt>
          <cx:pt idx="4831">30</cx:pt>
          <cx:pt idx="4832">40</cx:pt>
          <cx:pt idx="4833">77</cx:pt>
          <cx:pt idx="4834">84</cx:pt>
          <cx:pt idx="4835">35</cx:pt>
          <cx:pt idx="4836">65</cx:pt>
          <cx:pt idx="4837">68</cx:pt>
          <cx:pt idx="4838">72</cx:pt>
          <cx:pt idx="4839">67</cx:pt>
          <cx:pt idx="4840">65</cx:pt>
          <cx:pt idx="4841">69</cx:pt>
          <cx:pt idx="4842">60</cx:pt>
          <cx:pt idx="4843">78</cx:pt>
          <cx:pt idx="4844">57</cx:pt>
          <cx:pt idx="4845">82</cx:pt>
          <cx:pt idx="4846">70</cx:pt>
          <cx:pt idx="4847">73</cx:pt>
          <cx:pt idx="4848">93</cx:pt>
          <cx:pt idx="4849">62</cx:pt>
          <cx:pt idx="4850">65</cx:pt>
          <cx:pt idx="4851">71</cx:pt>
          <cx:pt idx="4852">69</cx:pt>
          <cx:pt idx="4853">66</cx:pt>
          <cx:pt idx="4854">75</cx:pt>
          <cx:pt idx="4855">65</cx:pt>
          <cx:pt idx="4856">72</cx:pt>
          <cx:pt idx="4857">79</cx:pt>
          <cx:pt idx="4858">63</cx:pt>
          <cx:pt idx="4859">63</cx:pt>
          <cx:pt idx="4860">69</cx:pt>
          <cx:pt idx="4861">74</cx:pt>
          <cx:pt idx="4862">77</cx:pt>
          <cx:pt idx="4863">81</cx:pt>
          <cx:pt idx="4864">66</cx:pt>
          <cx:pt idx="4865">81</cx:pt>
          <cx:pt idx="4866">70</cx:pt>
          <cx:pt idx="4867">62</cx:pt>
          <cx:pt idx="4868">73</cx:pt>
          <cx:pt idx="4869">82</cx:pt>
          <cx:pt idx="4870">64</cx:pt>
          <cx:pt idx="4871">70</cx:pt>
          <cx:pt idx="4872">59</cx:pt>
          <cx:pt idx="4873">74</cx:pt>
          <cx:pt idx="4874">51</cx:pt>
          <cx:pt idx="4875">80</cx:pt>
          <cx:pt idx="4876">55</cx:pt>
          <cx:pt idx="4877">69</cx:pt>
          <cx:pt idx="4878">67</cx:pt>
          <cx:pt idx="4879">42</cx:pt>
          <cx:pt idx="4880">68</cx:pt>
          <cx:pt idx="4881">91</cx:pt>
          <cx:pt idx="4882">74</cx:pt>
          <cx:pt idx="4883">58</cx:pt>
          <cx:pt idx="4884">75</cx:pt>
          <cx:pt idx="4885">88</cx:pt>
          <cx:pt idx="4886">65</cx:pt>
          <cx:pt idx="4887">41</cx:pt>
          <cx:pt idx="4888">54</cx:pt>
          <cx:pt idx="4889">78</cx:pt>
          <cx:pt idx="4890">72</cx:pt>
          <cx:pt idx="4891">76</cx:pt>
          <cx:pt idx="4892">75</cx:pt>
          <cx:pt idx="4893">38</cx:pt>
          <cx:pt idx="4894">73</cx:pt>
          <cx:pt idx="4895">75</cx:pt>
          <cx:pt idx="4896">78</cx:pt>
          <cx:pt idx="4897">70</cx:pt>
          <cx:pt idx="4898">24</cx:pt>
          <cx:pt idx="4899">68</cx:pt>
          <cx:pt idx="4900">93</cx:pt>
          <cx:pt idx="4901">70</cx:pt>
          <cx:pt idx="4902">70</cx:pt>
          <cx:pt idx="4903">43</cx:pt>
          <cx:pt idx="4904">71</cx:pt>
          <cx:pt idx="4905">89</cx:pt>
          <cx:pt idx="4906">38</cx:pt>
          <cx:pt idx="4907">75</cx:pt>
          <cx:pt idx="4908">71</cx:pt>
          <cx:pt idx="4909">48</cx:pt>
          <cx:pt idx="4910">68</cx:pt>
          <cx:pt idx="4911">81</cx:pt>
          <cx:pt idx="4912">37</cx:pt>
          <cx:pt idx="4913">77</cx:pt>
          <cx:pt idx="4914">66</cx:pt>
          <cx:pt idx="4915">75</cx:pt>
          <cx:pt idx="4916">76</cx:pt>
          <cx:pt idx="4917">60</cx:pt>
          <cx:pt idx="4918">71</cx:pt>
          <cx:pt idx="4919">68</cx:pt>
          <cx:pt idx="4920">85</cx:pt>
          <cx:pt idx="4921">74</cx:pt>
          <cx:pt idx="4922">82</cx:pt>
          <cx:pt idx="4923">59</cx:pt>
          <cx:pt idx="4924">91</cx:pt>
          <cx:pt idx="4925">56</cx:pt>
          <cx:pt idx="4926">79</cx:pt>
          <cx:pt idx="4927">64</cx:pt>
          <cx:pt idx="4928">68</cx:pt>
          <cx:pt idx="4929">58</cx:pt>
          <cx:pt idx="4930">83</cx:pt>
          <cx:pt idx="4931">69</cx:pt>
          <cx:pt idx="4932">48</cx:pt>
          <cx:pt idx="4933">21</cx:pt>
          <cx:pt idx="4934">62</cx:pt>
          <cx:pt idx="4935">58</cx:pt>
          <cx:pt idx="4936">72</cx:pt>
          <cx:pt idx="4937">60</cx:pt>
          <cx:pt idx="4938">79</cx:pt>
          <cx:pt idx="4939">52</cx:pt>
          <cx:pt idx="4940">71</cx:pt>
          <cx:pt idx="4941">84</cx:pt>
          <cx:pt idx="4942">92</cx:pt>
          <cx:pt idx="4943">52</cx:pt>
          <cx:pt idx="4944">74</cx:pt>
          <cx:pt idx="4945">84</cx:pt>
          <cx:pt idx="4946">66</cx:pt>
          <cx:pt idx="4947">45</cx:pt>
          <cx:pt idx="4948">31</cx:pt>
          <cx:pt idx="4949">46</cx:pt>
          <cx:pt idx="4950">63</cx:pt>
          <cx:pt idx="4951">57</cx:pt>
          <cx:pt idx="4952">53</cx:pt>
          <cx:pt idx="4953">59</cx:pt>
          <cx:pt idx="4954">74</cx:pt>
          <cx:pt idx="4955">76</cx:pt>
          <cx:pt idx="4956">51</cx:pt>
          <cx:pt idx="4957">53</cx:pt>
          <cx:pt idx="4958">40</cx:pt>
          <cx:pt idx="4959">68</cx:pt>
          <cx:pt idx="4960">59</cx:pt>
          <cx:pt idx="4961">70</cx:pt>
          <cx:pt idx="4962">89</cx:pt>
          <cx:pt idx="4963">58</cx:pt>
          <cx:pt idx="4964">69</cx:pt>
          <cx:pt idx="4965">45</cx:pt>
          <cx:pt idx="4966">51</cx:pt>
          <cx:pt idx="4967">67</cx:pt>
          <cx:pt idx="4968">78</cx:pt>
          <cx:pt idx="4969">72</cx:pt>
          <cx:pt idx="4970">27</cx:pt>
          <cx:pt idx="4971">53</cx:pt>
          <cx:pt idx="4972">70</cx:pt>
          <cx:pt idx="4973">78</cx:pt>
          <cx:pt idx="4974">51</cx:pt>
          <cx:pt idx="4975">70</cx:pt>
          <cx:pt idx="4976">79</cx:pt>
          <cx:pt idx="4977">66</cx:pt>
          <cx:pt idx="4978">62</cx:pt>
          <cx:pt idx="4979">74</cx:pt>
          <cx:pt idx="4980">67</cx:pt>
          <cx:pt idx="4981">68</cx:pt>
          <cx:pt idx="4982">73</cx:pt>
          <cx:pt idx="4983">68</cx:pt>
          <cx:pt idx="4984">71</cx:pt>
          <cx:pt idx="4985">46</cx:pt>
          <cx:pt idx="4986">68</cx:pt>
          <cx:pt idx="4987">39</cx:pt>
          <cx:pt idx="4988">60</cx:pt>
          <cx:pt idx="4989">44</cx:pt>
          <cx:pt idx="4990">72</cx:pt>
          <cx:pt idx="4991">78</cx:pt>
          <cx:pt idx="4992">74</cx:pt>
          <cx:pt idx="4993">68</cx:pt>
          <cx:pt idx="4994">51</cx:pt>
          <cx:pt idx="4995">83</cx:pt>
          <cx:pt idx="4996">71</cx:pt>
          <cx:pt idx="4997">66</cx:pt>
          <cx:pt idx="4998">72</cx:pt>
          <cx:pt idx="4999">50</cx:pt>
          <cx:pt idx="5000">64</cx:pt>
          <cx:pt idx="5001">60</cx:pt>
          <cx:pt idx="5002">69</cx:pt>
          <cx:pt idx="5003">60</cx:pt>
          <cx:pt idx="5004">66</cx:pt>
          <cx:pt idx="5005">54</cx:pt>
          <cx:pt idx="5006">53</cx:pt>
          <cx:pt idx="5007">68</cx:pt>
          <cx:pt idx="5008">34</cx:pt>
          <cx:pt idx="5009">75</cx:pt>
          <cx:pt idx="5010">75</cx:pt>
          <cx:pt idx="5011">52</cx:pt>
          <cx:pt idx="5012">69</cx:pt>
          <cx:pt idx="5013">62</cx:pt>
          <cx:pt idx="5014">49</cx:pt>
          <cx:pt idx="5015">58</cx:pt>
          <cx:pt idx="5016">43</cx:pt>
          <cx:pt idx="5017">86</cx:pt>
          <cx:pt idx="5018">49</cx:pt>
          <cx:pt idx="5019">89</cx:pt>
          <cx:pt idx="5020">68</cx:pt>
          <cx:pt idx="5021">66</cx:pt>
          <cx:pt idx="5022">62</cx:pt>
          <cx:pt idx="5023">54</cx:pt>
          <cx:pt idx="5024">66</cx:pt>
          <cx:pt idx="5025">56</cx:pt>
          <cx:pt idx="5026">74</cx:pt>
          <cx:pt idx="5027">24</cx:pt>
          <cx:pt idx="5028">70</cx:pt>
          <cx:pt idx="5029">79</cx:pt>
          <cx:pt idx="5030">79</cx:pt>
          <cx:pt idx="5031">67</cx:pt>
          <cx:pt idx="5032">83</cx:pt>
          <cx:pt idx="5033">47</cx:pt>
          <cx:pt idx="5034">62</cx:pt>
          <cx:pt idx="5035">60</cx:pt>
          <cx:pt idx="5036">72</cx:pt>
          <cx:pt idx="5037">74</cx:pt>
          <cx:pt idx="5038">86</cx:pt>
          <cx:pt idx="5039">62</cx:pt>
          <cx:pt idx="5040">62</cx:pt>
          <cx:pt idx="5041">54</cx:pt>
          <cx:pt idx="5042">67</cx:pt>
          <cx:pt idx="5043">69</cx:pt>
          <cx:pt idx="5044">54</cx:pt>
          <cx:pt idx="5045">80</cx:pt>
          <cx:pt idx="5046">73</cx:pt>
          <cx:pt idx="5047">61</cx:pt>
          <cx:pt idx="5048">60</cx:pt>
          <cx:pt idx="5049">73</cx:pt>
          <cx:pt idx="5050">69</cx:pt>
          <cx:pt idx="5051">68</cx:pt>
          <cx:pt idx="5052">52</cx:pt>
          <cx:pt idx="5053">69</cx:pt>
          <cx:pt idx="5054">71</cx:pt>
          <cx:pt idx="5055">46</cx:pt>
          <cx:pt idx="5056">71</cx:pt>
          <cx:pt idx="5057">70</cx:pt>
          <cx:pt idx="5058">83</cx:pt>
          <cx:pt idx="5059">86</cx:pt>
          <cx:pt idx="5060">49</cx:pt>
          <cx:pt idx="5061">37</cx:pt>
          <cx:pt idx="5062">81</cx:pt>
          <cx:pt idx="5063">78</cx:pt>
          <cx:pt idx="5064">76</cx:pt>
          <cx:pt idx="5065">87</cx:pt>
          <cx:pt idx="5066">64</cx:pt>
          <cx:pt idx="5067">73</cx:pt>
          <cx:pt idx="5068">68</cx:pt>
          <cx:pt idx="5069">85</cx:pt>
          <cx:pt idx="5070">38</cx:pt>
          <cx:pt idx="5071">48</cx:pt>
          <cx:pt idx="5072">75</cx:pt>
          <cx:pt idx="5073">61</cx:pt>
          <cx:pt idx="5074">72</cx:pt>
          <cx:pt idx="5075">63</cx:pt>
          <cx:pt idx="5076">70</cx:pt>
          <cx:pt idx="5077">41</cx:pt>
          <cx:pt idx="5078">69</cx:pt>
          <cx:pt idx="5079">85</cx:pt>
          <cx:pt idx="5080">81</cx:pt>
          <cx:pt idx="5081">71</cx:pt>
          <cx:pt idx="5082">66</cx:pt>
          <cx:pt idx="5083">72</cx:pt>
          <cx:pt idx="5084">69</cx:pt>
          <cx:pt idx="5085">56</cx:pt>
          <cx:pt idx="5086">92</cx:pt>
          <cx:pt idx="5087">62</cx:pt>
          <cx:pt idx="5088">72</cx:pt>
          <cx:pt idx="5089">63</cx:pt>
          <cx:pt idx="5090">34</cx:pt>
          <cx:pt idx="5091">52</cx:pt>
          <cx:pt idx="5092">42</cx:pt>
          <cx:pt idx="5093">56</cx:pt>
          <cx:pt idx="5094">34</cx:pt>
          <cx:pt idx="5095">36</cx:pt>
          <cx:pt idx="5096">74</cx:pt>
          <cx:pt idx="5097">64</cx:pt>
          <cx:pt idx="5098">73</cx:pt>
          <cx:pt idx="5099">37</cx:pt>
          <cx:pt idx="5100">30</cx:pt>
          <cx:pt idx="5101">70</cx:pt>
          <cx:pt idx="5102">62</cx:pt>
          <cx:pt idx="5103">53</cx:pt>
          <cx:pt idx="5104">72</cx:pt>
          <cx:pt idx="5105">66</cx:pt>
          <cx:pt idx="5106">43</cx:pt>
          <cx:pt idx="5107">41</cx:pt>
          <cx:pt idx="5108">72</cx:pt>
          <cx:pt idx="5109">74</cx:pt>
          <cx:pt idx="5110">70</cx:pt>
          <cx:pt idx="5111">66</cx:pt>
          <cx:pt idx="5112">68</cx:pt>
          <cx:pt idx="5113">74</cx:pt>
          <cx:pt idx="5114">68</cx:pt>
          <cx:pt idx="5115">70</cx:pt>
          <cx:pt idx="5116">60</cx:pt>
          <cx:pt idx="5117">48</cx:pt>
          <cx:pt idx="5118">50</cx:pt>
          <cx:pt idx="5119">60</cx:pt>
          <cx:pt idx="5120">78</cx:pt>
          <cx:pt idx="5121">64</cx:pt>
          <cx:pt idx="5122">73</cx:pt>
          <cx:pt idx="5123">78</cx:pt>
          <cx:pt idx="5124">68</cx:pt>
          <cx:pt idx="5125">67</cx:pt>
          <cx:pt idx="5126">77</cx:pt>
          <cx:pt idx="5127">44</cx:pt>
          <cx:pt idx="5128">69</cx:pt>
          <cx:pt idx="5129">64</cx:pt>
          <cx:pt idx="5130">33</cx:pt>
          <cx:pt idx="5131">55</cx:pt>
          <cx:pt idx="5132">34</cx:pt>
          <cx:pt idx="5133">82</cx:pt>
          <cx:pt idx="5134">62</cx:pt>
          <cx:pt idx="5135">21</cx:pt>
          <cx:pt idx="5136">43</cx:pt>
          <cx:pt idx="5137">62</cx:pt>
          <cx:pt idx="5138">63</cx:pt>
          <cx:pt idx="5139">56</cx:pt>
          <cx:pt idx="5140">57</cx:pt>
          <cx:pt idx="5141">59</cx:pt>
          <cx:pt idx="5142">60</cx:pt>
          <cx:pt idx="5143">35</cx:pt>
          <cx:pt idx="5144">67</cx:pt>
          <cx:pt idx="5145">78</cx:pt>
          <cx:pt idx="5146">73</cx:pt>
          <cx:pt idx="5147">82</cx:pt>
          <cx:pt idx="5148">78</cx:pt>
          <cx:pt idx="5149">69</cx:pt>
          <cx:pt idx="5150">32</cx:pt>
          <cx:pt idx="5151">58</cx:pt>
          <cx:pt idx="5152">82</cx:pt>
          <cx:pt idx="5153">53</cx:pt>
          <cx:pt idx="5154">80</cx:pt>
          <cx:pt idx="5155">68</cx:pt>
          <cx:pt idx="5156">57</cx:pt>
          <cx:pt idx="5157">66</cx:pt>
          <cx:pt idx="5158">66</cx:pt>
          <cx:pt idx="5159">83</cx:pt>
          <cx:pt idx="5160">74</cx:pt>
          <cx:pt idx="5161">50</cx:pt>
          <cx:pt idx="5162">60</cx:pt>
          <cx:pt idx="5163">70</cx:pt>
          <cx:pt idx="5164">81</cx:pt>
          <cx:pt idx="5165">84</cx:pt>
          <cx:pt idx="5166">73</cx:pt>
          <cx:pt idx="5167">77</cx:pt>
          <cx:pt idx="5168">74</cx:pt>
          <cx:pt idx="5169">62</cx:pt>
          <cx:pt idx="5170">76</cx:pt>
          <cx:pt idx="5171">63</cx:pt>
          <cx:pt idx="5172">36</cx:pt>
          <cx:pt idx="5173">92</cx:pt>
          <cx:pt idx="5174">71</cx:pt>
          <cx:pt idx="5175">70</cx:pt>
          <cx:pt idx="5176">66</cx:pt>
          <cx:pt idx="5177">66</cx:pt>
          <cx:pt idx="5178">55</cx:pt>
          <cx:pt idx="5179">50</cx:pt>
          <cx:pt idx="5180">58</cx:pt>
          <cx:pt idx="5181">77</cx:pt>
          <cx:pt idx="5182">63</cx:pt>
          <cx:pt idx="5183">59</cx:pt>
          <cx:pt idx="5184">81</cx:pt>
          <cx:pt idx="5185">73</cx:pt>
          <cx:pt idx="5186">73</cx:pt>
          <cx:pt idx="5187">69</cx:pt>
          <cx:pt idx="5188">96</cx:pt>
          <cx:pt idx="5189">81</cx:pt>
          <cx:pt idx="5190">58</cx:pt>
          <cx:pt idx="5191">77</cx:pt>
          <cx:pt idx="5192">60</cx:pt>
          <cx:pt idx="5193">73</cx:pt>
          <cx:pt idx="5194">79</cx:pt>
          <cx:pt idx="5195">41</cx:pt>
          <cx:pt idx="5196">56</cx:pt>
          <cx:pt idx="5197">54</cx:pt>
          <cx:pt idx="5198">62</cx:pt>
          <cx:pt idx="5199">70</cx:pt>
          <cx:pt idx="5200">63</cx:pt>
          <cx:pt idx="5201">61</cx:pt>
          <cx:pt idx="5202">42</cx:pt>
          <cx:pt idx="5203">46</cx:pt>
          <cx:pt idx="5204">60</cx:pt>
          <cx:pt idx="5205">78</cx:pt>
          <cx:pt idx="5206">58</cx:pt>
          <cx:pt idx="5207">72</cx:pt>
          <cx:pt idx="5208">43</cx:pt>
          <cx:pt idx="5209">85</cx:pt>
          <cx:pt idx="5210">77</cx:pt>
          <cx:pt idx="5211">34</cx:pt>
          <cx:pt idx="5212">73</cx:pt>
          <cx:pt idx="5213">82</cx:pt>
          <cx:pt idx="5214">52</cx:pt>
          <cx:pt idx="5215">82</cx:pt>
          <cx:pt idx="5216">32</cx:pt>
          <cx:pt idx="5217">61</cx:pt>
          <cx:pt idx="5218">66</cx:pt>
          <cx:pt idx="5219">72</cx:pt>
          <cx:pt idx="5220">44</cx:pt>
          <cx:pt idx="5221">72</cx:pt>
          <cx:pt idx="5222">48</cx:pt>
          <cx:pt idx="5223">51</cx:pt>
          <cx:pt idx="5224">63</cx:pt>
          <cx:pt idx="5225">51</cx:pt>
          <cx:pt idx="5226">67</cx:pt>
          <cx:pt idx="5227">82</cx:pt>
          <cx:pt idx="5228">56</cx:pt>
          <cx:pt idx="5229">66</cx:pt>
          <cx:pt idx="5230">45</cx:pt>
          <cx:pt idx="5231">32</cx:pt>
          <cx:pt idx="5232">54</cx:pt>
          <cx:pt idx="5233">64</cx:pt>
          <cx:pt idx="5234">65</cx:pt>
          <cx:pt idx="5235">42</cx:pt>
          <cx:pt idx="5236">66</cx:pt>
          <cx:pt idx="5237">73</cx:pt>
          <cx:pt idx="5238">57</cx:pt>
          <cx:pt idx="5239">58</cx:pt>
          <cx:pt idx="5240">66</cx:pt>
          <cx:pt idx="5241">72</cx:pt>
          <cx:pt idx="5242">52</cx:pt>
          <cx:pt idx="5243">42</cx:pt>
          <cx:pt idx="5244">65</cx:pt>
          <cx:pt idx="5245">59</cx:pt>
          <cx:pt idx="5246">70</cx:pt>
          <cx:pt idx="5247">61</cx:pt>
          <cx:pt idx="5248">59</cx:pt>
          <cx:pt idx="5249">74</cx:pt>
          <cx:pt idx="5250">62</cx:pt>
          <cx:pt idx="5251">70</cx:pt>
          <cx:pt idx="5252">64</cx:pt>
          <cx:pt idx="5253">43</cx:pt>
          <cx:pt idx="5254">75</cx:pt>
          <cx:pt idx="5255">72</cx:pt>
          <cx:pt idx="5256">62</cx:pt>
          <cx:pt idx="5257">65</cx:pt>
          <cx:pt idx="5258">62</cx:pt>
          <cx:pt idx="5259">86</cx:pt>
          <cx:pt idx="5260">45</cx:pt>
          <cx:pt idx="5261">77</cx:pt>
          <cx:pt idx="5262">55</cx:pt>
          <cx:pt idx="5263">74</cx:pt>
          <cx:pt idx="5264">40</cx:pt>
          <cx:pt idx="5265">47</cx:pt>
          <cx:pt idx="5266">54</cx:pt>
          <cx:pt idx="5267">77</cx:pt>
          <cx:pt idx="5268">77</cx:pt>
          <cx:pt idx="5269">46</cx:pt>
          <cx:pt idx="5270">61</cx:pt>
          <cx:pt idx="5271">43</cx:pt>
          <cx:pt idx="5272">59</cx:pt>
          <cx:pt idx="5273">65</cx:pt>
          <cx:pt idx="5274">69</cx:pt>
          <cx:pt idx="5275">51</cx:pt>
          <cx:pt idx="5276">75</cx:pt>
          <cx:pt idx="5277">77</cx:pt>
          <cx:pt idx="5278">64</cx:pt>
          <cx:pt idx="5279">46</cx:pt>
          <cx:pt idx="5280">71</cx:pt>
          <cx:pt idx="5281">48</cx:pt>
          <cx:pt idx="5282">92</cx:pt>
          <cx:pt idx="5283">79</cx:pt>
          <cx:pt idx="5284">74</cx:pt>
          <cx:pt idx="5285">46</cx:pt>
          <cx:pt idx="5286">81</cx:pt>
          <cx:pt idx="5287">63</cx:pt>
          <cx:pt idx="5288">71</cx:pt>
          <cx:pt idx="5289">44</cx:pt>
          <cx:pt idx="5290">55</cx:pt>
          <cx:pt idx="5291">63</cx:pt>
          <cx:pt idx="5292">62</cx:pt>
          <cx:pt idx="5293">76</cx:pt>
          <cx:pt idx="5294">63</cx:pt>
          <cx:pt idx="5295">67</cx:pt>
          <cx:pt idx="5296">69</cx:pt>
          <cx:pt idx="5297">53</cx:pt>
          <cx:pt idx="5298">53</cx:pt>
          <cx:pt idx="5299">66</cx:pt>
          <cx:pt idx="5300">34</cx:pt>
          <cx:pt idx="5301">48</cx:pt>
          <cx:pt idx="5302">42</cx:pt>
          <cx:pt idx="5303">58</cx:pt>
          <cx:pt idx="5304">45</cx:pt>
          <cx:pt idx="5305">66</cx:pt>
          <cx:pt idx="5306">67</cx:pt>
          <cx:pt idx="5307">88</cx:pt>
          <cx:pt idx="5308">83</cx:pt>
          <cx:pt idx="5309">93</cx:pt>
          <cx:pt idx="5310">85</cx:pt>
          <cx:pt idx="5311">56</cx:pt>
          <cx:pt idx="5312">72</cx:pt>
          <cx:pt idx="5313">60</cx:pt>
          <cx:pt idx="5314">77</cx:pt>
          <cx:pt idx="5315">78</cx:pt>
          <cx:pt idx="5316">41</cx:pt>
          <cx:pt idx="5317">90</cx:pt>
          <cx:pt idx="5318">59</cx:pt>
          <cx:pt idx="5319">76</cx:pt>
          <cx:pt idx="5320">67</cx:pt>
          <cx:pt idx="5321">68</cx:pt>
          <cx:pt idx="5322">80</cx:pt>
          <cx:pt idx="5323">63</cx:pt>
          <cx:pt idx="5324">65</cx:pt>
          <cx:pt idx="5325">34</cx:pt>
          <cx:pt idx="5326">40</cx:pt>
          <cx:pt idx="5327">42</cx:pt>
          <cx:pt idx="5328">51</cx:pt>
          <cx:pt idx="5329">83</cx:pt>
          <cx:pt idx="5330">63</cx:pt>
          <cx:pt idx="5331">42</cx:pt>
          <cx:pt idx="5332">57</cx:pt>
          <cx:pt idx="5333">66</cx:pt>
          <cx:pt idx="5334">58</cx:pt>
          <cx:pt idx="5335">43</cx:pt>
          <cx:pt idx="5336">86</cx:pt>
          <cx:pt idx="5337">76</cx:pt>
          <cx:pt idx="5338">74</cx:pt>
          <cx:pt idx="5339">56</cx:pt>
          <cx:pt idx="5340">31</cx:pt>
          <cx:pt idx="5341">53</cx:pt>
          <cx:pt idx="5342">75</cx:pt>
          <cx:pt idx="5343">71</cx:pt>
          <cx:pt idx="5344">66</cx:pt>
          <cx:pt idx="5345">71</cx:pt>
          <cx:pt idx="5346">81</cx:pt>
          <cx:pt idx="5347">72</cx:pt>
          <cx:pt idx="5348">77</cx:pt>
          <cx:pt idx="5349">74</cx:pt>
          <cx:pt idx="5350">32</cx:pt>
          <cx:pt idx="5351">75</cx:pt>
          <cx:pt idx="5352">69</cx:pt>
          <cx:pt idx="5353">68</cx:pt>
          <cx:pt idx="5354">52</cx:pt>
          <cx:pt idx="5355">74</cx:pt>
          <cx:pt idx="5356">76</cx:pt>
          <cx:pt idx="5357">73</cx:pt>
          <cx:pt idx="5358">32</cx:pt>
          <cx:pt idx="5359">66</cx:pt>
          <cx:pt idx="5360">58</cx:pt>
          <cx:pt idx="5361">67</cx:pt>
          <cx:pt idx="5362">41</cx:pt>
          <cx:pt idx="5363">43</cx:pt>
          <cx:pt idx="5364">62</cx:pt>
          <cx:pt idx="5365">32</cx:pt>
          <cx:pt idx="5366">84</cx:pt>
          <cx:pt idx="5367">74</cx:pt>
          <cx:pt idx="5368">63</cx:pt>
          <cx:pt idx="5369">34</cx:pt>
          <cx:pt idx="5370">61</cx:pt>
          <cx:pt idx="5371">41</cx:pt>
          <cx:pt idx="5372">61</cx:pt>
          <cx:pt idx="5373">89</cx:pt>
          <cx:pt idx="5374">33</cx:pt>
          <cx:pt idx="5375">82</cx:pt>
          <cx:pt idx="5376">72</cx:pt>
          <cx:pt idx="5377">73</cx:pt>
          <cx:pt idx="5378">50</cx:pt>
          <cx:pt idx="5379">73</cx:pt>
          <cx:pt idx="5380">74</cx:pt>
          <cx:pt idx="5381">65</cx:pt>
          <cx:pt idx="5382">59</cx:pt>
          <cx:pt idx="5383">69</cx:pt>
          <cx:pt idx="5384">37</cx:pt>
          <cx:pt idx="5385">74</cx:pt>
          <cx:pt idx="5386">71</cx:pt>
          <cx:pt idx="5387">64</cx:pt>
          <cx:pt idx="5388">77</cx:pt>
          <cx:pt idx="5389">50</cx:pt>
          <cx:pt idx="5390">73</cx:pt>
          <cx:pt idx="5391">74</cx:pt>
          <cx:pt idx="5392">72</cx:pt>
          <cx:pt idx="5393">57</cx:pt>
          <cx:pt idx="5394">59</cx:pt>
          <cx:pt idx="5395">71</cx:pt>
          <cx:pt idx="5396">67</cx:pt>
          <cx:pt idx="5397">61</cx:pt>
          <cx:pt idx="5398">39</cx:pt>
          <cx:pt idx="5399">29</cx:pt>
          <cx:pt idx="5400">55</cx:pt>
          <cx:pt idx="5401">61</cx:pt>
          <cx:pt idx="5402">64</cx:pt>
          <cx:pt idx="5403">82</cx:pt>
          <cx:pt idx="5404">81</cx:pt>
          <cx:pt idx="5405">84</cx:pt>
          <cx:pt idx="5406">61</cx:pt>
          <cx:pt idx="5407">65</cx:pt>
          <cx:pt idx="5408">86</cx:pt>
          <cx:pt idx="5409">65</cx:pt>
          <cx:pt idx="5410">67</cx:pt>
          <cx:pt idx="5411">79</cx:pt>
          <cx:pt idx="5412">82</cx:pt>
          <cx:pt idx="5413">57</cx:pt>
          <cx:pt idx="5414">62</cx:pt>
          <cx:pt idx="5415">55</cx:pt>
          <cx:pt idx="5416">40</cx:pt>
          <cx:pt idx="5417">72</cx:pt>
          <cx:pt idx="5418">59</cx:pt>
          <cx:pt idx="5419">78</cx:pt>
          <cx:pt idx="5420">51</cx:pt>
          <cx:pt idx="5421">60</cx:pt>
          <cx:pt idx="5422">73</cx:pt>
          <cx:pt idx="5423">85</cx:pt>
          <cx:pt idx="5424">69</cx:pt>
          <cx:pt idx="5425">66</cx:pt>
          <cx:pt idx="5426">71</cx:pt>
          <cx:pt idx="5427">52</cx:pt>
          <cx:pt idx="5428">56</cx:pt>
          <cx:pt idx="5429">61</cx:pt>
          <cx:pt idx="5430">91</cx:pt>
          <cx:pt idx="5431">76</cx:pt>
          <cx:pt idx="5432">78</cx:pt>
          <cx:pt idx="5433">66</cx:pt>
          <cx:pt idx="5434">59</cx:pt>
          <cx:pt idx="5435">49</cx:pt>
          <cx:pt idx="5436">75</cx:pt>
          <cx:pt idx="5437">48</cx:pt>
          <cx:pt idx="5438">76</cx:pt>
          <cx:pt idx="5439">69</cx:pt>
          <cx:pt idx="5440">87</cx:pt>
          <cx:pt idx="5441">19</cx:pt>
          <cx:pt idx="5442">76</cx:pt>
          <cx:pt idx="5443">40</cx:pt>
          <cx:pt idx="5444">83</cx:pt>
          <cx:pt idx="5445">32</cx:pt>
          <cx:pt idx="5446">76</cx:pt>
          <cx:pt idx="5447">75</cx:pt>
          <cx:pt idx="5448">76</cx:pt>
          <cx:pt idx="5449">68</cx:pt>
          <cx:pt idx="5450">80</cx:pt>
          <cx:pt idx="5451">76</cx:pt>
          <cx:pt idx="5452">72</cx:pt>
          <cx:pt idx="5453">69</cx:pt>
          <cx:pt idx="5454">52</cx:pt>
          <cx:pt idx="5455">58</cx:pt>
          <cx:pt idx="5456">75</cx:pt>
          <cx:pt idx="5457">81</cx:pt>
          <cx:pt idx="5458">23</cx:pt>
          <cx:pt idx="5459">39</cx:pt>
          <cx:pt idx="5460">74</cx:pt>
          <cx:pt idx="5461">67</cx:pt>
          <cx:pt idx="5462">60</cx:pt>
          <cx:pt idx="5463">83</cx:pt>
          <cx:pt idx="5464">62</cx:pt>
          <cx:pt idx="5465">56</cx:pt>
          <cx:pt idx="5466">32</cx:pt>
          <cx:pt idx="5467">60</cx:pt>
          <cx:pt idx="5468">43</cx:pt>
          <cx:pt idx="5469">68</cx:pt>
          <cx:pt idx="5470">60</cx:pt>
          <cx:pt idx="5471">66</cx:pt>
          <cx:pt idx="5472">59</cx:pt>
          <cx:pt idx="5473">80</cx:pt>
          <cx:pt idx="5474">72</cx:pt>
          <cx:pt idx="5475">66</cx:pt>
          <cx:pt idx="5476">74</cx:pt>
          <cx:pt idx="5477">49</cx:pt>
          <cx:pt idx="5478">74</cx:pt>
          <cx:pt idx="5479">40</cx:pt>
          <cx:pt idx="5480">65</cx:pt>
          <cx:pt idx="5481">43</cx:pt>
          <cx:pt idx="5482">73</cx:pt>
          <cx:pt idx="5483">60</cx:pt>
          <cx:pt idx="5484">69</cx:pt>
          <cx:pt idx="5485">76</cx:pt>
          <cx:pt idx="5486">61</cx:pt>
          <cx:pt idx="5487">78</cx:pt>
          <cx:pt idx="5488">66</cx:pt>
          <cx:pt idx="5489">81</cx:pt>
          <cx:pt idx="5490">74</cx:pt>
          <cx:pt idx="5491">65</cx:pt>
          <cx:pt idx="5492">62</cx:pt>
          <cx:pt idx="5493">56</cx:pt>
          <cx:pt idx="5494">58</cx:pt>
          <cx:pt idx="5495">55</cx:pt>
          <cx:pt idx="5496">80</cx:pt>
          <cx:pt idx="5497">57</cx:pt>
          <cx:pt idx="5498">45</cx:pt>
          <cx:pt idx="5499">68</cx:pt>
          <cx:pt idx="5500">80</cx:pt>
          <cx:pt idx="5501">58</cx:pt>
          <cx:pt idx="5502">26</cx:pt>
          <cx:pt idx="5503">52</cx:pt>
          <cx:pt idx="5504">47</cx:pt>
          <cx:pt idx="5505">59</cx:pt>
          <cx:pt idx="5506">67</cx:pt>
          <cx:pt idx="5507">47</cx:pt>
          <cx:pt idx="5508">56</cx:pt>
          <cx:pt idx="5509">71</cx:pt>
          <cx:pt idx="5510">74</cx:pt>
          <cx:pt idx="5511">72</cx:pt>
          <cx:pt idx="5512">52</cx:pt>
          <cx:pt idx="5513">53</cx:pt>
          <cx:pt idx="5514">54</cx:pt>
          <cx:pt idx="5515">79</cx:pt>
          <cx:pt idx="5516">71</cx:pt>
          <cx:pt idx="5517">73</cx:pt>
          <cx:pt idx="5518">84</cx:pt>
          <cx:pt idx="5519">73</cx:pt>
          <cx:pt idx="5520">64</cx:pt>
          <cx:pt idx="5521">65</cx:pt>
          <cx:pt idx="5522">56</cx:pt>
          <cx:pt idx="5523">79</cx:pt>
          <cx:pt idx="5524">41</cx:pt>
          <cx:pt idx="5525">41</cx:pt>
          <cx:pt idx="5526">84</cx:pt>
          <cx:pt idx="5527">68</cx:pt>
          <cx:pt idx="5528">57</cx:pt>
          <cx:pt idx="5529">54</cx:pt>
          <cx:pt idx="5530">52</cx:pt>
          <cx:pt idx="5531">66</cx:pt>
          <cx:pt idx="5532">60</cx:pt>
          <cx:pt idx="5533">69</cx:pt>
          <cx:pt idx="5534">77</cx:pt>
          <cx:pt idx="5535">66</cx:pt>
          <cx:pt idx="5536">69</cx:pt>
          <cx:pt idx="5537">58</cx:pt>
          <cx:pt idx="5538">70</cx:pt>
          <cx:pt idx="5539">73</cx:pt>
          <cx:pt idx="5540">75</cx:pt>
          <cx:pt idx="5541">32</cx:pt>
          <cx:pt idx="5542">41</cx:pt>
          <cx:pt idx="5543">82</cx:pt>
          <cx:pt idx="5544">65</cx:pt>
          <cx:pt idx="5545">68</cx:pt>
          <cx:pt idx="5546">65</cx:pt>
          <cx:pt idx="5547">49</cx:pt>
          <cx:pt idx="5548">56</cx:pt>
          <cx:pt idx="5549">53</cx:pt>
          <cx:pt idx="5550">78</cx:pt>
          <cx:pt idx="5551">74</cx:pt>
          <cx:pt idx="5552">74</cx:pt>
          <cx:pt idx="5553">79</cx:pt>
          <cx:pt idx="5554">62</cx:pt>
          <cx:pt idx="5555">69</cx:pt>
          <cx:pt idx="5556">38</cx:pt>
          <cx:pt idx="5557">80</cx:pt>
          <cx:pt idx="5558">72</cx:pt>
          <cx:pt idx="5559">64</cx:pt>
          <cx:pt idx="5560">55</cx:pt>
          <cx:pt idx="5561">78</cx:pt>
          <cx:pt idx="5562">74</cx:pt>
          <cx:pt idx="5563">65</cx:pt>
          <cx:pt idx="5564">79</cx:pt>
          <cx:pt idx="5565">80</cx:pt>
          <cx:pt idx="5566">76</cx:pt>
          <cx:pt idx="5567">46</cx:pt>
          <cx:pt idx="5568">66</cx:pt>
          <cx:pt idx="5569">70</cx:pt>
          <cx:pt idx="5570">67</cx:pt>
          <cx:pt idx="5571">50</cx:pt>
          <cx:pt idx="5572">68</cx:pt>
          <cx:pt idx="5573">68</cx:pt>
          <cx:pt idx="5574">53</cx:pt>
          <cx:pt idx="5575">59</cx:pt>
          <cx:pt idx="5576">85</cx:pt>
          <cx:pt idx="5577">89</cx:pt>
          <cx:pt idx="5578">72</cx:pt>
          <cx:pt idx="5579">69</cx:pt>
          <cx:pt idx="5580">54</cx:pt>
          <cx:pt idx="5581">56</cx:pt>
          <cx:pt idx="5582">75</cx:pt>
          <cx:pt idx="5583">82</cx:pt>
          <cx:pt idx="5584">56</cx:pt>
          <cx:pt idx="5585">71</cx:pt>
          <cx:pt idx="5586">62</cx:pt>
          <cx:pt idx="5587">69</cx:pt>
          <cx:pt idx="5588">74</cx:pt>
          <cx:pt idx="5589">49</cx:pt>
          <cx:pt idx="5590">84</cx:pt>
          <cx:pt idx="5591">67</cx:pt>
          <cx:pt idx="5592">75</cx:pt>
          <cx:pt idx="5593">58</cx:pt>
          <cx:pt idx="5594">83</cx:pt>
          <cx:pt idx="5595">60</cx:pt>
          <cx:pt idx="5596">31</cx:pt>
          <cx:pt idx="5597">64</cx:pt>
          <cx:pt idx="5598">28</cx:pt>
          <cx:pt idx="5599">76</cx:pt>
          <cx:pt idx="5600">34</cx:pt>
          <cx:pt idx="5601">59</cx:pt>
          <cx:pt idx="5602">49</cx:pt>
          <cx:pt idx="5603">70</cx:pt>
          <cx:pt idx="5604">42</cx:pt>
          <cx:pt idx="5605">72</cx:pt>
          <cx:pt idx="5606">72</cx:pt>
          <cx:pt idx="5607">73</cx:pt>
          <cx:pt idx="5608">57</cx:pt>
          <cx:pt idx="5609">75</cx:pt>
          <cx:pt idx="5610">69</cx:pt>
          <cx:pt idx="5611">80</cx:pt>
          <cx:pt idx="5612">71</cx:pt>
          <cx:pt idx="5613">36</cx:pt>
          <cx:pt idx="5614">70</cx:pt>
          <cx:pt idx="5615">59</cx:pt>
          <cx:pt idx="5616">65</cx:pt>
          <cx:pt idx="5617">51</cx:pt>
          <cx:pt idx="5618">65</cx:pt>
          <cx:pt idx="5619">55</cx:pt>
          <cx:pt idx="5620">40</cx:pt>
          <cx:pt idx="5621">64</cx:pt>
          <cx:pt idx="5622">64</cx:pt>
          <cx:pt idx="5623">73</cx:pt>
          <cx:pt idx="5624">66</cx:pt>
          <cx:pt idx="5625">51</cx:pt>
          <cx:pt idx="5626">50</cx:pt>
          <cx:pt idx="5627">69</cx:pt>
          <cx:pt idx="5628">86</cx:pt>
          <cx:pt idx="5629">59</cx:pt>
          <cx:pt idx="5630">38</cx:pt>
          <cx:pt idx="5631">76</cx:pt>
          <cx:pt idx="5632">68</cx:pt>
          <cx:pt idx="5633">52</cx:pt>
          <cx:pt idx="5634">33</cx:pt>
          <cx:pt idx="5635">67</cx:pt>
          <cx:pt idx="5636">56</cx:pt>
          <cx:pt idx="5637">74</cx:pt>
          <cx:pt idx="5638">53</cx:pt>
          <cx:pt idx="5639">66</cx:pt>
          <cx:pt idx="5640">91</cx:pt>
          <cx:pt idx="5641">70</cx:pt>
          <cx:pt idx="5642">72</cx:pt>
          <cx:pt idx="5643">49</cx:pt>
          <cx:pt idx="5644">75</cx:pt>
          <cx:pt idx="5645">77</cx:pt>
          <cx:pt idx="5646">88</cx:pt>
          <cx:pt idx="5647">58</cx:pt>
          <cx:pt idx="5648">88</cx:pt>
          <cx:pt idx="5649">68</cx:pt>
          <cx:pt idx="5650">48</cx:pt>
          <cx:pt idx="5651">52</cx:pt>
          <cx:pt idx="5652">69</cx:pt>
          <cx:pt idx="5653">35</cx:pt>
          <cx:pt idx="5654">42</cx:pt>
          <cx:pt idx="5655">52</cx:pt>
          <cx:pt idx="5656">32</cx:pt>
          <cx:pt idx="5657">80</cx:pt>
          <cx:pt idx="5658">72</cx:pt>
          <cx:pt idx="5659">40</cx:pt>
          <cx:pt idx="5660">73</cx:pt>
          <cx:pt idx="5661">69</cx:pt>
          <cx:pt idx="5662">71</cx:pt>
          <cx:pt idx="5663">59</cx:pt>
          <cx:pt idx="5664">80</cx:pt>
          <cx:pt idx="5665">65</cx:pt>
          <cx:pt idx="5666">50</cx:pt>
          <cx:pt idx="5667">75</cx:pt>
          <cx:pt idx="5668">82</cx:pt>
          <cx:pt idx="5669">77</cx:pt>
          <cx:pt idx="5670">74</cx:pt>
          <cx:pt idx="5671">58</cx:pt>
          <cx:pt idx="5672">68</cx:pt>
          <cx:pt idx="5673">36</cx:pt>
          <cx:pt idx="5674">74</cx:pt>
          <cx:pt idx="5675">59</cx:pt>
          <cx:pt idx="5676">76</cx:pt>
          <cx:pt idx="5677">75</cx:pt>
          <cx:pt idx="5678">53</cx:pt>
          <cx:pt idx="5679">72</cx:pt>
          <cx:pt idx="5680">93</cx:pt>
          <cx:pt idx="5681">32</cx:pt>
          <cx:pt idx="5682">75</cx:pt>
          <cx:pt idx="5683">59</cx:pt>
          <cx:pt idx="5684">55</cx:pt>
          <cx:pt idx="5685">69</cx:pt>
          <cx:pt idx="5686">75</cx:pt>
          <cx:pt idx="5687">44</cx:pt>
          <cx:pt idx="5688">83</cx:pt>
          <cx:pt idx="5689">61</cx:pt>
          <cx:pt idx="5690">60</cx:pt>
          <cx:pt idx="5691">37</cx:pt>
          <cx:pt idx="5692">81</cx:pt>
          <cx:pt idx="5693">56</cx:pt>
          <cx:pt idx="5694">54</cx:pt>
          <cx:pt idx="5695">55</cx:pt>
          <cx:pt idx="5696">75</cx:pt>
          <cx:pt idx="5697">70</cx:pt>
          <cx:pt idx="5698">74</cx:pt>
          <cx:pt idx="5699">69</cx:pt>
          <cx:pt idx="5700">76</cx:pt>
          <cx:pt idx="5701">44</cx:pt>
          <cx:pt idx="5702">66</cx:pt>
          <cx:pt idx="5703">74</cx:pt>
          <cx:pt idx="5704">69</cx:pt>
          <cx:pt idx="5705">69</cx:pt>
          <cx:pt idx="5706">58</cx:pt>
          <cx:pt idx="5707">60</cx:pt>
          <cx:pt idx="5708">62</cx:pt>
          <cx:pt idx="5709">75</cx:pt>
          <cx:pt idx="5710">37</cx:pt>
          <cx:pt idx="5711">74</cx:pt>
          <cx:pt idx="5712">71</cx:pt>
          <cx:pt idx="5713">64</cx:pt>
          <cx:pt idx="5714">77</cx:pt>
          <cx:pt idx="5715">50</cx:pt>
          <cx:pt idx="5716">74</cx:pt>
          <cx:pt idx="5717">72</cx:pt>
          <cx:pt idx="5718">57</cx:pt>
          <cx:pt idx="5719">59</cx:pt>
          <cx:pt idx="5720">71</cx:pt>
          <cx:pt idx="5721">67</cx:pt>
          <cx:pt idx="5722">61</cx:pt>
          <cx:pt idx="5723">39</cx:pt>
          <cx:pt idx="5724">29</cx:pt>
          <cx:pt idx="5725">55</cx:pt>
          <cx:pt idx="5726">61</cx:pt>
          <cx:pt idx="5727">64</cx:pt>
          <cx:pt idx="5728">64</cx:pt>
          <cx:pt idx="5729">82</cx:pt>
          <cx:pt idx="5730">58</cx:pt>
          <cx:pt idx="5731">81</cx:pt>
          <cx:pt idx="5732">84</cx:pt>
          <cx:pt idx="5733">61</cx:pt>
          <cx:pt idx="5734">65</cx:pt>
          <cx:pt idx="5735">48</cx:pt>
          <cx:pt idx="5736">87</cx:pt>
          <cx:pt idx="5737">94</cx:pt>
          <cx:pt idx="5738">60</cx:pt>
          <cx:pt idx="5739">75</cx:pt>
          <cx:pt idx="5740">83</cx:pt>
          <cx:pt idx="5741">67</cx:pt>
          <cx:pt idx="5742">86</cx:pt>
          <cx:pt idx="5743">65</cx:pt>
          <cx:pt idx="5744">67</cx:pt>
          <cx:pt idx="5745">66</cx:pt>
          <cx:pt idx="5746">57</cx:pt>
          <cx:pt idx="5747">63</cx:pt>
          <cx:pt idx="5748">79</cx:pt>
          <cx:pt idx="5749">72</cx:pt>
          <cx:pt idx="5750">57</cx:pt>
          <cx:pt idx="5751">64</cx:pt>
          <cx:pt idx="5752">34</cx:pt>
          <cx:pt idx="5753">65</cx:pt>
          <cx:pt idx="5754">75</cx:pt>
          <cx:pt idx="5755">65</cx:pt>
          <cx:pt idx="5756">91</cx:pt>
          <cx:pt idx="5757">64</cx:pt>
          <cx:pt idx="5758">60</cx:pt>
          <cx:pt idx="5759">68</cx:pt>
          <cx:pt idx="5760">68</cx:pt>
          <cx:pt idx="5761">77</cx:pt>
          <cx:pt idx="5762">78</cx:pt>
          <cx:pt idx="5763">51</cx:pt>
          <cx:pt idx="5764">54</cx:pt>
          <cx:pt idx="5765">81</cx:pt>
          <cx:pt idx="5766">75</cx:pt>
          <cx:pt idx="5767">68</cx:pt>
          <cx:pt idx="5768">58</cx:pt>
          <cx:pt idx="5769">74</cx:pt>
          <cx:pt idx="5770">56</cx:pt>
          <cx:pt idx="5771">68</cx:pt>
          <cx:pt idx="5772">55</cx:pt>
          <cx:pt idx="5773">43</cx:pt>
          <cx:pt idx="5774">56</cx:pt>
          <cx:pt idx="5775">71</cx:pt>
          <cx:pt idx="5776">72</cx:pt>
          <cx:pt idx="5777">82</cx:pt>
          <cx:pt idx="5778">80</cx:pt>
          <cx:pt idx="5779">78</cx:pt>
          <cx:pt idx="5780">69</cx:pt>
          <cx:pt idx="5781">66</cx:pt>
          <cx:pt idx="5782">61</cx:pt>
          <cx:pt idx="5783">63</cx:pt>
          <cx:pt idx="5784">79</cx:pt>
          <cx:pt idx="5785">90</cx:pt>
          <cx:pt idx="5786">84</cx:pt>
          <cx:pt idx="5787">70</cx:pt>
          <cx:pt idx="5788">60</cx:pt>
          <cx:pt idx="5789">80</cx:pt>
          <cx:pt idx="5790">67</cx:pt>
          <cx:pt idx="5791">66</cx:pt>
          <cx:pt idx="5792">80</cx:pt>
          <cx:pt idx="5793">82</cx:pt>
          <cx:pt idx="5794">43</cx:pt>
          <cx:pt idx="5795">67</cx:pt>
          <cx:pt idx="5796">69</cx:pt>
          <cx:pt idx="5797">85</cx:pt>
          <cx:pt idx="5798">80</cx:pt>
          <cx:pt idx="5799">70</cx:pt>
          <cx:pt idx="5800">61</cx:pt>
          <cx:pt idx="5801">76</cx:pt>
          <cx:pt idx="5802">60</cx:pt>
          <cx:pt idx="5803">73</cx:pt>
          <cx:pt idx="5804">74</cx:pt>
          <cx:pt idx="5805">69</cx:pt>
          <cx:pt idx="5806">76</cx:pt>
          <cx:pt idx="5807">63</cx:pt>
          <cx:pt idx="5808">75</cx:pt>
          <cx:pt idx="5809">44</cx:pt>
          <cx:pt idx="5810">79</cx:pt>
          <cx:pt idx="5811">49</cx:pt>
          <cx:pt idx="5812">66</cx:pt>
          <cx:pt idx="5813">93</cx:pt>
          <cx:pt idx="5814">68</cx:pt>
          <cx:pt idx="5815">73</cx:pt>
          <cx:pt idx="5816">85</cx:pt>
          <cx:pt idx="5817">65</cx:pt>
          <cx:pt idx="5818">85</cx:pt>
          <cx:pt idx="5819">56</cx:pt>
          <cx:pt idx="5820">65</cx:pt>
          <cx:pt idx="5821">64</cx:pt>
          <cx:pt idx="5822">81</cx:pt>
          <cx:pt idx="5823">80</cx:pt>
          <cx:pt idx="5824">75</cx:pt>
          <cx:pt idx="5825">64</cx:pt>
          <cx:pt idx="5826">78</cx:pt>
          <cx:pt idx="5827">34</cx:pt>
          <cx:pt idx="5828">58</cx:pt>
          <cx:pt idx="5829">69</cx:pt>
          <cx:pt idx="5830">64</cx:pt>
          <cx:pt idx="5831">58</cx:pt>
          <cx:pt idx="5832">48</cx:pt>
          <cx:pt idx="5833">69</cx:pt>
          <cx:pt idx="5834">69</cx:pt>
          <cx:pt idx="5835">68</cx:pt>
          <cx:pt idx="5836">83</cx:pt>
          <cx:pt idx="5837">72</cx:pt>
          <cx:pt idx="5838">70</cx:pt>
          <cx:pt idx="5839">79</cx:pt>
          <cx:pt idx="5840">70</cx:pt>
          <cx:pt idx="5841">48</cx:pt>
          <cx:pt idx="5842">71</cx:pt>
          <cx:pt idx="5843">53</cx:pt>
          <cx:pt idx="5844">73</cx:pt>
          <cx:pt idx="5845">57</cx:pt>
          <cx:pt idx="5846">40</cx:pt>
          <cx:pt idx="5847">76</cx:pt>
          <cx:pt idx="5848">34</cx:pt>
          <cx:pt idx="5849">75</cx:pt>
          <cx:pt idx="5850">68</cx:pt>
          <cx:pt idx="5851">65</cx:pt>
          <cx:pt idx="5852">78</cx:pt>
          <cx:pt idx="5853">80</cx:pt>
          <cx:pt idx="5854">64</cx:pt>
          <cx:pt idx="5855">51</cx:pt>
          <cx:pt idx="5856">63</cx:pt>
          <cx:pt idx="5857">71</cx:pt>
          <cx:pt idx="5858">78</cx:pt>
          <cx:pt idx="5859">76</cx:pt>
          <cx:pt idx="5860">61</cx:pt>
          <cx:pt idx="5861">71</cx:pt>
          <cx:pt idx="5862">58</cx:pt>
          <cx:pt idx="5863">76</cx:pt>
          <cx:pt idx="5864">78</cx:pt>
          <cx:pt idx="5865">60</cx:pt>
          <cx:pt idx="5866">68</cx:pt>
          <cx:pt idx="5867">50</cx:pt>
          <cx:pt idx="5868">39</cx:pt>
          <cx:pt idx="5869">38</cx:pt>
          <cx:pt idx="5870">73</cx:pt>
          <cx:pt idx="5871">69</cx:pt>
          <cx:pt idx="5872">91</cx:pt>
          <cx:pt idx="5873">60</cx:pt>
          <cx:pt idx="5874">55</cx:pt>
          <cx:pt idx="5875">66</cx:pt>
          <cx:pt idx="5876">87</cx:pt>
          <cx:pt idx="5877">64</cx:pt>
          <cx:pt idx="5878">25</cx:pt>
          <cx:pt idx="5879">67</cx:pt>
          <cx:pt idx="5880">51</cx:pt>
          <cx:pt idx="5881">73</cx:pt>
          <cx:pt idx="5882">71</cx:pt>
          <cx:pt idx="5883">78</cx:pt>
          <cx:pt idx="5884">53</cx:pt>
          <cx:pt idx="5885">64</cx:pt>
          <cx:pt idx="5886">67</cx:pt>
          <cx:pt idx="5887">34</cx:pt>
          <cx:pt idx="5888">65</cx:pt>
          <cx:pt idx="5889">52</cx:pt>
          <cx:pt idx="5890">51</cx:pt>
          <cx:pt idx="5891">71</cx:pt>
          <cx:pt idx="5892">60</cx:pt>
          <cx:pt idx="5893">78</cx:pt>
          <cx:pt idx="5894">90</cx:pt>
          <cx:pt idx="5895">91</cx:pt>
          <cx:pt idx="5896">70</cx:pt>
          <cx:pt idx="5897">61</cx:pt>
          <cx:pt idx="5898">37</cx:pt>
          <cx:pt idx="5899">78</cx:pt>
          <cx:pt idx="5900">39</cx:pt>
          <cx:pt idx="5901">55</cx:pt>
          <cx:pt idx="5902">68</cx:pt>
          <cx:pt idx="5903">66</cx:pt>
          <cx:pt idx="5904">58</cx:pt>
          <cx:pt idx="5905">68</cx:pt>
          <cx:pt idx="5906">87</cx:pt>
          <cx:pt idx="5907">55</cx:pt>
          <cx:pt idx="5908">66</cx:pt>
          <cx:pt idx="5909">78</cx:pt>
          <cx:pt idx="5910">78</cx:pt>
          <cx:pt idx="5911">64</cx:pt>
          <cx:pt idx="5912">81</cx:pt>
          <cx:pt idx="5913">40</cx:pt>
          <cx:pt idx="5914">60</cx:pt>
          <cx:pt idx="5915">58</cx:pt>
          <cx:pt idx="5916">71</cx:pt>
          <cx:pt idx="5917">55</cx:pt>
          <cx:pt idx="5918">87</cx:pt>
          <cx:pt idx="5919">75</cx:pt>
          <cx:pt idx="5920">56</cx:pt>
          <cx:pt idx="5921">70</cx:pt>
          <cx:pt idx="5922">70</cx:pt>
          <cx:pt idx="5923">78</cx:pt>
          <cx:pt idx="5924">81</cx:pt>
          <cx:pt idx="5925">59</cx:pt>
          <cx:pt idx="5926">85</cx:pt>
          <cx:pt idx="5927">32</cx:pt>
          <cx:pt idx="5928">67</cx:pt>
          <cx:pt idx="5929">64</cx:pt>
          <cx:pt idx="5930">76</cx:pt>
          <cx:pt idx="5931">84</cx:pt>
          <cx:pt idx="5932">74</cx:pt>
          <cx:pt idx="5933">41</cx:pt>
          <cx:pt idx="5934">66</cx:pt>
          <cx:pt idx="5935">49</cx:pt>
          <cx:pt idx="5936">77</cx:pt>
          <cx:pt idx="5937">68</cx:pt>
          <cx:pt idx="5938">57</cx:pt>
          <cx:pt idx="5939">82</cx:pt>
          <cx:pt idx="5940">44</cx:pt>
          <cx:pt idx="5941">73</cx:pt>
          <cx:pt idx="5942">52</cx:pt>
          <cx:pt idx="5943">77</cx:pt>
          <cx:pt idx="5944">79</cx:pt>
          <cx:pt idx="5945">66</cx:pt>
          <cx:pt idx="5946">73</cx:pt>
          <cx:pt idx="5947">46</cx:pt>
          <cx:pt idx="5948">76</cx:pt>
          <cx:pt idx="5949">85</cx:pt>
          <cx:pt idx="5950">33</cx:pt>
          <cx:pt idx="5951">62</cx:pt>
          <cx:pt idx="5952">83</cx:pt>
          <cx:pt idx="5953">74</cx:pt>
          <cx:pt idx="5954">31</cx:pt>
          <cx:pt idx="5955">91</cx:pt>
          <cx:pt idx="5956">83</cx:pt>
          <cx:pt idx="5957">62</cx:pt>
          <cx:pt idx="5958">43</cx:pt>
          <cx:pt idx="5959">64</cx:pt>
          <cx:pt idx="5960">55</cx:pt>
          <cx:pt idx="5961">75</cx:pt>
          <cx:pt idx="5962">78</cx:pt>
          <cx:pt idx="5963">54</cx:pt>
          <cx:pt idx="5964">50</cx:pt>
          <cx:pt idx="5965">53</cx:pt>
          <cx:pt idx="5966">64</cx:pt>
          <cx:pt idx="5967">55</cx:pt>
          <cx:pt idx="5968">58</cx:pt>
          <cx:pt idx="5969">56</cx:pt>
          <cx:pt idx="5970">81</cx:pt>
          <cx:pt idx="5971">62</cx:pt>
          <cx:pt idx="5972">49</cx:pt>
          <cx:pt idx="5973">80</cx:pt>
          <cx:pt idx="5974">72</cx:pt>
          <cx:pt idx="5975">68</cx:pt>
          <cx:pt idx="5976">72</cx:pt>
          <cx:pt idx="5977">53</cx:pt>
          <cx:pt idx="5978">67</cx:pt>
          <cx:pt idx="5979">29</cx:pt>
          <cx:pt idx="5980">46</cx:pt>
          <cx:pt idx="5981">70</cx:pt>
          <cx:pt idx="5982">65</cx:pt>
          <cx:pt idx="5983">68</cx:pt>
          <cx:pt idx="5984">62</cx:pt>
          <cx:pt idx="5985">83</cx:pt>
          <cx:pt idx="5986">49</cx:pt>
          <cx:pt idx="5987">78</cx:pt>
          <cx:pt idx="5988">75</cx:pt>
          <cx:pt idx="5989">67</cx:pt>
          <cx:pt idx="5990">83</cx:pt>
          <cx:pt idx="5991">77</cx:pt>
          <cx:pt idx="5992">86</cx:pt>
          <cx:pt idx="5993">70</cx:pt>
          <cx:pt idx="5994">69</cx:pt>
          <cx:pt idx="5995">87</cx:pt>
          <cx:pt idx="5996">76</cx:pt>
          <cx:pt idx="5997">75</cx:pt>
          <cx:pt idx="5998">75</cx:pt>
          <cx:pt idx="5999">34</cx:pt>
          <cx:pt idx="6000">78</cx:pt>
          <cx:pt idx="6001">63</cx:pt>
          <cx:pt idx="6002">50</cx:pt>
          <cx:pt idx="6003">61</cx:pt>
          <cx:pt idx="6004">72</cx:pt>
          <cx:pt idx="6005">48</cx:pt>
          <cx:pt idx="6006">73</cx:pt>
          <cx:pt idx="6007">62</cx:pt>
          <cx:pt idx="6008">57</cx:pt>
          <cx:pt idx="6009">58</cx:pt>
          <cx:pt idx="6010">68</cx:pt>
          <cx:pt idx="6011">81</cx:pt>
          <cx:pt idx="6012">71</cx:pt>
          <cx:pt idx="6013">74</cx:pt>
          <cx:pt idx="6014">71</cx:pt>
          <cx:pt idx="6015">74</cx:pt>
          <cx:pt idx="6016">33</cx:pt>
          <cx:pt idx="6017">40</cx:pt>
          <cx:pt idx="6018">82</cx:pt>
          <cx:pt idx="6019">91</cx:pt>
          <cx:pt idx="6020">70</cx:pt>
          <cx:pt idx="6021">55</cx:pt>
          <cx:pt idx="6022">35</cx:pt>
          <cx:pt idx="6023">77</cx:pt>
          <cx:pt idx="6024">55</cx:pt>
          <cx:pt idx="6025">83</cx:pt>
          <cx:pt idx="6026">86</cx:pt>
          <cx:pt idx="6027">67</cx:pt>
          <cx:pt idx="6028">77</cx:pt>
          <cx:pt idx="6029">62</cx:pt>
          <cx:pt idx="6030">53</cx:pt>
          <cx:pt idx="6031">77</cx:pt>
          <cx:pt idx="6032">68</cx:pt>
          <cx:pt idx="6033">63</cx:pt>
          <cx:pt idx="6034">48</cx:pt>
          <cx:pt idx="6035">50</cx:pt>
          <cx:pt idx="6036">83</cx:pt>
          <cx:pt idx="6037">87</cx:pt>
          <cx:pt idx="6038">71</cx:pt>
          <cx:pt idx="6039">60</cx:pt>
          <cx:pt idx="6040">78</cx:pt>
          <cx:pt idx="6041">64</cx:pt>
          <cx:pt idx="6042">48</cx:pt>
          <cx:pt idx="6043">62</cx:pt>
          <cx:pt idx="6044">57</cx:pt>
          <cx:pt idx="6045">61</cx:pt>
          <cx:pt idx="6046">34</cx:pt>
          <cx:pt idx="6047">74</cx:pt>
          <cx:pt idx="6048">26</cx:pt>
          <cx:pt idx="6049">68</cx:pt>
          <cx:pt idx="6050">83</cx:pt>
          <cx:pt idx="6051">46</cx:pt>
          <cx:pt idx="6052">71</cx:pt>
          <cx:pt idx="6053">61</cx:pt>
          <cx:pt idx="6054">60</cx:pt>
          <cx:pt idx="6055">61</cx:pt>
          <cx:pt idx="6056">78</cx:pt>
          <cx:pt idx="6057">59</cx:pt>
          <cx:pt idx="6058">49</cx:pt>
          <cx:pt idx="6059">58</cx:pt>
          <cx:pt idx="6060">59</cx:pt>
          <cx:pt idx="6061">66</cx:pt>
          <cx:pt idx="6062">72</cx:pt>
          <cx:pt idx="6063">73</cx:pt>
          <cx:pt idx="6064">48</cx:pt>
          <cx:pt idx="6065">58</cx:pt>
          <cx:pt idx="6066">77</cx:pt>
          <cx:pt idx="6067">57</cx:pt>
          <cx:pt idx="6068">58</cx:pt>
          <cx:pt idx="6069">53</cx:pt>
          <cx:pt idx="6070">69</cx:pt>
          <cx:pt idx="6071">66</cx:pt>
          <cx:pt idx="6072">59</cx:pt>
          <cx:pt idx="6073">54</cx:pt>
          <cx:pt idx="6074">50</cx:pt>
          <cx:pt idx="6075">65</cx:pt>
          <cx:pt idx="6076">48</cx:pt>
          <cx:pt idx="6077">75</cx:pt>
          <cx:pt idx="6078">57</cx:pt>
          <cx:pt idx="6079">64</cx:pt>
          <cx:pt idx="6080">79</cx:pt>
          <cx:pt idx="6081">78</cx:pt>
          <cx:pt idx="6082">70</cx:pt>
          <cx:pt idx="6083">65</cx:pt>
          <cx:pt idx="6084">58</cx:pt>
          <cx:pt idx="6085">68</cx:pt>
          <cx:pt idx="6086">48</cx:pt>
          <cx:pt idx="6087">54</cx:pt>
          <cx:pt idx="6088">42</cx:pt>
          <cx:pt idx="6089">70</cx:pt>
          <cx:pt idx="6090">44</cx:pt>
          <cx:pt idx="6091">58</cx:pt>
          <cx:pt idx="6092">70</cx:pt>
          <cx:pt idx="6093">37</cx:pt>
          <cx:pt idx="6094">35</cx:pt>
          <cx:pt idx="6095">67</cx:pt>
          <cx:pt idx="6096">69</cx:pt>
          <cx:pt idx="6097">82</cx:pt>
          <cx:pt idx="6098">72</cx:pt>
          <cx:pt idx="6099">75</cx:pt>
          <cx:pt idx="6100">72</cx:pt>
          <cx:pt idx="6101">67</cx:pt>
          <cx:pt idx="6102">60</cx:pt>
          <cx:pt idx="6103">90</cx:pt>
          <cx:pt idx="6104">43</cx:pt>
          <cx:pt idx="6105">68</cx:pt>
          <cx:pt idx="6106">55</cx:pt>
          <cx:pt idx="6107">64</cx:pt>
          <cx:pt idx="6108">49</cx:pt>
          <cx:pt idx="6109">73</cx:pt>
          <cx:pt idx="6110">86</cx:pt>
          <cx:pt idx="6111">62</cx:pt>
          <cx:pt idx="6112">66</cx:pt>
          <cx:pt idx="6113">71</cx:pt>
          <cx:pt idx="6114">80</cx:pt>
          <cx:pt idx="6115">82</cx:pt>
          <cx:pt idx="6116">62</cx:pt>
          <cx:pt idx="6117">72</cx:pt>
          <cx:pt idx="6118">65</cx:pt>
          <cx:pt idx="6119">67</cx:pt>
          <cx:pt idx="6120">71</cx:pt>
          <cx:pt idx="6121">78</cx:pt>
          <cx:pt idx="6122">70</cx:pt>
          <cx:pt idx="6123">77</cx:pt>
          <cx:pt idx="6124">60</cx:pt>
          <cx:pt idx="6125">62</cx:pt>
          <cx:pt idx="6126">70</cx:pt>
          <cx:pt idx="6127">76</cx:pt>
          <cx:pt idx="6128">73</cx:pt>
          <cx:pt idx="6129">70</cx:pt>
          <cx:pt idx="6130">64</cx:pt>
          <cx:pt idx="6131">40</cx:pt>
          <cx:pt idx="6132">77</cx:pt>
          <cx:pt idx="6133">60</cx:pt>
          <cx:pt idx="6134">79</cx:pt>
          <cx:pt idx="6135">71</cx:pt>
          <cx:pt idx="6136">83</cx:pt>
          <cx:pt idx="6137">70</cx:pt>
          <cx:pt idx="6138">44</cx:pt>
          <cx:pt idx="6139">47</cx:pt>
          <cx:pt idx="6140">72</cx:pt>
          <cx:pt idx="6141">60</cx:pt>
          <cx:pt idx="6142">81</cx:pt>
          <cx:pt idx="6143">60</cx:pt>
          <cx:pt idx="6144">94</cx:pt>
          <cx:pt idx="6145">65</cx:pt>
          <cx:pt idx="6146">75</cx:pt>
          <cx:pt idx="6147">66</cx:pt>
          <cx:pt idx="6148">60</cx:pt>
          <cx:pt idx="6149">78</cx:pt>
          <cx:pt idx="6150">69</cx:pt>
          <cx:pt idx="6151">71</cx:pt>
          <cx:pt idx="6152">52</cx:pt>
          <cx:pt idx="6153">75</cx:pt>
          <cx:pt idx="6154">62</cx:pt>
          <cx:pt idx="6155">65</cx:pt>
          <cx:pt idx="6156">60</cx:pt>
          <cx:pt idx="6157">82</cx:pt>
          <cx:pt idx="6158">62</cx:pt>
          <cx:pt idx="6159">79</cx:pt>
          <cx:pt idx="6160">80</cx:pt>
          <cx:pt idx="6161">73</cx:pt>
          <cx:pt idx="6162">68</cx:pt>
          <cx:pt idx="6163">58</cx:pt>
          <cx:pt idx="6164">65</cx:pt>
          <cx:pt idx="6165">75</cx:pt>
          <cx:pt idx="6166">61</cx:pt>
          <cx:pt idx="6167">85</cx:pt>
          <cx:pt idx="6168">66</cx:pt>
          <cx:pt idx="6169">38</cx:pt>
          <cx:pt idx="6170">77</cx:pt>
          <cx:pt idx="6171">71</cx:pt>
          <cx:pt idx="6172">57</cx:pt>
          <cx:pt idx="6173">41</cx:pt>
          <cx:pt idx="6174">64</cx:pt>
          <cx:pt idx="6175">49</cx:pt>
          <cx:pt idx="6176">57</cx:pt>
          <cx:pt idx="6177">49</cx:pt>
          <cx:pt idx="6178">71</cx:pt>
          <cx:pt idx="6179">74</cx:pt>
          <cx:pt idx="6180">40</cx:pt>
          <cx:pt idx="6181">94</cx:pt>
          <cx:pt idx="6182">67</cx:pt>
          <cx:pt idx="6183">63</cx:pt>
          <cx:pt idx="6184">79</cx:pt>
          <cx:pt idx="6185">63</cx:pt>
          <cx:pt idx="6186">34</cx:pt>
          <cx:pt idx="6187">49</cx:pt>
          <cx:pt idx="6188">57</cx:pt>
          <cx:pt idx="6189">75</cx:pt>
          <cx:pt idx="6190">71</cx:pt>
          <cx:pt idx="6191">73</cx:pt>
          <cx:pt idx="6192">60</cx:pt>
          <cx:pt idx="6193">60</cx:pt>
          <cx:pt idx="6194">84</cx:pt>
          <cx:pt idx="6195">84</cx:pt>
          <cx:pt idx="6196">57</cx:pt>
          <cx:pt idx="6197">74</cx:pt>
          <cx:pt idx="6198">74</cx:pt>
          <cx:pt idx="6199">53</cx:pt>
          <cx:pt idx="6200">52</cx:pt>
          <cx:pt idx="6201">62</cx:pt>
          <cx:pt idx="6202">52</cx:pt>
          <cx:pt idx="6203">39</cx:pt>
          <cx:pt idx="6204">39</cx:pt>
          <cx:pt idx="6205">50</cx:pt>
          <cx:pt idx="6206">61</cx:pt>
          <cx:pt idx="6207">56</cx:pt>
          <cx:pt idx="6208">60</cx:pt>
          <cx:pt idx="6209">60</cx:pt>
          <cx:pt idx="6210">76</cx:pt>
          <cx:pt idx="6211">36</cx:pt>
          <cx:pt idx="6212">40</cx:pt>
          <cx:pt idx="6213">76</cx:pt>
          <cx:pt idx="6214">51</cx:pt>
          <cx:pt idx="6215">71</cx:pt>
          <cx:pt idx="6216">74</cx:pt>
          <cx:pt idx="6217">64</cx:pt>
          <cx:pt idx="6218">84</cx:pt>
          <cx:pt idx="6219">54</cx:pt>
          <cx:pt idx="6220">78</cx:pt>
          <cx:pt idx="6221">67</cx:pt>
          <cx:pt idx="6222">71</cx:pt>
          <cx:pt idx="6223">49</cx:pt>
          <cx:pt idx="6224">69</cx:pt>
          <cx:pt idx="6225">76</cx:pt>
          <cx:pt idx="6226">72</cx:pt>
          <cx:pt idx="6227">43</cx:pt>
          <cx:pt idx="6228">42</cx:pt>
          <cx:pt idx="6229">64</cx:pt>
          <cx:pt idx="6230">78</cx:pt>
          <cx:pt idx="6231">68</cx:pt>
          <cx:pt idx="6232">43</cx:pt>
          <cx:pt idx="6233">78</cx:pt>
          <cx:pt idx="6234">80</cx:pt>
          <cx:pt idx="6235">76</cx:pt>
          <cx:pt idx="6236">73</cx:pt>
          <cx:pt idx="6237">69</cx:pt>
          <cx:pt idx="6238">77</cx:pt>
          <cx:pt idx="6239">72</cx:pt>
          <cx:pt idx="6240">58</cx:pt>
          <cx:pt idx="6241">52</cx:pt>
          <cx:pt idx="6242">47</cx:pt>
          <cx:pt idx="6243">64</cx:pt>
          <cx:pt idx="6244">86</cx:pt>
          <cx:pt idx="6245">77</cx:pt>
          <cx:pt idx="6246">30</cx:pt>
          <cx:pt idx="6247">83</cx:pt>
          <cx:pt idx="6248">62</cx:pt>
          <cx:pt idx="6249">66</cx:pt>
          <cx:pt idx="6250">65</cx:pt>
          <cx:pt idx="6251">65</cx:pt>
          <cx:pt idx="6252">92</cx:pt>
          <cx:pt idx="6253">67</cx:pt>
          <cx:pt idx="6254">72</cx:pt>
          <cx:pt idx="6255">73</cx:pt>
          <cx:pt idx="6256">57</cx:pt>
          <cx:pt idx="6257">28</cx:pt>
          <cx:pt idx="6258">90</cx:pt>
          <cx:pt idx="6259">41</cx:pt>
          <cx:pt idx="6260">83</cx:pt>
          <cx:pt idx="6261">58</cx:pt>
          <cx:pt idx="6262">59</cx:pt>
          <cx:pt idx="6263">75</cx:pt>
          <cx:pt idx="6264">53</cx:pt>
          <cx:pt idx="6265">73</cx:pt>
          <cx:pt idx="6266">32</cx:pt>
          <cx:pt idx="6267">79</cx:pt>
          <cx:pt idx="6268">58</cx:pt>
          <cx:pt idx="6269">56</cx:pt>
          <cx:pt idx="6270">76</cx:pt>
          <cx:pt idx="6271">60</cx:pt>
          <cx:pt idx="6272">78</cx:pt>
          <cx:pt idx="6273">89</cx:pt>
          <cx:pt idx="6274">80</cx:pt>
          <cx:pt idx="6275">62</cx:pt>
          <cx:pt idx="6276">64</cx:pt>
          <cx:pt idx="6277">59</cx:pt>
          <cx:pt idx="6278">32</cx:pt>
          <cx:pt idx="6279">74</cx:pt>
          <cx:pt idx="6280">60</cx:pt>
          <cx:pt idx="6281">69</cx:pt>
          <cx:pt idx="6282">70</cx:pt>
          <cx:pt idx="6283">53</cx:pt>
          <cx:pt idx="6284">70</cx:pt>
          <cx:pt idx="6285">77</cx:pt>
          <cx:pt idx="6286">73</cx:pt>
          <cx:pt idx="6287">49</cx:pt>
          <cx:pt idx="6288">65</cx:pt>
          <cx:pt idx="6289">69</cx:pt>
          <cx:pt idx="6290">48</cx:pt>
          <cx:pt idx="6291">67</cx:pt>
          <cx:pt idx="6292">73</cx:pt>
          <cx:pt idx="6293">75</cx:pt>
          <cx:pt idx="6294">70</cx:pt>
          <cx:pt idx="6295">68</cx:pt>
          <cx:pt idx="6296">57</cx:pt>
          <cx:pt idx="6297">72</cx:pt>
          <cx:pt idx="6298">55</cx:pt>
          <cx:pt idx="6299">66</cx:pt>
          <cx:pt idx="6300">59</cx:pt>
          <cx:pt idx="6301">80</cx:pt>
          <cx:pt idx="6302">72</cx:pt>
          <cx:pt idx="6303">50</cx:pt>
          <cx:pt idx="6304">66</cx:pt>
          <cx:pt idx="6305">82</cx:pt>
          <cx:pt idx="6306">76</cx:pt>
          <cx:pt idx="6307">79</cx:pt>
          <cx:pt idx="6308">70</cx:pt>
          <cx:pt idx="6309">60</cx:pt>
          <cx:pt idx="6310">58</cx:pt>
          <cx:pt idx="6311">50</cx:pt>
          <cx:pt idx="6312">70</cx:pt>
          <cx:pt idx="6313">67</cx:pt>
          <cx:pt idx="6314">63</cx:pt>
          <cx:pt idx="6315">46</cx:pt>
          <cx:pt idx="6316">36</cx:pt>
          <cx:pt idx="6317">60</cx:pt>
          <cx:pt idx="6318">66</cx:pt>
          <cx:pt idx="6319">45</cx:pt>
          <cx:pt idx="6320">66</cx:pt>
          <cx:pt idx="6321">87</cx:pt>
          <cx:pt idx="6322">58</cx:pt>
          <cx:pt idx="6323">67</cx:pt>
          <cx:pt idx="6324">54</cx:pt>
          <cx:pt idx="6325">55</cx:pt>
          <cx:pt idx="6326">55</cx:pt>
          <cx:pt idx="6327">63</cx:pt>
          <cx:pt idx="6328">77</cx:pt>
          <cx:pt idx="6329">33</cx:pt>
          <cx:pt idx="6330">61</cx:pt>
          <cx:pt idx="6331">50</cx:pt>
          <cx:pt idx="6332">69</cx:pt>
          <cx:pt idx="6333">84</cx:pt>
          <cx:pt idx="6334">57</cx:pt>
          <cx:pt idx="6335">40</cx:pt>
          <cx:pt idx="6336">67</cx:pt>
          <cx:pt idx="6337">67</cx:pt>
          <cx:pt idx="6338">73</cx:pt>
          <cx:pt idx="6339">29</cx:pt>
          <cx:pt idx="6340">75</cx:pt>
          <cx:pt idx="6341">73</cx:pt>
          <cx:pt idx="6342">72</cx:pt>
          <cx:pt idx="6343">64</cx:pt>
          <cx:pt idx="6344">62</cx:pt>
          <cx:pt idx="6345">20</cx:pt>
          <cx:pt idx="6346">52</cx:pt>
          <cx:pt idx="6347">63</cx:pt>
          <cx:pt idx="6348">60</cx:pt>
          <cx:pt idx="6349">74</cx:pt>
          <cx:pt idx="6350">87</cx:pt>
          <cx:pt idx="6351">72</cx:pt>
          <cx:pt idx="6352">42</cx:pt>
          <cx:pt idx="6353">44</cx:pt>
          <cx:pt idx="6354">42</cx:pt>
          <cx:pt idx="6355">25</cx:pt>
          <cx:pt idx="6356">72</cx:pt>
          <cx:pt idx="6357">30</cx:pt>
          <cx:pt idx="6358">43</cx:pt>
          <cx:pt idx="6359">50</cx:pt>
          <cx:pt idx="6360">35</cx:pt>
          <cx:pt idx="6361">69</cx:pt>
          <cx:pt idx="6362">73</cx:pt>
          <cx:pt idx="6363">55</cx:pt>
          <cx:pt idx="6364">71</cx:pt>
          <cx:pt idx="6365">68</cx:pt>
          <cx:pt idx="6366">72</cx:pt>
          <cx:pt idx="6367">61</cx:pt>
          <cx:pt idx="6368">77</cx:pt>
          <cx:pt idx="6369">51</cx:pt>
          <cx:pt idx="6370">47</cx:pt>
          <cx:pt idx="6371">41</cx:pt>
          <cx:pt idx="6372">30</cx:pt>
          <cx:pt idx="6373">62</cx:pt>
          <cx:pt idx="6374">32</cx:pt>
          <cx:pt idx="6375">54</cx:pt>
          <cx:pt idx="6376">67</cx:pt>
          <cx:pt idx="6377">91</cx:pt>
          <cx:pt idx="6378">55</cx:pt>
          <cx:pt idx="6379">45</cx:pt>
          <cx:pt idx="6380">71</cx:pt>
          <cx:pt idx="6381">53</cx:pt>
          <cx:pt idx="6382">50</cx:pt>
          <cx:pt idx="6383">73</cx:pt>
          <cx:pt idx="6384">60</cx:pt>
          <cx:pt idx="6385">71</cx:pt>
          <cx:pt idx="6386">73</cx:pt>
          <cx:pt idx="6387">40</cx:pt>
          <cx:pt idx="6388">75</cx:pt>
          <cx:pt idx="6389">67</cx:pt>
          <cx:pt idx="6390">56</cx:pt>
          <cx:pt idx="6391">70</cx:pt>
          <cx:pt idx="6392">43</cx:pt>
          <cx:pt idx="6393">64</cx:pt>
          <cx:pt idx="6394">58</cx:pt>
          <cx:pt idx="6395">85</cx:pt>
          <cx:pt idx="6396">77</cx:pt>
          <cx:pt idx="6397">74</cx:pt>
          <cx:pt idx="6398">56</cx:pt>
          <cx:pt idx="6399">54</cx:pt>
          <cx:pt idx="6400">74</cx:pt>
          <cx:pt idx="6401">63</cx:pt>
          <cx:pt idx="6402">59</cx:pt>
          <cx:pt idx="6403">74</cx:pt>
          <cx:pt idx="6404">58</cx:pt>
          <cx:pt idx="6405">64</cx:pt>
          <cx:pt idx="6406">74</cx:pt>
          <cx:pt idx="6407">80</cx:pt>
          <cx:pt idx="6408">89</cx:pt>
          <cx:pt idx="6409">72</cx:pt>
          <cx:pt idx="6410">59</cx:pt>
          <cx:pt idx="6411">68</cx:pt>
          <cx:pt idx="6412">83</cx:pt>
          <cx:pt idx="6413">67</cx:pt>
          <cx:pt idx="6414">78</cx:pt>
          <cx:pt idx="6415">82</cx:pt>
          <cx:pt idx="6416">67</cx:pt>
          <cx:pt idx="6417">72</cx:pt>
          <cx:pt idx="6418">46</cx:pt>
          <cx:pt idx="6419">63</cx:pt>
          <cx:pt idx="6420">44</cx:pt>
          <cx:pt idx="6421">88</cx:pt>
          <cx:pt idx="6422">36</cx:pt>
          <cx:pt idx="6423">64</cx:pt>
          <cx:pt idx="6424">77</cx:pt>
          <cx:pt idx="6425">73</cx:pt>
          <cx:pt idx="6426">72</cx:pt>
          <cx:pt idx="6427">64</cx:pt>
          <cx:pt idx="6428">51</cx:pt>
          <cx:pt idx="6429">66</cx:pt>
          <cx:pt idx="6430">75</cx:pt>
          <cx:pt idx="6431">71</cx:pt>
          <cx:pt idx="6432">56</cx:pt>
          <cx:pt idx="6433">62</cx:pt>
          <cx:pt idx="6434">65</cx:pt>
          <cx:pt idx="6435">76</cx:pt>
          <cx:pt idx="6436">60</cx:pt>
          <cx:pt idx="6437">50</cx:pt>
          <cx:pt idx="6438">71</cx:pt>
          <cx:pt idx="6439">63</cx:pt>
          <cx:pt idx="6440">51</cx:pt>
          <cx:pt idx="6441">75</cx:pt>
          <cx:pt idx="6442">55</cx:pt>
          <cx:pt idx="6443">55</cx:pt>
          <cx:pt idx="6444">59</cx:pt>
          <cx:pt idx="6445">72</cx:pt>
          <cx:pt idx="6446">72</cx:pt>
          <cx:pt idx="6447">78</cx:pt>
          <cx:pt idx="6448">78</cx:pt>
          <cx:pt idx="6449">41</cx:pt>
          <cx:pt idx="6450">40</cx:pt>
          <cx:pt idx="6451">68</cx:pt>
          <cx:pt idx="6452">65</cx:pt>
          <cx:pt idx="6453">59</cx:pt>
          <cx:pt idx="6454">58</cx:pt>
          <cx:pt idx="6455">72</cx:pt>
          <cx:pt idx="6456">55</cx:pt>
          <cx:pt idx="6457">57</cx:pt>
          <cx:pt idx="6458">76</cx:pt>
          <cx:pt idx="6459">80</cx:pt>
          <cx:pt idx="6460">77</cx:pt>
          <cx:pt idx="6461">61</cx:pt>
          <cx:pt idx="6462">84</cx:pt>
          <cx:pt idx="6463">74</cx:pt>
          <cx:pt idx="6464">87</cx:pt>
          <cx:pt idx="6465">78</cx:pt>
          <cx:pt idx="6466">66</cx:pt>
          <cx:pt idx="6467">74</cx:pt>
          <cx:pt idx="6468">70</cx:pt>
          <cx:pt idx="6469">76</cx:pt>
          <cx:pt idx="6470">64</cx:pt>
          <cx:pt idx="6471">75</cx:pt>
          <cx:pt idx="6472">69</cx:pt>
          <cx:pt idx="6473">72</cx:pt>
          <cx:pt idx="6474">56</cx:pt>
          <cx:pt idx="6475">91</cx:pt>
          <cx:pt idx="6476">50</cx:pt>
          <cx:pt idx="6477">81</cx:pt>
          <cx:pt idx="6478">86</cx:pt>
          <cx:pt idx="6479">67</cx:pt>
          <cx:pt idx="6480">64</cx:pt>
          <cx:pt idx="6481">67</cx:pt>
          <cx:pt idx="6482">78</cx:pt>
          <cx:pt idx="6483">62</cx:pt>
          <cx:pt idx="6484">70</cx:pt>
          <cx:pt idx="6485">71</cx:pt>
          <cx:pt idx="6486">80</cx:pt>
          <cx:pt idx="6487">50</cx:pt>
          <cx:pt idx="6488">56</cx:pt>
          <cx:pt idx="6489">74</cx:pt>
          <cx:pt idx="6490">60</cx:pt>
          <cx:pt idx="6491">92</cx:pt>
          <cx:pt idx="6492">30</cx:pt>
          <cx:pt idx="6493">40</cx:pt>
          <cx:pt idx="6494">44</cx:pt>
          <cx:pt idx="6495">54</cx:pt>
          <cx:pt idx="6496">64</cx:pt>
          <cx:pt idx="6497">73</cx:pt>
          <cx:pt idx="6498">57</cx:pt>
          <cx:pt idx="6499">64</cx:pt>
          <cx:pt idx="6500">30</cx:pt>
          <cx:pt idx="6501">61</cx:pt>
          <cx:pt idx="6502">36</cx:pt>
          <cx:pt idx="6503">32</cx:pt>
          <cx:pt idx="6504">83</cx:pt>
          <cx:pt idx="6505">55</cx:pt>
          <cx:pt idx="6506">83</cx:pt>
          <cx:pt idx="6507">72</cx:pt>
          <cx:pt idx="6508">73</cx:pt>
          <cx:pt idx="6509">68</cx:pt>
          <cx:pt idx="6510">41</cx:pt>
          <cx:pt idx="6511">63</cx:pt>
          <cx:pt idx="6512">36</cx:pt>
          <cx:pt idx="6513">63</cx:pt>
          <cx:pt idx="6514">71</cx:pt>
          <cx:pt idx="6515">68</cx:pt>
          <cx:pt idx="6516">67</cx:pt>
          <cx:pt idx="6517">65</cx:pt>
          <cx:pt idx="6518">79</cx:pt>
          <cx:pt idx="6519">51</cx:pt>
          <cx:pt idx="6520">61</cx:pt>
          <cx:pt idx="6521">58</cx:pt>
          <cx:pt idx="6522">84</cx:pt>
          <cx:pt idx="6523">77</cx:pt>
          <cx:pt idx="6524">57</cx:pt>
          <cx:pt idx="6525">84</cx:pt>
          <cx:pt idx="6526">75</cx:pt>
          <cx:pt idx="6527">69</cx:pt>
          <cx:pt idx="6528">43</cx:pt>
          <cx:pt idx="6529">75</cx:pt>
          <cx:pt idx="6530">67</cx:pt>
          <cx:pt idx="6531">79</cx:pt>
          <cx:pt idx="6532">56</cx:pt>
          <cx:pt idx="6533">83</cx:pt>
          <cx:pt idx="6534">55</cx:pt>
          <cx:pt idx="6535">35</cx:pt>
          <cx:pt idx="6536">57</cx:pt>
          <cx:pt idx="6537">71</cx:pt>
          <cx:pt idx="6538">63</cx:pt>
          <cx:pt idx="6539">30</cx:pt>
          <cx:pt idx="6540">48</cx:pt>
          <cx:pt idx="6541">53</cx:pt>
          <cx:pt idx="6542">65</cx:pt>
          <cx:pt idx="6543">53</cx:pt>
          <cx:pt idx="6544">71</cx:pt>
          <cx:pt idx="6545">50</cx:pt>
          <cx:pt idx="6546">65</cx:pt>
          <cx:pt idx="6547">72</cx:pt>
          <cx:pt idx="6548">79</cx:pt>
          <cx:pt idx="6549">67</cx:pt>
          <cx:pt idx="6550">71</cx:pt>
          <cx:pt idx="6551">55</cx:pt>
          <cx:pt idx="6552">34</cx:pt>
          <cx:pt idx="6553">34</cx:pt>
          <cx:pt idx="6554">69</cx:pt>
          <cx:pt idx="6555">77</cx:pt>
          <cx:pt idx="6556">57</cx:pt>
          <cx:pt idx="6557">66</cx:pt>
          <cx:pt idx="6558">68</cx:pt>
          <cx:pt idx="6559">55</cx:pt>
          <cx:pt idx="6560">95</cx:pt>
          <cx:pt idx="6561">83</cx:pt>
          <cx:pt idx="6562">68</cx:pt>
          <cx:pt idx="6563">59</cx:pt>
          <cx:pt idx="6564">67</cx:pt>
          <cx:pt idx="6565">71</cx:pt>
          <cx:pt idx="6566">40</cx:pt>
          <cx:pt idx="6567">64</cx:pt>
          <cx:pt idx="6568">65</cx:pt>
          <cx:pt idx="6569">76</cx:pt>
          <cx:pt idx="6570">71</cx:pt>
          <cx:pt idx="6571">59</cx:pt>
          <cx:pt idx="6572">65</cx:pt>
          <cx:pt idx="6573">59</cx:pt>
          <cx:pt idx="6574">73</cx:pt>
          <cx:pt idx="6575">83</cx:pt>
          <cx:pt idx="6576">71</cx:pt>
          <cx:pt idx="6577">74</cx:pt>
          <cx:pt idx="6578">60</cx:pt>
          <cx:pt idx="6579">75</cx:pt>
          <cx:pt idx="6580">70</cx:pt>
          <cx:pt idx="6581">40</cx:pt>
          <cx:pt idx="6582">69</cx:pt>
          <cx:pt idx="6583">60</cx:pt>
          <cx:pt idx="6584">75</cx:pt>
          <cx:pt idx="6585">80</cx:pt>
          <cx:pt idx="6586">68</cx:pt>
          <cx:pt idx="6587">66</cx:pt>
          <cx:pt idx="6588">65</cx:pt>
          <cx:pt idx="6589">48</cx:pt>
          <cx:pt idx="6590">57</cx:pt>
          <cx:pt idx="6591">44</cx:pt>
          <cx:pt idx="6592">71</cx:pt>
          <cx:pt idx="6593">63</cx:pt>
          <cx:pt idx="6594">83</cx:pt>
          <cx:pt idx="6595">62</cx:pt>
          <cx:pt idx="6596">48</cx:pt>
          <cx:pt idx="6597">72</cx:pt>
          <cx:pt idx="6598">55</cx:pt>
          <cx:pt idx="6599">90</cx:pt>
          <cx:pt idx="6600">77</cx:pt>
          <cx:pt idx="6601">79</cx:pt>
          <cx:pt idx="6602">65</cx:pt>
          <cx:pt idx="6603">48</cx:pt>
          <cx:pt idx="6604">78</cx:pt>
          <cx:pt idx="6605">71</cx:pt>
          <cx:pt idx="6606">65</cx:pt>
          <cx:pt idx="6607">66</cx:pt>
          <cx:pt idx="6608">77</cx:pt>
          <cx:pt idx="6609">62</cx:pt>
          <cx:pt idx="6610">37</cx:pt>
          <cx:pt idx="6611">51</cx:pt>
          <cx:pt idx="6612">19</cx:pt>
          <cx:pt idx="6613">79</cx:pt>
          <cx:pt idx="6614">69</cx:pt>
          <cx:pt idx="6615">48</cx:pt>
          <cx:pt idx="6616">65</cx:pt>
          <cx:pt idx="6617">33</cx:pt>
          <cx:pt idx="6618">41</cx:pt>
          <cx:pt idx="6619">58</cx:pt>
          <cx:pt idx="6620">66</cx:pt>
          <cx:pt idx="6621">67</cx:pt>
          <cx:pt idx="6622">77</cx:pt>
          <cx:pt idx="6623">73</cx:pt>
          <cx:pt idx="6624">50</cx:pt>
          <cx:pt idx="6625">69</cx:pt>
          <cx:pt idx="6626">84</cx:pt>
          <cx:pt idx="6627">57</cx:pt>
          <cx:pt idx="6628">40</cx:pt>
          <cx:pt idx="6629">67</cx:pt>
          <cx:pt idx="6630">64</cx:pt>
          <cx:pt idx="6631">67</cx:pt>
          <cx:pt idx="6632">73</cx:pt>
          <cx:pt idx="6633">29</cx:pt>
          <cx:pt idx="6634">75</cx:pt>
          <cx:pt idx="6635">73</cx:pt>
          <cx:pt idx="6636">72</cx:pt>
          <cx:pt idx="6637">62</cx:pt>
          <cx:pt idx="6638">59</cx:pt>
          <cx:pt idx="6639">32</cx:pt>
          <cx:pt idx="6640">57</cx:pt>
          <cx:pt idx="6641">76</cx:pt>
          <cx:pt idx="6642">65</cx:pt>
          <cx:pt idx="6643">20</cx:pt>
          <cx:pt idx="6644">52</cx:pt>
          <cx:pt idx="6645">63</cx:pt>
          <cx:pt idx="6646">60</cx:pt>
          <cx:pt idx="6647">74</cx:pt>
          <cx:pt idx="6648">63</cx:pt>
          <cx:pt idx="6649">87</cx:pt>
          <cx:pt idx="6650">82</cx:pt>
          <cx:pt idx="6651">42</cx:pt>
          <cx:pt idx="6652">44</cx:pt>
          <cx:pt idx="6653">42</cx:pt>
          <cx:pt idx="6654">37</cx:pt>
          <cx:pt idx="6655">72</cx:pt>
          <cx:pt idx="6656">74</cx:pt>
          <cx:pt idx="6657">58</cx:pt>
          <cx:pt idx="6658">61</cx:pt>
          <cx:pt idx="6659">88</cx:pt>
          <cx:pt idx="6660">72</cx:pt>
          <cx:pt idx="6661">72</cx:pt>
          <cx:pt idx="6662">72</cx:pt>
          <cx:pt idx="6663">60</cx:pt>
          <cx:pt idx="6664">67</cx:pt>
          <cx:pt idx="6665">63</cx:pt>
          <cx:pt idx="6666">65</cx:pt>
          <cx:pt idx="6667">93</cx:pt>
          <cx:pt idx="6668">77</cx:pt>
          <cx:pt idx="6669">77</cx:pt>
          <cx:pt idx="6670">64</cx:pt>
          <cx:pt idx="6671">85</cx:pt>
          <cx:pt idx="6672">81</cx:pt>
          <cx:pt idx="6673">57</cx:pt>
          <cx:pt idx="6674">67</cx:pt>
          <cx:pt idx="6675">58</cx:pt>
          <cx:pt idx="6676">55</cx:pt>
          <cx:pt idx="6677">61</cx:pt>
          <cx:pt idx="6678">62</cx:pt>
          <cx:pt idx="6679">88</cx:pt>
          <cx:pt idx="6680">49</cx:pt>
          <cx:pt idx="6681">71</cx:pt>
          <cx:pt idx="6682">75</cx:pt>
          <cx:pt idx="6683">61</cx:pt>
          <cx:pt idx="6684">65</cx:pt>
          <cx:pt idx="6685">59</cx:pt>
          <cx:pt idx="6686">62</cx:pt>
          <cx:pt idx="6687">71</cx:pt>
          <cx:pt idx="6688">42</cx:pt>
          <cx:pt idx="6689">62</cx:pt>
          <cx:pt idx="6690">64</cx:pt>
          <cx:pt idx="6691">35</cx:pt>
          <cx:pt idx="6692">67</cx:pt>
          <cx:pt idx="6693">67</cx:pt>
          <cx:pt idx="6694">37</cx:pt>
          <cx:pt idx="6695">57</cx:pt>
          <cx:pt idx="6696">92</cx:pt>
          <cx:pt idx="6697">79</cx:pt>
          <cx:pt idx="6698">68</cx:pt>
          <cx:pt idx="6699">76</cx:pt>
          <cx:pt idx="6700">57</cx:pt>
          <cx:pt idx="6701">42</cx:pt>
          <cx:pt idx="6702">70</cx:pt>
          <cx:pt idx="6703">65</cx:pt>
          <cx:pt idx="6704">44</cx:pt>
          <cx:pt idx="6705">70</cx:pt>
          <cx:pt idx="6706">63</cx:pt>
          <cx:pt idx="6707">66</cx:pt>
          <cx:pt idx="6708">69</cx:pt>
          <cx:pt idx="6709">51</cx:pt>
          <cx:pt idx="6710">81</cx:pt>
          <cx:pt idx="6711">69</cx:pt>
          <cx:pt idx="6712">79</cx:pt>
          <cx:pt idx="6713">61</cx:pt>
          <cx:pt idx="6714">92</cx:pt>
          <cx:pt idx="6715">62</cx:pt>
          <cx:pt idx="6716">83</cx:pt>
          <cx:pt idx="6717">71</cx:pt>
          <cx:pt idx="6718">63</cx:pt>
          <cx:pt idx="6719">64</cx:pt>
          <cx:pt idx="6720">63</cx:pt>
          <cx:pt idx="6721">43</cx:pt>
          <cx:pt idx="6722">56</cx:pt>
          <cx:pt idx="6723">81</cx:pt>
          <cx:pt idx="6724">74</cx:pt>
          <cx:pt idx="6725">85</cx:pt>
          <cx:pt idx="6726">71</cx:pt>
          <cx:pt idx="6727">59</cx:pt>
          <cx:pt idx="6728">65</cx:pt>
          <cx:pt idx="6729">63</cx:pt>
          <cx:pt idx="6730">70</cx:pt>
          <cx:pt idx="6731">64</cx:pt>
          <cx:pt idx="6732">66</cx:pt>
          <cx:pt idx="6733">75</cx:pt>
          <cx:pt idx="6734">79</cx:pt>
          <cx:pt idx="6735">65</cx:pt>
          <cx:pt idx="6736">81</cx:pt>
          <cx:pt idx="6737">70</cx:pt>
          <cx:pt idx="6738">62</cx:pt>
          <cx:pt idx="6739">50</cx:pt>
          <cx:pt idx="6740">44</cx:pt>
          <cx:pt idx="6741">79</cx:pt>
          <cx:pt idx="6742">56</cx:pt>
          <cx:pt idx="6743">68</cx:pt>
          <cx:pt idx="6744">69</cx:pt>
          <cx:pt idx="6745">54</cx:pt>
          <cx:pt idx="6746">73</cx:pt>
          <cx:pt idx="6747">51</cx:pt>
          <cx:pt idx="6748">64</cx:pt>
          <cx:pt idx="6749">77</cx:pt>
          <cx:pt idx="6750">73</cx:pt>
          <cx:pt idx="6751">61</cx:pt>
          <cx:pt idx="6752">78</cx:pt>
          <cx:pt idx="6753">67</cx:pt>
          <cx:pt idx="6754">67</cx:pt>
          <cx:pt idx="6755">92</cx:pt>
          <cx:pt idx="6756">76</cx:pt>
          <cx:pt idx="6757">69</cx:pt>
          <cx:pt idx="6758">75</cx:pt>
          <cx:pt idx="6759">72</cx:pt>
          <cx:pt idx="6760">77</cx:pt>
          <cx:pt idx="6761">67</cx:pt>
          <cx:pt idx="6762">71</cx:pt>
          <cx:pt idx="6763">63</cx:pt>
          <cx:pt idx="6764">74</cx:pt>
          <cx:pt idx="6765">58</cx:pt>
          <cx:pt idx="6766">70</cx:pt>
          <cx:pt idx="6767">65</cx:pt>
          <cx:pt idx="6768">68</cx:pt>
          <cx:pt idx="6769">65</cx:pt>
          <cx:pt idx="6770">65</cx:pt>
          <cx:pt idx="6771">64</cx:pt>
          <cx:pt idx="6772">63</cx:pt>
          <cx:pt idx="6773">79</cx:pt>
          <cx:pt idx="6774">72</cx:pt>
          <cx:pt idx="6775">71</cx:pt>
          <cx:pt idx="6776">65</cx:pt>
          <cx:pt idx="6777">90</cx:pt>
          <cx:pt idx="6778">84</cx:pt>
          <cx:pt idx="6779">70</cx:pt>
          <cx:pt idx="6780">64</cx:pt>
          <cx:pt idx="6781">68</cx:pt>
          <cx:pt idx="6782">82</cx:pt>
          <cx:pt idx="6783">52</cx:pt>
          <cx:pt idx="6784">37</cx:pt>
          <cx:pt idx="6785">58</cx:pt>
          <cx:pt idx="6786">40</cx:pt>
          <cx:pt idx="6787">38</cx:pt>
          <cx:pt idx="6788">60</cx:pt>
          <cx:pt idx="6789">66</cx:pt>
          <cx:pt idx="6790">58</cx:pt>
          <cx:pt idx="6791">66</cx:pt>
          <cx:pt idx="6792">46</cx:pt>
          <cx:pt idx="6793">66</cx:pt>
          <cx:pt idx="6794">76</cx:pt>
          <cx:pt idx="6795">72</cx:pt>
          <cx:pt idx="6796">42</cx:pt>
          <cx:pt idx="6797">81</cx:pt>
          <cx:pt idx="6798">66</cx:pt>
          <cx:pt idx="6799">32</cx:pt>
          <cx:pt idx="6800">67</cx:pt>
          <cx:pt idx="6801">57</cx:pt>
          <cx:pt idx="6802">74</cx:pt>
          <cx:pt idx="6803">71</cx:pt>
          <cx:pt idx="6804">85</cx:pt>
          <cx:pt idx="6805">70</cx:pt>
          <cx:pt idx="6806">34</cx:pt>
          <cx:pt idx="6807">76</cx:pt>
          <cx:pt idx="6808">74</cx:pt>
          <cx:pt idx="6809">51</cx:pt>
          <cx:pt idx="6810">77</cx:pt>
          <cx:pt idx="6811">71</cx:pt>
          <cx:pt idx="6812">47</cx:pt>
          <cx:pt idx="6813">87</cx:pt>
          <cx:pt idx="6814">57</cx:pt>
          <cx:pt idx="6815">59</cx:pt>
          <cx:pt idx="6816">59</cx:pt>
          <cx:pt idx="6817">66</cx:pt>
          <cx:pt idx="6818">78</cx:pt>
          <cx:pt idx="6819">61</cx:pt>
          <cx:pt idx="6820">91</cx:pt>
          <cx:pt idx="6821">58</cx:pt>
          <cx:pt idx="6822">75</cx:pt>
          <cx:pt idx="6823">38</cx:pt>
          <cx:pt idx="6824">46</cx:pt>
          <cx:pt idx="6825">64</cx:pt>
          <cx:pt idx="6826">52</cx:pt>
          <cx:pt idx="6827">93</cx:pt>
          <cx:pt idx="6828">75</cx:pt>
          <cx:pt idx="6829">61</cx:pt>
          <cx:pt idx="6830">71</cx:pt>
          <cx:pt idx="6831">64</cx:pt>
          <cx:pt idx="6832">46</cx:pt>
          <cx:pt idx="6833">83</cx:pt>
          <cx:pt idx="6834">67</cx:pt>
          <cx:pt idx="6835">70</cx:pt>
          <cx:pt idx="6836">51</cx:pt>
          <cx:pt idx="6837">69</cx:pt>
          <cx:pt idx="6838">65</cx:pt>
          <cx:pt idx="6839">69</cx:pt>
          <cx:pt idx="6840">77</cx:pt>
          <cx:pt idx="6841">54</cx:pt>
          <cx:pt idx="6842">42</cx:pt>
          <cx:pt idx="6843">71</cx:pt>
          <cx:pt idx="6844">74</cx:pt>
          <cx:pt idx="6845">61</cx:pt>
          <cx:pt idx="6846">54</cx:pt>
          <cx:pt idx="6847">66</cx:pt>
          <cx:pt idx="6848">71</cx:pt>
          <cx:pt idx="6849">72</cx:pt>
          <cx:pt idx="6850">80</cx:pt>
          <cx:pt idx="6851">67</cx:pt>
          <cx:pt idx="6852">79</cx:pt>
          <cx:pt idx="6853">81</cx:pt>
          <cx:pt idx="6854">79</cx:pt>
          <cx:pt idx="6855">70</cx:pt>
          <cx:pt idx="6856">40</cx:pt>
          <cx:pt idx="6857">73</cx:pt>
          <cx:pt idx="6858">59</cx:pt>
          <cx:pt idx="6859">50</cx:pt>
          <cx:pt idx="6860">82</cx:pt>
          <cx:pt idx="6861">82</cx:pt>
          <cx:pt idx="6862">55</cx:pt>
          <cx:pt idx="6863">85</cx:pt>
          <cx:pt idx="6864">45</cx:pt>
          <cx:pt idx="6865">37</cx:pt>
          <cx:pt idx="6866">44</cx:pt>
          <cx:pt idx="6867">70</cx:pt>
          <cx:pt idx="6868">74</cx:pt>
          <cx:pt idx="6869">62</cx:pt>
          <cx:pt idx="6870">85</cx:pt>
          <cx:pt idx="6871">78</cx:pt>
          <cx:pt idx="6872">78</cx:pt>
          <cx:pt idx="6873">78</cx:pt>
          <cx:pt idx="6874">46</cx:pt>
          <cx:pt idx="6875">61</cx:pt>
          <cx:pt idx="6876">75</cx:pt>
          <cx:pt idx="6877">67</cx:pt>
          <cx:pt idx="6878">66</cx:pt>
          <cx:pt idx="6879">74</cx:pt>
          <cx:pt idx="6880">65</cx:pt>
          <cx:pt idx="6881">55</cx:pt>
          <cx:pt idx="6882">38</cx:pt>
          <cx:pt idx="6883">72</cx:pt>
          <cx:pt idx="6884">71</cx:pt>
          <cx:pt idx="6885">57</cx:pt>
          <cx:pt idx="6886">55</cx:pt>
          <cx:pt idx="6887">56</cx:pt>
          <cx:pt idx="6888">55</cx:pt>
          <cx:pt idx="6889">70</cx:pt>
          <cx:pt idx="6890">51</cx:pt>
          <cx:pt idx="6891">79</cx:pt>
          <cx:pt idx="6892">54</cx:pt>
          <cx:pt idx="6893">87</cx:pt>
          <cx:pt idx="6894">63</cx:pt>
          <cx:pt idx="6895">80</cx:pt>
          <cx:pt idx="6896">83</cx:pt>
          <cx:pt idx="6897">70</cx:pt>
          <cx:pt idx="6898">33</cx:pt>
          <cx:pt idx="6899">63</cx:pt>
          <cx:pt idx="6900">64</cx:pt>
          <cx:pt idx="6901">77</cx:pt>
          <cx:pt idx="6902">48</cx:pt>
          <cx:pt idx="6903">69</cx:pt>
          <cx:pt idx="6904">68</cx:pt>
          <cx:pt idx="6905">64</cx:pt>
          <cx:pt idx="6906">52</cx:pt>
          <cx:pt idx="6907">83</cx:pt>
          <cx:pt idx="6908">52</cx:pt>
          <cx:pt idx="6909">53</cx:pt>
          <cx:pt idx="6910">78</cx:pt>
          <cx:pt idx="6911">49</cx:pt>
          <cx:pt idx="6912">73</cx:pt>
          <cx:pt idx="6913">63</cx:pt>
          <cx:pt idx="6914">58</cx:pt>
          <cx:pt idx="6915">60</cx:pt>
          <cx:pt idx="6916">23</cx:pt>
          <cx:pt idx="6917">67</cx:pt>
          <cx:pt idx="6918">50</cx:pt>
          <cx:pt idx="6919">69</cx:pt>
          <cx:pt idx="6920">41</cx:pt>
          <cx:pt idx="6921">63</cx:pt>
          <cx:pt idx="6922">73</cx:pt>
          <cx:pt idx="6923">41</cx:pt>
          <cx:pt idx="6924">39</cx:pt>
          <cx:pt idx="6925">74</cx:pt>
          <cx:pt idx="6926">54</cx:pt>
          <cx:pt idx="6927">72</cx:pt>
          <cx:pt idx="6928">31</cx:pt>
          <cx:pt idx="6929">69</cx:pt>
          <cx:pt idx="6930">82</cx:pt>
          <cx:pt idx="6931">44</cx:pt>
          <cx:pt idx="6932">70</cx:pt>
          <cx:pt idx="6933">75</cx:pt>
          <cx:pt idx="6934">70</cx:pt>
          <cx:pt idx="6935">72</cx:pt>
          <cx:pt idx="6936">78</cx:pt>
          <cx:pt idx="6937">77</cx:pt>
          <cx:pt idx="6938">86</cx:pt>
          <cx:pt idx="6939">74</cx:pt>
          <cx:pt idx="6940">60</cx:pt>
          <cx:pt idx="6941">52</cx:pt>
          <cx:pt idx="6942">55</cx:pt>
          <cx:pt idx="6943">74</cx:pt>
          <cx:pt idx="6944">55</cx:pt>
          <cx:pt idx="6945">83</cx:pt>
          <cx:pt idx="6946">75</cx:pt>
          <cx:pt idx="6947">81</cx:pt>
          <cx:pt idx="6948">71</cx:pt>
          <cx:pt idx="6949">77</cx:pt>
          <cx:pt idx="6950">74</cx:pt>
          <cx:pt idx="6951">59</cx:pt>
          <cx:pt idx="6952">77</cx:pt>
          <cx:pt idx="6953">76</cx:pt>
          <cx:pt idx="6954">67</cx:pt>
          <cx:pt idx="6955">54</cx:pt>
          <cx:pt idx="6956">86</cx:pt>
          <cx:pt idx="6957">77</cx:pt>
          <cx:pt idx="6958">68</cx:pt>
          <cx:pt idx="6959">61</cx:pt>
          <cx:pt idx="6960">76</cx:pt>
          <cx:pt idx="6961">65</cx:pt>
          <cx:pt idx="6962">60</cx:pt>
          <cx:pt idx="6963">60</cx:pt>
          <cx:pt idx="6964">41</cx:pt>
          <cx:pt idx="6965">33</cx:pt>
          <cx:pt idx="6966">53</cx:pt>
          <cx:pt idx="6967">78</cx:pt>
          <cx:pt idx="6968">73</cx:pt>
          <cx:pt idx="6969">68</cx:pt>
          <cx:pt idx="6970">63</cx:pt>
          <cx:pt idx="6971">68</cx:pt>
          <cx:pt idx="6972">69</cx:pt>
          <cx:pt idx="6973">62</cx:pt>
          <cx:pt idx="6974">81</cx:pt>
          <cx:pt idx="6975">57</cx:pt>
          <cx:pt idx="6976">73</cx:pt>
          <cx:pt idx="6977">55</cx:pt>
          <cx:pt idx="6978">61</cx:pt>
          <cx:pt idx="6979">45</cx:pt>
          <cx:pt idx="6980">77</cx:pt>
          <cx:pt idx="6981">64</cx:pt>
          <cx:pt idx="6982">72</cx:pt>
          <cx:pt idx="6983">87</cx:pt>
          <cx:pt idx="6984">69</cx:pt>
          <cx:pt idx="6985">54</cx:pt>
          <cx:pt idx="6986">82</cx:pt>
          <cx:pt idx="6987">74</cx:pt>
          <cx:pt idx="6988">60</cx:pt>
          <cx:pt idx="6989">76</cx:pt>
          <cx:pt idx="6990">74</cx:pt>
          <cx:pt idx="6991">62</cx:pt>
          <cx:pt idx="6992">80</cx:pt>
          <cx:pt idx="6993">29</cx:pt>
          <cx:pt idx="6994">75</cx:pt>
          <cx:pt idx="6995">65</cx:pt>
          <cx:pt idx="6996">80</cx:pt>
          <cx:pt idx="6997">75</cx:pt>
          <cx:pt idx="6998">47</cx:pt>
          <cx:pt idx="6999">62</cx:pt>
          <cx:pt idx="7000">41</cx:pt>
          <cx:pt idx="7001">76</cx:pt>
          <cx:pt idx="7002">68</cx:pt>
          <cx:pt idx="7003">47</cx:pt>
          <cx:pt idx="7004">33</cx:pt>
          <cx:pt idx="7005">59</cx:pt>
          <cx:pt idx="7006">74</cx:pt>
          <cx:pt idx="7007">67</cx:pt>
          <cx:pt idx="7008">64</cx:pt>
          <cx:pt idx="7009">76</cx:pt>
          <cx:pt idx="7010">41</cx:pt>
          <cx:pt idx="7011">91</cx:pt>
          <cx:pt idx="7012">63</cx:pt>
          <cx:pt idx="7013">66</cx:pt>
          <cx:pt idx="7014">66</cx:pt>
          <cx:pt idx="7015">64</cx:pt>
          <cx:pt idx="7016">54</cx:pt>
          <cx:pt idx="7017">34</cx:pt>
          <cx:pt idx="7018">63</cx:pt>
          <cx:pt idx="7019">59</cx:pt>
          <cx:pt idx="7020">58</cx:pt>
          <cx:pt idx="7021">64</cx:pt>
          <cx:pt idx="7022">52</cx:pt>
          <cx:pt idx="7023">79</cx:pt>
          <cx:pt idx="7024">58</cx:pt>
          <cx:pt idx="7025">77</cx:pt>
          <cx:pt idx="7026">75</cx:pt>
          <cx:pt idx="7027">78</cx:pt>
          <cx:pt idx="7028">34</cx:pt>
          <cx:pt idx="7029">87</cx:pt>
          <cx:pt idx="7030">59</cx:pt>
          <cx:pt idx="7031">47</cx:pt>
          <cx:pt idx="7032">71</cx:pt>
          <cx:pt idx="7033">59</cx:pt>
          <cx:pt idx="7034">73</cx:pt>
          <cx:pt idx="7035">65</cx:pt>
          <cx:pt idx="7036">67</cx:pt>
          <cx:pt idx="7037">64</cx:pt>
          <cx:pt idx="7038">70</cx:pt>
          <cx:pt idx="7039">90</cx:pt>
          <cx:pt idx="7040">59</cx:pt>
          <cx:pt idx="7041">68</cx:pt>
          <cx:pt idx="7042">56</cx:pt>
          <cx:pt idx="7043">86</cx:pt>
          <cx:pt idx="7044">77</cx:pt>
          <cx:pt idx="7045">63</cx:pt>
          <cx:pt idx="7046">34</cx:pt>
          <cx:pt idx="7047">59</cx:pt>
          <cx:pt idx="7048">62</cx:pt>
          <cx:pt idx="7049">67</cx:pt>
          <cx:pt idx="7050">66</cx:pt>
          <cx:pt idx="7051">41</cx:pt>
          <cx:pt idx="7052">52</cx:pt>
          <cx:pt idx="7053">62</cx:pt>
          <cx:pt idx="7054">78</cx:pt>
          <cx:pt idx="7055">52</cx:pt>
          <cx:pt idx="7056">54</cx:pt>
          <cx:pt idx="7057">67</cx:pt>
          <cx:pt idx="7058">68</cx:pt>
          <cx:pt idx="7059">64</cx:pt>
          <cx:pt idx="7060">33</cx:pt>
          <cx:pt idx="7061">63</cx:pt>
          <cx:pt idx="7062">56</cx:pt>
          <cx:pt idx="7063">71</cx:pt>
          <cx:pt idx="7064">80</cx:pt>
          <cx:pt idx="7065">78</cx:pt>
          <cx:pt idx="7066">83</cx:pt>
          <cx:pt idx="7067">75</cx:pt>
          <cx:pt idx="7068">61</cx:pt>
          <cx:pt idx="7069">60</cx:pt>
          <cx:pt idx="7070">86</cx:pt>
          <cx:pt idx="7071">55</cx:pt>
          <cx:pt idx="7072">55</cx:pt>
          <cx:pt idx="7073">59</cx:pt>
          <cx:pt idx="7074">48</cx:pt>
          <cx:pt idx="7075">63</cx:pt>
          <cx:pt idx="7076">62</cx:pt>
          <cx:pt idx="7077">70</cx:pt>
          <cx:pt idx="7078">54</cx:pt>
          <cx:pt idx="7079">78</cx:pt>
          <cx:pt idx="7080">70</cx:pt>
          <cx:pt idx="7081">51</cx:pt>
          <cx:pt idx="7082">81</cx:pt>
          <cx:pt idx="7083">64</cx:pt>
          <cx:pt idx="7084">73</cx:pt>
          <cx:pt idx="7085">79</cx:pt>
          <cx:pt idx="7086">57</cx:pt>
          <cx:pt idx="7087">85</cx:pt>
          <cx:pt idx="7088">73</cx:pt>
          <cx:pt idx="7089">49</cx:pt>
          <cx:pt idx="7090">69</cx:pt>
          <cx:pt idx="7091">71</cx:pt>
          <cx:pt idx="7092">37</cx:pt>
          <cx:pt idx="7093">55</cx:pt>
          <cx:pt idx="7094">85</cx:pt>
          <cx:pt idx="7095">68</cx:pt>
          <cx:pt idx="7096">85</cx:pt>
          <cx:pt idx="7097">71</cx:pt>
          <cx:pt idx="7098">56</cx:pt>
          <cx:pt idx="7099">67</cx:pt>
          <cx:pt idx="7100">50</cx:pt>
          <cx:pt idx="7101">69</cx:pt>
          <cx:pt idx="7102">52</cx:pt>
          <cx:pt idx="7103">80</cx:pt>
          <cx:pt idx="7104">71</cx:pt>
          <cx:pt idx="7105">68</cx:pt>
          <cx:pt idx="7106">53</cx:pt>
          <cx:pt idx="7107">32</cx:pt>
          <cx:pt idx="7108">91</cx:pt>
          <cx:pt idx="7109">56</cx:pt>
          <cx:pt idx="7110">67</cx:pt>
          <cx:pt idx="7111">52</cx:pt>
          <cx:pt idx="7112">58</cx:pt>
          <cx:pt idx="7113">59</cx:pt>
          <cx:pt idx="7114">56</cx:pt>
          <cx:pt idx="7115">49</cx:pt>
          <cx:pt idx="7116">61</cx:pt>
          <cx:pt idx="7117">45</cx:pt>
          <cx:pt idx="7118">73</cx:pt>
          <cx:pt idx="7119">65</cx:pt>
          <cx:pt idx="7120">58</cx:pt>
          <cx:pt idx="7121">58</cx:pt>
          <cx:pt idx="7122">59</cx:pt>
          <cx:pt idx="7123">72</cx:pt>
          <cx:pt idx="7124">43</cx:pt>
          <cx:pt idx="7125">54</cx:pt>
          <cx:pt idx="7126">63</cx:pt>
          <cx:pt idx="7127">31</cx:pt>
          <cx:pt idx="7128">56</cx:pt>
          <cx:pt idx="7129">54</cx:pt>
          <cx:pt idx="7130">74</cx:pt>
          <cx:pt idx="7131">79</cx:pt>
          <cx:pt idx="7132">56</cx:pt>
          <cx:pt idx="7133">77</cx:pt>
          <cx:pt idx="7134">74</cx:pt>
          <cx:pt idx="7135">66</cx:pt>
          <cx:pt idx="7136">75</cx:pt>
          <cx:pt idx="7137">64</cx:pt>
          <cx:pt idx="7138">44</cx:pt>
          <cx:pt idx="7139">33</cx:pt>
          <cx:pt idx="7140">73</cx:pt>
          <cx:pt idx="7141">30</cx:pt>
          <cx:pt idx="7142">44</cx:pt>
          <cx:pt idx="7143">85</cx:pt>
          <cx:pt idx="7144">52</cx:pt>
          <cx:pt idx="7145">51</cx:pt>
          <cx:pt idx="7146">70</cx:pt>
          <cx:pt idx="7147">68</cx:pt>
          <cx:pt idx="7148">78</cx:pt>
          <cx:pt idx="7149">73</cx:pt>
          <cx:pt idx="7150">50</cx:pt>
          <cx:pt idx="7151">92</cx:pt>
          <cx:pt idx="7152">57</cx:pt>
          <cx:pt idx="7153">76</cx:pt>
          <cx:pt idx="7154">29</cx:pt>
          <cx:pt idx="7155">60</cx:pt>
          <cx:pt idx="7156">72</cx:pt>
          <cx:pt idx="7157">79</cx:pt>
          <cx:pt idx="7158">65</cx:pt>
          <cx:pt idx="7159">57</cx:pt>
          <cx:pt idx="7160">71</cx:pt>
          <cx:pt idx="7161">74</cx:pt>
          <cx:pt idx="7162">72</cx:pt>
          <cx:pt idx="7163">58</cx:pt>
          <cx:pt idx="7164">36</cx:pt>
          <cx:pt idx="7165">72</cx:pt>
          <cx:pt idx="7166">54</cx:pt>
          <cx:pt idx="7167">71</cx:pt>
          <cx:pt idx="7168">70</cx:pt>
          <cx:pt idx="7169">67</cx:pt>
          <cx:pt idx="7170">46</cx:pt>
          <cx:pt idx="7171">54</cx:pt>
          <cx:pt idx="7172">52</cx:pt>
          <cx:pt idx="7173">81</cx:pt>
          <cx:pt idx="7174">56</cx:pt>
          <cx:pt idx="7175">45</cx:pt>
          <cx:pt idx="7176">60</cx:pt>
          <cx:pt idx="7177">59</cx:pt>
          <cx:pt idx="7178">69</cx:pt>
          <cx:pt idx="7179">75</cx:pt>
          <cx:pt idx="7180">76</cx:pt>
          <cx:pt idx="7181">35</cx:pt>
          <cx:pt idx="7182">41</cx:pt>
          <cx:pt idx="7183">71</cx:pt>
          <cx:pt idx="7184">61</cx:pt>
          <cx:pt idx="7185">86</cx:pt>
          <cx:pt idx="7186">68</cx:pt>
          <cx:pt idx="7187">64</cx:pt>
          <cx:pt idx="7188">42</cx:pt>
          <cx:pt idx="7189">78</cx:pt>
          <cx:pt idx="7190">70</cx:pt>
          <cx:pt idx="7191">42</cx:pt>
          <cx:pt idx="7192">71</cx:pt>
          <cx:pt idx="7193">31</cx:pt>
          <cx:pt idx="7194">65</cx:pt>
          <cx:pt idx="7195">78</cx:pt>
          <cx:pt idx="7196">62</cx:pt>
          <cx:pt idx="7197">86</cx:pt>
          <cx:pt idx="7198">55</cx:pt>
          <cx:pt idx="7199">65</cx:pt>
          <cx:pt idx="7200">50</cx:pt>
          <cx:pt idx="7201">74</cx:pt>
          <cx:pt idx="7202">65</cx:pt>
          <cx:pt idx="7203">82</cx:pt>
          <cx:pt idx="7204">76</cx:pt>
          <cx:pt idx="7205">66</cx:pt>
          <cx:pt idx="7206">60</cx:pt>
          <cx:pt idx="7207">73</cx:pt>
          <cx:pt idx="7208">56</cx:pt>
          <cx:pt idx="7209">84</cx:pt>
          <cx:pt idx="7210">44</cx:pt>
          <cx:pt idx="7211">70</cx:pt>
          <cx:pt idx="7212">56</cx:pt>
          <cx:pt idx="7213">58</cx:pt>
          <cx:pt idx="7214">68</cx:pt>
          <cx:pt idx="7215">74</cx:pt>
          <cx:pt idx="7216">90</cx:pt>
          <cx:pt idx="7217">82</cx:pt>
          <cx:pt idx="7218">90</cx:pt>
          <cx:pt idx="7219">59</cx:pt>
          <cx:pt idx="7220">53</cx:pt>
          <cx:pt idx="7221">57</cx:pt>
          <cx:pt idx="7222">49</cx:pt>
          <cx:pt idx="7223">83</cx:pt>
          <cx:pt idx="7224">81</cx:pt>
          <cx:pt idx="7225">77</cx:pt>
          <cx:pt idx="7226">79</cx:pt>
          <cx:pt idx="7227">34</cx:pt>
          <cx:pt idx="7228">62</cx:pt>
          <cx:pt idx="7229">57</cx:pt>
          <cx:pt idx="7230">77</cx:pt>
          <cx:pt idx="7231">52</cx:pt>
          <cx:pt idx="7232">66</cx:pt>
          <cx:pt idx="7233">72</cx:pt>
          <cx:pt idx="7234">71</cx:pt>
          <cx:pt idx="7235">84</cx:pt>
          <cx:pt idx="7236">55</cx:pt>
          <cx:pt idx="7237">46</cx:pt>
          <cx:pt idx="7238">83</cx:pt>
          <cx:pt idx="7239">67</cx:pt>
          <cx:pt idx="7240">58</cx:pt>
          <cx:pt idx="7241">52</cx:pt>
          <cx:pt idx="7242">59</cx:pt>
          <cx:pt idx="7243">76</cx:pt>
          <cx:pt idx="7244">78</cx:pt>
          <cx:pt idx="7245">65</cx:pt>
          <cx:pt idx="7246">50</cx:pt>
          <cx:pt idx="7247">36</cx:pt>
          <cx:pt idx="7248">64</cx:pt>
          <cx:pt idx="7249">41</cx:pt>
          <cx:pt idx="7250">55</cx:pt>
          <cx:pt idx="7251">60</cx:pt>
          <cx:pt idx="7252">41</cx:pt>
          <cx:pt idx="7253">66</cx:pt>
          <cx:pt idx="7254">72</cx:pt>
          <cx:pt idx="7255">84</cx:pt>
          <cx:pt idx="7256">32</cx:pt>
          <cx:pt idx="7257">73</cx:pt>
          <cx:pt idx="7258">79</cx:pt>
          <cx:pt idx="7259">70</cx:pt>
          <cx:pt idx="7260">30</cx:pt>
          <cx:pt idx="7261">44</cx:pt>
          <cx:pt idx="7262">44</cx:pt>
          <cx:pt idx="7263">41</cx:pt>
          <cx:pt idx="7264">30</cx:pt>
          <cx:pt idx="7265">59</cx:pt>
          <cx:pt idx="7266">74</cx:pt>
          <cx:pt idx="7267">58</cx:pt>
          <cx:pt idx="7268">71</cx:pt>
          <cx:pt idx="7269">72</cx:pt>
          <cx:pt idx="7270">44</cx:pt>
          <cx:pt idx="7271">71</cx:pt>
          <cx:pt idx="7272">65</cx:pt>
          <cx:pt idx="7273">47</cx:pt>
          <cx:pt idx="7274">71</cx:pt>
          <cx:pt idx="7275">67</cx:pt>
          <cx:pt idx="7276">62</cx:pt>
          <cx:pt idx="7277">70</cx:pt>
          <cx:pt idx="7278">74</cx:pt>
          <cx:pt idx="7279">44</cx:pt>
          <cx:pt idx="7280">74</cx:pt>
          <cx:pt idx="7281">33</cx:pt>
          <cx:pt idx="7282">68</cx:pt>
          <cx:pt idx="7283">71</cx:pt>
          <cx:pt idx="7284">46</cx:pt>
          <cx:pt idx="7285">63</cx:pt>
          <cx:pt idx="7286">74</cx:pt>
          <cx:pt idx="7287">66</cx:pt>
          <cx:pt idx="7288">53</cx:pt>
          <cx:pt idx="7289">60</cx:pt>
          <cx:pt idx="7290">56</cx:pt>
          <cx:pt idx="7291">57</cx:pt>
          <cx:pt idx="7292">64</cx:pt>
          <cx:pt idx="7293">79</cx:pt>
          <cx:pt idx="7294">58</cx:pt>
          <cx:pt idx="7295">49</cx:pt>
          <cx:pt idx="7296">60</cx:pt>
          <cx:pt idx="7297">21</cx:pt>
          <cx:pt idx="7298">63</cx:pt>
          <cx:pt idx="7299">63</cx:pt>
          <cx:pt idx="7300">67</cx:pt>
          <cx:pt idx="7301">56</cx:pt>
          <cx:pt idx="7302">75</cx:pt>
          <cx:pt idx="7303">58</cx:pt>
          <cx:pt idx="7304">57</cx:pt>
          <cx:pt idx="7305">62</cx:pt>
          <cx:pt idx="7306">50</cx:pt>
          <cx:pt idx="7307">57</cx:pt>
          <cx:pt idx="7308">68</cx:pt>
          <cx:pt idx="7309">62</cx:pt>
          <cx:pt idx="7310">74</cx:pt>
          <cx:pt idx="7311">51</cx:pt>
          <cx:pt idx="7312">68</cx:pt>
          <cx:pt idx="7313">68</cx:pt>
          <cx:pt idx="7314">80</cx:pt>
          <cx:pt idx="7315">72</cx:pt>
          <cx:pt idx="7316">64</cx:pt>
          <cx:pt idx="7317">49</cx:pt>
          <cx:pt idx="7318">68</cx:pt>
          <cx:pt idx="7319">77</cx:pt>
          <cx:pt idx="7320">73</cx:pt>
          <cx:pt idx="7321">58</cx:pt>
          <cx:pt idx="7322">84</cx:pt>
          <cx:pt idx="7323">41</cx:pt>
          <cx:pt idx="7324">89</cx:pt>
          <cx:pt idx="7325">49</cx:pt>
          <cx:pt idx="7326">79</cx:pt>
          <cx:pt idx="7327">75</cx:pt>
          <cx:pt idx="7328">51</cx:pt>
          <cx:pt idx="7329">48</cx:pt>
          <cx:pt idx="7330">81</cx:pt>
          <cx:pt idx="7331">68</cx:pt>
          <cx:pt idx="7332">56</cx:pt>
          <cx:pt idx="7333">58</cx:pt>
          <cx:pt idx="7334">40</cx:pt>
          <cx:pt idx="7335">51</cx:pt>
          <cx:pt idx="7336">64</cx:pt>
          <cx:pt idx="7337">73</cx:pt>
          <cx:pt idx="7338">74</cx:pt>
          <cx:pt idx="7339">33</cx:pt>
          <cx:pt idx="7340">62</cx:pt>
          <cx:pt idx="7341">56</cx:pt>
          <cx:pt idx="7342">55</cx:pt>
          <cx:pt idx="7343">75</cx:pt>
          <cx:pt idx="7344">52</cx:pt>
          <cx:pt idx="7345">69</cx:pt>
          <cx:pt idx="7346">31</cx:pt>
          <cx:pt idx="7347">60</cx:pt>
          <cx:pt idx="7348">66</cx:pt>
          <cx:pt idx="7349">72</cx:pt>
          <cx:pt idx="7350">52</cx:pt>
          <cx:pt idx="7351">73</cx:pt>
          <cx:pt idx="7352">67</cx:pt>
          <cx:pt idx="7353">35</cx:pt>
          <cx:pt idx="7354">68</cx:pt>
          <cx:pt idx="7355">64</cx:pt>
          <cx:pt idx="7356">46</cx:pt>
          <cx:pt idx="7357">70</cx:pt>
          <cx:pt idx="7358">76</cx:pt>
          <cx:pt idx="7359">79</cx:pt>
          <cx:pt idx="7360">58</cx:pt>
          <cx:pt idx="7361">71</cx:pt>
          <cx:pt idx="7362">76</cx:pt>
          <cx:pt idx="7363">35</cx:pt>
          <cx:pt idx="7364">69</cx:pt>
          <cx:pt idx="7365">36</cx:pt>
          <cx:pt idx="7366">66</cx:pt>
          <cx:pt idx="7367">60</cx:pt>
          <cx:pt idx="7368">74</cx:pt>
          <cx:pt idx="7369">74</cx:pt>
          <cx:pt idx="7370">48</cx:pt>
          <cx:pt idx="7371">56</cx:pt>
          <cx:pt idx="7372">59</cx:pt>
          <cx:pt idx="7373">55</cx:pt>
          <cx:pt idx="7374">49</cx:pt>
          <cx:pt idx="7375">78</cx:pt>
          <cx:pt idx="7376">67</cx:pt>
          <cx:pt idx="7377">60</cx:pt>
          <cx:pt idx="7378">55</cx:pt>
          <cx:pt idx="7379">86</cx:pt>
          <cx:pt idx="7380">84</cx:pt>
          <cx:pt idx="7381">64</cx:pt>
          <cx:pt idx="7382">52</cx:pt>
          <cx:pt idx="7383">71</cx:pt>
          <cx:pt idx="7384">68</cx:pt>
          <cx:pt idx="7385">65</cx:pt>
          <cx:pt idx="7386">75</cx:pt>
          <cx:pt idx="7387">66</cx:pt>
          <cx:pt idx="7388">60</cx:pt>
          <cx:pt idx="7389">55</cx:pt>
          <cx:pt idx="7390">66</cx:pt>
          <cx:pt idx="7391">40</cx:pt>
          <cx:pt idx="7392">74</cx:pt>
          <cx:pt idx="7393">72</cx:pt>
          <cx:pt idx="7394">69</cx:pt>
          <cx:pt idx="7395">73</cx:pt>
          <cx:pt idx="7396">69</cx:pt>
          <cx:pt idx="7397">52</cx:pt>
          <cx:pt idx="7398">85</cx:pt>
          <cx:pt idx="7399">41</cx:pt>
          <cx:pt idx="7400">66</cx:pt>
          <cx:pt idx="7401">69</cx:pt>
          <cx:pt idx="7402">57</cx:pt>
          <cx:pt idx="7403">81</cx:pt>
          <cx:pt idx="7404">88</cx:pt>
          <cx:pt idx="7405">59</cx:pt>
          <cx:pt idx="7406">66</cx:pt>
          <cx:pt idx="7407">72</cx:pt>
          <cx:pt idx="7408">37</cx:pt>
          <cx:pt idx="7409">63</cx:pt>
          <cx:pt idx="7410">30</cx:pt>
          <cx:pt idx="7411">63</cx:pt>
          <cx:pt idx="7412">62</cx:pt>
          <cx:pt idx="7413">78</cx:pt>
          <cx:pt idx="7414">71</cx:pt>
          <cx:pt idx="7415">72</cx:pt>
          <cx:pt idx="7416">77</cx:pt>
          <cx:pt idx="7417">85</cx:pt>
          <cx:pt idx="7418">85</cx:pt>
          <cx:pt idx="7419">68</cx:pt>
          <cx:pt idx="7420">29</cx:pt>
          <cx:pt idx="7421">90</cx:pt>
          <cx:pt idx="7422">42</cx:pt>
          <cx:pt idx="7423">65</cx:pt>
          <cx:pt idx="7424">58</cx:pt>
          <cx:pt idx="7425">76</cx:pt>
          <cx:pt idx="7426">71</cx:pt>
          <cx:pt idx="7427">77</cx:pt>
          <cx:pt idx="7428">58</cx:pt>
          <cx:pt idx="7429">77</cx:pt>
          <cx:pt idx="7430">59</cx:pt>
          <cx:pt idx="7431">47</cx:pt>
          <cx:pt idx="7432">70</cx:pt>
          <cx:pt idx="7433">62</cx:pt>
          <cx:pt idx="7434">64</cx:pt>
          <cx:pt idx="7435">34</cx:pt>
          <cx:pt idx="7436">62</cx:pt>
          <cx:pt idx="7437">67</cx:pt>
          <cx:pt idx="7438">65</cx:pt>
          <cx:pt idx="7439">34</cx:pt>
          <cx:pt idx="7440">88</cx:pt>
          <cx:pt idx="7441">76</cx:pt>
          <cx:pt idx="7442">76</cx:pt>
          <cx:pt idx="7443">74</cx:pt>
          <cx:pt idx="7444">64</cx:pt>
          <cx:pt idx="7445">79</cx:pt>
          <cx:pt idx="7446">56</cx:pt>
          <cx:pt idx="7447">80</cx:pt>
          <cx:pt idx="7448">71</cx:pt>
          <cx:pt idx="7449">40</cx:pt>
          <cx:pt idx="7450">53</cx:pt>
          <cx:pt idx="7451">51</cx:pt>
          <cx:pt idx="7452">42</cx:pt>
          <cx:pt idx="7453">33</cx:pt>
          <cx:pt idx="7454">79</cx:pt>
          <cx:pt idx="7455">65</cx:pt>
          <cx:pt idx="7456">81</cx:pt>
          <cx:pt idx="7457">55</cx:pt>
          <cx:pt idx="7458">62</cx:pt>
          <cx:pt idx="7459">70</cx:pt>
          <cx:pt idx="7460">93</cx:pt>
          <cx:pt idx="7461">38</cx:pt>
          <cx:pt idx="7462">59</cx:pt>
          <cx:pt idx="7463">46</cx:pt>
          <cx:pt idx="7464">56</cx:pt>
          <cx:pt idx="7465">61</cx:pt>
          <cx:pt idx="7466">74</cx:pt>
          <cx:pt idx="7467">68</cx:pt>
          <cx:pt idx="7468">80</cx:pt>
          <cx:pt idx="7469">62</cx:pt>
          <cx:pt idx="7470">58</cx:pt>
          <cx:pt idx="7471">58</cx:pt>
          <cx:pt idx="7472">83</cx:pt>
          <cx:pt idx="7473">59</cx:pt>
          <cx:pt idx="7474">62</cx:pt>
          <cx:pt idx="7475">90</cx:pt>
          <cx:pt idx="7476">64</cx:pt>
          <cx:pt idx="7477">62</cx:pt>
          <cx:pt idx="7478">59</cx:pt>
          <cx:pt idx="7479">73</cx:pt>
          <cx:pt idx="7480">58</cx:pt>
          <cx:pt idx="7481">44</cx:pt>
          <cx:pt idx="7482">74</cx:pt>
          <cx:pt idx="7483">61</cx:pt>
          <cx:pt idx="7484">68</cx:pt>
          <cx:pt idx="7485">73</cx:pt>
          <cx:pt idx="7486">58</cx:pt>
          <cx:pt idx="7487">72</cx:pt>
          <cx:pt idx="7488">68</cx:pt>
          <cx:pt idx="7489">46</cx:pt>
          <cx:pt idx="7490">61</cx:pt>
          <cx:pt idx="7491">66</cx:pt>
          <cx:pt idx="7492">52</cx:pt>
          <cx:pt idx="7493">68</cx:pt>
          <cx:pt idx="7494">66</cx:pt>
          <cx:pt idx="7495">67</cx:pt>
          <cx:pt idx="7496">68</cx:pt>
          <cx:pt idx="7497">63</cx:pt>
          <cx:pt idx="7498">66</cx:pt>
          <cx:pt idx="7499">83</cx:pt>
          <cx:pt idx="7500">71</cx:pt>
          <cx:pt idx="7501">71</cx:pt>
          <cx:pt idx="7502">54</cx:pt>
          <cx:pt idx="7503">68</cx:pt>
          <cx:pt idx="7504">34</cx:pt>
          <cx:pt idx="7505">76</cx:pt>
          <cx:pt idx="7506">52</cx:pt>
          <cx:pt idx="7507">61</cx:pt>
          <cx:pt idx="7508">80</cx:pt>
          <cx:pt idx="7509">68</cx:pt>
          <cx:pt idx="7510">54</cx:pt>
          <cx:pt idx="7511">34</cx:pt>
          <cx:pt idx="7512">64</cx:pt>
          <cx:pt idx="7513">64</cx:pt>
          <cx:pt idx="7514">42</cx:pt>
          <cx:pt idx="7515">71</cx:pt>
          <cx:pt idx="7516">86</cx:pt>
          <cx:pt idx="7517">69</cx:pt>
          <cx:pt idx="7518">42</cx:pt>
          <cx:pt idx="7519">71</cx:pt>
          <cx:pt idx="7520">60</cx:pt>
          <cx:pt idx="7521">73</cx:pt>
          <cx:pt idx="7522">71</cx:pt>
          <cx:pt idx="7523">57</cx:pt>
          <cx:pt idx="7524">66</cx:pt>
          <cx:pt idx="7525">34</cx:pt>
          <cx:pt idx="7526">77</cx:pt>
          <cx:pt idx="7527">71</cx:pt>
          <cx:pt idx="7528">78</cx:pt>
          <cx:pt idx="7529">42</cx:pt>
          <cx:pt idx="7530">46</cx:pt>
          <cx:pt idx="7531">81</cx:pt>
          <cx:pt idx="7532">76</cx:pt>
          <cx:pt idx="7533">44</cx:pt>
          <cx:pt idx="7534">59</cx:pt>
          <cx:pt idx="7535">65</cx:pt>
          <cx:pt idx="7536">83</cx:pt>
          <cx:pt idx="7537">58</cx:pt>
          <cx:pt idx="7538">33</cx:pt>
          <cx:pt idx="7539">53</cx:pt>
          <cx:pt idx="7540">82</cx:pt>
          <cx:pt idx="7541">52</cx:pt>
          <cx:pt idx="7542">76</cx:pt>
          <cx:pt idx="7543">65</cx:pt>
          <cx:pt idx="7544">74</cx:pt>
          <cx:pt idx="7545">94</cx:pt>
          <cx:pt idx="7546">74</cx:pt>
          <cx:pt idx="7547">67</cx:pt>
          <cx:pt idx="7548">55</cx:pt>
          <cx:pt idx="7549">47</cx:pt>
          <cx:pt idx="7550">69</cx:pt>
          <cx:pt idx="7551">68</cx:pt>
          <cx:pt idx="7552">62</cx:pt>
          <cx:pt idx="7553">77</cx:pt>
          <cx:pt idx="7554">63</cx:pt>
          <cx:pt idx="7555">68</cx:pt>
          <cx:pt idx="7556">75</cx:pt>
          <cx:pt idx="7557">67</cx:pt>
          <cx:pt idx="7558">74</cx:pt>
          <cx:pt idx="7559">78</cx:pt>
          <cx:pt idx="7560">59</cx:pt>
          <cx:pt idx="7561">82</cx:pt>
          <cx:pt idx="7562">56</cx:pt>
          <cx:pt idx="7563">42</cx:pt>
          <cx:pt idx="7564">45</cx:pt>
          <cx:pt idx="7565">57</cx:pt>
          <cx:pt idx="7566">89</cx:pt>
          <cx:pt idx="7567">65</cx:pt>
          <cx:pt idx="7568">66</cx:pt>
          <cx:pt idx="7569">49</cx:pt>
          <cx:pt idx="7570">46</cx:pt>
          <cx:pt idx="7571">63</cx:pt>
          <cx:pt idx="7572">81</cx:pt>
          <cx:pt idx="7573">75</cx:pt>
          <cx:pt idx="7574">41</cx:pt>
          <cx:pt idx="7575">41</cx:pt>
          <cx:pt idx="7576">80</cx:pt>
          <cx:pt idx="7577">68</cx:pt>
          <cx:pt idx="7578">53</cx:pt>
          <cx:pt idx="7579">70</cx:pt>
          <cx:pt idx="7580">64</cx:pt>
          <cx:pt idx="7581">67</cx:pt>
          <cx:pt idx="7582">67</cx:pt>
          <cx:pt idx="7583">61</cx:pt>
          <cx:pt idx="7584">63</cx:pt>
          <cx:pt idx="7585">63</cx:pt>
          <cx:pt idx="7586">44</cx:pt>
          <cx:pt idx="7587">87</cx:pt>
          <cx:pt idx="7588">69</cx:pt>
          <cx:pt idx="7589">69</cx:pt>
          <cx:pt idx="7590">59</cx:pt>
          <cx:pt idx="7591">71</cx:pt>
          <cx:pt idx="7592">81</cx:pt>
          <cx:pt idx="7593">63</cx:pt>
          <cx:pt idx="7594">71</cx:pt>
          <cx:pt idx="7595">67</cx:pt>
          <cx:pt idx="7596">61</cx:pt>
          <cx:pt idx="7597">45</cx:pt>
          <cx:pt idx="7598">55</cx:pt>
          <cx:pt idx="7599">76</cx:pt>
          <cx:pt idx="7600">68</cx:pt>
          <cx:pt idx="7601">72</cx:pt>
          <cx:pt idx="7602">62</cx:pt>
          <cx:pt idx="7603">74</cx:pt>
          <cx:pt idx="7604">67</cx:pt>
          <cx:pt idx="7605">65</cx:pt>
          <cx:pt idx="7606">49</cx:pt>
          <cx:pt idx="7607">72</cx:pt>
          <cx:pt idx="7608">65</cx:pt>
          <cx:pt idx="7609">72</cx:pt>
          <cx:pt idx="7610">58</cx:pt>
          <cx:pt idx="7611">50</cx:pt>
          <cx:pt idx="7612">75</cx:pt>
          <cx:pt idx="7613">65</cx:pt>
          <cx:pt idx="7614">82</cx:pt>
          <cx:pt idx="7615">69</cx:pt>
          <cx:pt idx="7616">83</cx:pt>
          <cx:pt idx="7617">68</cx:pt>
          <cx:pt idx="7618">82</cx:pt>
          <cx:pt idx="7619">62</cx:pt>
          <cx:pt idx="7620">71</cx:pt>
          <cx:pt idx="7621">78</cx:pt>
          <cx:pt idx="7622">56</cx:pt>
          <cx:pt idx="7623">74</cx:pt>
          <cx:pt idx="7624">91</cx:pt>
          <cx:pt idx="7625">58</cx:pt>
          <cx:pt idx="7626">66</cx:pt>
          <cx:pt idx="7627">74</cx:pt>
          <cx:pt idx="7628">33</cx:pt>
          <cx:pt idx="7629">82</cx:pt>
          <cx:pt idx="7630">62</cx:pt>
          <cx:pt idx="7631">70</cx:pt>
          <cx:pt idx="7632">87</cx:pt>
          <cx:pt idx="7633">56</cx:pt>
          <cx:pt idx="7634">59</cx:pt>
          <cx:pt idx="7635">63</cx:pt>
          <cx:pt idx="7636">54</cx:pt>
          <cx:pt idx="7637">71</cx:pt>
          <cx:pt idx="7638">68</cx:pt>
          <cx:pt idx="7639">64</cx:pt>
          <cx:pt idx="7640">57</cx:pt>
          <cx:pt idx="7641">68</cx:pt>
          <cx:pt idx="7642">62</cx:pt>
          <cx:pt idx="7643">74</cx:pt>
          <cx:pt idx="7644">51</cx:pt>
          <cx:pt idx="7645">68</cx:pt>
          <cx:pt idx="7646">80</cx:pt>
          <cx:pt idx="7647">72</cx:pt>
          <cx:pt idx="7648">64</cx:pt>
          <cx:pt idx="7649">49</cx:pt>
          <cx:pt idx="7650">68</cx:pt>
          <cx:pt idx="7651">73</cx:pt>
          <cx:pt idx="7652">63</cx:pt>
          <cx:pt idx="7653">65</cx:pt>
          <cx:pt idx="7654">84</cx:pt>
          <cx:pt idx="7655">41</cx:pt>
          <cx:pt idx="7656">67</cx:pt>
          <cx:pt idx="7657">74</cx:pt>
          <cx:pt idx="7658">76</cx:pt>
          <cx:pt idx="7659">78</cx:pt>
          <cx:pt idx="7660">83</cx:pt>
          <cx:pt idx="7661">89</cx:pt>
          <cx:pt idx="7662">49</cx:pt>
          <cx:pt idx="7663">79</cx:pt>
          <cx:pt idx="7664">75</cx:pt>
          <cx:pt idx="7665">51</cx:pt>
          <cx:pt idx="7666">67</cx:pt>
          <cx:pt idx="7667">61</cx:pt>
          <cx:pt idx="7668">93</cx:pt>
          <cx:pt idx="7669">53</cx:pt>
          <cx:pt idx="7670">61</cx:pt>
          <cx:pt idx="7671">48</cx:pt>
          <cx:pt idx="7672">81</cx:pt>
          <cx:pt idx="7673">68</cx:pt>
          <cx:pt idx="7674">63</cx:pt>
          <cx:pt idx="7675">63</cx:pt>
          <cx:pt idx="7676">54</cx:pt>
          <cx:pt idx="7677">64</cx:pt>
          <cx:pt idx="7678">62</cx:pt>
          <cx:pt idx="7679">67</cx:pt>
          <cx:pt idx="7680">83</cx:pt>
          <cx:pt idx="7681">70</cx:pt>
          <cx:pt idx="7682">73</cx:pt>
          <cx:pt idx="7683">67</cx:pt>
          <cx:pt idx="7684">74</cx:pt>
          <cx:pt idx="7685">78</cx:pt>
          <cx:pt idx="7686">57</cx:pt>
          <cx:pt idx="7687">73</cx:pt>
          <cx:pt idx="7688">74</cx:pt>
          <cx:pt idx="7689">78</cx:pt>
          <cx:pt idx="7690">68</cx:pt>
          <cx:pt idx="7691">76</cx:pt>
          <cx:pt idx="7692">78</cx:pt>
          <cx:pt idx="7693">59</cx:pt>
          <cx:pt idx="7694">71</cx:pt>
          <cx:pt idx="7695">84</cx:pt>
          <cx:pt idx="7696">92</cx:pt>
          <cx:pt idx="7697">86</cx:pt>
          <cx:pt idx="7698">73</cx:pt>
          <cx:pt idx="7699">65</cx:pt>
          <cx:pt idx="7700">78</cx:pt>
          <cx:pt idx="7701">86</cx:pt>
          <cx:pt idx="7702">73</cx:pt>
          <cx:pt idx="7703">62</cx:pt>
          <cx:pt idx="7704">82</cx:pt>
          <cx:pt idx="7705">79</cx:pt>
          <cx:pt idx="7706">47</cx:pt>
          <cx:pt idx="7707">76</cx:pt>
          <cx:pt idx="7708">40</cx:pt>
          <cx:pt idx="7709">30</cx:pt>
          <cx:pt idx="7710">25</cx:pt>
          <cx:pt idx="7711">69</cx:pt>
          <cx:pt idx="7712">64</cx:pt>
          <cx:pt idx="7713">76</cx:pt>
          <cx:pt idx="7714">62</cx:pt>
          <cx:pt idx="7715">69</cx:pt>
          <cx:pt idx="7716">85</cx:pt>
          <cx:pt idx="7717">74</cx:pt>
          <cx:pt idx="7718">67</cx:pt>
          <cx:pt idx="7719">80</cx:pt>
          <cx:pt idx="7720">75</cx:pt>
          <cx:pt idx="7721">68</cx:pt>
          <cx:pt idx="7722">78</cx:pt>
          <cx:pt idx="7723">60</cx:pt>
          <cx:pt idx="7724">80</cx:pt>
          <cx:pt idx="7725">75</cx:pt>
          <cx:pt idx="7726">68</cx:pt>
          <cx:pt idx="7727">71</cx:pt>
          <cx:pt idx="7728">66</cx:pt>
          <cx:pt idx="7729">49</cx:pt>
          <cx:pt idx="7730">54</cx:pt>
          <cx:pt idx="7731">41</cx:pt>
          <cx:pt idx="7732">44</cx:pt>
          <cx:pt idx="7733">76</cx:pt>
          <cx:pt idx="7734">78</cx:pt>
          <cx:pt idx="7735">66</cx:pt>
          <cx:pt idx="7736">41</cx:pt>
          <cx:pt idx="7737">29</cx:pt>
          <cx:pt idx="7738">40</cx:pt>
          <cx:pt idx="7739">64</cx:pt>
          <cx:pt idx="7740">89</cx:pt>
          <cx:pt idx="7741">87</cx:pt>
          <cx:pt idx="7742">39</cx:pt>
          <cx:pt idx="7743">69</cx:pt>
          <cx:pt idx="7744">62</cx:pt>
          <cx:pt idx="7745">65</cx:pt>
          <cx:pt idx="7746">81</cx:pt>
          <cx:pt idx="7747">56</cx:pt>
          <cx:pt idx="7748">84</cx:pt>
          <cx:pt idx="7749">67</cx:pt>
          <cx:pt idx="7750">74</cx:pt>
          <cx:pt idx="7751">70</cx:pt>
          <cx:pt idx="7752">73</cx:pt>
          <cx:pt idx="7753">75</cx:pt>
          <cx:pt idx="7754">59</cx:pt>
          <cx:pt idx="7755">71</cx:pt>
          <cx:pt idx="7756">68</cx:pt>
          <cx:pt idx="7757">80</cx:pt>
          <cx:pt idx="7758">50</cx:pt>
          <cx:pt idx="7759">64</cx:pt>
          <cx:pt idx="7760">70</cx:pt>
          <cx:pt idx="7761">67</cx:pt>
          <cx:pt idx="7762">64</cx:pt>
          <cx:pt idx="7763">84</cx:pt>
          <cx:pt idx="7764">62</cx:pt>
          <cx:pt idx="7765">40</cx:pt>
          <cx:pt idx="7766">36</cx:pt>
          <cx:pt idx="7767">51</cx:pt>
          <cx:pt idx="7768">71</cx:pt>
          <cx:pt idx="7769">63</cx:pt>
          <cx:pt idx="7770">68</cx:pt>
          <cx:pt idx="7771">35</cx:pt>
          <cx:pt idx="7772">65</cx:pt>
          <cx:pt idx="7773">64</cx:pt>
          <cx:pt idx="7774">82</cx:pt>
          <cx:pt idx="7775">82</cx:pt>
          <cx:pt idx="7776">80</cx:pt>
          <cx:pt idx="7777">68</cx:pt>
          <cx:pt idx="7778">73</cx:pt>
          <cx:pt idx="7779">74</cx:pt>
          <cx:pt idx="7780">57</cx:pt>
          <cx:pt idx="7781">64</cx:pt>
          <cx:pt idx="7782">61</cx:pt>
          <cx:pt idx="7783">73</cx:pt>
          <cx:pt idx="7784">68</cx:pt>
          <cx:pt idx="7785">75</cx:pt>
          <cx:pt idx="7786">46</cx:pt>
          <cx:pt idx="7787">64</cx:pt>
          <cx:pt idx="7788">69</cx:pt>
          <cx:pt idx="7789">77</cx:pt>
          <cx:pt idx="7790">65</cx:pt>
          <cx:pt idx="7791">66</cx:pt>
          <cx:pt idx="7792">62</cx:pt>
          <cx:pt idx="7793">68</cx:pt>
          <cx:pt idx="7794">56</cx:pt>
          <cx:pt idx="7795">69</cx:pt>
          <cx:pt idx="7796">64</cx:pt>
          <cx:pt idx="7797">76</cx:pt>
          <cx:pt idx="7798">92</cx:pt>
          <cx:pt idx="7799">73</cx:pt>
          <cx:pt idx="7800">82</cx:pt>
          <cx:pt idx="7801">80</cx:pt>
          <cx:pt idx="7802">73</cx:pt>
          <cx:pt idx="7803">64</cx:pt>
          <cx:pt idx="7804">92</cx:pt>
          <cx:pt idx="7805">51</cx:pt>
          <cx:pt idx="7806">29</cx:pt>
          <cx:pt idx="7807">63</cx:pt>
          <cx:pt idx="7808">70</cx:pt>
          <cx:pt idx="7809">76</cx:pt>
          <cx:pt idx="7810">59</cx:pt>
          <cx:pt idx="7811">64</cx:pt>
          <cx:pt idx="7812">80</cx:pt>
          <cx:pt idx="7813">63</cx:pt>
          <cx:pt idx="7814">60</cx:pt>
          <cx:pt idx="7815">55</cx:pt>
          <cx:pt idx="7816">41</cx:pt>
          <cx:pt idx="7817">51</cx:pt>
          <cx:pt idx="7818">68</cx:pt>
          <cx:pt idx="7819">71</cx:pt>
          <cx:pt idx="7820">72</cx:pt>
          <cx:pt idx="7821">72</cx:pt>
          <cx:pt idx="7822">69</cx:pt>
          <cx:pt idx="7823">63</cx:pt>
          <cx:pt idx="7824">37</cx:pt>
          <cx:pt idx="7825">64</cx:pt>
          <cx:pt idx="7826">72</cx:pt>
          <cx:pt idx="7827">86</cx:pt>
          <cx:pt idx="7828">67</cx:pt>
          <cx:pt idx="7829">68</cx:pt>
          <cx:pt idx="7830">72</cx:pt>
          <cx:pt idx="7831">28</cx:pt>
          <cx:pt idx="7832">72</cx:pt>
          <cx:pt idx="7833">72</cx:pt>
          <cx:pt idx="7834">65</cx:pt>
          <cx:pt idx="7835">63</cx:pt>
          <cx:pt idx="7836">63</cx:pt>
          <cx:pt idx="7837">86</cx:pt>
          <cx:pt idx="7838">52</cx:pt>
          <cx:pt idx="7839">33</cx:pt>
          <cx:pt idx="7840">72</cx:pt>
          <cx:pt idx="7841">72</cx:pt>
          <cx:pt idx="7842">84</cx:pt>
          <cx:pt idx="7843">68</cx:pt>
          <cx:pt idx="7844">66</cx:pt>
          <cx:pt idx="7845">63</cx:pt>
          <cx:pt idx="7846">74</cx:pt>
          <cx:pt idx="7847">65</cx:pt>
          <cx:pt idx="7848">71</cx:pt>
          <cx:pt idx="7849">54</cx:pt>
          <cx:pt idx="7850">47</cx:pt>
          <cx:pt idx="7851">41</cx:pt>
          <cx:pt idx="7852">65</cx:pt>
          <cx:pt idx="7853">83</cx:pt>
          <cx:pt idx="7854">72</cx:pt>
          <cx:pt idx="7855">34</cx:pt>
          <cx:pt idx="7856">58</cx:pt>
          <cx:pt idx="7857">57</cx:pt>
          <cx:pt idx="7858">55</cx:pt>
          <cx:pt idx="7859">72</cx:pt>
          <cx:pt idx="7860">76</cx:pt>
          <cx:pt idx="7861">74</cx:pt>
          <cx:pt idx="7862">65</cx:pt>
          <cx:pt idx="7863">67</cx:pt>
          <cx:pt idx="7864">65</cx:pt>
          <cx:pt idx="7865">72</cx:pt>
          <cx:pt idx="7866">60</cx:pt>
          <cx:pt idx="7867">70</cx:pt>
          <cx:pt idx="7868">69</cx:pt>
          <cx:pt idx="7869">32</cx:pt>
          <cx:pt idx="7870">49</cx:pt>
          <cx:pt idx="7871">42</cx:pt>
          <cx:pt idx="7872">73</cx:pt>
          <cx:pt idx="7873">69</cx:pt>
          <cx:pt idx="7874">64</cx:pt>
          <cx:pt idx="7875">69</cx:pt>
          <cx:pt idx="7876">42</cx:pt>
          <cx:pt idx="7877">68</cx:pt>
          <cx:pt idx="7878">74</cx:pt>
          <cx:pt idx="7879">51</cx:pt>
          <cx:pt idx="7880">80</cx:pt>
          <cx:pt idx="7881">78</cx:pt>
          <cx:pt idx="7882">67</cx:pt>
          <cx:pt idx="7883">62</cx:pt>
          <cx:pt idx="7884">76</cx:pt>
          <cx:pt idx="7885">73</cx:pt>
          <cx:pt idx="7886">66</cx:pt>
          <cx:pt idx="7887">63</cx:pt>
          <cx:pt idx="7888">60</cx:pt>
          <cx:pt idx="7889">74</cx:pt>
          <cx:pt idx="7890">72</cx:pt>
          <cx:pt idx="7891">70</cx:pt>
          <cx:pt idx="7892">68</cx:pt>
          <cx:pt idx="7893">70</cx:pt>
          <cx:pt idx="7894">75</cx:pt>
          <cx:pt idx="7895">71</cx:pt>
          <cx:pt idx="7896">77</cx:pt>
          <cx:pt idx="7897">72</cx:pt>
          <cx:pt idx="7898">76</cx:pt>
          <cx:pt idx="7899">57</cx:pt>
          <cx:pt idx="7900">64</cx:pt>
          <cx:pt idx="7901">48</cx:pt>
          <cx:pt idx="7902">56</cx:pt>
          <cx:pt idx="7903">43</cx:pt>
          <cx:pt idx="7904">66</cx:pt>
          <cx:pt idx="7905">48</cx:pt>
          <cx:pt idx="7906">67</cx:pt>
          <cx:pt idx="7907">64</cx:pt>
          <cx:pt idx="7908">61</cx:pt>
          <cx:pt idx="7909">75</cx:pt>
          <cx:pt idx="7910">73</cx:pt>
          <cx:pt idx="7911">57</cx:pt>
          <cx:pt idx="7912">79</cx:pt>
          <cx:pt idx="7913">72</cx:pt>
          <cx:pt idx="7914">71</cx:pt>
          <cx:pt idx="7915">65</cx:pt>
          <cx:pt idx="7916">79</cx:pt>
          <cx:pt idx="7917">40</cx:pt>
          <cx:pt idx="7918">70</cx:pt>
          <cx:pt idx="7919">83</cx:pt>
          <cx:pt idx="7920">59</cx:pt>
          <cx:pt idx="7921">71</cx:pt>
          <cx:pt idx="7922">72</cx:pt>
          <cx:pt idx="7923">63</cx:pt>
          <cx:pt idx="7924">48</cx:pt>
          <cx:pt idx="7925">58</cx:pt>
          <cx:pt idx="7926">55</cx:pt>
          <cx:pt idx="7927">83</cx:pt>
          <cx:pt idx="7928">47</cx:pt>
          <cx:pt idx="7929">62</cx:pt>
          <cx:pt idx="7930">60</cx:pt>
          <cx:pt idx="7931">76</cx:pt>
          <cx:pt idx="7932">75</cx:pt>
          <cx:pt idx="7933">75</cx:pt>
          <cx:pt idx="7934">39</cx:pt>
          <cx:pt idx="7935">75</cx:pt>
          <cx:pt idx="7936">54</cx:pt>
          <cx:pt idx="7937">74</cx:pt>
          <cx:pt idx="7938">74</cx:pt>
          <cx:pt idx="7939">32</cx:pt>
          <cx:pt idx="7940">79</cx:pt>
          <cx:pt idx="7941">53</cx:pt>
          <cx:pt idx="7942">58</cx:pt>
          <cx:pt idx="7943">70</cx:pt>
          <cx:pt idx="7944">72</cx:pt>
          <cx:pt idx="7945">68</cx:pt>
          <cx:pt idx="7946">41</cx:pt>
          <cx:pt idx="7947">41</cx:pt>
          <cx:pt idx="7948">46</cx:pt>
          <cx:pt idx="7949">73</cx:pt>
          <cx:pt idx="7950">68</cx:pt>
          <cx:pt idx="7951">60</cx:pt>
          <cx:pt idx="7952">85</cx:pt>
          <cx:pt idx="7953">52</cx:pt>
          <cx:pt idx="7954">65</cx:pt>
          <cx:pt idx="7955">61</cx:pt>
          <cx:pt idx="7956">73</cx:pt>
          <cx:pt idx="7957">57</cx:pt>
          <cx:pt idx="7958">82</cx:pt>
          <cx:pt idx="7959">32</cx:pt>
          <cx:pt idx="7960">71</cx:pt>
          <cx:pt idx="7961">42</cx:pt>
          <cx:pt idx="7962">51</cx:pt>
          <cx:pt idx="7963">83</cx:pt>
          <cx:pt idx="7964">65</cx:pt>
          <cx:pt idx="7965">46</cx:pt>
          <cx:pt idx="7966">62</cx:pt>
          <cx:pt idx="7967">61</cx:pt>
          <cx:pt idx="7968">71</cx:pt>
          <cx:pt idx="7969">74</cx:pt>
          <cx:pt idx="7970">32</cx:pt>
          <cx:pt idx="7971">78</cx:pt>
          <cx:pt idx="7972">43</cx:pt>
          <cx:pt idx="7973">75</cx:pt>
          <cx:pt idx="7974">70</cx:pt>
          <cx:pt idx="7975">50</cx:pt>
          <cx:pt idx="7976">76</cx:pt>
          <cx:pt idx="7977">51</cx:pt>
          <cx:pt idx="7978">74</cx:pt>
          <cx:pt idx="7979">59</cx:pt>
          <cx:pt idx="7980">34</cx:pt>
          <cx:pt idx="7981">61</cx:pt>
          <cx:pt idx="7982">75</cx:pt>
          <cx:pt idx="7983">63</cx:pt>
          <cx:pt idx="7984">73</cx:pt>
          <cx:pt idx="7985">77</cx:pt>
          <cx:pt idx="7986">75</cx:pt>
          <cx:pt idx="7987">49</cx:pt>
          <cx:pt idx="7988">47</cx:pt>
          <cx:pt idx="7989">80</cx:pt>
          <cx:pt idx="7990">38</cx:pt>
          <cx:pt idx="7991">42</cx:pt>
          <cx:pt idx="7992">77</cx:pt>
          <cx:pt idx="7993">30</cx:pt>
          <cx:pt idx="7994">36</cx:pt>
          <cx:pt idx="7995">77</cx:pt>
          <cx:pt idx="7996">47</cx:pt>
          <cx:pt idx="7997">65</cx:pt>
          <cx:pt idx="7998">72</cx:pt>
          <cx:pt idx="7999">74</cx:pt>
          <cx:pt idx="8000">76</cx:pt>
          <cx:pt idx="8001">49</cx:pt>
          <cx:pt idx="8002">57</cx:pt>
          <cx:pt idx="8003">77</cx:pt>
          <cx:pt idx="8004">65</cx:pt>
          <cx:pt idx="8005">55</cx:pt>
          <cx:pt idx="8006">67</cx:pt>
          <cx:pt idx="8007">60</cx:pt>
          <cx:pt idx="8008">71</cx:pt>
          <cx:pt idx="8009">54</cx:pt>
          <cx:pt idx="8010">53</cx:pt>
          <cx:pt idx="8011">69</cx:pt>
          <cx:pt idx="8012">45</cx:pt>
          <cx:pt idx="8013">47</cx:pt>
          <cx:pt idx="8014">70</cx:pt>
          <cx:pt idx="8015">70</cx:pt>
          <cx:pt idx="8016">82</cx:pt>
          <cx:pt idx="8017">60</cx:pt>
          <cx:pt idx="8018">75</cx:pt>
          <cx:pt idx="8019">75</cx:pt>
          <cx:pt idx="8020">69</cx:pt>
          <cx:pt idx="8021">55</cx:pt>
          <cx:pt idx="8022">52</cx:pt>
          <cx:pt idx="8023">56</cx:pt>
          <cx:pt idx="8024">56</cx:pt>
          <cx:pt idx="8025">60</cx:pt>
          <cx:pt idx="8026">59</cx:pt>
          <cx:pt idx="8027">30</cx:pt>
          <cx:pt idx="8028">69</cx:pt>
          <cx:pt idx="8029">73</cx:pt>
          <cx:pt idx="8030">86</cx:pt>
          <cx:pt idx="8031">43</cx:pt>
          <cx:pt idx="8032">63</cx:pt>
          <cx:pt idx="8033">71</cx:pt>
          <cx:pt idx="8034">70</cx:pt>
          <cx:pt idx="8035">56</cx:pt>
          <cx:pt idx="8036">77</cx:pt>
          <cx:pt idx="8037">63</cx:pt>
          <cx:pt idx="8038">58</cx:pt>
          <cx:pt idx="8039">63</cx:pt>
          <cx:pt idx="8040">83</cx:pt>
          <cx:pt idx="8041">68</cx:pt>
          <cx:pt idx="8042">64</cx:pt>
          <cx:pt idx="8043">80</cx:pt>
          <cx:pt idx="8044">60</cx:pt>
          <cx:pt idx="8045">73</cx:pt>
          <cx:pt idx="8046">64</cx:pt>
          <cx:pt idx="8047">60</cx:pt>
          <cx:pt idx="8048">53</cx:pt>
          <cx:pt idx="8049">59</cx:pt>
          <cx:pt idx="8050">77</cx:pt>
          <cx:pt idx="8051">25</cx:pt>
          <cx:pt idx="8052">54</cx:pt>
          <cx:pt idx="8053">53</cx:pt>
          <cx:pt idx="8054">40</cx:pt>
          <cx:pt idx="8055">70</cx:pt>
          <cx:pt idx="8056">61</cx:pt>
          <cx:pt idx="8057">65</cx:pt>
          <cx:pt idx="8058">77</cx:pt>
          <cx:pt idx="8059">76</cx:pt>
          <cx:pt idx="8060">53</cx:pt>
          <cx:pt idx="8061">77</cx:pt>
          <cx:pt idx="8062">75</cx:pt>
          <cx:pt idx="8063">24</cx:pt>
          <cx:pt idx="8064">65</cx:pt>
          <cx:pt idx="8065">70</cx:pt>
          <cx:pt idx="8066">43</cx:pt>
          <cx:pt idx="8067">75</cx:pt>
          <cx:pt idx="8068">40</cx:pt>
          <cx:pt idx="8069">61</cx:pt>
          <cx:pt idx="8070">63</cx:pt>
          <cx:pt idx="8071">60</cx:pt>
          <cx:pt idx="8072">62</cx:pt>
          <cx:pt idx="8073">81</cx:pt>
          <cx:pt idx="8074">59</cx:pt>
          <cx:pt idx="8075">51</cx:pt>
          <cx:pt idx="8076">74</cx:pt>
          <cx:pt idx="8077">44</cx:pt>
          <cx:pt idx="8078">41</cx:pt>
          <cx:pt idx="8079">60</cx:pt>
          <cx:pt idx="8080">63</cx:pt>
          <cx:pt idx="8081">72</cx:pt>
          <cx:pt idx="8082">37</cx:pt>
          <cx:pt idx="8083">57</cx:pt>
          <cx:pt idx="8084">64</cx:pt>
          <cx:pt idx="8085">69</cx:pt>
          <cx:pt idx="8086">70</cx:pt>
          <cx:pt idx="8087">72</cx:pt>
          <cx:pt idx="8088">64</cx:pt>
          <cx:pt idx="8089">28</cx:pt>
          <cx:pt idx="8090">66</cx:pt>
          <cx:pt idx="8091">79</cx:pt>
          <cx:pt idx="8092">31</cx:pt>
          <cx:pt idx="8093">59</cx:pt>
          <cx:pt idx="8094">62</cx:pt>
          <cx:pt idx="8095">71</cx:pt>
          <cx:pt idx="8096">41</cx:pt>
          <cx:pt idx="8097">79</cx:pt>
          <cx:pt idx="8098">74</cx:pt>
          <cx:pt idx="8099">74</cx:pt>
          <cx:pt idx="8100">67</cx:pt>
          <cx:pt idx="8101">76</cx:pt>
          <cx:pt idx="8102">85</cx:pt>
          <cx:pt idx="8103">47</cx:pt>
          <cx:pt idx="8104">59</cx:pt>
          <cx:pt idx="8105">74</cx:pt>
          <cx:pt idx="8106">64</cx:pt>
          <cx:pt idx="8107">55</cx:pt>
          <cx:pt idx="8108">56</cx:pt>
          <cx:pt idx="8109">74</cx:pt>
          <cx:pt idx="8110">52</cx:pt>
          <cx:pt idx="8111">70</cx:pt>
          <cx:pt idx="8112">69</cx:pt>
          <cx:pt idx="8113">59</cx:pt>
          <cx:pt idx="8114">72</cx:pt>
          <cx:pt idx="8115">76</cx:pt>
          <cx:pt idx="8116">62</cx:pt>
          <cx:pt idx="8117">67</cx:pt>
          <cx:pt idx="8118">86</cx:pt>
          <cx:pt idx="8119">68</cx:pt>
          <cx:pt idx="8120">46</cx:pt>
          <cx:pt idx="8121">78</cx:pt>
          <cx:pt idx="8122">71</cx:pt>
          <cx:pt idx="8123">77</cx:pt>
          <cx:pt idx="8124">38</cx:pt>
          <cx:pt idx="8125">54</cx:pt>
          <cx:pt idx="8126">61</cx:pt>
          <cx:pt idx="8127">68</cx:pt>
          <cx:pt idx="8128">72</cx:pt>
          <cx:pt idx="8129">64</cx:pt>
          <cx:pt idx="8130">74</cx:pt>
          <cx:pt idx="8131">38</cx:pt>
          <cx:pt idx="8132">50</cx:pt>
          <cx:pt idx="8133">55</cx:pt>
          <cx:pt idx="8134">54</cx:pt>
          <cx:pt idx="8135">62</cx:pt>
          <cx:pt idx="8136">84</cx:pt>
          <cx:pt idx="8137">68</cx:pt>
          <cx:pt idx="8138">67</cx:pt>
          <cx:pt idx="8139">52</cx:pt>
          <cx:pt idx="8140">40</cx:pt>
          <cx:pt idx="8141">50</cx:pt>
          <cx:pt idx="8142">73</cx:pt>
          <cx:pt idx="8143">56</cx:pt>
          <cx:pt idx="8144">22</cx:pt>
          <cx:pt idx="8145">51</cx:pt>
          <cx:pt idx="8146">61</cx:pt>
          <cx:pt idx="8147">52</cx:pt>
          <cx:pt idx="8148">36</cx:pt>
          <cx:pt idx="8149">72</cx:pt>
          <cx:pt idx="8150">44</cx:pt>
          <cx:pt idx="8151">70</cx:pt>
          <cx:pt idx="8152">82</cx:pt>
          <cx:pt idx="8153">81</cx:pt>
          <cx:pt idx="8154">55</cx:pt>
          <cx:pt idx="8155">73</cx:pt>
          <cx:pt idx="8156">71</cx:pt>
          <cx:pt idx="8157">77</cx:pt>
          <cx:pt idx="8158">44</cx:pt>
          <cx:pt idx="8159">70</cx:pt>
          <cx:pt idx="8160">61</cx:pt>
          <cx:pt idx="8161">79</cx:pt>
          <cx:pt idx="8162">56</cx:pt>
          <cx:pt idx="8163">60</cx:pt>
          <cx:pt idx="8164">77</cx:pt>
          <cx:pt idx="8165">60</cx:pt>
          <cx:pt idx="8166">81</cx:pt>
          <cx:pt idx="8167">64</cx:pt>
          <cx:pt idx="8168">68</cx:pt>
          <cx:pt idx="8169">52</cx:pt>
          <cx:pt idx="8170">78</cx:pt>
          <cx:pt idx="8171">77</cx:pt>
          <cx:pt idx="8172">75</cx:pt>
          <cx:pt idx="8173">53</cx:pt>
          <cx:pt idx="8174">52</cx:pt>
          <cx:pt idx="8175">59</cx:pt>
          <cx:pt idx="8176">80</cx:pt>
          <cx:pt idx="8177">60</cx:pt>
          <cx:pt idx="8178">47</cx:pt>
          <cx:pt idx="8179">65</cx:pt>
          <cx:pt idx="8180">60</cx:pt>
          <cx:pt idx="8181">65</cx:pt>
          <cx:pt idx="8182">63</cx:pt>
          <cx:pt idx="8183">73</cx:pt>
          <cx:pt idx="8184">57</cx:pt>
          <cx:pt idx="8185">90</cx:pt>
          <cx:pt idx="8186">80</cx:pt>
          <cx:pt idx="8187">70</cx:pt>
          <cx:pt idx="8188">60</cx:pt>
          <cx:pt idx="8189">47</cx:pt>
          <cx:pt idx="8190">51</cx:pt>
          <cx:pt idx="8191">63</cx:pt>
          <cx:pt idx="8192">40</cx:pt>
          <cx:pt idx="8193">72</cx:pt>
          <cx:pt idx="8194">60</cx:pt>
          <cx:pt idx="8195">67</cx:pt>
          <cx:pt idx="8196">58</cx:pt>
          <cx:pt idx="8197">50</cx:pt>
          <cx:pt idx="8198">42</cx:pt>
          <cx:pt idx="8199">74</cx:pt>
          <cx:pt idx="8200">75</cx:pt>
          <cx:pt idx="8201">44</cx:pt>
          <cx:pt idx="8202">31</cx:pt>
          <cx:pt idx="8203">72</cx:pt>
          <cx:pt idx="8204">78</cx:pt>
          <cx:pt idx="8205">70</cx:pt>
          <cx:pt idx="8206">31</cx:pt>
          <cx:pt idx="8207">82</cx:pt>
          <cx:pt idx="8208">69</cx:pt>
          <cx:pt idx="8209">69</cx:pt>
          <cx:pt idx="8210">73</cx:pt>
          <cx:pt idx="8211">50</cx:pt>
          <cx:pt idx="8212">64</cx:pt>
          <cx:pt idx="8213">78</cx:pt>
          <cx:pt idx="8214">63</cx:pt>
          <cx:pt idx="8215">80</cx:pt>
          <cx:pt idx="8216">64</cx:pt>
          <cx:pt idx="8217">65</cx:pt>
          <cx:pt idx="8218">76</cx:pt>
          <cx:pt idx="8219">72</cx:pt>
          <cx:pt idx="8220">81</cx:pt>
          <cx:pt idx="8221">59</cx:pt>
          <cx:pt idx="8222">66</cx:pt>
          <cx:pt idx="8223">56</cx:pt>
          <cx:pt idx="8224">83</cx:pt>
          <cx:pt idx="8225">75</cx:pt>
          <cx:pt idx="8226">71</cx:pt>
          <cx:pt idx="8227">62</cx:pt>
          <cx:pt idx="8228">72</cx:pt>
          <cx:pt idx="8229">86</cx:pt>
          <cx:pt idx="8230">73</cx:pt>
          <cx:pt idx="8231">63</cx:pt>
          <cx:pt idx="8232">72</cx:pt>
          <cx:pt idx="8233">81</cx:pt>
          <cx:pt idx="8234">93</cx:pt>
          <cx:pt idx="8235">68</cx:pt>
          <cx:pt idx="8236">81</cx:pt>
          <cx:pt idx="8237">43</cx:pt>
          <cx:pt idx="8238">48</cx:pt>
          <cx:pt idx="8239">54</cx:pt>
          <cx:pt idx="8240">43</cx:pt>
          <cx:pt idx="8241">85</cx:pt>
          <cx:pt idx="8242">56</cx:pt>
          <cx:pt idx="8243">62</cx:pt>
          <cx:pt idx="8244">66</cx:pt>
          <cx:pt idx="8245">60</cx:pt>
          <cx:pt idx="8246">52</cx:pt>
          <cx:pt idx="8247">41</cx:pt>
          <cx:pt idx="8248">61</cx:pt>
          <cx:pt idx="8249">52</cx:pt>
          <cx:pt idx="8250">76</cx:pt>
          <cx:pt idx="8251">55</cx:pt>
          <cx:pt idx="8252">56</cx:pt>
          <cx:pt idx="8253">71</cx:pt>
          <cx:pt idx="8254">82</cx:pt>
          <cx:pt idx="8255">70</cx:pt>
          <cx:pt idx="8256">56</cx:pt>
          <cx:pt idx="8257">53</cx:pt>
          <cx:pt idx="8258">28</cx:pt>
          <cx:pt idx="8259">59</cx:pt>
          <cx:pt idx="8260">78</cx:pt>
          <cx:pt idx="8261">28</cx:pt>
          <cx:pt idx="8262">59</cx:pt>
          <cx:pt idx="8263">68</cx:pt>
          <cx:pt idx="8264">80</cx:pt>
          <cx:pt idx="8265">70</cx:pt>
          <cx:pt idx="8266">63</cx:pt>
          <cx:pt idx="8267">40</cx:pt>
          <cx:pt idx="8268">42</cx:pt>
          <cx:pt idx="8269">47</cx:pt>
          <cx:pt idx="8270">52</cx:pt>
          <cx:pt idx="8271">31</cx:pt>
          <cx:pt idx="8272">70</cx:pt>
          <cx:pt idx="8273">60</cx:pt>
          <cx:pt idx="8274">68</cx:pt>
          <cx:pt idx="8275">83</cx:pt>
          <cx:pt idx="8276">56</cx:pt>
          <cx:pt idx="8277">52</cx:pt>
          <cx:pt idx="8278">69</cx:pt>
          <cx:pt idx="8279">54</cx:pt>
          <cx:pt idx="8280">34</cx:pt>
          <cx:pt idx="8281">70</cx:pt>
          <cx:pt idx="8282">46</cx:pt>
          <cx:pt idx="8283">61</cx:pt>
          <cx:pt idx="8284">50</cx:pt>
          <cx:pt idx="8285">70</cx:pt>
          <cx:pt idx="8286">57</cx:pt>
          <cx:pt idx="8287">75</cx:pt>
          <cx:pt idx="8288">68</cx:pt>
          <cx:pt idx="8289">66</cx:pt>
          <cx:pt idx="8290">54</cx:pt>
          <cx:pt idx="8291">65</cx:pt>
          <cx:pt idx="8292">52</cx:pt>
          <cx:pt idx="8293">52</cx:pt>
          <cx:pt idx="8294">53</cx:pt>
          <cx:pt idx="8295">71</cx:pt>
          <cx:pt idx="8296">76</cx:pt>
          <cx:pt idx="8297">80</cx:pt>
          <cx:pt idx="8298">56</cx:pt>
          <cx:pt idx="8299">75</cx:pt>
          <cx:pt idx="8300">85</cx:pt>
          <cx:pt idx="8301">76</cx:pt>
          <cx:pt idx="8302">38</cx:pt>
          <cx:pt idx="8303">80</cx:pt>
          <cx:pt idx="8304">73</cx:pt>
          <cx:pt idx="8305">61</cx:pt>
          <cx:pt idx="8306">57</cx:pt>
          <cx:pt idx="8307">63</cx:pt>
          <cx:pt idx="8308">90</cx:pt>
          <cx:pt idx="8309">51</cx:pt>
          <cx:pt idx="8310">69</cx:pt>
          <cx:pt idx="8311">69</cx:pt>
          <cx:pt idx="8312">80</cx:pt>
          <cx:pt idx="8313">75</cx:pt>
          <cx:pt idx="8314">79</cx:pt>
          <cx:pt idx="8315">56</cx:pt>
          <cx:pt idx="8316">64</cx:pt>
          <cx:pt idx="8317">64</cx:pt>
          <cx:pt idx="8318">65</cx:pt>
          <cx:pt idx="8319">36</cx:pt>
          <cx:pt idx="8320">54</cx:pt>
          <cx:pt idx="8321">31</cx:pt>
          <cx:pt idx="8322">79</cx:pt>
          <cx:pt idx="8323">58</cx:pt>
          <cx:pt idx="8324">50</cx:pt>
          <cx:pt idx="8325">50</cx:pt>
          <cx:pt idx="8326">62</cx:pt>
          <cx:pt idx="8327">54</cx:pt>
          <cx:pt idx="8328">66</cx:pt>
          <cx:pt idx="8329">32</cx:pt>
          <cx:pt idx="8330">79</cx:pt>
          <cx:pt idx="8331">67</cx:pt>
          <cx:pt idx="8332">79</cx:pt>
          <cx:pt idx="8333">58</cx:pt>
          <cx:pt idx="8334">68</cx:pt>
          <cx:pt idx="8335">65</cx:pt>
          <cx:pt idx="8336">70</cx:pt>
          <cx:pt idx="8337">39</cx:pt>
          <cx:pt idx="8338">50</cx:pt>
          <cx:pt idx="8339">49</cx:pt>
          <cx:pt idx="8340">61</cx:pt>
          <cx:pt idx="8341">63</cx:pt>
          <cx:pt idx="8342">75</cx:pt>
          <cx:pt idx="8343">64</cx:pt>
          <cx:pt idx="8344">62</cx:pt>
          <cx:pt idx="8345">71</cx:pt>
          <cx:pt idx="8346">65</cx:pt>
          <cx:pt idx="8347">45</cx:pt>
          <cx:pt idx="8348">58</cx:pt>
          <cx:pt idx="8349">55</cx:pt>
          <cx:pt idx="8350">60</cx:pt>
          <cx:pt idx="8351">68</cx:pt>
          <cx:pt idx="8352">61</cx:pt>
          <cx:pt idx="8353">51</cx:pt>
          <cx:pt idx="8354">74</cx:pt>
          <cx:pt idx="8355">63</cx:pt>
          <cx:pt idx="8356">45</cx:pt>
          <cx:pt idx="8357">65</cx:pt>
          <cx:pt idx="8358">75</cx:pt>
          <cx:pt idx="8359">82</cx:pt>
          <cx:pt idx="8360">67</cx:pt>
          <cx:pt idx="8361">79</cx:pt>
          <cx:pt idx="8362">57</cx:pt>
          <cx:pt idx="8363">67</cx:pt>
          <cx:pt idx="8364">53</cx:pt>
          <cx:pt idx="8365">73</cx:pt>
          <cx:pt idx="8366">44</cx:pt>
          <cx:pt idx="8367">71</cx:pt>
          <cx:pt idx="8368">72</cx:pt>
          <cx:pt idx="8369">58</cx:pt>
          <cx:pt idx="8370">92</cx:pt>
          <cx:pt idx="8371">74</cx:pt>
          <cx:pt idx="8372">51</cx:pt>
          <cx:pt idx="8373">55</cx:pt>
          <cx:pt idx="8374">33</cx:pt>
          <cx:pt idx="8375">71</cx:pt>
          <cx:pt idx="8376">54</cx:pt>
          <cx:pt idx="8377">67</cx:pt>
          <cx:pt idx="8378">80</cx:pt>
          <cx:pt idx="8379">66</cx:pt>
          <cx:pt idx="8380">76</cx:pt>
          <cx:pt idx="8381">45</cx:pt>
          <cx:pt idx="8382">62</cx:pt>
          <cx:pt idx="8383">69</cx:pt>
          <cx:pt idx="8384">79</cx:pt>
          <cx:pt idx="8385">71</cx:pt>
          <cx:pt idx="8386">39</cx:pt>
          <cx:pt idx="8387">50</cx:pt>
          <cx:pt idx="8388">49</cx:pt>
          <cx:pt idx="8389">84</cx:pt>
          <cx:pt idx="8390">34</cx:pt>
          <cx:pt idx="8391">59</cx:pt>
          <cx:pt idx="8392">63</cx:pt>
          <cx:pt idx="8393">69</cx:pt>
          <cx:pt idx="8394">72</cx:pt>
          <cx:pt idx="8395">68</cx:pt>
          <cx:pt idx="8396">70</cx:pt>
          <cx:pt idx="8397">63</cx:pt>
          <cx:pt idx="8398">75</cx:pt>
          <cx:pt idx="8399">58</cx:pt>
          <cx:pt idx="8400">75</cx:pt>
          <cx:pt idx="8401">37</cx:pt>
          <cx:pt idx="8402">65</cx:pt>
          <cx:pt idx="8403">40</cx:pt>
          <cx:pt idx="8404">68</cx:pt>
          <cx:pt idx="8405">63</cx:pt>
          <cx:pt idx="8406">65</cx:pt>
          <cx:pt idx="8407">60</cx:pt>
          <cx:pt idx="8408">73</cx:pt>
          <cx:pt idx="8409">78</cx:pt>
          <cx:pt idx="8410">42</cx:pt>
          <cx:pt idx="8411">59</cx:pt>
          <cx:pt idx="8412">63</cx:pt>
          <cx:pt idx="8413">55</cx:pt>
          <cx:pt idx="8414">61</cx:pt>
          <cx:pt idx="8415">65</cx:pt>
          <cx:pt idx="8416">55</cx:pt>
          <cx:pt idx="8417">66</cx:pt>
          <cx:pt idx="8418">79</cx:pt>
          <cx:pt idx="8419">57</cx:pt>
          <cx:pt idx="8420">81</cx:pt>
          <cx:pt idx="8421">72</cx:pt>
          <cx:pt idx="8422">74</cx:pt>
          <cx:pt idx="8423">63</cx:pt>
          <cx:pt idx="8424">90</cx:pt>
          <cx:pt idx="8425">68</cx:pt>
          <cx:pt idx="8426">55</cx:pt>
          <cx:pt idx="8427">71</cx:pt>
          <cx:pt idx="8428">53</cx:pt>
          <cx:pt idx="8429">34</cx:pt>
          <cx:pt idx="8430">63</cx:pt>
          <cx:pt idx="8431">68</cx:pt>
          <cx:pt idx="8432">62</cx:pt>
          <cx:pt idx="8433">82</cx:pt>
          <cx:pt idx="8434">67</cx:pt>
          <cx:pt idx="8435">49</cx:pt>
          <cx:pt idx="8436">68</cx:pt>
          <cx:pt idx="8437">72</cx:pt>
          <cx:pt idx="8438">73</cx:pt>
          <cx:pt idx="8439">88</cx:pt>
          <cx:pt idx="8440">71</cx:pt>
          <cx:pt idx="8441">68</cx:pt>
          <cx:pt idx="8442">68</cx:pt>
          <cx:pt idx="8443">66</cx:pt>
          <cx:pt idx="8444">69</cx:pt>
          <cx:pt idx="8445">61</cx:pt>
          <cx:pt idx="8446">73</cx:pt>
          <cx:pt idx="8447">54</cx:pt>
          <cx:pt idx="8448">73</cx:pt>
          <cx:pt idx="8449">20</cx:pt>
          <cx:pt idx="8450">55</cx:pt>
          <cx:pt idx="8451">56</cx:pt>
          <cx:pt idx="8452">47</cx:pt>
          <cx:pt idx="8453">79</cx:pt>
          <cx:pt idx="8454">80</cx:pt>
          <cx:pt idx="8455">71</cx:pt>
          <cx:pt idx="8456">56</cx:pt>
          <cx:pt idx="8457">91</cx:pt>
          <cx:pt idx="8458">58</cx:pt>
          <cx:pt idx="8459">67</cx:pt>
          <cx:pt idx="8460">68</cx:pt>
          <cx:pt idx="8461">46</cx:pt>
          <cx:pt idx="8462">72</cx:pt>
          <cx:pt idx="8463">66</cx:pt>
          <cx:pt idx="8464">53</cx:pt>
          <cx:pt idx="8465">71</cx:pt>
          <cx:pt idx="8466">71</cx:pt>
          <cx:pt idx="8467">22</cx:pt>
          <cx:pt idx="8468">65</cx:pt>
          <cx:pt idx="8469">76</cx:pt>
          <cx:pt idx="8470">76</cx:pt>
          <cx:pt idx="8471">57</cx:pt>
          <cx:pt idx="8472">67</cx:pt>
          <cx:pt idx="8473">61</cx:pt>
          <cx:pt idx="8474">71</cx:pt>
          <cx:pt idx="8475">70</cx:pt>
          <cx:pt idx="8476">61</cx:pt>
          <cx:pt idx="8477">86</cx:pt>
          <cx:pt idx="8478">70</cx:pt>
          <cx:pt idx="8479">68</cx:pt>
          <cx:pt idx="8480">62</cx:pt>
          <cx:pt idx="8481">45</cx:pt>
          <cx:pt idx="8482">63</cx:pt>
          <cx:pt idx="8483">81</cx:pt>
          <cx:pt idx="8484">63</cx:pt>
          <cx:pt idx="8485">36</cx:pt>
          <cx:pt idx="8486">70</cx:pt>
          <cx:pt idx="8487">86</cx:pt>
          <cx:pt idx="8488">72</cx:pt>
          <cx:pt idx="8489">68</cx:pt>
          <cx:pt idx="8490">63</cx:pt>
          <cx:pt idx="8491">70</cx:pt>
          <cx:pt idx="8492">66</cx:pt>
          <cx:pt idx="8493">71</cx:pt>
          <cx:pt idx="8494">57</cx:pt>
          <cx:pt idx="8495">61</cx:pt>
          <cx:pt idx="8496">58</cx:pt>
          <cx:pt idx="8497">72</cx:pt>
          <cx:pt idx="8498">56</cx:pt>
          <cx:pt idx="8499">53</cx:pt>
          <cx:pt idx="8500">75</cx:pt>
          <cx:pt idx="8501">79</cx:pt>
          <cx:pt idx="8502">79</cx:pt>
          <cx:pt idx="8503">82</cx:pt>
          <cx:pt idx="8504">75</cx:pt>
          <cx:pt idx="8505">70</cx:pt>
          <cx:pt idx="8506">77</cx:pt>
          <cx:pt idx="8507">57</cx:pt>
          <cx:pt idx="8508">57</cx:pt>
          <cx:pt idx="8509">71</cx:pt>
          <cx:pt idx="8510">30</cx:pt>
          <cx:pt idx="8511">67</cx:pt>
          <cx:pt idx="8512">76</cx:pt>
          <cx:pt idx="8513">66</cx:pt>
          <cx:pt idx="8514">52</cx:pt>
          <cx:pt idx="8515">50</cx:pt>
          <cx:pt idx="8516">72</cx:pt>
          <cx:pt idx="8517">75</cx:pt>
          <cx:pt idx="8518">57</cx:pt>
          <cx:pt idx="8519">64</cx:pt>
          <cx:pt idx="8520">62</cx:pt>
          <cx:pt idx="8521">56</cx:pt>
          <cx:pt idx="8522">63</cx:pt>
          <cx:pt idx="8523">69</cx:pt>
          <cx:pt idx="8524">64</cx:pt>
          <cx:pt idx="8525">68</cx:pt>
          <cx:pt idx="8526">46</cx:pt>
          <cx:pt idx="8527">75</cx:pt>
          <cx:pt idx="8528">60</cx:pt>
          <cx:pt idx="8529">62</cx:pt>
          <cx:pt idx="8530">62</cx:pt>
          <cx:pt idx="8531">66</cx:pt>
          <cx:pt idx="8532">61</cx:pt>
          <cx:pt idx="8533">67</cx:pt>
          <cx:pt idx="8534">76</cx:pt>
          <cx:pt idx="8535">79</cx:pt>
          <cx:pt idx="8536">78</cx:pt>
          <cx:pt idx="8537">68</cx:pt>
          <cx:pt idx="8538">70</cx:pt>
          <cx:pt idx="8539">72</cx:pt>
          <cx:pt idx="8540">86</cx:pt>
          <cx:pt idx="8541">76</cx:pt>
          <cx:pt idx="8542">53</cx:pt>
          <cx:pt idx="8543">80</cx:pt>
          <cx:pt idx="8544">65</cx:pt>
          <cx:pt idx="8545">63</cx:pt>
          <cx:pt idx="8546">72</cx:pt>
          <cx:pt idx="8547">63</cx:pt>
          <cx:pt idx="8548">36</cx:pt>
          <cx:pt idx="8549">83</cx:pt>
          <cx:pt idx="8550">86</cx:pt>
          <cx:pt idx="8551">69</cx:pt>
          <cx:pt idx="8552">75</cx:pt>
          <cx:pt idx="8553">66</cx:pt>
          <cx:pt idx="8554">81</cx:pt>
          <cx:pt idx="8555">68</cx:pt>
          <cx:pt idx="8556">87</cx:pt>
          <cx:pt idx="8557">94</cx:pt>
          <cx:pt idx="8558">54</cx:pt>
          <cx:pt idx="8559">70</cx:pt>
          <cx:pt idx="8560">84</cx:pt>
          <cx:pt idx="8561">70</cx:pt>
          <cx:pt idx="8562">85</cx:pt>
          <cx:pt idx="8563">73</cx:pt>
          <cx:pt idx="8564">55</cx:pt>
          <cx:pt idx="8565">59</cx:pt>
          <cx:pt idx="8566">72</cx:pt>
          <cx:pt idx="8567">66</cx:pt>
          <cx:pt idx="8568">80</cx:pt>
          <cx:pt idx="8569">74</cx:pt>
          <cx:pt idx="8570">88</cx:pt>
          <cx:pt idx="8571">45</cx:pt>
          <cx:pt idx="8572">21</cx:pt>
          <cx:pt idx="8573">80</cx:pt>
          <cx:pt idx="8574">66</cx:pt>
          <cx:pt idx="8575">44</cx:pt>
          <cx:pt idx="8576">68</cx:pt>
          <cx:pt idx="8577">59</cx:pt>
          <cx:pt idx="8578">64</cx:pt>
          <cx:pt idx="8579">51</cx:pt>
          <cx:pt idx="8580">72</cx:pt>
          <cx:pt idx="8581">42</cx:pt>
          <cx:pt idx="8582">67</cx:pt>
          <cx:pt idx="8583">49</cx:pt>
          <cx:pt idx="8584">38</cx:pt>
          <cx:pt idx="8585">72</cx:pt>
          <cx:pt idx="8586">92</cx:pt>
          <cx:pt idx="8587">76</cx:pt>
          <cx:pt idx="8588">57</cx:pt>
          <cx:pt idx="8589">81</cx:pt>
          <cx:pt idx="8590">70</cx:pt>
          <cx:pt idx="8591">65</cx:pt>
          <cx:pt idx="8592">77</cx:pt>
          <cx:pt idx="8593">81</cx:pt>
          <cx:pt idx="8594">61</cx:pt>
          <cx:pt idx="8595">52</cx:pt>
          <cx:pt idx="8596">81</cx:pt>
          <cx:pt idx="8597">70</cx:pt>
          <cx:pt idx="8598">59</cx:pt>
          <cx:pt idx="8599">55</cx:pt>
          <cx:pt idx="8600">72</cx:pt>
          <cx:pt idx="8601">71</cx:pt>
          <cx:pt idx="8602">62</cx:pt>
          <cx:pt idx="8603">78</cx:pt>
          <cx:pt idx="8604">69</cx:pt>
          <cx:pt idx="8605">56</cx:pt>
          <cx:pt idx="8606">56</cx:pt>
          <cx:pt idx="8607">30</cx:pt>
          <cx:pt idx="8608">46</cx:pt>
          <cx:pt idx="8609">30</cx:pt>
          <cx:pt idx="8610">58</cx:pt>
          <cx:pt idx="8611">59</cx:pt>
          <cx:pt idx="8612">62</cx:pt>
          <cx:pt idx="8613">60</cx:pt>
          <cx:pt idx="8614">27</cx:pt>
          <cx:pt idx="8615">64</cx:pt>
          <cx:pt idx="8616">34</cx:pt>
          <cx:pt idx="8617">44</cx:pt>
          <cx:pt idx="8618">59</cx:pt>
          <cx:pt idx="8619">55</cx:pt>
          <cx:pt idx="8620">28</cx:pt>
          <cx:pt idx="8621">50</cx:pt>
          <cx:pt idx="8622">81</cx:pt>
          <cx:pt idx="8623">78</cx:pt>
          <cx:pt idx="8624">37</cx:pt>
          <cx:pt idx="8625">77</cx:pt>
          <cx:pt idx="8626">68</cx:pt>
          <cx:pt idx="8627">71</cx:pt>
          <cx:pt idx="8628">68</cx:pt>
          <cx:pt idx="8629">75</cx:pt>
          <cx:pt idx="8630">56</cx:pt>
          <cx:pt idx="8631">79</cx:pt>
          <cx:pt idx="8632">75</cx:pt>
          <cx:pt idx="8633">73</cx:pt>
          <cx:pt idx="8634">67</cx:pt>
          <cx:pt idx="8635">74</cx:pt>
          <cx:pt idx="8636">73</cx:pt>
          <cx:pt idx="8637">79</cx:pt>
          <cx:pt idx="8638">61</cx:pt>
          <cx:pt idx="8639">59</cx:pt>
          <cx:pt idx="8640">88</cx:pt>
          <cx:pt idx="8641">65</cx:pt>
          <cx:pt idx="8642">70</cx:pt>
          <cx:pt idx="8643">73</cx:pt>
          <cx:pt idx="8644">60</cx:pt>
          <cx:pt idx="8645">34</cx:pt>
          <cx:pt idx="8646">68</cx:pt>
          <cx:pt idx="8647">45</cx:pt>
          <cx:pt idx="8648">52</cx:pt>
          <cx:pt idx="8649">70</cx:pt>
          <cx:pt idx="8650">81</cx:pt>
          <cx:pt idx="8651">46</cx:pt>
          <cx:pt idx="8652">65</cx:pt>
          <cx:pt idx="8653">64</cx:pt>
          <cx:pt idx="8654">75</cx:pt>
          <cx:pt idx="8655">68</cx:pt>
          <cx:pt idx="8656">43</cx:pt>
          <cx:pt idx="8657">61</cx:pt>
          <cx:pt idx="8658">73</cx:pt>
          <cx:pt idx="8659">46</cx:pt>
          <cx:pt idx="8660">51</cx:pt>
          <cx:pt idx="8661">45</cx:pt>
          <cx:pt idx="8662">67</cx:pt>
          <cx:pt idx="8663">53</cx:pt>
          <cx:pt idx="8664">69</cx:pt>
          <cx:pt idx="8665">80</cx:pt>
          <cx:pt idx="8666">60</cx:pt>
          <cx:pt idx="8667">81</cx:pt>
          <cx:pt idx="8668">75</cx:pt>
          <cx:pt idx="8669">74</cx:pt>
          <cx:pt idx="8670">65</cx:pt>
          <cx:pt idx="8671">59</cx:pt>
          <cx:pt idx="8672">73</cx:pt>
          <cx:pt idx="8673">88</cx:pt>
          <cx:pt idx="8674">73</cx:pt>
          <cx:pt idx="8675">76</cx:pt>
          <cx:pt idx="8676">37</cx:pt>
          <cx:pt idx="8677">85</cx:pt>
          <cx:pt idx="8678">69</cx:pt>
          <cx:pt idx="8679">75</cx:pt>
          <cx:pt idx="8680">64</cx:pt>
          <cx:pt idx="8681">65</cx:pt>
          <cx:pt idx="8682">50</cx:pt>
          <cx:pt idx="8683">64</cx:pt>
          <cx:pt idx="8684">76</cx:pt>
          <cx:pt idx="8685">60</cx:pt>
          <cx:pt idx="8686">79</cx:pt>
          <cx:pt idx="8687">72</cx:pt>
          <cx:pt idx="8688">70</cx:pt>
          <cx:pt idx="8689">69</cx:pt>
          <cx:pt idx="8690">60</cx:pt>
          <cx:pt idx="8691">68</cx:pt>
          <cx:pt idx="8692">71</cx:pt>
          <cx:pt idx="8693">85</cx:pt>
          <cx:pt idx="8694">57</cx:pt>
          <cx:pt idx="8695">61</cx:pt>
          <cx:pt idx="8696">69</cx:pt>
          <cx:pt idx="8697">50</cx:pt>
          <cx:pt idx="8698">49</cx:pt>
          <cx:pt idx="8699">61</cx:pt>
          <cx:pt idx="8700">63</cx:pt>
          <cx:pt idx="8701">75</cx:pt>
          <cx:pt idx="8702">68</cx:pt>
          <cx:pt idx="8703">60</cx:pt>
          <cx:pt idx="8704">62</cx:pt>
          <cx:pt idx="8705">71</cx:pt>
          <cx:pt idx="8706">65</cx:pt>
          <cx:pt idx="8707">45</cx:pt>
          <cx:pt idx="8708">58</cx:pt>
          <cx:pt idx="8709">55</cx:pt>
          <cx:pt idx="8710">60</cx:pt>
          <cx:pt idx="8711">68</cx:pt>
          <cx:pt idx="8712">61</cx:pt>
          <cx:pt idx="8713">51</cx:pt>
          <cx:pt idx="8714">74</cx:pt>
          <cx:pt idx="8715">77</cx:pt>
          <cx:pt idx="8716">45</cx:pt>
          <cx:pt idx="8717">75</cx:pt>
          <cx:pt idx="8718">82</cx:pt>
          <cx:pt idx="8719">65</cx:pt>
          <cx:pt idx="8720">70</cx:pt>
          <cx:pt idx="8721">63</cx:pt>
          <cx:pt idx="8722">78</cx:pt>
          <cx:pt idx="8723">40</cx:pt>
          <cx:pt idx="8724">67</cx:pt>
          <cx:pt idx="8725">50</cx:pt>
          <cx:pt idx="8726">53</cx:pt>
          <cx:pt idx="8727">58</cx:pt>
          <cx:pt idx="8728">48</cx:pt>
          <cx:pt idx="8729">78</cx:pt>
          <cx:pt idx="8730">88</cx:pt>
          <cx:pt idx="8731">32</cx:pt>
          <cx:pt idx="8732">78</cx:pt>
          <cx:pt idx="8733">46</cx:pt>
          <cx:pt idx="8734">88</cx:pt>
          <cx:pt idx="8735">48</cx:pt>
          <cx:pt idx="8736">74</cx:pt>
          <cx:pt idx="8737">68</cx:pt>
          <cx:pt idx="8738">75</cx:pt>
          <cx:pt idx="8739">75</cx:pt>
          <cx:pt idx="8740">78</cx:pt>
          <cx:pt idx="8741">79</cx:pt>
          <cx:pt idx="8742">89</cx:pt>
          <cx:pt idx="8743">68</cx:pt>
          <cx:pt idx="8744">51</cx:pt>
          <cx:pt idx="8745">67</cx:pt>
          <cx:pt idx="8746">64</cx:pt>
          <cx:pt idx="8747">48</cx:pt>
          <cx:pt idx="8748">75</cx:pt>
          <cx:pt idx="8749">72</cx:pt>
          <cx:pt idx="8750">67</cx:pt>
          <cx:pt idx="8751">50</cx:pt>
          <cx:pt idx="8752">67</cx:pt>
          <cx:pt idx="8753">41</cx:pt>
          <cx:pt idx="8754">61</cx:pt>
          <cx:pt idx="8755">54</cx:pt>
          <cx:pt idx="8756">82</cx:pt>
          <cx:pt idx="8757">63</cx:pt>
          <cx:pt idx="8758">63</cx:pt>
          <cx:pt idx="8759">74</cx:pt>
          <cx:pt idx="8760">67</cx:pt>
          <cx:pt idx="8761">62</cx:pt>
          <cx:pt idx="8762">48</cx:pt>
          <cx:pt idx="8763">54</cx:pt>
          <cx:pt idx="8764">86</cx:pt>
          <cx:pt idx="8765">77</cx:pt>
          <cx:pt idx="8766">68</cx:pt>
          <cx:pt idx="8767">70</cx:pt>
          <cx:pt idx="8768">82</cx:pt>
          <cx:pt idx="8769">58</cx:pt>
          <cx:pt idx="8770">86</cx:pt>
          <cx:pt idx="8771">74</cx:pt>
          <cx:pt idx="8772">61</cx:pt>
          <cx:pt idx="8773">57</cx:pt>
          <cx:pt idx="8774">92</cx:pt>
          <cx:pt idx="8775">50</cx:pt>
          <cx:pt idx="8776">79</cx:pt>
          <cx:pt idx="8777">85</cx:pt>
          <cx:pt idx="8778">63</cx:pt>
          <cx:pt idx="8779">70</cx:pt>
          <cx:pt idx="8780">82</cx:pt>
          <cx:pt idx="8781">70</cx:pt>
          <cx:pt idx="8782">72</cx:pt>
          <cx:pt idx="8783">58</cx:pt>
          <cx:pt idx="8784">89</cx:pt>
          <cx:pt idx="8785">69</cx:pt>
          <cx:pt idx="8786">61</cx:pt>
          <cx:pt idx="8787">56</cx:pt>
          <cx:pt idx="8788">55</cx:pt>
          <cx:pt idx="8789">71</cx:pt>
          <cx:pt idx="8790">82</cx:pt>
          <cx:pt idx="8791">73</cx:pt>
          <cx:pt idx="8792">52</cx:pt>
          <cx:pt idx="8793">63</cx:pt>
          <cx:pt idx="8794">79</cx:pt>
          <cx:pt idx="8795">80</cx:pt>
          <cx:pt idx="8796">57</cx:pt>
          <cx:pt idx="8797">67</cx:pt>
          <cx:pt idx="8798">72</cx:pt>
          <cx:pt idx="8799">75</cx:pt>
          <cx:pt idx="8800">46</cx:pt>
          <cx:pt idx="8801">83</cx:pt>
          <cx:pt idx="8802">24</cx:pt>
          <cx:pt idx="8803">74</cx:pt>
          <cx:pt idx="8804">82</cx:pt>
          <cx:pt idx="8805">79</cx:pt>
          <cx:pt idx="8806">71</cx:pt>
          <cx:pt idx="8807">83</cx:pt>
          <cx:pt idx="8808">70</cx:pt>
          <cx:pt idx="8809">75</cx:pt>
          <cx:pt idx="8810">79</cx:pt>
          <cx:pt idx="8811">65</cx:pt>
          <cx:pt idx="8812">46</cx:pt>
          <cx:pt idx="8813">75</cx:pt>
          <cx:pt idx="8814">77</cx:pt>
          <cx:pt idx="8815">67</cx:pt>
          <cx:pt idx="8816">71</cx:pt>
          <cx:pt idx="8817">72</cx:pt>
          <cx:pt idx="8818">82</cx:pt>
          <cx:pt idx="8819">49</cx:pt>
          <cx:pt idx="8820">70</cx:pt>
          <cx:pt idx="8821">71</cx:pt>
          <cx:pt idx="8822">68</cx:pt>
          <cx:pt idx="8823">69</cx:pt>
          <cx:pt idx="8824">48</cx:pt>
          <cx:pt idx="8825">49</cx:pt>
          <cx:pt idx="8826">67</cx:pt>
          <cx:pt idx="8827">70</cx:pt>
          <cx:pt idx="8828">70</cx:pt>
          <cx:pt idx="8829">58</cx:pt>
          <cx:pt idx="8830">35</cx:pt>
          <cx:pt idx="8831">62</cx:pt>
          <cx:pt idx="8832">63</cx:pt>
          <cx:pt idx="8833">33</cx:pt>
          <cx:pt idx="8834">80</cx:pt>
          <cx:pt idx="8835">50</cx:pt>
          <cx:pt idx="8836">66</cx:pt>
          <cx:pt idx="8837">46</cx:pt>
          <cx:pt idx="8838">75</cx:pt>
          <cx:pt idx="8839">69</cx:pt>
          <cx:pt idx="8840">55</cx:pt>
          <cx:pt idx="8841">66</cx:pt>
          <cx:pt idx="8842">62</cx:pt>
          <cx:pt idx="8843">59</cx:pt>
          <cx:pt idx="8844">67</cx:pt>
          <cx:pt idx="8845">57</cx:pt>
          <cx:pt idx="8846">38</cx:pt>
          <cx:pt idx="8847">67</cx:pt>
          <cx:pt idx="8848">71</cx:pt>
          <cx:pt idx="8849">38</cx:pt>
          <cx:pt idx="8850">66</cx:pt>
          <cx:pt idx="8851">67</cx:pt>
          <cx:pt idx="8852">61</cx:pt>
          <cx:pt idx="8853">57</cx:pt>
          <cx:pt idx="8854">67</cx:pt>
          <cx:pt idx="8855">76</cx:pt>
          <cx:pt idx="8856">70</cx:pt>
          <cx:pt idx="8857">62</cx:pt>
          <cx:pt idx="8858">91</cx:pt>
          <cx:pt idx="8859">78</cx:pt>
          <cx:pt idx="8860">48</cx:pt>
          <cx:pt idx="8861">81</cx:pt>
          <cx:pt idx="8862">65</cx:pt>
          <cx:pt idx="8863">71</cx:pt>
          <cx:pt idx="8864">36</cx:pt>
          <cx:pt idx="8865">69</cx:pt>
          <cx:pt idx="8866">43</cx:pt>
          <cx:pt idx="8867">79</cx:pt>
          <cx:pt idx="8868">47</cx:pt>
          <cx:pt idx="8869">67</cx:pt>
          <cx:pt idx="8870">91</cx:pt>
          <cx:pt idx="8871">74</cx:pt>
          <cx:pt idx="8872">83</cx:pt>
          <cx:pt idx="8873">70</cx:pt>
          <cx:pt idx="8874">69</cx:pt>
          <cx:pt idx="8875">71</cx:pt>
          <cx:pt idx="8876">69</cx:pt>
          <cx:pt idx="8877">84</cx:pt>
          <cx:pt idx="8878">66</cx:pt>
          <cx:pt idx="8879">42</cx:pt>
          <cx:pt idx="8880">46</cx:pt>
          <cx:pt idx="8881">78</cx:pt>
          <cx:pt idx="8882">63</cx:pt>
          <cx:pt idx="8883">75</cx:pt>
          <cx:pt idx="8884">74</cx:pt>
          <cx:pt idx="8885">56</cx:pt>
          <cx:pt idx="8886">78</cx:pt>
          <cx:pt idx="8887">74</cx:pt>
          <cx:pt idx="8888">65</cx:pt>
          <cx:pt idx="8889">66</cx:pt>
          <cx:pt idx="8890">25</cx:pt>
          <cx:pt idx="8891">40</cx:pt>
          <cx:pt idx="8892">79</cx:pt>
          <cx:pt idx="8893">71</cx:pt>
          <cx:pt idx="8894">74</cx:pt>
          <cx:pt idx="8895">86</cx:pt>
          <cx:pt idx="8896">67</cx:pt>
          <cx:pt idx="8897">32</cx:pt>
          <cx:pt idx="8898">66</cx:pt>
          <cx:pt idx="8899">84</cx:pt>
          <cx:pt idx="8900">44</cx:pt>
          <cx:pt idx="8901">68</cx:pt>
          <cx:pt idx="8902">33</cx:pt>
          <cx:pt idx="8903">70</cx:pt>
          <cx:pt idx="8904">51</cx:pt>
          <cx:pt idx="8905">38</cx:pt>
          <cx:pt idx="8906">52</cx:pt>
          <cx:pt idx="8907">65</cx:pt>
          <cx:pt idx="8908">65</cx:pt>
          <cx:pt idx="8909">60</cx:pt>
          <cx:pt idx="8910">66</cx:pt>
          <cx:pt idx="8911">89</cx:pt>
          <cx:pt idx="8912">76</cx:pt>
          <cx:pt idx="8913">80</cx:pt>
          <cx:pt idx="8914">46</cx:pt>
          <cx:pt idx="8915">63</cx:pt>
          <cx:pt idx="8916">32</cx:pt>
          <cx:pt idx="8917">46</cx:pt>
          <cx:pt idx="8918">35</cx:pt>
          <cx:pt idx="8919">83</cx:pt>
          <cx:pt idx="8920">91</cx:pt>
          <cx:pt idx="8921">73</cx:pt>
          <cx:pt idx="8922">75</cx:pt>
          <cx:pt idx="8923">60</cx:pt>
          <cx:pt idx="8924">74</cx:pt>
          <cx:pt idx="8925">51</cx:pt>
          <cx:pt idx="8926">70</cx:pt>
          <cx:pt idx="8927">82</cx:pt>
          <cx:pt idx="8928">82</cx:pt>
          <cx:pt idx="8929">53</cx:pt>
          <cx:pt idx="8930">70</cx:pt>
          <cx:pt idx="8931">84</cx:pt>
          <cx:pt idx="8932">84</cx:pt>
          <cx:pt idx="8933">80</cx:pt>
          <cx:pt idx="8934">85</cx:pt>
          <cx:pt idx="8935">85</cx:pt>
          <cx:pt idx="8936">64</cx:pt>
          <cx:pt idx="8937">68</cx:pt>
          <cx:pt idx="8938">44</cx:pt>
          <cx:pt idx="8939">48</cx:pt>
          <cx:pt idx="8940">52</cx:pt>
          <cx:pt idx="8941">77</cx:pt>
          <cx:pt idx="8942">71</cx:pt>
          <cx:pt idx="8943">65</cx:pt>
          <cx:pt idx="8944">74</cx:pt>
          <cx:pt idx="8945">67</cx:pt>
          <cx:pt idx="8946">59</cx:pt>
          <cx:pt idx="8947">71</cx:pt>
          <cx:pt idx="8948">77</cx:pt>
          <cx:pt idx="8949">70</cx:pt>
          <cx:pt idx="8950">42</cx:pt>
          <cx:pt idx="8951">43</cx:pt>
          <cx:pt idx="8952">61</cx:pt>
          <cx:pt idx="8953">73</cx:pt>
          <cx:pt idx="8954">56</cx:pt>
          <cx:pt idx="8955">65</cx:pt>
          <cx:pt idx="8956">70</cx:pt>
          <cx:pt idx="8957">61</cx:pt>
          <cx:pt idx="8958">66</cx:pt>
          <cx:pt idx="8959">83</cx:pt>
          <cx:pt idx="8960">65</cx:pt>
          <cx:pt idx="8961">62</cx:pt>
          <cx:pt idx="8962">80</cx:pt>
          <cx:pt idx="8963">56</cx:pt>
          <cx:pt idx="8964">51</cx:pt>
          <cx:pt idx="8965">65</cx:pt>
          <cx:pt idx="8966">59</cx:pt>
          <cx:pt idx="8967">80</cx:pt>
          <cx:pt idx="8968">77</cx:pt>
          <cx:pt idx="8969">82</cx:pt>
          <cx:pt idx="8970">70</cx:pt>
          <cx:pt idx="8971">47</cx:pt>
          <cx:pt idx="8972">94</cx:pt>
          <cx:pt idx="8973">81</cx:pt>
          <cx:pt idx="8974">43</cx:pt>
          <cx:pt idx="8975">73</cx:pt>
          <cx:pt idx="8976">66</cx:pt>
          <cx:pt idx="8977">79</cx:pt>
          <cx:pt idx="8978">73</cx:pt>
          <cx:pt idx="8979">46</cx:pt>
          <cx:pt idx="8980">61</cx:pt>
          <cx:pt idx="8981">51</cx:pt>
          <cx:pt idx="8982">58</cx:pt>
          <cx:pt idx="8983">68</cx:pt>
          <cx:pt idx="8984">90</cx:pt>
          <cx:pt idx="8985">82</cx:pt>
          <cx:pt idx="8986">59</cx:pt>
          <cx:pt idx="8987">70</cx:pt>
          <cx:pt idx="8988">63</cx:pt>
          <cx:pt idx="8989">89</cx:pt>
          <cx:pt idx="8990">75</cx:pt>
          <cx:pt idx="8991">66</cx:pt>
          <cx:pt idx="8992">65</cx:pt>
          <cx:pt idx="8993">58</cx:pt>
          <cx:pt idx="8994">60</cx:pt>
          <cx:pt idx="8995">69</cx:pt>
          <cx:pt idx="8996">42</cx:pt>
          <cx:pt idx="8997">62</cx:pt>
          <cx:pt idx="8998">59</cx:pt>
          <cx:pt idx="8999">59</cx:pt>
          <cx:pt idx="9000">77</cx:pt>
          <cx:pt idx="9001">66</cx:pt>
          <cx:pt idx="9002">72</cx:pt>
          <cx:pt idx="9003">78</cx:pt>
          <cx:pt idx="9004">51</cx:pt>
          <cx:pt idx="9005">74</cx:pt>
          <cx:pt idx="9006">28</cx:pt>
          <cx:pt idx="9007">70</cx:pt>
          <cx:pt idx="9008">69</cx:pt>
          <cx:pt idx="9009">55</cx:pt>
          <cx:pt idx="9010">69</cx:pt>
          <cx:pt idx="9011">52</cx:pt>
          <cx:pt idx="9012">65</cx:pt>
          <cx:pt idx="9013">74</cx:pt>
          <cx:pt idx="9014">38</cx:pt>
          <cx:pt idx="9015">53</cx:pt>
          <cx:pt idx="9016">47</cx:pt>
          <cx:pt idx="9017">59</cx:pt>
          <cx:pt idx="9018">72</cx:pt>
          <cx:pt idx="9019">59</cx:pt>
          <cx:pt idx="9020">70</cx:pt>
          <cx:pt idx="9021">62</cx:pt>
          <cx:pt idx="9022">68</cx:pt>
          <cx:pt idx="9023">62</cx:pt>
          <cx:pt idx="9024">44</cx:pt>
          <cx:pt idx="9025">60</cx:pt>
          <cx:pt idx="9026">77</cx:pt>
          <cx:pt idx="9027">65</cx:pt>
          <cx:pt idx="9028">65</cx:pt>
          <cx:pt idx="9029">63</cx:pt>
          <cx:pt idx="9030">45</cx:pt>
          <cx:pt idx="9031">63</cx:pt>
          <cx:pt idx="9032">53</cx:pt>
          <cx:pt idx="9033">87</cx:pt>
          <cx:pt idx="9034">70</cx:pt>
          <cx:pt idx="9035">56</cx:pt>
          <cx:pt idx="9036">76</cx:pt>
          <cx:pt idx="9037">57</cx:pt>
          <cx:pt idx="9038">72</cx:pt>
          <cx:pt idx="9039">69</cx:pt>
          <cx:pt idx="9040">60</cx:pt>
          <cx:pt idx="9041">33</cx:pt>
          <cx:pt idx="9042">87</cx:pt>
          <cx:pt idx="9043">51</cx:pt>
          <cx:pt idx="9044">80</cx:pt>
          <cx:pt idx="9045">65</cx:pt>
          <cx:pt idx="9046">78</cx:pt>
          <cx:pt idx="9047">64</cx:pt>
          <cx:pt idx="9048">61</cx:pt>
          <cx:pt idx="9049">72</cx:pt>
          <cx:pt idx="9050">89</cx:pt>
          <cx:pt idx="9051">33</cx:pt>
          <cx:pt idx="9052">60</cx:pt>
          <cx:pt idx="9053">83</cx:pt>
          <cx:pt idx="9054">73</cx:pt>
          <cx:pt idx="9055">60</cx:pt>
          <cx:pt idx="9056">71</cx:pt>
          <cx:pt idx="9057">72</cx:pt>
          <cx:pt idx="9058">74</cx:pt>
          <cx:pt idx="9059">48</cx:pt>
          <cx:pt idx="9060">54</cx:pt>
          <cx:pt idx="9061">68</cx:pt>
          <cx:pt idx="9062">62</cx:pt>
          <cx:pt idx="9063">57</cx:pt>
          <cx:pt idx="9064">38</cx:pt>
          <cx:pt idx="9065">77</cx:pt>
          <cx:pt idx="9066">58</cx:pt>
          <cx:pt idx="9067">66</cx:pt>
          <cx:pt idx="9068">70</cx:pt>
          <cx:pt idx="9069">69</cx:pt>
          <cx:pt idx="9070">64</cx:pt>
          <cx:pt idx="9071">72</cx:pt>
          <cx:pt idx="9072">76</cx:pt>
          <cx:pt idx="9073">57</cx:pt>
          <cx:pt idx="9074">72</cx:pt>
          <cx:pt idx="9075">87</cx:pt>
          <cx:pt idx="9076">76</cx:pt>
          <cx:pt idx="9077">35</cx:pt>
          <cx:pt idx="9078">88</cx:pt>
          <cx:pt idx="9079">62</cx:pt>
          <cx:pt idx="9080">83</cx:pt>
          <cx:pt idx="9081">64</cx:pt>
          <cx:pt idx="9082">42</cx:pt>
          <cx:pt idx="9083">63</cx:pt>
          <cx:pt idx="9084">83</cx:pt>
          <cx:pt idx="9085">73</cx:pt>
          <cx:pt idx="9086">68</cx:pt>
          <cx:pt idx="9087">78</cx:pt>
          <cx:pt idx="9088">70</cx:pt>
          <cx:pt idx="9089">68</cx:pt>
          <cx:pt idx="9090">70</cx:pt>
          <cx:pt idx="9091">31</cx:pt>
          <cx:pt idx="9092">79</cx:pt>
          <cx:pt idx="9093">85</cx:pt>
          <cx:pt idx="9094">81</cx:pt>
          <cx:pt idx="9095">91</cx:pt>
          <cx:pt idx="9096">75</cx:pt>
          <cx:pt idx="9097">68</cx:pt>
          <cx:pt idx="9098">70</cx:pt>
          <cx:pt idx="9099">68</cx:pt>
          <cx:pt idx="9100">65</cx:pt>
          <cx:pt idx="9101">55</cx:pt>
          <cx:pt idx="9102">40</cx:pt>
          <cx:pt idx="9103">81</cx:pt>
          <cx:pt idx="9104">63</cx:pt>
          <cx:pt idx="9105">62</cx:pt>
          <cx:pt idx="9106">42</cx:pt>
          <cx:pt idx="9107">74</cx:pt>
          <cx:pt idx="9108">59</cx:pt>
          <cx:pt idx="9109">73</cx:pt>
          <cx:pt idx="9110">55</cx:pt>
          <cx:pt idx="9111">53</cx:pt>
          <cx:pt idx="9112">74</cx:pt>
          <cx:pt idx="9113">49</cx:pt>
          <cx:pt idx="9114">56</cx:pt>
          <cx:pt idx="9115">66</cx:pt>
          <cx:pt idx="9116">63</cx:pt>
          <cx:pt idx="9117">72</cx:pt>
          <cx:pt idx="9118">40</cx:pt>
          <cx:pt idx="9119">70</cx:pt>
          <cx:pt idx="9120">75</cx:pt>
          <cx:pt idx="9121">71</cx:pt>
          <cx:pt idx="9122">64</cx:pt>
          <cx:pt idx="9123">71</cx:pt>
          <cx:pt idx="9124">70</cx:pt>
          <cx:pt idx="9125">78</cx:pt>
          <cx:pt idx="9126">62</cx:pt>
          <cx:pt idx="9127">78</cx:pt>
          <cx:pt idx="9128">55</cx:pt>
          <cx:pt idx="9129">76</cx:pt>
          <cx:pt idx="9130">68</cx:pt>
          <cx:pt idx="9131">60</cx:pt>
          <cx:pt idx="9132">72</cx:pt>
          <cx:pt idx="9133">27</cx:pt>
          <cx:pt idx="9134">58</cx:pt>
          <cx:pt idx="9135">75</cx:pt>
          <cx:pt idx="9136">77</cx:pt>
          <cx:pt idx="9137">53</cx:pt>
          <cx:pt idx="9138">61</cx:pt>
          <cx:pt idx="9139">66</cx:pt>
          <cx:pt idx="9140">42</cx:pt>
          <cx:pt idx="9141">83</cx:pt>
          <cx:pt idx="9142">58</cx:pt>
          <cx:pt idx="9143">77</cx:pt>
          <cx:pt idx="9144">60</cx:pt>
          <cx:pt idx="9145">66</cx:pt>
          <cx:pt idx="9146">64</cx:pt>
          <cx:pt idx="9147">56</cx:pt>
          <cx:pt idx="9148">62</cx:pt>
          <cx:pt idx="9149">35</cx:pt>
          <cx:pt idx="9150">82</cx:pt>
          <cx:pt idx="9151">66</cx:pt>
          <cx:pt idx="9152">66</cx:pt>
          <cx:pt idx="9153">34</cx:pt>
          <cx:pt idx="9154">36</cx:pt>
          <cx:pt idx="9155">64</cx:pt>
          <cx:pt idx="9156">71</cx:pt>
          <cx:pt idx="9157">59</cx:pt>
          <cx:pt idx="9158">57</cx:pt>
          <cx:pt idx="9159">40</cx:pt>
          <cx:pt idx="9160">56</cx:pt>
          <cx:pt idx="9161">73</cx:pt>
          <cx:pt idx="9162">62</cx:pt>
          <cx:pt idx="9163">73</cx:pt>
          <cx:pt idx="9164">64</cx:pt>
          <cx:pt idx="9165">75</cx:pt>
          <cx:pt idx="9166">90</cx:pt>
          <cx:pt idx="9167">68</cx:pt>
          <cx:pt idx="9168">70</cx:pt>
          <cx:pt idx="9169">74</cx:pt>
          <cx:pt idx="9170">74</cx:pt>
          <cx:pt idx="9171">62</cx:pt>
          <cx:pt idx="9172">71</cx:pt>
          <cx:pt idx="9173">77</cx:pt>
          <cx:pt idx="9174">82</cx:pt>
          <cx:pt idx="9175">64</cx:pt>
          <cx:pt idx="9176">50</cx:pt>
          <cx:pt idx="9177">70</cx:pt>
          <cx:pt idx="9178">66</cx:pt>
          <cx:pt idx="9179">72</cx:pt>
          <cx:pt idx="9180">89</cx:pt>
          <cx:pt idx="9181">62</cx:pt>
          <cx:pt idx="9182">76</cx:pt>
          <cx:pt idx="9183">59</cx:pt>
          <cx:pt idx="9184">84</cx:pt>
          <cx:pt idx="9185">52</cx:pt>
          <cx:pt idx="9186">59</cx:pt>
          <cx:pt idx="9187">55</cx:pt>
          <cx:pt idx="9188">54</cx:pt>
          <cx:pt idx="9189">68</cx:pt>
          <cx:pt idx="9190">51</cx:pt>
          <cx:pt idx="9191">50</cx:pt>
          <cx:pt idx="9192">75</cx:pt>
          <cx:pt idx="9193">37</cx:pt>
          <cx:pt idx="9194">38</cx:pt>
          <cx:pt idx="9195">64</cx:pt>
          <cx:pt idx="9196">56</cx:pt>
          <cx:pt idx="9197">70</cx:pt>
          <cx:pt idx="9198">71</cx:pt>
          <cx:pt idx="9199">77</cx:pt>
          <cx:pt idx="9200">81</cx:pt>
          <cx:pt idx="9201">79</cx:pt>
          <cx:pt idx="9202">45</cx:pt>
          <cx:pt idx="9203">76</cx:pt>
          <cx:pt idx="9204">67</cx:pt>
          <cx:pt idx="9205">68</cx:pt>
          <cx:pt idx="9206">70</cx:pt>
          <cx:pt idx="9207">53</cx:pt>
          <cx:pt idx="9208">73</cx:pt>
          <cx:pt idx="9209">72</cx:pt>
          <cx:pt idx="9210">60</cx:pt>
          <cx:pt idx="9211">42</cx:pt>
          <cx:pt idx="9212">61</cx:pt>
          <cx:pt idx="9213">33</cx:pt>
          <cx:pt idx="9214">86</cx:pt>
          <cx:pt idx="9215">70</cx:pt>
          <cx:pt idx="9216">66</cx:pt>
          <cx:pt idx="9217">72</cx:pt>
          <cx:pt idx="9218">65</cx:pt>
          <cx:pt idx="9219">64</cx:pt>
          <cx:pt idx="9220">79</cx:pt>
          <cx:pt idx="9221">56</cx:pt>
          <cx:pt idx="9222">65</cx:pt>
          <cx:pt idx="9223">72</cx:pt>
          <cx:pt idx="9224">65</cx:pt>
          <cx:pt idx="9225">71</cx:pt>
          <cx:pt idx="9226">77</cx:pt>
          <cx:pt idx="9227">80</cx:pt>
          <cx:pt idx="9228">70</cx:pt>
          <cx:pt idx="9229">57</cx:pt>
          <cx:pt idx="9230">50</cx:pt>
          <cx:pt idx="9231">71</cx:pt>
          <cx:pt idx="9232">86</cx:pt>
          <cx:pt idx="9233">70</cx:pt>
          <cx:pt idx="9234">37</cx:pt>
          <cx:pt idx="9235">71</cx:pt>
          <cx:pt idx="9236">68</cx:pt>
          <cx:pt idx="9237">67</cx:pt>
          <cx:pt idx="9238">53</cx:pt>
          <cx:pt idx="9239">75</cx:pt>
          <cx:pt idx="9240">64</cx:pt>
          <cx:pt idx="9241">56</cx:pt>
          <cx:pt idx="9242">51</cx:pt>
          <cx:pt idx="9243">71</cx:pt>
          <cx:pt idx="9244">84</cx:pt>
          <cx:pt idx="9245">81</cx:pt>
          <cx:pt idx="9246">60</cx:pt>
          <cx:pt idx="9247">57</cx:pt>
          <cx:pt idx="9248">64</cx:pt>
          <cx:pt idx="9249">53</cx:pt>
          <cx:pt idx="9250">71</cx:pt>
          <cx:pt idx="9251">78</cx:pt>
          <cx:pt idx="9252">63</cx:pt>
          <cx:pt idx="9253">74</cx:pt>
          <cx:pt idx="9254">31</cx:pt>
          <cx:pt idx="9255">31</cx:pt>
          <cx:pt idx="9256">73</cx:pt>
          <cx:pt idx="9257">69</cx:pt>
          <cx:pt idx="9258">80</cx:pt>
          <cx:pt idx="9259">74</cx:pt>
          <cx:pt idx="9260">77</cx:pt>
          <cx:pt idx="9261">36</cx:pt>
          <cx:pt idx="9262">78</cx:pt>
          <cx:pt idx="9263">78</cx:pt>
          <cx:pt idx="9264">74</cx:pt>
          <cx:pt idx="9265">62</cx:pt>
          <cx:pt idx="9266">32</cx:pt>
          <cx:pt idx="9267">73</cx:pt>
          <cx:pt idx="9268">73</cx:pt>
          <cx:pt idx="9269">57</cx:pt>
          <cx:pt idx="9270">76</cx:pt>
          <cx:pt idx="9271">62</cx:pt>
          <cx:pt idx="9272">67</cx:pt>
          <cx:pt idx="9273">54</cx:pt>
          <cx:pt idx="9274">34</cx:pt>
          <cx:pt idx="9275">49</cx:pt>
          <cx:pt idx="9276">63</cx:pt>
          <cx:pt idx="9277">84</cx:pt>
          <cx:pt idx="9278">84</cx:pt>
          <cx:pt idx="9279">34</cx:pt>
          <cx:pt idx="9280">69</cx:pt>
          <cx:pt idx="9281">51</cx:pt>
          <cx:pt idx="9282">78</cx:pt>
          <cx:pt idx="9283">48</cx:pt>
          <cx:pt idx="9284">68</cx:pt>
          <cx:pt idx="9285">74</cx:pt>
          <cx:pt idx="9286">75</cx:pt>
          <cx:pt idx="9287">66</cx:pt>
          <cx:pt idx="9288">75</cx:pt>
          <cx:pt idx="9289">70</cx:pt>
          <cx:pt idx="9290">65</cx:pt>
          <cx:pt idx="9291">68</cx:pt>
          <cx:pt idx="9292">30</cx:pt>
          <cx:pt idx="9293">73</cx:pt>
          <cx:pt idx="9294">87</cx:pt>
          <cx:pt idx="9295">52</cx:pt>
          <cx:pt idx="9296">44</cx:pt>
          <cx:pt idx="9297">76</cx:pt>
          <cx:pt idx="9298">46</cx:pt>
          <cx:pt idx="9299">64</cx:pt>
          <cx:pt idx="9300">35</cx:pt>
          <cx:pt idx="9301">35</cx:pt>
          <cx:pt idx="9302">65</cx:pt>
          <cx:pt idx="9303">81</cx:pt>
          <cx:pt idx="9304">49</cx:pt>
          <cx:pt idx="9305">70</cx:pt>
          <cx:pt idx="9306">71</cx:pt>
          <cx:pt idx="9307">72</cx:pt>
          <cx:pt idx="9308">91</cx:pt>
          <cx:pt idx="9309">33</cx:pt>
          <cx:pt idx="9310">47</cx:pt>
          <cx:pt idx="9311">55</cx:pt>
          <cx:pt idx="9312">85</cx:pt>
          <cx:pt idx="9313">79</cx:pt>
          <cx:pt idx="9314">62</cx:pt>
          <cx:pt idx="9315">89</cx:pt>
          <cx:pt idx="9316">42</cx:pt>
          <cx:pt idx="9317">33</cx:pt>
          <cx:pt idx="9318">39</cx:pt>
          <cx:pt idx="9319">82</cx:pt>
          <cx:pt idx="9320">44</cx:pt>
          <cx:pt idx="9321">61</cx:pt>
          <cx:pt idx="9322">65</cx:pt>
          <cx:pt idx="9323">68</cx:pt>
          <cx:pt idx="9324">78</cx:pt>
          <cx:pt idx="9325">77</cx:pt>
          <cx:pt idx="9326">65</cx:pt>
          <cx:pt idx="9327">77</cx:pt>
          <cx:pt idx="9328">48</cx:pt>
          <cx:pt idx="9329">73</cx:pt>
          <cx:pt idx="9330">45</cx:pt>
          <cx:pt idx="9331">43</cx:pt>
          <cx:pt idx="9332">69</cx:pt>
          <cx:pt idx="9333">82</cx:pt>
          <cx:pt idx="9334">59</cx:pt>
          <cx:pt idx="9335">58</cx:pt>
          <cx:pt idx="9336">64</cx:pt>
          <cx:pt idx="9337">75</cx:pt>
          <cx:pt idx="9338">54</cx:pt>
          <cx:pt idx="9339">60</cx:pt>
          <cx:pt idx="9340">77</cx:pt>
          <cx:pt idx="9341">67</cx:pt>
          <cx:pt idx="9342">78</cx:pt>
          <cx:pt idx="9343">64</cx:pt>
          <cx:pt idx="9344">55</cx:pt>
          <cx:pt idx="9345">45</cx:pt>
          <cx:pt idx="9346">61</cx:pt>
          <cx:pt idx="9347">63</cx:pt>
          <cx:pt idx="9348">56</cx:pt>
          <cx:pt idx="9349">70</cx:pt>
          <cx:pt idx="9350">28</cx:pt>
          <cx:pt idx="9351">38</cx:pt>
          <cx:pt idx="9352">65</cx:pt>
          <cx:pt idx="9353">70</cx:pt>
          <cx:pt idx="9354">34</cx:pt>
          <cx:pt idx="9355">53</cx:pt>
          <cx:pt idx="9356">71</cx:pt>
          <cx:pt idx="9357">52</cx:pt>
          <cx:pt idx="9358">61</cx:pt>
          <cx:pt idx="9359">74</cx:pt>
          <cx:pt idx="9360">84</cx:pt>
          <cx:pt idx="9361">56</cx:pt>
          <cx:pt idx="9362">59</cx:pt>
          <cx:pt idx="9363">62</cx:pt>
          <cx:pt idx="9364">60</cx:pt>
          <cx:pt idx="9365">33</cx:pt>
          <cx:pt idx="9366">79</cx:pt>
          <cx:pt idx="9367">88</cx:pt>
          <cx:pt idx="9368">47</cx:pt>
          <cx:pt idx="9369">60</cx:pt>
          <cx:pt idx="9370">73</cx:pt>
          <cx:pt idx="9371">82</cx:pt>
          <cx:pt idx="9372">70</cx:pt>
          <cx:pt idx="9373">61</cx:pt>
          <cx:pt idx="9374">51</cx:pt>
          <cx:pt idx="9375">54</cx:pt>
          <cx:pt idx="9376">59</cx:pt>
          <cx:pt idx="9377">38</cx:pt>
          <cx:pt idx="9378">60</cx:pt>
          <cx:pt idx="9379">60</cx:pt>
          <cx:pt idx="9380">57</cx:pt>
          <cx:pt idx="9381">92</cx:pt>
          <cx:pt idx="9382">59</cx:pt>
          <cx:pt idx="9383">61</cx:pt>
          <cx:pt idx="9384">75</cx:pt>
          <cx:pt idx="9385">60</cx:pt>
          <cx:pt idx="9386">59</cx:pt>
          <cx:pt idx="9387">77</cx:pt>
          <cx:pt idx="9388">59</cx:pt>
          <cx:pt idx="9389">62</cx:pt>
          <cx:pt idx="9390">75</cx:pt>
          <cx:pt idx="9391">65</cx:pt>
          <cx:pt idx="9392">58</cx:pt>
          <cx:pt idx="9393">72</cx:pt>
          <cx:pt idx="9394">77</cx:pt>
          <cx:pt idx="9395">89</cx:pt>
          <cx:pt idx="9396">73</cx:pt>
          <cx:pt idx="9397">60</cx:pt>
          <cx:pt idx="9398">73</cx:pt>
          <cx:pt idx="9399">55</cx:pt>
          <cx:pt idx="9400">48</cx:pt>
          <cx:pt idx="9401">81</cx:pt>
          <cx:pt idx="9402">67</cx:pt>
          <cx:pt idx="9403">55</cx:pt>
          <cx:pt idx="9404">67</cx:pt>
          <cx:pt idx="9405">77</cx:pt>
          <cx:pt idx="9406">72</cx:pt>
          <cx:pt idx="9407">69</cx:pt>
          <cx:pt idx="9408">62</cx:pt>
          <cx:pt idx="9409">44</cx:pt>
          <cx:pt idx="9410">65</cx:pt>
          <cx:pt idx="9411">48</cx:pt>
          <cx:pt idx="9412">69</cx:pt>
          <cx:pt idx="9413">68</cx:pt>
          <cx:pt idx="9414">70</cx:pt>
          <cx:pt idx="9415">55</cx:pt>
          <cx:pt idx="9416">59</cx:pt>
          <cx:pt idx="9417">82</cx:pt>
          <cx:pt idx="9418">90</cx:pt>
          <cx:pt idx="9419">58</cx:pt>
          <cx:pt idx="9420">79</cx:pt>
          <cx:pt idx="9421">61</cx:pt>
          <cx:pt idx="9422">69</cx:pt>
          <cx:pt idx="9423">70</cx:pt>
          <cx:pt idx="9424">57</cx:pt>
          <cx:pt idx="9425">60</cx:pt>
          <cx:pt idx="9426">71</cx:pt>
          <cx:pt idx="9427">64</cx:pt>
          <cx:pt idx="9428">72</cx:pt>
          <cx:pt idx="9429">64</cx:pt>
          <cx:pt idx="9430">77</cx:pt>
          <cx:pt idx="9431">53</cx:pt>
          <cx:pt idx="9432">74</cx:pt>
          <cx:pt idx="9433">35</cx:pt>
          <cx:pt idx="9434">69</cx:pt>
          <cx:pt idx="9435">59</cx:pt>
          <cx:pt idx="9436">82</cx:pt>
          <cx:pt idx="9437">65</cx:pt>
          <cx:pt idx="9438">55</cx:pt>
          <cx:pt idx="9439">42</cx:pt>
          <cx:pt idx="9440">62</cx:pt>
          <cx:pt idx="9441">62</cx:pt>
          <cx:pt idx="9442">32</cx:pt>
          <cx:pt idx="9443">51</cx:pt>
          <cx:pt idx="9444">80</cx:pt>
          <cx:pt idx="9445">59</cx:pt>
          <cx:pt idx="9446">78</cx:pt>
          <cx:pt idx="9447">86</cx:pt>
          <cx:pt idx="9448">72</cx:pt>
          <cx:pt idx="9449">67</cx:pt>
          <cx:pt idx="9450">44</cx:pt>
          <cx:pt idx="9451">55</cx:pt>
          <cx:pt idx="9452">40</cx:pt>
          <cx:pt idx="9453">42</cx:pt>
          <cx:pt idx="9454">34</cx:pt>
          <cx:pt idx="9455">68</cx:pt>
          <cx:pt idx="9456">34</cx:pt>
          <cx:pt idx="9457">53</cx:pt>
          <cx:pt idx="9458">72</cx:pt>
          <cx:pt idx="9459">52</cx:pt>
          <cx:pt idx="9460">65</cx:pt>
          <cx:pt idx="9461">80</cx:pt>
          <cx:pt idx="9462">75</cx:pt>
          <cx:pt idx="9463">46</cx:pt>
          <cx:pt idx="9464">41</cx:pt>
          <cx:pt idx="9465">69</cx:pt>
          <cx:pt idx="9466">48</cx:pt>
          <cx:pt idx="9467">39</cx:pt>
          <cx:pt idx="9468">81</cx:pt>
          <cx:pt idx="9469">57</cx:pt>
          <cx:pt idx="9470">57</cx:pt>
          <cx:pt idx="9471">76</cx:pt>
          <cx:pt idx="9472">50</cx:pt>
          <cx:pt idx="9473">75</cx:pt>
          <cx:pt idx="9474">44</cx:pt>
          <cx:pt idx="9475">66</cx:pt>
          <cx:pt idx="9476">74</cx:pt>
          <cx:pt idx="9477">70</cx:pt>
          <cx:pt idx="9478">89</cx:pt>
          <cx:pt idx="9479">56</cx:pt>
          <cx:pt idx="9480">46</cx:pt>
          <cx:pt idx="9481">59</cx:pt>
          <cx:pt idx="9482">41</cx:pt>
          <cx:pt idx="9483">49</cx:pt>
          <cx:pt idx="9484">69</cx:pt>
          <cx:pt idx="9485">73</cx:pt>
          <cx:pt idx="9486">67</cx:pt>
          <cx:pt idx="9487">70</cx:pt>
          <cx:pt idx="9488">66</cx:pt>
          <cx:pt idx="9489">59</cx:pt>
          <cx:pt idx="9490">67</cx:pt>
          <cx:pt idx="9491">68</cx:pt>
          <cx:pt idx="9492">71</cx:pt>
          <cx:pt idx="9493">53</cx:pt>
          <cx:pt idx="9494">57</cx:pt>
          <cx:pt idx="9495">42</cx:pt>
          <cx:pt idx="9496">82</cx:pt>
          <cx:pt idx="9497">61</cx:pt>
          <cx:pt idx="9498">60</cx:pt>
          <cx:pt idx="9499">66</cx:pt>
          <cx:pt idx="9500">89</cx:pt>
          <cx:pt idx="9501">78</cx:pt>
          <cx:pt idx="9502">81</cx:pt>
          <cx:pt idx="9503">58</cx:pt>
          <cx:pt idx="9504">69</cx:pt>
          <cx:pt idx="9505">59</cx:pt>
          <cx:pt idx="9506">73</cx:pt>
          <cx:pt idx="9507">70</cx:pt>
          <cx:pt idx="9508">72</cx:pt>
          <cx:pt idx="9509">38</cx:pt>
          <cx:pt idx="9510">44</cx:pt>
          <cx:pt idx="9511">45</cx:pt>
          <cx:pt idx="9512">44</cx:pt>
          <cx:pt idx="9513">77</cx:pt>
          <cx:pt idx="9514">44</cx:pt>
          <cx:pt idx="9515">53</cx:pt>
          <cx:pt idx="9516">80</cx:pt>
          <cx:pt idx="9517">61</cx:pt>
          <cx:pt idx="9518">75</cx:pt>
          <cx:pt idx="9519">76</cx:pt>
          <cx:pt idx="9520">74</cx:pt>
          <cx:pt idx="9521">69</cx:pt>
          <cx:pt idx="9522">54</cx:pt>
          <cx:pt idx="9523">34</cx:pt>
          <cx:pt idx="9524">43</cx:pt>
          <cx:pt idx="9525">66</cx:pt>
          <cx:pt idx="9526">93</cx:pt>
          <cx:pt idx="9527">90</cx:pt>
          <cx:pt idx="9528">64</cx:pt>
          <cx:pt idx="9529">49</cx:pt>
          <cx:pt idx="9530">32</cx:pt>
          <cx:pt idx="9531">63</cx:pt>
          <cx:pt idx="9532">45</cx:pt>
          <cx:pt idx="9533">66</cx:pt>
          <cx:pt idx="9534">71</cx:pt>
          <cx:pt idx="9535">45</cx:pt>
          <cx:pt idx="9536">69</cx:pt>
          <cx:pt idx="9537">86</cx:pt>
          <cx:pt idx="9538">83</cx:pt>
          <cx:pt idx="9539">66</cx:pt>
          <cx:pt idx="9540">61</cx:pt>
          <cx:pt idx="9541">65</cx:pt>
          <cx:pt idx="9542">71</cx:pt>
          <cx:pt idx="9543">77</cx:pt>
          <cx:pt idx="9544">60</cx:pt>
          <cx:pt idx="9545">43</cx:pt>
          <cx:pt idx="9546">58</cx:pt>
          <cx:pt idx="9547">66</cx:pt>
          <cx:pt idx="9548">76</cx:pt>
          <cx:pt idx="9549">73</cx:pt>
          <cx:pt idx="9550">48</cx:pt>
          <cx:pt idx="9551">64</cx:pt>
          <cx:pt idx="9552">72</cx:pt>
          <cx:pt idx="9553">68</cx:pt>
          <cx:pt idx="9554">91</cx:pt>
          <cx:pt idx="9555">68</cx:pt>
          <cx:pt idx="9556">59</cx:pt>
          <cx:pt idx="9557">56</cx:pt>
          <cx:pt idx="9558">75</cx:pt>
          <cx:pt idx="9559">82</cx:pt>
          <cx:pt idx="9560">62</cx:pt>
          <cx:pt idx="9561">65</cx:pt>
          <cx:pt idx="9562">69</cx:pt>
          <cx:pt idx="9563">66</cx:pt>
          <cx:pt idx="9564">30</cx:pt>
          <cx:pt idx="9565">65</cx:pt>
          <cx:pt idx="9566">66</cx:pt>
          <cx:pt idx="9567">40</cx:pt>
          <cx:pt idx="9568">57</cx:pt>
          <cx:pt idx="9569">80</cx:pt>
          <cx:pt idx="9570">61</cx:pt>
          <cx:pt idx="9571">38</cx:pt>
          <cx:pt idx="9572">65</cx:pt>
          <cx:pt idx="9573">71</cx:pt>
          <cx:pt idx="9574">67</cx:pt>
          <cx:pt idx="9575">72</cx:pt>
          <cx:pt idx="9576">59</cx:pt>
          <cx:pt idx="9577">67</cx:pt>
          <cx:pt idx="9578">33</cx:pt>
          <cx:pt idx="9579">70</cx:pt>
          <cx:pt idx="9580">82</cx:pt>
          <cx:pt idx="9581">62</cx:pt>
          <cx:pt idx="9582">21</cx:pt>
          <cx:pt idx="9583">59</cx:pt>
          <cx:pt idx="9584">73</cx:pt>
          <cx:pt idx="9585">48</cx:pt>
          <cx:pt idx="9586">29</cx:pt>
          <cx:pt idx="9587">87</cx:pt>
          <cx:pt idx="9588">57</cx:pt>
          <cx:pt idx="9589">62</cx:pt>
          <cx:pt idx="9590">69</cx:pt>
          <cx:pt idx="9591">72</cx:pt>
          <cx:pt idx="9592">81</cx:pt>
          <cx:pt idx="9593">73</cx:pt>
          <cx:pt idx="9594">55</cx:pt>
          <cx:pt idx="9595">58</cx:pt>
          <cx:pt idx="9596">50</cx:pt>
          <cx:pt idx="9597">58</cx:pt>
          <cx:pt idx="9598">60</cx:pt>
          <cx:pt idx="9599">72</cx:pt>
          <cx:pt idx="9600">32</cx:pt>
          <cx:pt idx="9601">48</cx:pt>
          <cx:pt idx="9602">61</cx:pt>
          <cx:pt idx="9603">82</cx:pt>
          <cx:pt idx="9604">56</cx:pt>
          <cx:pt idx="9605">51</cx:pt>
          <cx:pt idx="9606">67</cx:pt>
          <cx:pt idx="9607">52</cx:pt>
          <cx:pt idx="9608">46</cx:pt>
          <cx:pt idx="9609">74</cx:pt>
          <cx:pt idx="9610">75</cx:pt>
          <cx:pt idx="9611">40</cx:pt>
          <cx:pt idx="9612">60</cx:pt>
          <cx:pt idx="9613">75</cx:pt>
          <cx:pt idx="9614">55</cx:pt>
          <cx:pt idx="9615">70</cx:pt>
          <cx:pt idx="9616">46</cx:pt>
          <cx:pt idx="9617">73</cx:pt>
          <cx:pt idx="9618">67</cx:pt>
          <cx:pt idx="9619">84</cx:pt>
          <cx:pt idx="9620">77</cx:pt>
          <cx:pt idx="9621">67</cx:pt>
          <cx:pt idx="9622">66</cx:pt>
          <cx:pt idx="9623">57</cx:pt>
          <cx:pt idx="9624">74</cx:pt>
          <cx:pt idx="9625">75</cx:pt>
          <cx:pt idx="9626">38</cx:pt>
          <cx:pt idx="9627">61</cx:pt>
          <cx:pt idx="9628">31</cx:pt>
          <cx:pt idx="9629">45</cx:pt>
          <cx:pt idx="9630">65</cx:pt>
          <cx:pt idx="9631">62</cx:pt>
          <cx:pt idx="9632">87</cx:pt>
          <cx:pt idx="9633">53</cx:pt>
          <cx:pt idx="9634">63</cx:pt>
          <cx:pt idx="9635">33</cx:pt>
          <cx:pt idx="9636">74</cx:pt>
          <cx:pt idx="9637">65</cx:pt>
          <cx:pt idx="9638">40</cx:pt>
          <cx:pt idx="9639">57</cx:pt>
          <cx:pt idx="9640">67</cx:pt>
          <cx:pt idx="9641">70</cx:pt>
          <cx:pt idx="9642">35</cx:pt>
          <cx:pt idx="9643">62</cx:pt>
          <cx:pt idx="9644">26</cx:pt>
          <cx:pt idx="9645">81</cx:pt>
          <cx:pt idx="9646">81</cx:pt>
          <cx:pt idx="9647">53</cx:pt>
          <cx:pt idx="9648">72</cx:pt>
          <cx:pt idx="9649">30</cx:pt>
          <cx:pt idx="9650">49</cx:pt>
          <cx:pt idx="9651">62</cx:pt>
          <cx:pt idx="9652">90</cx:pt>
          <cx:pt idx="9653">34</cx:pt>
          <cx:pt idx="9654">71</cx:pt>
          <cx:pt idx="9655">79</cx:pt>
          <cx:pt idx="9656">63</cx:pt>
          <cx:pt idx="9657">77</cx:pt>
          <cx:pt idx="9658">73</cx:pt>
          <cx:pt idx="9659">62</cx:pt>
          <cx:pt idx="9660">57</cx:pt>
          <cx:pt idx="9661">79</cx:pt>
          <cx:pt idx="9662">69</cx:pt>
          <cx:pt idx="9663">46</cx:pt>
          <cx:pt idx="9664">80</cx:pt>
          <cx:pt idx="9665">76</cx:pt>
          <cx:pt idx="9666">53</cx:pt>
          <cx:pt idx="9667">75</cx:pt>
          <cx:pt idx="9668">59</cx:pt>
          <cx:pt idx="9669">66</cx:pt>
          <cx:pt idx="9670">60</cx:pt>
          <cx:pt idx="9671">52</cx:pt>
          <cx:pt idx="9672">31</cx:pt>
          <cx:pt idx="9673">73</cx:pt>
          <cx:pt idx="9674">92</cx:pt>
          <cx:pt idx="9675">63</cx:pt>
          <cx:pt idx="9676">64</cx:pt>
          <cx:pt idx="9677">72</cx:pt>
          <cx:pt idx="9678">62</cx:pt>
          <cx:pt idx="9679">70</cx:pt>
          <cx:pt idx="9680">71</cx:pt>
          <cx:pt idx="9681">61</cx:pt>
          <cx:pt idx="9682">78</cx:pt>
          <cx:pt idx="9683">77</cx:pt>
          <cx:pt idx="9684">75</cx:pt>
          <cx:pt idx="9685">60</cx:pt>
          <cx:pt idx="9686">38</cx:pt>
          <cx:pt idx="9687">41</cx:pt>
          <cx:pt idx="9688">41</cx:pt>
          <cx:pt idx="9689">64</cx:pt>
          <cx:pt idx="9690">68</cx:pt>
          <cx:pt idx="9691">59</cx:pt>
          <cx:pt idx="9692">70</cx:pt>
          <cx:pt idx="9693">62</cx:pt>
          <cx:pt idx="9694">34</cx:pt>
          <cx:pt idx="9695">60</cx:pt>
          <cx:pt idx="9696">91</cx:pt>
          <cx:pt idx="9697">48</cx:pt>
          <cx:pt idx="9698">32</cx:pt>
          <cx:pt idx="9699">79</cx:pt>
          <cx:pt idx="9700">80</cx:pt>
          <cx:pt idx="9701">72</cx:pt>
          <cx:pt idx="9702">52</cx:pt>
          <cx:pt idx="9703">82</cx:pt>
          <cx:pt idx="9704">80</cx:pt>
          <cx:pt idx="9705">62</cx:pt>
          <cx:pt idx="9706">59</cx:pt>
          <cx:pt idx="9707">67</cx:pt>
          <cx:pt idx="9708">59</cx:pt>
          <cx:pt idx="9709">52</cx:pt>
          <cx:pt idx="9710">64</cx:pt>
          <cx:pt idx="9711">69</cx:pt>
          <cx:pt idx="9712">78</cx:pt>
          <cx:pt idx="9713">32</cx:pt>
          <cx:pt idx="9714">33</cx:pt>
          <cx:pt idx="9715">81</cx:pt>
          <cx:pt idx="9716">80</cx:pt>
          <cx:pt idx="9717">68</cx:pt>
          <cx:pt idx="9718">56</cx:pt>
          <cx:pt idx="9719">66</cx:pt>
          <cx:pt idx="9720">56</cx:pt>
          <cx:pt idx="9721">59</cx:pt>
          <cx:pt idx="9722">85</cx:pt>
          <cx:pt idx="9723">65</cx:pt>
          <cx:pt idx="9724">65</cx:pt>
          <cx:pt idx="9725">60</cx:pt>
          <cx:pt idx="9726">70</cx:pt>
          <cx:pt idx="9727">71</cx:pt>
          <cx:pt idx="9728">71</cx:pt>
          <cx:pt idx="9729">81</cx:pt>
          <cx:pt idx="9730">75</cx:pt>
          <cx:pt idx="9731">65</cx:pt>
          <cx:pt idx="9732">81</cx:pt>
          <cx:pt idx="9733">72</cx:pt>
          <cx:pt idx="9734">81</cx:pt>
          <cx:pt idx="9735">58</cx:pt>
          <cx:pt idx="9736">43</cx:pt>
          <cx:pt idx="9737">73</cx:pt>
          <cx:pt idx="9738">62</cx:pt>
          <cx:pt idx="9739">53</cx:pt>
          <cx:pt idx="9740">52</cx:pt>
          <cx:pt idx="9741">61</cx:pt>
          <cx:pt idx="9742">66</cx:pt>
          <cx:pt idx="9743">78</cx:pt>
          <cx:pt idx="9744">62</cx:pt>
          <cx:pt idx="9745">63</cx:pt>
          <cx:pt idx="9746">69</cx:pt>
          <cx:pt idx="9747">46</cx:pt>
          <cx:pt idx="9748">52</cx:pt>
          <cx:pt idx="9749">63</cx:pt>
          <cx:pt idx="9750">70</cx:pt>
          <cx:pt idx="9751">59</cx:pt>
          <cx:pt idx="9752">44</cx:pt>
          <cx:pt idx="9753">71</cx:pt>
          <cx:pt idx="9754">66</cx:pt>
          <cx:pt idx="9755">53</cx:pt>
          <cx:pt idx="9756">65</cx:pt>
          <cx:pt idx="9757">57</cx:pt>
          <cx:pt idx="9758">51</cx:pt>
          <cx:pt idx="9759">48</cx:pt>
          <cx:pt idx="9760">71</cx:pt>
          <cx:pt idx="9761">80</cx:pt>
          <cx:pt idx="9762">58</cx:pt>
          <cx:pt idx="9763">55</cx:pt>
          <cx:pt idx="9764">65</cx:pt>
          <cx:pt idx="9765">57</cx:pt>
          <cx:pt idx="9766">68</cx:pt>
          <cx:pt idx="9767">61</cx:pt>
          <cx:pt idx="9768">51</cx:pt>
          <cx:pt idx="9769">73</cx:pt>
          <cx:pt idx="9770">67</cx:pt>
          <cx:pt idx="9771">65</cx:pt>
          <cx:pt idx="9772">43</cx:pt>
          <cx:pt idx="9773">75</cx:pt>
          <cx:pt idx="9774">64</cx:pt>
          <cx:pt idx="9775">70</cx:pt>
          <cx:pt idx="9776">71</cx:pt>
          <cx:pt idx="9777">51</cx:pt>
          <cx:pt idx="9778">55</cx:pt>
          <cx:pt idx="9779">78</cx:pt>
          <cx:pt idx="9780">76</cx:pt>
          <cx:pt idx="9781">63</cx:pt>
          <cx:pt idx="9782">58</cx:pt>
          <cx:pt idx="9783">85</cx:pt>
          <cx:pt idx="9784">52</cx:pt>
          <cx:pt idx="9785">71</cx:pt>
          <cx:pt idx="9786">70</cx:pt>
          <cx:pt idx="9787">66</cx:pt>
          <cx:pt idx="9788">50</cx:pt>
          <cx:pt idx="9789">76</cx:pt>
          <cx:pt idx="9790">61</cx:pt>
          <cx:pt idx="9791">71</cx:pt>
          <cx:pt idx="9792">86</cx:pt>
          <cx:pt idx="9793">55</cx:pt>
          <cx:pt idx="9794">60</cx:pt>
          <cx:pt idx="9795">63</cx:pt>
          <cx:pt idx="9796">79</cx:pt>
          <cx:pt idx="9797">68</cx:pt>
          <cx:pt idx="9798">83</cx:pt>
          <cx:pt idx="9799">58</cx:pt>
          <cx:pt idx="9800">70</cx:pt>
          <cx:pt idx="9801">68</cx:pt>
          <cx:pt idx="9802">77</cx:pt>
          <cx:pt idx="9803">51</cx:pt>
          <cx:pt idx="9804">86</cx:pt>
          <cx:pt idx="9805">71</cx:pt>
          <cx:pt idx="9806">53</cx:pt>
          <cx:pt idx="9807">57</cx:pt>
          <cx:pt idx="9808">42</cx:pt>
          <cx:pt idx="9809">82</cx:pt>
          <cx:pt idx="9810">61</cx:pt>
          <cx:pt idx="9811">66</cx:pt>
          <cx:pt idx="9812">89</cx:pt>
          <cx:pt idx="9813">78</cx:pt>
          <cx:pt idx="9814">81</cx:pt>
          <cx:pt idx="9815">61</cx:pt>
          <cx:pt idx="9816">71</cx:pt>
          <cx:pt idx="9817">81</cx:pt>
          <cx:pt idx="9818">79</cx:pt>
          <cx:pt idx="9819">67</cx:pt>
          <cx:pt idx="9820">53</cx:pt>
          <cx:pt idx="9821">56</cx:pt>
          <cx:pt idx="9822">78</cx:pt>
          <cx:pt idx="9823">45</cx:pt>
          <cx:pt idx="9824">84</cx:pt>
          <cx:pt idx="9825">63</cx:pt>
          <cx:pt idx="9826">74</cx:pt>
          <cx:pt idx="9827">73</cx:pt>
          <cx:pt idx="9828">70</cx:pt>
          <cx:pt idx="9829">58</cx:pt>
          <cx:pt idx="9830">69</cx:pt>
          <cx:pt idx="9831">88</cx:pt>
          <cx:pt idx="9832">37</cx:pt>
          <cx:pt idx="9833">57</cx:pt>
          <cx:pt idx="9834">70</cx:pt>
          <cx:pt idx="9835">59</cx:pt>
          <cx:pt idx="9836">73</cx:pt>
          <cx:pt idx="9837">70</cx:pt>
          <cx:pt idx="9838">72</cx:pt>
          <cx:pt idx="9839">57</cx:pt>
          <cx:pt idx="9840">67</cx:pt>
          <cx:pt idx="9841">78</cx:pt>
          <cx:pt idx="9842">64</cx:pt>
          <cx:pt idx="9843">63</cx:pt>
          <cx:pt idx="9844">74</cx:pt>
          <cx:pt idx="9845">68</cx:pt>
          <cx:pt idx="9846">76</cx:pt>
          <cx:pt idx="9847">71</cx:pt>
          <cx:pt idx="9848">53</cx:pt>
          <cx:pt idx="9849">58</cx:pt>
          <cx:pt idx="9850">90</cx:pt>
          <cx:pt idx="9851">76</cx:pt>
          <cx:pt idx="9852">91</cx:pt>
          <cx:pt idx="9853">23</cx:pt>
          <cx:pt idx="9854">48</cx:pt>
          <cx:pt idx="9855">80</cx:pt>
          <cx:pt idx="9856">79</cx:pt>
          <cx:pt idx="9857">68</cx:pt>
          <cx:pt idx="9858">75</cx:pt>
          <cx:pt idx="9859">56</cx:pt>
          <cx:pt idx="9860">65</cx:pt>
          <cx:pt idx="9861">77</cx:pt>
          <cx:pt idx="9862">76</cx:pt>
          <cx:pt idx="9863">53</cx:pt>
          <cx:pt idx="9864">56</cx:pt>
          <cx:pt idx="9865">69</cx:pt>
          <cx:pt idx="9866">24</cx:pt>
          <cx:pt idx="9867">63</cx:pt>
          <cx:pt idx="9868">61</cx:pt>
          <cx:pt idx="9869">61</cx:pt>
          <cx:pt idx="9870">82</cx:pt>
          <cx:pt idx="9871">52</cx:pt>
          <cx:pt idx="9872">51</cx:pt>
          <cx:pt idx="9873">67</cx:pt>
          <cx:pt idx="9874">70</cx:pt>
          <cx:pt idx="9875">52</cx:pt>
          <cx:pt idx="9876">74</cx:pt>
          <cx:pt idx="9877">67</cx:pt>
          <cx:pt idx="9878">71</cx:pt>
          <cx:pt idx="9879">75</cx:pt>
          <cx:pt idx="9880">45</cx:pt>
          <cx:pt idx="9881">38</cx:pt>
          <cx:pt idx="9882">85</cx:pt>
          <cx:pt idx="9883">77</cx:pt>
          <cx:pt idx="9884">76</cx:pt>
          <cx:pt idx="9885">82</cx:pt>
          <cx:pt idx="9886">46</cx:pt>
          <cx:pt idx="9887">41</cx:pt>
          <cx:pt idx="9888">51</cx:pt>
          <cx:pt idx="9889">81</cx:pt>
          <cx:pt idx="9890">48</cx:pt>
          <cx:pt idx="9891">74</cx:pt>
          <cx:pt idx="9892">34</cx:pt>
          <cx:pt idx="9893">70</cx:pt>
          <cx:pt idx="9894">65</cx:pt>
          <cx:pt idx="9895">65</cx:pt>
          <cx:pt idx="9896">78</cx:pt>
          <cx:pt idx="9897">21</cx:pt>
          <cx:pt idx="9898">65</cx:pt>
          <cx:pt idx="9899">69</cx:pt>
          <cx:pt idx="9900">62</cx:pt>
          <cx:pt idx="9901">65</cx:pt>
          <cx:pt idx="9902">72</cx:pt>
          <cx:pt idx="9903">73</cx:pt>
          <cx:pt idx="9904">69</cx:pt>
          <cx:pt idx="9905">59</cx:pt>
          <cx:pt idx="9906">53</cx:pt>
          <cx:pt idx="9907">51</cx:pt>
          <cx:pt idx="9908">64</cx:pt>
          <cx:pt idx="9909">43</cx:pt>
          <cx:pt idx="9910">60</cx:pt>
          <cx:pt idx="9911">63</cx:pt>
          <cx:pt idx="9912">80</cx:pt>
          <cx:pt idx="9913">66</cx:pt>
          <cx:pt idx="9914">60</cx:pt>
          <cx:pt idx="9915">69</cx:pt>
          <cx:pt idx="9916">86</cx:pt>
          <cx:pt idx="9917">60</cx:pt>
          <cx:pt idx="9918">40</cx:pt>
          <cx:pt idx="9919">87</cx:pt>
          <cx:pt idx="9920">64</cx:pt>
          <cx:pt idx="9921">62</cx:pt>
          <cx:pt idx="9922">58</cx:pt>
          <cx:pt idx="9923">60</cx:pt>
          <cx:pt idx="9924">71</cx:pt>
          <cx:pt idx="9925">62</cx:pt>
          <cx:pt idx="9926">38</cx:pt>
          <cx:pt idx="9927">68</cx:pt>
          <cx:pt idx="9928">53</cx:pt>
          <cx:pt idx="9929">78</cx:pt>
          <cx:pt idx="9930">61</cx:pt>
          <cx:pt idx="9931">62</cx:pt>
          <cx:pt idx="9932">78</cx:pt>
          <cx:pt idx="9933">75</cx:pt>
          <cx:pt idx="9934">72</cx:pt>
          <cx:pt idx="9935">59</cx:pt>
          <cx:pt idx="9936">81</cx:pt>
          <cx:pt idx="9937">77</cx:pt>
          <cx:pt idx="9938">88</cx:pt>
          <cx:pt idx="9939">65</cx:pt>
          <cx:pt idx="9940">59</cx:pt>
          <cx:pt idx="9941">61</cx:pt>
          <cx:pt idx="9942">60</cx:pt>
          <cx:pt idx="9943">80</cx:pt>
          <cx:pt idx="9944">73</cx:pt>
          <cx:pt idx="9945">65</cx:pt>
          <cx:pt idx="9946">70</cx:pt>
          <cx:pt idx="9947">73</cx:pt>
          <cx:pt idx="9948">65</cx:pt>
          <cx:pt idx="9949">59</cx:pt>
          <cx:pt idx="9950">57</cx:pt>
          <cx:pt idx="9951">75</cx:pt>
          <cx:pt idx="9952">57</cx:pt>
          <cx:pt idx="9953">79</cx:pt>
          <cx:pt idx="9954">70</cx:pt>
          <cx:pt idx="9955">64</cx:pt>
          <cx:pt idx="9956">73</cx:pt>
          <cx:pt idx="9957">68</cx:pt>
          <cx:pt idx="9958">53</cx:pt>
          <cx:pt idx="9959">73</cx:pt>
          <cx:pt idx="9960">70</cx:pt>
          <cx:pt idx="9961">68</cx:pt>
          <cx:pt idx="9962">75</cx:pt>
          <cx:pt idx="9963">51</cx:pt>
          <cx:pt idx="9964">71</cx:pt>
          <cx:pt idx="9965">75</cx:pt>
          <cx:pt idx="9966">71</cx:pt>
          <cx:pt idx="9967">53</cx:pt>
          <cx:pt idx="9968">80</cx:pt>
          <cx:pt idx="9969">68</cx:pt>
          <cx:pt idx="9970">50</cx:pt>
          <cx:pt idx="9971">68</cx:pt>
          <cx:pt idx="9972">75</cx:pt>
          <cx:pt idx="9973">87</cx:pt>
          <cx:pt idx="9974">65</cx:pt>
          <cx:pt idx="9975">65</cx:pt>
          <cx:pt idx="9976">71</cx:pt>
          <cx:pt idx="9977">77</cx:pt>
          <cx:pt idx="9978">89</cx:pt>
          <cx:pt idx="9979">68</cx:pt>
          <cx:pt idx="9980">75</cx:pt>
          <cx:pt idx="9981">76</cx:pt>
          <cx:pt idx="9982">74</cx:pt>
          <cx:pt idx="9983">70</cx:pt>
          <cx:pt idx="9984">28</cx:pt>
          <cx:pt idx="9985">40</cx:pt>
          <cx:pt idx="9986">59</cx:pt>
          <cx:pt idx="9987">29</cx:pt>
          <cx:pt idx="9988">75</cx:pt>
          <cx:pt idx="9989">70</cx:pt>
          <cx:pt idx="9990">85</cx:pt>
          <cx:pt idx="9991">65</cx:pt>
          <cx:pt idx="9992">55</cx:pt>
          <cx:pt idx="9993">62</cx:pt>
          <cx:pt idx="9994">74</cx:pt>
          <cx:pt idx="9995">74</cx:pt>
          <cx:pt idx="9996">85</cx:pt>
          <cx:pt idx="9997">56</cx:pt>
          <cx:pt idx="9998">63</cx:pt>
          <cx:pt idx="9999">41</cx:pt>
          <cx:pt idx="10000">83</cx:pt>
          <cx:pt idx="10001">75</cx:pt>
          <cx:pt idx="10002">77</cx:pt>
          <cx:pt idx="10003">72</cx:pt>
          <cx:pt idx="10004">74</cx:pt>
          <cx:pt idx="10005">70</cx:pt>
          <cx:pt idx="10006">81</cx:pt>
          <cx:pt idx="10007">65</cx:pt>
          <cx:pt idx="10008">66</cx:pt>
          <cx:pt idx="10009">74</cx:pt>
          <cx:pt idx="10010">79</cx:pt>
          <cx:pt idx="10011">57</cx:pt>
          <cx:pt idx="10012">81</cx:pt>
          <cx:pt idx="10013">71</cx:pt>
          <cx:pt idx="10014">69</cx:pt>
          <cx:pt idx="10015">78</cx:pt>
          <cx:pt idx="10016">66</cx:pt>
          <cx:pt idx="10017">55</cx:pt>
          <cx:pt idx="10018">75</cx:pt>
          <cx:pt idx="10019">64</cx:pt>
          <cx:pt idx="10020">50</cx:pt>
          <cx:pt idx="10021">77</cx:pt>
          <cx:pt idx="10022">77</cx:pt>
          <cx:pt idx="10023">71</cx:pt>
          <cx:pt idx="10024">73</cx:pt>
          <cx:pt idx="10025">54</cx:pt>
          <cx:pt idx="10026">61</cx:pt>
          <cx:pt idx="10027">51</cx:pt>
          <cx:pt idx="10028">60</cx:pt>
          <cx:pt idx="10029">58</cx:pt>
          <cx:pt idx="10030">62</cx:pt>
          <cx:pt idx="10031">72</cx:pt>
          <cx:pt idx="10032">75</cx:pt>
          <cx:pt idx="10033">92</cx:pt>
          <cx:pt idx="10034">78</cx:pt>
          <cx:pt idx="10035">62</cx:pt>
          <cx:pt idx="10036">72</cx:pt>
          <cx:pt idx="10037">72</cx:pt>
          <cx:pt idx="10038">77</cx:pt>
          <cx:pt idx="10039">62</cx:pt>
          <cx:pt idx="10040">58</cx:pt>
          <cx:pt idx="10041">64</cx:pt>
          <cx:pt idx="10042">75</cx:pt>
          <cx:pt idx="10043">69</cx:pt>
          <cx:pt idx="10044">56</cx:pt>
          <cx:pt idx="10045">74</cx:pt>
          <cx:pt idx="10046">60</cx:pt>
          <cx:pt idx="10047">75</cx:pt>
          <cx:pt idx="10048">64</cx:pt>
          <cx:pt idx="10049">89</cx:pt>
          <cx:pt idx="10050">79</cx:pt>
          <cx:pt idx="10051">54</cx:pt>
          <cx:pt idx="10052">77</cx:pt>
          <cx:pt idx="10053">75</cx:pt>
          <cx:pt idx="10054">67</cx:pt>
          <cx:pt idx="10055">61</cx:pt>
          <cx:pt idx="10056">69</cx:pt>
          <cx:pt idx="10057">56</cx:pt>
          <cx:pt idx="10058">79</cx:pt>
          <cx:pt idx="10059">70</cx:pt>
          <cx:pt idx="10060">67</cx:pt>
          <cx:pt idx="10061">67</cx:pt>
          <cx:pt idx="10062">55</cx:pt>
          <cx:pt idx="10063">65</cx:pt>
          <cx:pt idx="10064">38</cx:pt>
          <cx:pt idx="10065">67</cx:pt>
          <cx:pt idx="10066">81</cx:pt>
          <cx:pt idx="10067">78</cx:pt>
          <cx:pt idx="10068">50</cx:pt>
          <cx:pt idx="10069">78</cx:pt>
          <cx:pt idx="10070">73</cx:pt>
          <cx:pt idx="10071">47</cx:pt>
          <cx:pt idx="10072">66</cx:pt>
          <cx:pt idx="10073">32</cx:pt>
          <cx:pt idx="10074">66</cx:pt>
          <cx:pt idx="10075">68</cx:pt>
          <cx:pt idx="10076">51</cx:pt>
          <cx:pt idx="10077">64</cx:pt>
          <cx:pt idx="10078">92</cx:pt>
          <cx:pt idx="10079">62</cx:pt>
          <cx:pt idx="10080">70</cx:pt>
          <cx:pt idx="10081">76</cx:pt>
          <cx:pt idx="10082">55</cx:pt>
          <cx:pt idx="10083">72</cx:pt>
          <cx:pt idx="10084">63</cx:pt>
          <cx:pt idx="10085">54</cx:pt>
          <cx:pt idx="10086">61</cx:pt>
          <cx:pt idx="10087">63</cx:pt>
          <cx:pt idx="10088">61</cx:pt>
          <cx:pt idx="10089">73</cx:pt>
          <cx:pt idx="10090">70</cx:pt>
          <cx:pt idx="10091">64</cx:pt>
          <cx:pt idx="10092">78</cx:pt>
          <cx:pt idx="10093">82</cx:pt>
          <cx:pt idx="10094">80</cx:pt>
          <cx:pt idx="10095">33</cx:pt>
          <cx:pt idx="10096">50</cx:pt>
          <cx:pt idx="10097">59</cx:pt>
          <cx:pt idx="10098">71</cx:pt>
          <cx:pt idx="10099">70</cx:pt>
          <cx:pt idx="10100">79</cx:pt>
          <cx:pt idx="10101">70</cx:pt>
          <cx:pt idx="10102">72</cx:pt>
          <cx:pt idx="10103">71</cx:pt>
          <cx:pt idx="10104">48</cx:pt>
          <cx:pt idx="10105">47</cx:pt>
          <cx:pt idx="10106">65</cx:pt>
          <cx:pt idx="10107">60</cx:pt>
          <cx:pt idx="10108">62</cx:pt>
          <cx:pt idx="10109">77</cx:pt>
          <cx:pt idx="10110">62</cx:pt>
          <cx:pt idx="10111">53</cx:pt>
          <cx:pt idx="10112">74</cx:pt>
          <cx:pt idx="10113">54</cx:pt>
          <cx:pt idx="10114">58</cx:pt>
          <cx:pt idx="10115">59</cx:pt>
          <cx:pt idx="10116">78</cx:pt>
          <cx:pt idx="10117">51</cx:pt>
          <cx:pt idx="10118">81</cx:pt>
          <cx:pt idx="10119">64</cx:pt>
          <cx:pt idx="10120">67</cx:pt>
          <cx:pt idx="10121">81</cx:pt>
          <cx:pt idx="10122">77</cx:pt>
          <cx:pt idx="10123">48</cx:pt>
          <cx:pt idx="10124">65</cx:pt>
          <cx:pt idx="10125">73</cx:pt>
          <cx:pt idx="10126">80</cx:pt>
          <cx:pt idx="10127">66</cx:pt>
          <cx:pt idx="10128">56</cx:pt>
          <cx:pt idx="10129">70</cx:pt>
          <cx:pt idx="10130">79</cx:pt>
          <cx:pt idx="10131">80</cx:pt>
          <cx:pt idx="10132">69</cx:pt>
          <cx:pt idx="10133">78</cx:pt>
          <cx:pt idx="10134">58</cx:pt>
          <cx:pt idx="10135">55</cx:pt>
          <cx:pt idx="10136">54</cx:pt>
          <cx:pt idx="10137">72</cx:pt>
          <cx:pt idx="10138">63</cx:pt>
          <cx:pt idx="10139">68</cx:pt>
          <cx:pt idx="10140">68</cx:pt>
          <cx:pt idx="10141">58</cx:pt>
          <cx:pt idx="10142">56</cx:pt>
          <cx:pt idx="10143">51</cx:pt>
          <cx:pt idx="10144">56</cx:pt>
          <cx:pt idx="10145">72</cx:pt>
          <cx:pt idx="10146">84</cx:pt>
          <cx:pt idx="10147">70</cx:pt>
          <cx:pt idx="10148">43</cx:pt>
          <cx:pt idx="10149">59</cx:pt>
          <cx:pt idx="10150">57</cx:pt>
          <cx:pt idx="10151">53</cx:pt>
          <cx:pt idx="10152">44</cx:pt>
          <cx:pt idx="10153">74</cx:pt>
          <cx:pt idx="10154">50</cx:pt>
          <cx:pt idx="10155">61</cx:pt>
          <cx:pt idx="10156">75</cx:pt>
          <cx:pt idx="10157">86</cx:pt>
          <cx:pt idx="10158">67</cx:pt>
          <cx:pt idx="10159">65</cx:pt>
          <cx:pt idx="10160">60</cx:pt>
          <cx:pt idx="10161">74</cx:pt>
          <cx:pt idx="10162">53</cx:pt>
          <cx:pt idx="10163">67</cx:pt>
          <cx:pt idx="10164">70</cx:pt>
          <cx:pt idx="10165">64</cx:pt>
          <cx:pt idx="10166">79</cx:pt>
          <cx:pt idx="10167">82</cx:pt>
          <cx:pt idx="10168">69</cx:pt>
          <cx:pt idx="10169">79</cx:pt>
          <cx:pt idx="10170">58</cx:pt>
          <cx:pt idx="10171">70</cx:pt>
          <cx:pt idx="10172">65</cx:pt>
          <cx:pt idx="10173">38</cx:pt>
          <cx:pt idx="10174">68</cx:pt>
          <cx:pt idx="10175">67</cx:pt>
          <cx:pt idx="10176">56</cx:pt>
          <cx:pt idx="10177">60</cx:pt>
          <cx:pt idx="10178">72</cx:pt>
          <cx:pt idx="10179">57</cx:pt>
          <cx:pt idx="10180">64</cx:pt>
          <cx:pt idx="10181">66</cx:pt>
          <cx:pt idx="10182">79</cx:pt>
          <cx:pt idx="10183">67</cx:pt>
          <cx:pt idx="10184">62</cx:pt>
          <cx:pt idx="10185">71</cx:pt>
          <cx:pt idx="10186">75</cx:pt>
          <cx:pt idx="10187">85</cx:pt>
          <cx:pt idx="10188">61</cx:pt>
          <cx:pt idx="10189">56</cx:pt>
          <cx:pt idx="10190">68</cx:pt>
          <cx:pt idx="10191">42</cx:pt>
          <cx:pt idx="10192">60</cx:pt>
          <cx:pt idx="10193">78</cx:pt>
          <cx:pt idx="10194">38</cx:pt>
          <cx:pt idx="10195">66</cx:pt>
          <cx:pt idx="10196">58</cx:pt>
          <cx:pt idx="10197">48</cx:pt>
          <cx:pt idx="10198">76</cx:pt>
          <cx:pt idx="10199">58</cx:pt>
          <cx:pt idx="10200">73</cx:pt>
          <cx:pt idx="10201">53</cx:pt>
          <cx:pt idx="10202">77</cx:pt>
          <cx:pt idx="10203">68</cx:pt>
          <cx:pt idx="10204">51</cx:pt>
          <cx:pt idx="10205">65</cx:pt>
          <cx:pt idx="10206">76</cx:pt>
          <cx:pt idx="10207">85</cx:pt>
          <cx:pt idx="10208">73</cx:pt>
          <cx:pt idx="10209">65</cx:pt>
          <cx:pt idx="10210">69</cx:pt>
          <cx:pt idx="10211">74</cx:pt>
          <cx:pt idx="10212">84</cx:pt>
          <cx:pt idx="10213">66</cx:pt>
          <cx:pt idx="10214">86</cx:pt>
          <cx:pt idx="10215">68</cx:pt>
          <cx:pt idx="10216">55</cx:pt>
          <cx:pt idx="10217">66</cx:pt>
          <cx:pt idx="10218">77</cx:pt>
          <cx:pt idx="10219">59</cx:pt>
          <cx:pt idx="10220">63</cx:pt>
          <cx:pt idx="10221">78</cx:pt>
          <cx:pt idx="10222">63</cx:pt>
          <cx:pt idx="10223">85</cx:pt>
          <cx:pt idx="10224">72</cx:pt>
          <cx:pt idx="10225">67</cx:pt>
          <cx:pt idx="10226">70</cx:pt>
          <cx:pt idx="10227">72</cx:pt>
          <cx:pt idx="10228">81</cx:pt>
          <cx:pt idx="10229">62</cx:pt>
          <cx:pt idx="10230">53</cx:pt>
          <cx:pt idx="10231">64</cx:pt>
          <cx:pt idx="10232">74</cx:pt>
          <cx:pt idx="10233">72</cx:pt>
          <cx:pt idx="10234">66</cx:pt>
          <cx:pt idx="10235">75</cx:pt>
          <cx:pt idx="10236">64</cx:pt>
          <cx:pt idx="10237">55</cx:pt>
          <cx:pt idx="10238">76</cx:pt>
          <cx:pt idx="10239">56</cx:pt>
          <cx:pt idx="10240">71</cx:pt>
          <cx:pt idx="10241">41</cx:pt>
          <cx:pt idx="10242">86</cx:pt>
          <cx:pt idx="10243">66</cx:pt>
          <cx:pt idx="10244">45</cx:pt>
          <cx:pt idx="10245">36</cx:pt>
          <cx:pt idx="10246">85</cx:pt>
          <cx:pt idx="10247">68</cx:pt>
          <cx:pt idx="10248">76</cx:pt>
          <cx:pt idx="10249">65</cx:pt>
          <cx:pt idx="10250">73</cx:pt>
          <cx:pt idx="10251">68</cx:pt>
          <cx:pt idx="10252">62</cx:pt>
          <cx:pt idx="10253">69</cx:pt>
          <cx:pt idx="10254">57</cx:pt>
          <cx:pt idx="10255">74</cx:pt>
          <cx:pt idx="10256">73</cx:pt>
          <cx:pt idx="10257">57</cx:pt>
          <cx:pt idx="10258">82</cx:pt>
          <cx:pt idx="10259">85</cx:pt>
          <cx:pt idx="10260">75</cx:pt>
          <cx:pt idx="10261">54</cx:pt>
          <cx:pt idx="10262">64</cx:pt>
          <cx:pt idx="10263">65</cx:pt>
          <cx:pt idx="10264">53</cx:pt>
          <cx:pt idx="10265">71</cx:pt>
          <cx:pt idx="10266">56</cx:pt>
          <cx:pt idx="10267">57</cx:pt>
          <cx:pt idx="10268">29</cx:pt>
          <cx:pt idx="10269">55</cx:pt>
          <cx:pt idx="10270">76</cx:pt>
          <cx:pt idx="10271">57</cx:pt>
          <cx:pt idx="10272">21</cx:pt>
          <cx:pt idx="10273">42</cx:pt>
          <cx:pt idx="10274">62</cx:pt>
          <cx:pt idx="10275">66</cx:pt>
          <cx:pt idx="10276">78</cx:pt>
          <cx:pt idx="10277">47</cx:pt>
          <cx:pt idx="10278">67</cx:pt>
          <cx:pt idx="10279">80</cx:pt>
          <cx:pt idx="10280">62</cx:pt>
          <cx:pt idx="10281">71</cx:pt>
          <cx:pt idx="10282">70</cx:pt>
          <cx:pt idx="10283">67</cx:pt>
          <cx:pt idx="10284">74</cx:pt>
          <cx:pt idx="10285">54</cx:pt>
          <cx:pt idx="10286">75</cx:pt>
          <cx:pt idx="10287">72</cx:pt>
          <cx:pt idx="10288">70</cx:pt>
          <cx:pt idx="10289">69</cx:pt>
          <cx:pt idx="10290">54</cx:pt>
          <cx:pt idx="10291">75</cx:pt>
          <cx:pt idx="10292">52</cx:pt>
          <cx:pt idx="10293">64</cx:pt>
          <cx:pt idx="10294">61</cx:pt>
          <cx:pt idx="10295">90</cx:pt>
          <cx:pt idx="10296">86</cx:pt>
          <cx:pt idx="10297">58</cx:pt>
          <cx:pt idx="10298">66</cx:pt>
          <cx:pt idx="10299">33</cx:pt>
          <cx:pt idx="10300">63</cx:pt>
          <cx:pt idx="10301">58</cx:pt>
          <cx:pt idx="10302">56</cx:pt>
          <cx:pt idx="10303">68</cx:pt>
          <cx:pt idx="10304">69</cx:pt>
          <cx:pt idx="10305">65</cx:pt>
          <cx:pt idx="10306">53</cx:pt>
          <cx:pt idx="10307">64</cx:pt>
          <cx:pt idx="10308">72</cx:pt>
          <cx:pt idx="10309">68</cx:pt>
          <cx:pt idx="10310">55</cx:pt>
          <cx:pt idx="10311">29</cx:pt>
          <cx:pt idx="10312">79</cx:pt>
          <cx:pt idx="10313">65</cx:pt>
          <cx:pt idx="10314">66</cx:pt>
          <cx:pt idx="10315">78</cx:pt>
          <cx:pt idx="10316">67</cx:pt>
          <cx:pt idx="10317">79</cx:pt>
          <cx:pt idx="10318">54</cx:pt>
          <cx:pt idx="10319">70</cx:pt>
          <cx:pt idx="10320">54</cx:pt>
          <cx:pt idx="10321">69</cx:pt>
          <cx:pt idx="10322">42</cx:pt>
          <cx:pt idx="10323">74</cx:pt>
          <cx:pt idx="10324">71</cx:pt>
          <cx:pt idx="10325">62</cx:pt>
          <cx:pt idx="10326">49</cx:pt>
          <cx:pt idx="10327">58</cx:pt>
          <cx:pt idx="10328">55</cx:pt>
          <cx:pt idx="10329">63</cx:pt>
          <cx:pt idx="10330">67</cx:pt>
          <cx:pt idx="10331">83</cx:pt>
          <cx:pt idx="10332">46</cx:pt>
          <cx:pt idx="10333">39</cx:pt>
          <cx:pt idx="10334">65</cx:pt>
          <cx:pt idx="10335">71</cx:pt>
          <cx:pt idx="10336">81</cx:pt>
          <cx:pt idx="10337">70</cx:pt>
          <cx:pt idx="10338">65</cx:pt>
          <cx:pt idx="10339">36</cx:pt>
          <cx:pt idx="10340">88</cx:pt>
          <cx:pt idx="10341">53</cx:pt>
          <cx:pt idx="10342">67</cx:pt>
          <cx:pt idx="10343">85</cx:pt>
          <cx:pt idx="10344">75</cx:pt>
          <cx:pt idx="10345">61</cx:pt>
          <cx:pt idx="10346">72</cx:pt>
          <cx:pt idx="10347">22</cx:pt>
          <cx:pt idx="10348">69</cx:pt>
          <cx:pt idx="10349">73</cx:pt>
          <cx:pt idx="10350">76</cx:pt>
          <cx:pt idx="10351">59</cx:pt>
          <cx:pt idx="10352">70</cx:pt>
          <cx:pt idx="10353">79</cx:pt>
          <cx:pt idx="10354">55</cx:pt>
          <cx:pt idx="10355">59</cx:pt>
          <cx:pt idx="10356">74</cx:pt>
          <cx:pt idx="10357">38</cx:pt>
          <cx:pt idx="10358">79</cx:pt>
          <cx:pt idx="10359">84</cx:pt>
          <cx:pt idx="10360">87</cx:pt>
          <cx:pt idx="10361">48</cx:pt>
          <cx:pt idx="10362">64</cx:pt>
          <cx:pt idx="10363">54</cx:pt>
          <cx:pt idx="10364">65</cx:pt>
          <cx:pt idx="10365">47</cx:pt>
          <cx:pt idx="10366">61</cx:pt>
          <cx:pt idx="10367">56</cx:pt>
          <cx:pt idx="10368">57</cx:pt>
          <cx:pt idx="10369">75</cx:pt>
          <cx:pt idx="10370">53</cx:pt>
          <cx:pt idx="10371">78</cx:pt>
          <cx:pt idx="10372">88</cx:pt>
          <cx:pt idx="10373">56</cx:pt>
          <cx:pt idx="10374">58</cx:pt>
          <cx:pt idx="10375">54</cx:pt>
          <cx:pt idx="10376">65</cx:pt>
          <cx:pt idx="10377">70</cx:pt>
          <cx:pt idx="10378">90</cx:pt>
          <cx:pt idx="10379">73</cx:pt>
          <cx:pt idx="10380">77</cx:pt>
          <cx:pt idx="10381">71</cx:pt>
          <cx:pt idx="10382">58</cx:pt>
          <cx:pt idx="10383">58</cx:pt>
          <cx:pt idx="10384">61</cx:pt>
          <cx:pt idx="10385">75</cx:pt>
          <cx:pt idx="10386">70</cx:pt>
          <cx:pt idx="10387">60</cx:pt>
          <cx:pt idx="10388">49</cx:pt>
          <cx:pt idx="10389">67</cx:pt>
          <cx:pt idx="10390">40</cx:pt>
          <cx:pt idx="10391">47</cx:pt>
          <cx:pt idx="10392">50</cx:pt>
          <cx:pt idx="10393">72</cx:pt>
          <cx:pt idx="10394">56</cx:pt>
          <cx:pt idx="10395">59</cx:pt>
          <cx:pt idx="10396">73</cx:pt>
          <cx:pt idx="10397">78</cx:pt>
          <cx:pt idx="10398">50</cx:pt>
          <cx:pt idx="10399">43</cx:pt>
          <cx:pt idx="10400">66</cx:pt>
          <cx:pt idx="10401">70</cx:pt>
          <cx:pt idx="10402">73</cx:pt>
          <cx:pt idx="10403">63</cx:pt>
          <cx:pt idx="10404">79</cx:pt>
          <cx:pt idx="10405">71</cx:pt>
          <cx:pt idx="10406">43</cx:pt>
          <cx:pt idx="10407">55</cx:pt>
          <cx:pt idx="10408">69</cx:pt>
          <cx:pt idx="10409">53</cx:pt>
          <cx:pt idx="10410">58</cx:pt>
          <cx:pt idx="10411">35</cx:pt>
          <cx:pt idx="10412">35</cx:pt>
          <cx:pt idx="10413">65</cx:pt>
          <cx:pt idx="10414">72</cx:pt>
          <cx:pt idx="10415">47</cx:pt>
          <cx:pt idx="10416">71</cx:pt>
          <cx:pt idx="10417">75</cx:pt>
          <cx:pt idx="10418">40</cx:pt>
          <cx:pt idx="10419">56</cx:pt>
          <cx:pt idx="10420">61</cx:pt>
          <cx:pt idx="10421">77</cx:pt>
          <cx:pt idx="10422">39</cx:pt>
          <cx:pt idx="10423">47</cx:pt>
          <cx:pt idx="10424">63</cx:pt>
          <cx:pt idx="10425">40</cx:pt>
          <cx:pt idx="10426">64</cx:pt>
          <cx:pt idx="10427">66</cx:pt>
          <cx:pt idx="10428">48</cx:pt>
          <cx:pt idx="10429">81</cx:pt>
          <cx:pt idx="10430">61</cx:pt>
          <cx:pt idx="10431">69</cx:pt>
          <cx:pt idx="10432">85</cx:pt>
          <cx:pt idx="10433">50</cx:pt>
          <cx:pt idx="10434">26</cx:pt>
          <cx:pt idx="10435">88</cx:pt>
          <cx:pt idx="10436">73</cx:pt>
          <cx:pt idx="10437">60</cx:pt>
          <cx:pt idx="10438">72</cx:pt>
          <cx:pt idx="10439">43</cx:pt>
          <cx:pt idx="10440">74</cx:pt>
          <cx:pt idx="10441">59</cx:pt>
          <cx:pt idx="10442">51</cx:pt>
          <cx:pt idx="10443">65</cx:pt>
          <cx:pt idx="10444">26</cx:pt>
          <cx:pt idx="10445">74</cx:pt>
          <cx:pt idx="10446">79</cx:pt>
          <cx:pt idx="10447">63</cx:pt>
          <cx:pt idx="10448">47</cx:pt>
          <cx:pt idx="10449">74</cx:pt>
          <cx:pt idx="10450">61</cx:pt>
          <cx:pt idx="10451">44</cx:pt>
          <cx:pt idx="10452">75</cx:pt>
          <cx:pt idx="10453">51</cx:pt>
          <cx:pt idx="10454">66</cx:pt>
          <cx:pt idx="10455">74</cx:pt>
          <cx:pt idx="10456">62</cx:pt>
          <cx:pt idx="10457">76</cx:pt>
          <cx:pt idx="10458">83</cx:pt>
          <cx:pt idx="10459">72</cx:pt>
          <cx:pt idx="10460">46</cx:pt>
          <cx:pt idx="10461">68</cx:pt>
          <cx:pt idx="10462">82</cx:pt>
          <cx:pt idx="10463">87</cx:pt>
          <cx:pt idx="10464">56</cx:pt>
          <cx:pt idx="10465">41</cx:pt>
          <cx:pt idx="10466">75</cx:pt>
          <cx:pt idx="10467">76</cx:pt>
          <cx:pt idx="10468">71</cx:pt>
          <cx:pt idx="10469">68</cx:pt>
          <cx:pt idx="10470">67</cx:pt>
          <cx:pt idx="10471">50</cx:pt>
          <cx:pt idx="10472">50</cx:pt>
          <cx:pt idx="10473">66</cx:pt>
          <cx:pt idx="10474">63</cx:pt>
          <cx:pt idx="10475">58</cx:pt>
          <cx:pt idx="10476">75</cx:pt>
          <cx:pt idx="10477">78</cx:pt>
          <cx:pt idx="10478">74</cx:pt>
          <cx:pt idx="10479">66</cx:pt>
          <cx:pt idx="10480">71</cx:pt>
          <cx:pt idx="10481">79</cx:pt>
          <cx:pt idx="10482">52</cx:pt>
          <cx:pt idx="10483">52</cx:pt>
          <cx:pt idx="10484">74</cx:pt>
          <cx:pt idx="10485">68</cx:pt>
          <cx:pt idx="10486">59</cx:pt>
          <cx:pt idx="10487">81</cx:pt>
          <cx:pt idx="10488">80</cx:pt>
          <cx:pt idx="10489">58</cx:pt>
          <cx:pt idx="10490">48</cx:pt>
          <cx:pt idx="10491">84</cx:pt>
          <cx:pt idx="10492">76</cx:pt>
          <cx:pt idx="10493">76</cx:pt>
          <cx:pt idx="10494">69</cx:pt>
          <cx:pt idx="10495">45</cx:pt>
          <cx:pt idx="10496">75</cx:pt>
          <cx:pt idx="10497">62</cx:pt>
          <cx:pt idx="10498">45</cx:pt>
          <cx:pt idx="10499">64</cx:pt>
          <cx:pt idx="10500">59</cx:pt>
          <cx:pt idx="10501">55</cx:pt>
          <cx:pt idx="10502">72</cx:pt>
          <cx:pt idx="10503">67</cx:pt>
          <cx:pt idx="10504">26</cx:pt>
          <cx:pt idx="10505">87</cx:pt>
          <cx:pt idx="10506">36</cx:pt>
          <cx:pt idx="10507">54</cx:pt>
          <cx:pt idx="10508">44</cx:pt>
          <cx:pt idx="10509">55</cx:pt>
          <cx:pt idx="10510">30</cx:pt>
          <cx:pt idx="10511">34</cx:pt>
          <cx:pt idx="10512">75</cx:pt>
          <cx:pt idx="10513">43</cx:pt>
          <cx:pt idx="10514">48</cx:pt>
          <cx:pt idx="10515">64</cx:pt>
          <cx:pt idx="10516">52</cx:pt>
          <cx:pt idx="10517">39</cx:pt>
          <cx:pt idx="10518">76</cx:pt>
          <cx:pt idx="10519">19</cx:pt>
          <cx:pt idx="10520">39</cx:pt>
          <cx:pt idx="10521">40</cx:pt>
          <cx:pt idx="10522">23</cx:pt>
          <cx:pt idx="10523">58</cx:pt>
          <cx:pt idx="10524">32</cx:pt>
          <cx:pt idx="10525">58</cx:pt>
          <cx:pt idx="10526">80</cx:pt>
          <cx:pt idx="10527">77</cx:pt>
          <cx:pt idx="10528">83</cx:pt>
          <cx:pt idx="10529">55</cx:pt>
          <cx:pt idx="10530">78</cx:pt>
          <cx:pt idx="10531">69</cx:pt>
          <cx:pt idx="10532">70</cx:pt>
          <cx:pt idx="10533">47</cx:pt>
          <cx:pt idx="10534">60</cx:pt>
          <cx:pt idx="10535">71</cx:pt>
          <cx:pt idx="10536">56</cx:pt>
          <cx:pt idx="10537">52</cx:pt>
          <cx:pt idx="10538">56</cx:pt>
          <cx:pt idx="10539">47</cx:pt>
          <cx:pt idx="10540">71</cx:pt>
          <cx:pt idx="10541">45</cx:pt>
          <cx:pt idx="10542">51</cx:pt>
          <cx:pt idx="10543">69</cx:pt>
          <cx:pt idx="10544">65</cx:pt>
          <cx:pt idx="10545">73</cx:pt>
          <cx:pt idx="10546">63</cx:pt>
          <cx:pt idx="10547">65</cx:pt>
          <cx:pt idx="10548">68</cx:pt>
          <cx:pt idx="10549">56</cx:pt>
          <cx:pt idx="10550">51</cx:pt>
          <cx:pt idx="10551">78</cx:pt>
          <cx:pt idx="10552">61</cx:pt>
          <cx:pt idx="10553">36</cx:pt>
          <cx:pt idx="10554">57</cx:pt>
          <cx:pt idx="10555">64</cx:pt>
          <cx:pt idx="10556">34</cx:pt>
          <cx:pt idx="10557">64</cx:pt>
          <cx:pt idx="10558">75</cx:pt>
          <cx:pt idx="10559">67</cx:pt>
          <cx:pt idx="10560">67</cx:pt>
          <cx:pt idx="10561">72</cx:pt>
          <cx:pt idx="10562">34</cx:pt>
          <cx:pt idx="10563">56</cx:pt>
          <cx:pt idx="10564">71</cx:pt>
          <cx:pt idx="10565">48</cx:pt>
          <cx:pt idx="10566">63</cx:pt>
          <cx:pt idx="10567">25</cx:pt>
          <cx:pt idx="10568">56</cx:pt>
          <cx:pt idx="10569">58</cx:pt>
          <cx:pt idx="10570">71</cx:pt>
          <cx:pt idx="10571">54</cx:pt>
          <cx:pt idx="10572">48</cx:pt>
          <cx:pt idx="10573">63</cx:pt>
          <cx:pt idx="10574">43</cx:pt>
          <cx:pt idx="10575">85</cx:pt>
          <cx:pt idx="10576">71</cx:pt>
          <cx:pt idx="10577">62</cx:pt>
          <cx:pt idx="10578">73</cx:pt>
          <cx:pt idx="10579">62</cx:pt>
          <cx:pt idx="10580">50</cx:pt>
          <cx:pt idx="10581">37</cx:pt>
          <cx:pt idx="10582">50</cx:pt>
          <cx:pt idx="10583">74</cx:pt>
          <cx:pt idx="10584">57</cx:pt>
          <cx:pt idx="10585">57</cx:pt>
          <cx:pt idx="10586">69</cx:pt>
          <cx:pt idx="10587">71</cx:pt>
          <cx:pt idx="10588">54</cx:pt>
          <cx:pt idx="10589">63</cx:pt>
          <cx:pt idx="10590">38</cx:pt>
          <cx:pt idx="10591">48</cx:pt>
          <cx:pt idx="10592">52</cx:pt>
          <cx:pt idx="10593">62</cx:pt>
          <cx:pt idx="10594">52</cx:pt>
          <cx:pt idx="10595">58</cx:pt>
          <cx:pt idx="10596">57</cx:pt>
          <cx:pt idx="10597">73</cx:pt>
          <cx:pt idx="10598">80</cx:pt>
          <cx:pt idx="10599">63</cx:pt>
          <cx:pt idx="10600">58</cx:pt>
          <cx:pt idx="10601">80</cx:pt>
          <cx:pt idx="10602">62</cx:pt>
          <cx:pt idx="10603">90</cx:pt>
          <cx:pt idx="10604">33</cx:pt>
          <cx:pt idx="10605">57</cx:pt>
          <cx:pt idx="10606">75</cx:pt>
          <cx:pt idx="10607">61</cx:pt>
          <cx:pt idx="10608">55</cx:pt>
          <cx:pt idx="10609">80</cx:pt>
          <cx:pt idx="10610">59</cx:pt>
          <cx:pt idx="10611">62</cx:pt>
          <cx:pt idx="10612">63</cx:pt>
          <cx:pt idx="10613">40</cx:pt>
          <cx:pt idx="10614">43</cx:pt>
          <cx:pt idx="10615">70</cx:pt>
          <cx:pt idx="10616">67</cx:pt>
          <cx:pt idx="10617">61</cx:pt>
          <cx:pt idx="10618">57</cx:pt>
          <cx:pt idx="10619">48</cx:pt>
          <cx:pt idx="10620">30</cx:pt>
          <cx:pt idx="10621">60</cx:pt>
          <cx:pt idx="10622">66</cx:pt>
          <cx:pt idx="10623">56</cx:pt>
          <cx:pt idx="10624">70</cx:pt>
          <cx:pt idx="10625">60</cx:pt>
          <cx:pt idx="10626">71</cx:pt>
          <cx:pt idx="10627">55</cx:pt>
          <cx:pt idx="10628">57</cx:pt>
          <cx:pt idx="10629">48</cx:pt>
          <cx:pt idx="10630">30</cx:pt>
          <cx:pt idx="10631">83</cx:pt>
          <cx:pt idx="10632">71</cx:pt>
          <cx:pt idx="10633">72</cx:pt>
          <cx:pt idx="10634">84</cx:pt>
          <cx:pt idx="10635">80</cx:pt>
          <cx:pt idx="10636">50</cx:pt>
          <cx:pt idx="10637">34</cx:pt>
          <cx:pt idx="10638">51</cx:pt>
          <cx:pt idx="10639">76</cx:pt>
          <cx:pt idx="10640">74</cx:pt>
          <cx:pt idx="10641">70</cx:pt>
          <cx:pt idx="10642">57</cx:pt>
          <cx:pt idx="10643">45</cx:pt>
          <cx:pt idx="10644">76</cx:pt>
          <cx:pt idx="10645">44</cx:pt>
          <cx:pt idx="10646">44</cx:pt>
          <cx:pt idx="10647">76</cx:pt>
          <cx:pt idx="10648">72</cx:pt>
          <cx:pt idx="10649">49</cx:pt>
          <cx:pt idx="10650">71</cx:pt>
          <cx:pt idx="10651">70</cx:pt>
          <cx:pt idx="10652">73</cx:pt>
          <cx:pt idx="10653">40</cx:pt>
          <cx:pt idx="10654">72</cx:pt>
          <cx:pt idx="10655">60</cx:pt>
          <cx:pt idx="10656">67</cx:pt>
          <cx:pt idx="10657">61</cx:pt>
          <cx:pt idx="10658">69</cx:pt>
          <cx:pt idx="10659">60</cx:pt>
          <cx:pt idx="10660">72</cx:pt>
          <cx:pt idx="10661">42</cx:pt>
          <cx:pt idx="10662">72</cx:pt>
          <cx:pt idx="10663">49</cx:pt>
          <cx:pt idx="10664">80</cx:pt>
          <cx:pt idx="10665">75</cx:pt>
          <cx:pt idx="10666">49</cx:pt>
          <cx:pt idx="10667">74</cx:pt>
          <cx:pt idx="10668">74</cx:pt>
          <cx:pt idx="10669">59</cx:pt>
          <cx:pt idx="10670">88</cx:pt>
          <cx:pt idx="10671">59</cx:pt>
          <cx:pt idx="10672">72</cx:pt>
          <cx:pt idx="10673">36</cx:pt>
          <cx:pt idx="10674">54</cx:pt>
          <cx:pt idx="10675">62</cx:pt>
          <cx:pt idx="10676">67</cx:pt>
          <cx:pt idx="10677">75</cx:pt>
          <cx:pt idx="10678">49</cx:pt>
          <cx:pt idx="10679">64</cx:pt>
          <cx:pt idx="10680">63</cx:pt>
          <cx:pt idx="10681">68</cx:pt>
          <cx:pt idx="10682">81</cx:pt>
          <cx:pt idx="10683">45</cx:pt>
          <cx:pt idx="10684">66</cx:pt>
          <cx:pt idx="10685">64</cx:pt>
          <cx:pt idx="10686">75</cx:pt>
          <cx:pt idx="10687">56</cx:pt>
          <cx:pt idx="10688">59</cx:pt>
          <cx:pt idx="10689">63</cx:pt>
          <cx:pt idx="10690">56</cx:pt>
          <cx:pt idx="10691">50</cx:pt>
          <cx:pt idx="10692">77</cx:pt>
          <cx:pt idx="10693">65</cx:pt>
          <cx:pt idx="10694">36</cx:pt>
          <cx:pt idx="10695">71</cx:pt>
          <cx:pt idx="10696">70</cx:pt>
          <cx:pt idx="10697">61</cx:pt>
          <cx:pt idx="10698">76</cx:pt>
          <cx:pt idx="10699">79</cx:pt>
          <cx:pt idx="10700">44</cx:pt>
          <cx:pt idx="10701">71</cx:pt>
          <cx:pt idx="10702">73</cx:pt>
          <cx:pt idx="10703">72</cx:pt>
          <cx:pt idx="10704">72</cx:pt>
          <cx:pt idx="10705">57</cx:pt>
          <cx:pt idx="10706">65</cx:pt>
          <cx:pt idx="10707">45</cx:pt>
          <cx:pt idx="10708">64</cx:pt>
          <cx:pt idx="10709">65</cx:pt>
          <cx:pt idx="10710">79</cx:pt>
          <cx:pt idx="10711">77</cx:pt>
          <cx:pt idx="10712">62</cx:pt>
          <cx:pt idx="10713">65</cx:pt>
          <cx:pt idx="10714">72</cx:pt>
          <cx:pt idx="10715">77</cx:pt>
          <cx:pt idx="10716">65</cx:pt>
          <cx:pt idx="10717">71</cx:pt>
          <cx:pt idx="10718">71</cx:pt>
          <cx:pt idx="10719">68</cx:pt>
          <cx:pt idx="10720">75</cx:pt>
          <cx:pt idx="10721">35</cx:pt>
          <cx:pt idx="10722">67</cx:pt>
          <cx:pt idx="10723">68</cx:pt>
          <cx:pt idx="10724">69</cx:pt>
          <cx:pt idx="10725">58</cx:pt>
          <cx:pt idx="10726">22</cx:pt>
          <cx:pt idx="10727">56</cx:pt>
          <cx:pt idx="10728">65</cx:pt>
          <cx:pt idx="10729">77</cx:pt>
          <cx:pt idx="10730">73</cx:pt>
          <cx:pt idx="10731">48</cx:pt>
          <cx:pt idx="10732">71</cx:pt>
          <cx:pt idx="10733">60</cx:pt>
          <cx:pt idx="10734">62</cx:pt>
          <cx:pt idx="10735">67</cx:pt>
          <cx:pt idx="10736">65</cx:pt>
          <cx:pt idx="10737">46</cx:pt>
          <cx:pt idx="10738">47</cx:pt>
          <cx:pt idx="10739">60</cx:pt>
          <cx:pt idx="10740">34</cx:pt>
          <cx:pt idx="10741">61</cx:pt>
          <cx:pt idx="10742">78</cx:pt>
          <cx:pt idx="10743">76</cx:pt>
          <cx:pt idx="10744">66</cx:pt>
          <cx:pt idx="10745">58</cx:pt>
          <cx:pt idx="10746">45</cx:pt>
          <cx:pt idx="10747">58</cx:pt>
          <cx:pt idx="10748">69</cx:pt>
          <cx:pt idx="10749">76</cx:pt>
          <cx:pt idx="10750">79</cx:pt>
          <cx:pt idx="10751">72</cx:pt>
          <cx:pt idx="10752">76</cx:pt>
          <cx:pt idx="10753">84</cx:pt>
          <cx:pt idx="10754">58</cx:pt>
          <cx:pt idx="10755">55</cx:pt>
          <cx:pt idx="10756">67</cx:pt>
          <cx:pt idx="10757">49</cx:pt>
          <cx:pt idx="10758">72</cx:pt>
          <cx:pt idx="10759">40</cx:pt>
          <cx:pt idx="10760">48</cx:pt>
          <cx:pt idx="10761">74</cx:pt>
          <cx:pt idx="10762">81</cx:pt>
          <cx:pt idx="10763">62</cx:pt>
          <cx:pt idx="10764">63</cx:pt>
          <cx:pt idx="10765">68</cx:pt>
          <cx:pt idx="10766">74</cx:pt>
          <cx:pt idx="10767">68</cx:pt>
          <cx:pt idx="10768">54</cx:pt>
          <cx:pt idx="10769">76</cx:pt>
          <cx:pt idx="10770">83</cx:pt>
          <cx:pt idx="10771">72</cx:pt>
          <cx:pt idx="10772">68</cx:pt>
          <cx:pt idx="10773">42</cx:pt>
          <cx:pt idx="10774">67</cx:pt>
          <cx:pt idx="10775">58</cx:pt>
          <cx:pt idx="10776">59</cx:pt>
          <cx:pt idx="10777">72</cx:pt>
          <cx:pt idx="10778">90</cx:pt>
          <cx:pt idx="10779">37</cx:pt>
          <cx:pt idx="10780">34</cx:pt>
          <cx:pt idx="10781">70</cx:pt>
          <cx:pt idx="10782">39</cx:pt>
          <cx:pt idx="10783">58</cx:pt>
          <cx:pt idx="10784">90</cx:pt>
          <cx:pt idx="10785">66</cx:pt>
          <cx:pt idx="10786">68</cx:pt>
          <cx:pt idx="10787">64</cx:pt>
          <cx:pt idx="10788">90</cx:pt>
          <cx:pt idx="10789">54</cx:pt>
          <cx:pt idx="10790">55</cx:pt>
          <cx:pt idx="10791">63</cx:pt>
          <cx:pt idx="10792">73</cx:pt>
          <cx:pt idx="10793">63</cx:pt>
          <cx:pt idx="10794">42</cx:pt>
          <cx:pt idx="10795">55</cx:pt>
          <cx:pt idx="10796">57</cx:pt>
          <cx:pt idx="10797">76</cx:pt>
          <cx:pt idx="10798">60</cx:pt>
          <cx:pt idx="10799">70</cx:pt>
          <cx:pt idx="10800">42</cx:pt>
          <cx:pt idx="10801">73</cx:pt>
          <cx:pt idx="10802">58</cx:pt>
          <cx:pt idx="10803">73</cx:pt>
          <cx:pt idx="10804">71</cx:pt>
          <cx:pt idx="10805">64</cx:pt>
          <cx:pt idx="10806">64</cx:pt>
          <cx:pt idx="10807">76</cx:pt>
          <cx:pt idx="10808">55</cx:pt>
          <cx:pt idx="10809">56</cx:pt>
          <cx:pt idx="10810">53</cx:pt>
          <cx:pt idx="10811">32</cx:pt>
          <cx:pt idx="10812">57</cx:pt>
          <cx:pt idx="10813">53</cx:pt>
          <cx:pt idx="10814">60</cx:pt>
          <cx:pt idx="10815">88</cx:pt>
          <cx:pt idx="10816">93</cx:pt>
          <cx:pt idx="10817">38</cx:pt>
          <cx:pt idx="10818">29</cx:pt>
          <cx:pt idx="10819">51</cx:pt>
          <cx:pt idx="10820">83</cx:pt>
          <cx:pt idx="10821">87</cx:pt>
          <cx:pt idx="10822">71</cx:pt>
          <cx:pt idx="10823">79</cx:pt>
          <cx:pt idx="10824">72</cx:pt>
          <cx:pt idx="10825">73</cx:pt>
          <cx:pt idx="10826">25</cx:pt>
          <cx:pt idx="10827">56</cx:pt>
          <cx:pt idx="10828">58</cx:pt>
          <cx:pt idx="10829">71</cx:pt>
          <cx:pt idx="10830">41</cx:pt>
          <cx:pt idx="10831">70</cx:pt>
          <cx:pt idx="10832">48</cx:pt>
          <cx:pt idx="10833">82</cx:pt>
          <cx:pt idx="10834">65</cx:pt>
          <cx:pt idx="10835">31</cx:pt>
          <cx:pt idx="10836">60</cx:pt>
          <cx:pt idx="10837">39</cx:pt>
          <cx:pt idx="10838">66</cx:pt>
          <cx:pt idx="10839">77</cx:pt>
          <cx:pt idx="10840">55</cx:pt>
          <cx:pt idx="10841">58</cx:pt>
          <cx:pt idx="10842">84</cx:pt>
          <cx:pt idx="10843">58</cx:pt>
          <cx:pt idx="10844">76</cx:pt>
          <cx:pt idx="10845">55</cx:pt>
          <cx:pt idx="10846">48</cx:pt>
          <cx:pt idx="10847">60</cx:pt>
          <cx:pt idx="10848">54</cx:pt>
          <cx:pt idx="10849">48</cx:pt>
          <cx:pt idx="10850">67</cx:pt>
          <cx:pt idx="10851">25</cx:pt>
          <cx:pt idx="10852">61</cx:pt>
          <cx:pt idx="10853">73</cx:pt>
          <cx:pt idx="10854">63</cx:pt>
          <cx:pt idx="10855">73</cx:pt>
          <cx:pt idx="10856">52</cx:pt>
          <cx:pt idx="10857">49</cx:pt>
          <cx:pt idx="10858">61</cx:pt>
          <cx:pt idx="10859">65</cx:pt>
          <cx:pt idx="10860">54</cx:pt>
          <cx:pt idx="10861">68</cx:pt>
          <cx:pt idx="10862">63</cx:pt>
          <cx:pt idx="10863">69</cx:pt>
          <cx:pt idx="10864">42</cx:pt>
          <cx:pt idx="10865">70</cx:pt>
          <cx:pt idx="10866">66</cx:pt>
          <cx:pt idx="10867">75</cx:pt>
          <cx:pt idx="10868">72</cx:pt>
          <cx:pt idx="10869">76</cx:pt>
          <cx:pt idx="10870">75</cx:pt>
          <cx:pt idx="10871">79</cx:pt>
          <cx:pt idx="10872">81</cx:pt>
          <cx:pt idx="10873">67</cx:pt>
          <cx:pt idx="10874">62</cx:pt>
          <cx:pt idx="10875">57</cx:pt>
          <cx:pt idx="10876">77</cx:pt>
          <cx:pt idx="10877">61</cx:pt>
          <cx:pt idx="10878">72</cx:pt>
          <cx:pt idx="10879">80</cx:pt>
          <cx:pt idx="10880">69</cx:pt>
          <cx:pt idx="10881">63</cx:pt>
          <cx:pt idx="10882">67</cx:pt>
          <cx:pt idx="10883">70</cx:pt>
          <cx:pt idx="10884">94</cx:pt>
          <cx:pt idx="10885">70</cx:pt>
          <cx:pt idx="10886">82</cx:pt>
          <cx:pt idx="10887">67</cx:pt>
          <cx:pt idx="10888">66</cx:pt>
          <cx:pt idx="10889">81</cx:pt>
          <cx:pt idx="10890">82</cx:pt>
          <cx:pt idx="10891">76</cx:pt>
          <cx:pt idx="10892">77</cx:pt>
          <cx:pt idx="10893">64</cx:pt>
          <cx:pt idx="10894">62</cx:pt>
          <cx:pt idx="10895">85</cx:pt>
          <cx:pt idx="10896">61</cx:pt>
          <cx:pt idx="10897">87</cx:pt>
          <cx:pt idx="10898">71</cx:pt>
          <cx:pt idx="10899">73</cx:pt>
          <cx:pt idx="10900">67</cx:pt>
          <cx:pt idx="10901">84</cx:pt>
          <cx:pt idx="10902">70</cx:pt>
          <cx:pt idx="10903">65</cx:pt>
          <cx:pt idx="10904">69</cx:pt>
          <cx:pt idx="10905">79</cx:pt>
          <cx:pt idx="10906">77</cx:pt>
          <cx:pt idx="10907">64</cx:pt>
          <cx:pt idx="10908">82</cx:pt>
          <cx:pt idx="10909">72</cx:pt>
          <cx:pt idx="10910">81</cx:pt>
          <cx:pt idx="10911">76</cx:pt>
          <cx:pt idx="10912">34</cx:pt>
          <cx:pt idx="10913">22</cx:pt>
          <cx:pt idx="10914">65</cx:pt>
          <cx:pt idx="10915">72</cx:pt>
          <cx:pt idx="10916">74</cx:pt>
          <cx:pt idx="10917">60</cx:pt>
          <cx:pt idx="10918">62</cx:pt>
          <cx:pt idx="10919">67</cx:pt>
          <cx:pt idx="10920">67</cx:pt>
          <cx:pt idx="10921">84</cx:pt>
          <cx:pt idx="10922">58</cx:pt>
          <cx:pt idx="10923">78</cx:pt>
          <cx:pt idx="10924">49</cx:pt>
          <cx:pt idx="10925">65</cx:pt>
          <cx:pt idx="10926">71</cx:pt>
          <cx:pt idx="10927">58</cx:pt>
          <cx:pt idx="10928">74</cx:pt>
          <cx:pt idx="10929">59</cx:pt>
          <cx:pt idx="10930">61</cx:pt>
          <cx:pt idx="10931">56</cx:pt>
          <cx:pt idx="10932">62</cx:pt>
          <cx:pt idx="10933">68</cx:pt>
          <cx:pt idx="10934">55</cx:pt>
          <cx:pt idx="10935">60</cx:pt>
          <cx:pt idx="10936">59</cx:pt>
          <cx:pt idx="10937">78</cx:pt>
          <cx:pt idx="10938">59</cx:pt>
          <cx:pt idx="10939">62</cx:pt>
          <cx:pt idx="10940">76</cx:pt>
          <cx:pt idx="10941">86</cx:pt>
          <cx:pt idx="10942">90</cx:pt>
          <cx:pt idx="10943">69</cx:pt>
          <cx:pt idx="10944">68</cx:pt>
          <cx:pt idx="10945">41</cx:pt>
          <cx:pt idx="10946">79</cx:pt>
          <cx:pt idx="10947">57</cx:pt>
          <cx:pt idx="10948">61</cx:pt>
          <cx:pt idx="10949">72</cx:pt>
          <cx:pt idx="10950">56</cx:pt>
          <cx:pt idx="10951">54</cx:pt>
          <cx:pt idx="10952">74</cx:pt>
          <cx:pt idx="10953">68</cx:pt>
          <cx:pt idx="10954">68</cx:pt>
          <cx:pt idx="10955">68</cx:pt>
          <cx:pt idx="10956">58</cx:pt>
          <cx:pt idx="10957">73</cx:pt>
          <cx:pt idx="10958">76</cx:pt>
          <cx:pt idx="10959">70</cx:pt>
          <cx:pt idx="10960">63</cx:pt>
          <cx:pt idx="10961">74</cx:pt>
          <cx:pt idx="10962">50</cx:pt>
          <cx:pt idx="10963">65</cx:pt>
          <cx:pt idx="10964">63</cx:pt>
          <cx:pt idx="10965">46</cx:pt>
          <cx:pt idx="10966">83</cx:pt>
          <cx:pt idx="10967">74</cx:pt>
          <cx:pt idx="10968">79</cx:pt>
          <cx:pt idx="10969">78</cx:pt>
          <cx:pt idx="10970">65</cx:pt>
          <cx:pt idx="10971">87</cx:pt>
          <cx:pt idx="10972">65</cx:pt>
          <cx:pt idx="10973">62</cx:pt>
          <cx:pt idx="10974">75</cx:pt>
          <cx:pt idx="10975">58</cx:pt>
          <cx:pt idx="10976">64</cx:pt>
          <cx:pt idx="10977">73</cx:pt>
          <cx:pt idx="10978">69</cx:pt>
          <cx:pt idx="10979">90</cx:pt>
          <cx:pt idx="10980">70</cx:pt>
          <cx:pt idx="10981">63</cx:pt>
          <cx:pt idx="10982">74</cx:pt>
          <cx:pt idx="10983">77</cx:pt>
          <cx:pt idx="10984">71</cx:pt>
          <cx:pt idx="10985">51</cx:pt>
          <cx:pt idx="10986">72</cx:pt>
          <cx:pt idx="10987">58</cx:pt>
          <cx:pt idx="10988">29</cx:pt>
          <cx:pt idx="10989">69</cx:pt>
          <cx:pt idx="10990">72</cx:pt>
          <cx:pt idx="10991">61</cx:pt>
          <cx:pt idx="10992">83</cx:pt>
          <cx:pt idx="10993">68</cx:pt>
          <cx:pt idx="10994">61</cx:pt>
          <cx:pt idx="10995">73</cx:pt>
          <cx:pt idx="10996">76</cx:pt>
          <cx:pt idx="10997">44</cx:pt>
          <cx:pt idx="10998">41</cx:pt>
          <cx:pt idx="10999">35</cx:pt>
          <cx:pt idx="11000">47</cx:pt>
          <cx:pt idx="11001">63</cx:pt>
          <cx:pt idx="11002">72</cx:pt>
          <cx:pt idx="11003">65</cx:pt>
          <cx:pt idx="11004">58</cx:pt>
          <cx:pt idx="11005">62</cx:pt>
          <cx:pt idx="11006">74</cx:pt>
          <cx:pt idx="11007">41</cx:pt>
          <cx:pt idx="11008">83</cx:pt>
          <cx:pt idx="11009">74</cx:pt>
          <cx:pt idx="11010">81</cx:pt>
          <cx:pt idx="11011">63</cx:pt>
          <cx:pt idx="11012">52</cx:pt>
          <cx:pt idx="11013">66</cx:pt>
          <cx:pt idx="11014">37</cx:pt>
          <cx:pt idx="11015">64</cx:pt>
          <cx:pt idx="11016">78</cx:pt>
          <cx:pt idx="11017">79</cx:pt>
          <cx:pt idx="11018">69</cx:pt>
          <cx:pt idx="11019">63</cx:pt>
          <cx:pt idx="11020">63</cx:pt>
          <cx:pt idx="11021">89</cx:pt>
          <cx:pt idx="11022">80</cx:pt>
          <cx:pt idx="11023">75</cx:pt>
          <cx:pt idx="11024">66</cx:pt>
          <cx:pt idx="11025">65</cx:pt>
          <cx:pt idx="11026">60</cx:pt>
          <cx:pt idx="11027">67</cx:pt>
          <cx:pt idx="11028">72</cx:pt>
          <cx:pt idx="11029">58</cx:pt>
          <cx:pt idx="11030">60</cx:pt>
          <cx:pt idx="11031">64</cx:pt>
          <cx:pt idx="11032">77</cx:pt>
          <cx:pt idx="11033">67</cx:pt>
          <cx:pt idx="11034">75</cx:pt>
          <cx:pt idx="11035">74</cx:pt>
          <cx:pt idx="11036">70</cx:pt>
          <cx:pt idx="11037">77</cx:pt>
          <cx:pt idx="11038">75</cx:pt>
          <cx:pt idx="11039">62</cx:pt>
          <cx:pt idx="11040">24</cx:pt>
          <cx:pt idx="11041">80</cx:pt>
          <cx:pt idx="11042">74</cx:pt>
          <cx:pt idx="11043">30</cx:pt>
          <cx:pt idx="11044">60</cx:pt>
          <cx:pt idx="11045">69</cx:pt>
          <cx:pt idx="11046">72</cx:pt>
          <cx:pt idx="11047">54</cx:pt>
          <cx:pt idx="11048">76</cx:pt>
          <cx:pt idx="11049">61</cx:pt>
          <cx:pt idx="11050">55</cx:pt>
          <cx:pt idx="11051">79</cx:pt>
          <cx:pt idx="11052">57</cx:pt>
          <cx:pt idx="11053">93</cx:pt>
          <cx:pt idx="11054">63</cx:pt>
          <cx:pt idx="11055">68</cx:pt>
          <cx:pt idx="11056">71</cx:pt>
          <cx:pt idx="11057">45</cx:pt>
          <cx:pt idx="11058">65</cx:pt>
          <cx:pt idx="11059">46</cx:pt>
          <cx:pt idx="11060">72</cx:pt>
          <cx:pt idx="11061">78</cx:pt>
          <cx:pt idx="11062">89</cx:pt>
          <cx:pt idx="11063">49</cx:pt>
          <cx:pt idx="11064">38</cx:pt>
          <cx:pt idx="11065">62</cx:pt>
          <cx:pt idx="11066">72</cx:pt>
          <cx:pt idx="11067">73</cx:pt>
          <cx:pt idx="11068">66</cx:pt>
          <cx:pt idx="11069">74</cx:pt>
          <cx:pt idx="11070">65</cx:pt>
          <cx:pt idx="11071">56</cx:pt>
          <cx:pt idx="11072">22</cx:pt>
          <cx:pt idx="11073">66</cx:pt>
          <cx:pt idx="11074">64</cx:pt>
          <cx:pt idx="11075">72</cx:pt>
          <cx:pt idx="11076">64</cx:pt>
          <cx:pt idx="11077">76</cx:pt>
          <cx:pt idx="11078">77</cx:pt>
          <cx:pt idx="11079">80</cx:pt>
          <cx:pt idx="11080">57</cx:pt>
          <cx:pt idx="11081">35</cx:pt>
          <cx:pt idx="11082">60</cx:pt>
          <cx:pt idx="11083">79</cx:pt>
          <cx:pt idx="11084">80</cx:pt>
          <cx:pt idx="11085">38</cx:pt>
          <cx:pt idx="11086">58</cx:pt>
          <cx:pt idx="11087">60</cx:pt>
          <cx:pt idx="11088">61</cx:pt>
          <cx:pt idx="11089">58</cx:pt>
          <cx:pt idx="11090">61</cx:pt>
          <cx:pt idx="11091">43</cx:pt>
          <cx:pt idx="11092">47</cx:pt>
          <cx:pt idx="11093">68</cx:pt>
          <cx:pt idx="11094">58</cx:pt>
          <cx:pt idx="11095">27</cx:pt>
          <cx:pt idx="11096">50</cx:pt>
          <cx:pt idx="11097">29</cx:pt>
          <cx:pt idx="11098">65</cx:pt>
          <cx:pt idx="11099">75</cx:pt>
          <cx:pt idx="11100">63</cx:pt>
          <cx:pt idx="11101">85</cx:pt>
          <cx:pt idx="11102">47</cx:pt>
          <cx:pt idx="11103">72</cx:pt>
          <cx:pt idx="11104">71</cx:pt>
          <cx:pt idx="11105">34</cx:pt>
          <cx:pt idx="11106">72</cx:pt>
          <cx:pt idx="11107">67</cx:pt>
          <cx:pt idx="11108">83</cx:pt>
          <cx:pt idx="11109">52</cx:pt>
          <cx:pt idx="11110">56</cx:pt>
          <cx:pt idx="11111">55</cx:pt>
          <cx:pt idx="11112">70</cx:pt>
          <cx:pt idx="11113">67</cx:pt>
          <cx:pt idx="11114">48</cx:pt>
          <cx:pt idx="11115">61</cx:pt>
          <cx:pt idx="11116">74</cx:pt>
          <cx:pt idx="11117">67</cx:pt>
          <cx:pt idx="11118">52</cx:pt>
          <cx:pt idx="11119">66</cx:pt>
          <cx:pt idx="11120">67</cx:pt>
          <cx:pt idx="11121">71</cx:pt>
          <cx:pt idx="11122">82</cx:pt>
          <cx:pt idx="11123">62</cx:pt>
          <cx:pt idx="11124">62</cx:pt>
          <cx:pt idx="11125">34</cx:pt>
          <cx:pt idx="11126">74</cx:pt>
          <cx:pt idx="11127">64</cx:pt>
          <cx:pt idx="11128">64</cx:pt>
          <cx:pt idx="11129">52</cx:pt>
          <cx:pt idx="11130">77</cx:pt>
          <cx:pt idx="11131">38</cx:pt>
          <cx:pt idx="11132">67</cx:pt>
          <cx:pt idx="11133">74</cx:pt>
          <cx:pt idx="11134">71</cx:pt>
          <cx:pt idx="11135">41</cx:pt>
          <cx:pt idx="11136">79</cx:pt>
          <cx:pt idx="11137">75</cx:pt>
          <cx:pt idx="11138">54</cx:pt>
          <cx:pt idx="11139">71</cx:pt>
          <cx:pt idx="11140">50</cx:pt>
          <cx:pt idx="11141">71</cx:pt>
          <cx:pt idx="11142">59</cx:pt>
          <cx:pt idx="11143">60</cx:pt>
          <cx:pt idx="11144">28</cx:pt>
          <cx:pt idx="11145">52</cx:pt>
          <cx:pt idx="11146">70</cx:pt>
          <cx:pt idx="11147">43</cx:pt>
          <cx:pt idx="11148">62</cx:pt>
          <cx:pt idx="11149">65</cx:pt>
          <cx:pt idx="11150">57</cx:pt>
          <cx:pt idx="11151">74</cx:pt>
          <cx:pt idx="11152">52</cx:pt>
          <cx:pt idx="11153">61</cx:pt>
          <cx:pt idx="11154">84</cx:pt>
          <cx:pt idx="11155">78</cx:pt>
          <cx:pt idx="11156">40</cx:pt>
          <cx:pt idx="11157">65</cx:pt>
          <cx:pt idx="11158">84</cx:pt>
          <cx:pt idx="11159">79</cx:pt>
          <cx:pt idx="11160">82</cx:pt>
          <cx:pt idx="11161">63</cx:pt>
          <cx:pt idx="11162">78</cx:pt>
          <cx:pt idx="11163">64</cx:pt>
          <cx:pt idx="11164">78</cx:pt>
          <cx:pt idx="11165">69</cx:pt>
          <cx:pt idx="11166">71</cx:pt>
          <cx:pt idx="11167">90</cx:pt>
          <cx:pt idx="11168">90</cx:pt>
          <cx:pt idx="11169">74</cx:pt>
          <cx:pt idx="11170">68</cx:pt>
          <cx:pt idx="11171">92</cx:pt>
          <cx:pt idx="11172">58</cx:pt>
          <cx:pt idx="11173">88</cx:pt>
          <cx:pt idx="11174">67</cx:pt>
          <cx:pt idx="11175">67</cx:pt>
          <cx:pt idx="11176">47</cx:pt>
          <cx:pt idx="11177">72</cx:pt>
          <cx:pt idx="11178">70</cx:pt>
          <cx:pt idx="11179">79</cx:pt>
          <cx:pt idx="11180">76</cx:pt>
          <cx:pt idx="11181">76</cx:pt>
          <cx:pt idx="11182">65</cx:pt>
          <cx:pt idx="11183">79</cx:pt>
          <cx:pt idx="11184">56</cx:pt>
          <cx:pt idx="11185">59</cx:pt>
          <cx:pt idx="11186">49</cx:pt>
          <cx:pt idx="11187">88</cx:pt>
          <cx:pt idx="11188">78</cx:pt>
          <cx:pt idx="11189">57</cx:pt>
          <cx:pt idx="11190">78</cx:pt>
          <cx:pt idx="11191">73</cx:pt>
          <cx:pt idx="11192">63</cx:pt>
          <cx:pt idx="11193">58</cx:pt>
          <cx:pt idx="11194">72</cx:pt>
          <cx:pt idx="11195">71</cx:pt>
          <cx:pt idx="11196">80</cx:pt>
          <cx:pt idx="11197">45</cx:pt>
          <cx:pt idx="11198">48</cx:pt>
          <cx:pt idx="11199">62</cx:pt>
          <cx:pt idx="11200">30</cx:pt>
          <cx:pt idx="11201">57</cx:pt>
          <cx:pt idx="11202">78</cx:pt>
          <cx:pt idx="11203">78</cx:pt>
          <cx:pt idx="11204">54</cx:pt>
          <cx:pt idx="11205">83</cx:pt>
          <cx:pt idx="11206">32</cx:pt>
          <cx:pt idx="11207">31</cx:pt>
          <cx:pt idx="11208">52</cx:pt>
          <cx:pt idx="11209">36</cx:pt>
          <cx:pt idx="11210">71</cx:pt>
          <cx:pt idx="11211">64</cx:pt>
          <cx:pt idx="11212">66</cx:pt>
          <cx:pt idx="11213">48</cx:pt>
          <cx:pt idx="11214">66</cx:pt>
          <cx:pt idx="11215">74</cx:pt>
          <cx:pt idx="11216">55</cx:pt>
          <cx:pt idx="11217">53</cx:pt>
          <cx:pt idx="11218">69</cx:pt>
          <cx:pt idx="11219">77</cx:pt>
          <cx:pt idx="11220">73</cx:pt>
          <cx:pt idx="11221">54</cx:pt>
          <cx:pt idx="11222">64</cx:pt>
          <cx:pt idx="11223">63</cx:pt>
          <cx:pt idx="11224">54</cx:pt>
          <cx:pt idx="11225">82</cx:pt>
          <cx:pt idx="11226">53</cx:pt>
          <cx:pt idx="11227">50</cx:pt>
          <cx:pt idx="11228">55</cx:pt>
          <cx:pt idx="11229">79</cx:pt>
          <cx:pt idx="11230">49</cx:pt>
          <cx:pt idx="11231">56</cx:pt>
          <cx:pt idx="11232">32</cx:pt>
          <cx:pt idx="11233">67</cx:pt>
          <cx:pt idx="11234">75</cx:pt>
          <cx:pt idx="11235">74</cx:pt>
          <cx:pt idx="11236">52</cx:pt>
          <cx:pt idx="11237">58</cx:pt>
          <cx:pt idx="11238">78</cx:pt>
          <cx:pt idx="11239">63</cx:pt>
          <cx:pt idx="11240">53</cx:pt>
          <cx:pt idx="11241">71</cx:pt>
          <cx:pt idx="11242">82</cx:pt>
          <cx:pt idx="11243">53</cx:pt>
          <cx:pt idx="11244">64</cx:pt>
          <cx:pt idx="11245">58</cx:pt>
          <cx:pt idx="11246">77</cx:pt>
          <cx:pt idx="11247">46</cx:pt>
          <cx:pt idx="11248">65</cx:pt>
          <cx:pt idx="11249">72</cx:pt>
          <cx:pt idx="11250">83</cx:pt>
          <cx:pt idx="11251">54</cx:pt>
          <cx:pt idx="11252">75</cx:pt>
          <cx:pt idx="11253">65</cx:pt>
          <cx:pt idx="11254">67</cx:pt>
          <cx:pt idx="11255">67</cx:pt>
          <cx:pt idx="11256">62</cx:pt>
          <cx:pt idx="11257">65</cx:pt>
          <cx:pt idx="11258">61</cx:pt>
          <cx:pt idx="11259">63</cx:pt>
          <cx:pt idx="11260">27</cx:pt>
          <cx:pt idx="11261">58</cx:pt>
          <cx:pt idx="11262">61</cx:pt>
          <cx:pt idx="11263">75</cx:pt>
          <cx:pt idx="11264">37</cx:pt>
          <cx:pt idx="11265">40</cx:pt>
          <cx:pt idx="11266">86</cx:pt>
          <cx:pt idx="11267">66</cx:pt>
          <cx:pt idx="11268">89</cx:pt>
          <cx:pt idx="11269">57</cx:pt>
          <cx:pt idx="11270">55</cx:pt>
          <cx:pt idx="11271">60</cx:pt>
          <cx:pt idx="11272">63</cx:pt>
          <cx:pt idx="11273">91</cx:pt>
          <cx:pt idx="11274">59</cx:pt>
          <cx:pt idx="11275">33</cx:pt>
          <cx:pt idx="11276">87</cx:pt>
          <cx:pt idx="11277">93</cx:pt>
          <cx:pt idx="11278">71</cx:pt>
          <cx:pt idx="11279">32</cx:pt>
          <cx:pt idx="11280">51</cx:pt>
          <cx:pt idx="11281">58</cx:pt>
          <cx:pt idx="11282">73</cx:pt>
          <cx:pt idx="11283">67</cx:pt>
          <cx:pt idx="11284">76</cx:pt>
          <cx:pt idx="11285">76</cx:pt>
          <cx:pt idx="11286">68</cx:pt>
          <cx:pt idx="11287">70</cx:pt>
          <cx:pt idx="11288">60</cx:pt>
          <cx:pt idx="11289">59</cx:pt>
          <cx:pt idx="11290">70</cx:pt>
          <cx:pt idx="11291">66</cx:pt>
          <cx:pt idx="11292">71</cx:pt>
          <cx:pt idx="11293">38</cx:pt>
          <cx:pt idx="11294">61</cx:pt>
          <cx:pt idx="11295">37</cx:pt>
          <cx:pt idx="11296">80</cx:pt>
          <cx:pt idx="11297">75</cx:pt>
          <cx:pt idx="11298">74</cx:pt>
          <cx:pt idx="11299">84</cx:pt>
          <cx:pt idx="11300">80</cx:pt>
          <cx:pt idx="11301">77</cx:pt>
          <cx:pt idx="11302">59</cx:pt>
          <cx:pt idx="11303">73</cx:pt>
          <cx:pt idx="11304">70</cx:pt>
          <cx:pt idx="11305">63</cx:pt>
          <cx:pt idx="11306">83</cx:pt>
          <cx:pt idx="11307">59</cx:pt>
          <cx:pt idx="11308">55</cx:pt>
          <cx:pt idx="11309">50</cx:pt>
          <cx:pt idx="11310">79</cx:pt>
          <cx:pt idx="11311">67</cx:pt>
          <cx:pt idx="11312">56</cx:pt>
          <cx:pt idx="11313">81</cx:pt>
          <cx:pt idx="11314">60</cx:pt>
          <cx:pt idx="11315">68</cx:pt>
          <cx:pt idx="11316">53</cx:pt>
          <cx:pt idx="11317">45</cx:pt>
          <cx:pt idx="11318">68</cx:pt>
          <cx:pt idx="11319">65</cx:pt>
          <cx:pt idx="11320">34</cx:pt>
          <cx:pt idx="11321">58</cx:pt>
          <cx:pt idx="11322">70</cx:pt>
          <cx:pt idx="11323">42</cx:pt>
          <cx:pt idx="11324">41</cx:pt>
          <cx:pt idx="11325">60</cx:pt>
          <cx:pt idx="11326">39</cx:pt>
          <cx:pt idx="11327">51</cx:pt>
          <cx:pt idx="11328">55</cx:pt>
          <cx:pt idx="11329">65</cx:pt>
          <cx:pt idx="11330">61</cx:pt>
          <cx:pt idx="11331">83</cx:pt>
          <cx:pt idx="11332">70</cx:pt>
          <cx:pt idx="11333">60</cx:pt>
          <cx:pt idx="11334">55</cx:pt>
          <cx:pt idx="11335">53</cx:pt>
          <cx:pt idx="11336">76</cx:pt>
          <cx:pt idx="11337">62</cx:pt>
          <cx:pt idx="11338">38</cx:pt>
          <cx:pt idx="11339">64</cx:pt>
          <cx:pt idx="11340">56</cx:pt>
          <cx:pt idx="11341">80</cx:pt>
          <cx:pt idx="11342">60</cx:pt>
          <cx:pt idx="11343">56</cx:pt>
          <cx:pt idx="11344">63</cx:pt>
          <cx:pt idx="11345">63</cx:pt>
          <cx:pt idx="11346">45</cx:pt>
          <cx:pt idx="11347">78</cx:pt>
          <cx:pt idx="11348">31</cx:pt>
          <cx:pt idx="11349">50</cx:pt>
          <cx:pt idx="11350">73</cx:pt>
          <cx:pt idx="11351">81</cx:pt>
          <cx:pt idx="11352">55</cx:pt>
          <cx:pt idx="11353">59</cx:pt>
          <cx:pt idx="11354">51</cx:pt>
          <cx:pt idx="11355">44</cx:pt>
          <cx:pt idx="11356">60</cx:pt>
          <cx:pt idx="11357">48</cx:pt>
          <cx:pt idx="11358">66</cx:pt>
          <cx:pt idx="11359">75</cx:pt>
          <cx:pt idx="11360">66</cx:pt>
          <cx:pt idx="11361">84</cx:pt>
          <cx:pt idx="11362">63</cx:pt>
          <cx:pt idx="11363">80</cx:pt>
          <cx:pt idx="11364">69</cx:pt>
          <cx:pt idx="11365">52</cx:pt>
          <cx:pt idx="11366">64</cx:pt>
          <cx:pt idx="11367">83</cx:pt>
          <cx:pt idx="11368">59</cx:pt>
          <cx:pt idx="11369">72</cx:pt>
          <cx:pt idx="11370">89</cx:pt>
          <cx:pt idx="11371">72</cx:pt>
          <cx:pt idx="11372">59</cx:pt>
          <cx:pt idx="11373">60</cx:pt>
          <cx:pt idx="11374">66</cx:pt>
          <cx:pt idx="11375">83</cx:pt>
          <cx:pt idx="11376">53</cx:pt>
          <cx:pt idx="11377">58</cx:pt>
          <cx:pt idx="11378">69</cx:pt>
          <cx:pt idx="11379">51</cx:pt>
          <cx:pt idx="11380">67</cx:pt>
          <cx:pt idx="11381">63</cx:pt>
          <cx:pt idx="11382">60</cx:pt>
          <cx:pt idx="11383">77</cx:pt>
          <cx:pt idx="11384">71</cx:pt>
          <cx:pt idx="11385">71</cx:pt>
          <cx:pt idx="11386">91</cx:pt>
          <cx:pt idx="11387">66</cx:pt>
          <cx:pt idx="11388">57</cx:pt>
          <cx:pt idx="11389">76</cx:pt>
          <cx:pt idx="11390">68</cx:pt>
          <cx:pt idx="11391">45</cx:pt>
          <cx:pt idx="11392">64</cx:pt>
          <cx:pt idx="11393">29</cx:pt>
          <cx:pt idx="11394">66</cx:pt>
          <cx:pt idx="11395">69</cx:pt>
          <cx:pt idx="11396">59</cx:pt>
          <cx:pt idx="11397">51</cx:pt>
          <cx:pt idx="11398">84</cx:pt>
          <cx:pt idx="11399">75</cx:pt>
          <cx:pt idx="11400">56</cx:pt>
          <cx:pt idx="11401">28</cx:pt>
          <cx:pt idx="11402">43</cx:pt>
          <cx:pt idx="11403">69</cx:pt>
          <cx:pt idx="11404">73</cx:pt>
          <cx:pt idx="11405">69</cx:pt>
          <cx:pt idx="11406">64</cx:pt>
          <cx:pt idx="11407">68</cx:pt>
          <cx:pt idx="11408">67</cx:pt>
          <cx:pt idx="11409">68</cx:pt>
          <cx:pt idx="11410">69</cx:pt>
          <cx:pt idx="11411">55</cx:pt>
          <cx:pt idx="11412">64</cx:pt>
          <cx:pt idx="11413">41</cx:pt>
          <cx:pt idx="11414">32</cx:pt>
          <cx:pt idx="11415">64</cx:pt>
          <cx:pt idx="11416">47</cx:pt>
          <cx:pt idx="11417">45</cx:pt>
          <cx:pt idx="11418">74</cx:pt>
          <cx:pt idx="11419">61</cx:pt>
          <cx:pt idx="11420">32</cx:pt>
          <cx:pt idx="11421">53</cx:pt>
          <cx:pt idx="11422">52</cx:pt>
          <cx:pt idx="11423">54</cx:pt>
          <cx:pt idx="11424">73</cx:pt>
          <cx:pt idx="11425">72</cx:pt>
          <cx:pt idx="11426">79</cx:pt>
          <cx:pt idx="11427">66</cx:pt>
          <cx:pt idx="11428">75</cx:pt>
          <cx:pt idx="11429">58</cx:pt>
          <cx:pt idx="11430">74</cx:pt>
          <cx:pt idx="11431">58</cx:pt>
          <cx:pt idx="11432">61</cx:pt>
          <cx:pt idx="11433">71</cx:pt>
          <cx:pt idx="11434">58</cx:pt>
          <cx:pt idx="11435">76</cx:pt>
          <cx:pt idx="11436">64</cx:pt>
          <cx:pt idx="11437">70</cx:pt>
          <cx:pt idx="11438">47</cx:pt>
          <cx:pt idx="11439">77</cx:pt>
          <cx:pt idx="11440">64</cx:pt>
          <cx:pt idx="11441">51</cx:pt>
          <cx:pt idx="11442">76</cx:pt>
          <cx:pt idx="11443">58</cx:pt>
          <cx:pt idx="11444">50</cx:pt>
          <cx:pt idx="11445">69</cx:pt>
          <cx:pt idx="11446">73</cx:pt>
          <cx:pt idx="11447">64</cx:pt>
          <cx:pt idx="11448">79</cx:pt>
          <cx:pt idx="11449">65</cx:pt>
          <cx:pt idx="11450">72</cx:pt>
          <cx:pt idx="11451">44</cx:pt>
          <cx:pt idx="11452">33</cx:pt>
          <cx:pt idx="11453">71</cx:pt>
          <cx:pt idx="11454">64</cx:pt>
          <cx:pt idx="11455">50</cx:pt>
          <cx:pt idx="11456">79</cx:pt>
          <cx:pt idx="11457">65</cx:pt>
          <cx:pt idx="11458">66</cx:pt>
          <cx:pt idx="11459">61</cx:pt>
          <cx:pt idx="11460">65</cx:pt>
          <cx:pt idx="11461">72</cx:pt>
          <cx:pt idx="11462">68</cx:pt>
          <cx:pt idx="11463">52</cx:pt>
          <cx:pt idx="11464">66</cx:pt>
          <cx:pt idx="11465">65</cx:pt>
          <cx:pt idx="11466">33</cx:pt>
          <cx:pt idx="11467">84</cx:pt>
          <cx:pt idx="11468">29</cx:pt>
          <cx:pt idx="11469">90</cx:pt>
          <cx:pt idx="11470">74</cx:pt>
          <cx:pt idx="11471">58</cx:pt>
          <cx:pt idx="11472">35</cx:pt>
          <cx:pt idx="11473">70</cx:pt>
          <cx:pt idx="11474">39</cx:pt>
          <cx:pt idx="11475">61</cx:pt>
          <cx:pt idx="11476">54</cx:pt>
          <cx:pt idx="11477">62</cx:pt>
          <cx:pt idx="11478">76</cx:pt>
          <cx:pt idx="11479">70</cx:pt>
          <cx:pt idx="11480">81</cx:pt>
          <cx:pt idx="11481">51</cx:pt>
          <cx:pt idx="11482">54</cx:pt>
          <cx:pt idx="11483">82</cx:pt>
          <cx:pt idx="11484">77</cx:pt>
          <cx:pt idx="11485">43</cx:pt>
          <cx:pt idx="11486">53</cx:pt>
          <cx:pt idx="11487">75</cx:pt>
          <cx:pt idx="11488">87</cx:pt>
          <cx:pt idx="11489">62</cx:pt>
          <cx:pt idx="11490">73</cx:pt>
          <cx:pt idx="11491">46</cx:pt>
          <cx:pt idx="11492">72</cx:pt>
          <cx:pt idx="11493">43</cx:pt>
          <cx:pt idx="11494">72</cx:pt>
          <cx:pt idx="11495">42</cx:pt>
          <cx:pt idx="11496">61</cx:pt>
          <cx:pt idx="11497">66</cx:pt>
          <cx:pt idx="11498">64</cx:pt>
          <cx:pt idx="11499">77</cx:pt>
          <cx:pt idx="11500">53</cx:pt>
          <cx:pt idx="11501">70</cx:pt>
          <cx:pt idx="11502">56</cx:pt>
          <cx:pt idx="11503">60</cx:pt>
          <cx:pt idx="11504">77</cx:pt>
          <cx:pt idx="11505">68</cx:pt>
          <cx:pt idx="11506">59</cx:pt>
          <cx:pt idx="11507">66</cx:pt>
          <cx:pt idx="11508">60</cx:pt>
          <cx:pt idx="11509">63</cx:pt>
          <cx:pt idx="11510">50</cx:pt>
          <cx:pt idx="11511">90</cx:pt>
          <cx:pt idx="11512">45</cx:pt>
          <cx:pt idx="11513">83</cx:pt>
          <cx:pt idx="11514">77</cx:pt>
          <cx:pt idx="11515">69</cx:pt>
          <cx:pt idx="11516">70</cx:pt>
          <cx:pt idx="11517">51</cx:pt>
          <cx:pt idx="11518">55</cx:pt>
          <cx:pt idx="11519">74</cx:pt>
          <cx:pt idx="11520">66</cx:pt>
          <cx:pt idx="11521">58</cx:pt>
          <cx:pt idx="11522">68</cx:pt>
          <cx:pt idx="11523">26</cx:pt>
          <cx:pt idx="11524">72</cx:pt>
          <cx:pt idx="11525">31</cx:pt>
          <cx:pt idx="11526">71</cx:pt>
          <cx:pt idx="11527">51</cx:pt>
          <cx:pt idx="11528">60</cx:pt>
          <cx:pt idx="11529">58</cx:pt>
          <cx:pt idx="11530">47</cx:pt>
          <cx:pt idx="11531">62</cx:pt>
          <cx:pt idx="11532">72</cx:pt>
          <cx:pt idx="11533">54</cx:pt>
          <cx:pt idx="11534">78</cx:pt>
          <cx:pt idx="11535">56</cx:pt>
          <cx:pt idx="11536">71</cx:pt>
          <cx:pt idx="11537">51</cx:pt>
          <cx:pt idx="11538">76</cx:pt>
          <cx:pt idx="11539">83</cx:pt>
          <cx:pt idx="11540">72</cx:pt>
          <cx:pt idx="11541">72</cx:pt>
          <cx:pt idx="11542">59</cx:pt>
          <cx:pt idx="11543">58</cx:pt>
          <cx:pt idx="11544">74</cx:pt>
          <cx:pt idx="11545">37</cx:pt>
          <cx:pt idx="11546">62</cx:pt>
          <cx:pt idx="11547">28</cx:pt>
          <cx:pt idx="11548">79</cx:pt>
          <cx:pt idx="11549">72</cx:pt>
          <cx:pt idx="11550">93</cx:pt>
          <cx:pt idx="11551">82</cx:pt>
          <cx:pt idx="11552">34</cx:pt>
          <cx:pt idx="11553">59</cx:pt>
          <cx:pt idx="11554">59</cx:pt>
          <cx:pt idx="11555">83</cx:pt>
          <cx:pt idx="11556">56</cx:pt>
          <cx:pt idx="11557">73</cx:pt>
          <cx:pt idx="11558">61</cx:pt>
          <cx:pt idx="11559">67</cx:pt>
          <cx:pt idx="11560">71</cx:pt>
          <cx:pt idx="11561">54</cx:pt>
          <cx:pt idx="11562">84</cx:pt>
          <cx:pt idx="11563">61</cx:pt>
          <cx:pt idx="11564">50</cx:pt>
          <cx:pt idx="11565">75</cx:pt>
          <cx:pt idx="11566">54</cx:pt>
          <cx:pt idx="11567">54</cx:pt>
          <cx:pt idx="11568">43</cx:pt>
          <cx:pt idx="11569">66</cx:pt>
          <cx:pt idx="11570">59</cx:pt>
          <cx:pt idx="11571">44</cx:pt>
          <cx:pt idx="11572">74</cx:pt>
          <cx:pt idx="11573">40</cx:pt>
          <cx:pt idx="11574">83</cx:pt>
          <cx:pt idx="11575">71</cx:pt>
          <cx:pt idx="11576">80</cx:pt>
          <cx:pt idx="11577">52</cx:pt>
          <cx:pt idx="11578">82</cx:pt>
          <cx:pt idx="11579">50</cx:pt>
          <cx:pt idx="11580">56</cx:pt>
          <cx:pt idx="11581">56</cx:pt>
          <cx:pt idx="11582">65</cx:pt>
          <cx:pt idx="11583">33</cx:pt>
          <cx:pt idx="11584">43</cx:pt>
          <cx:pt idx="11585">40</cx:pt>
          <cx:pt idx="11586">37</cx:pt>
          <cx:pt idx="11587">82</cx:pt>
          <cx:pt idx="11588">76</cx:pt>
          <cx:pt idx="11589">72</cx:pt>
          <cx:pt idx="11590">61</cx:pt>
          <cx:pt idx="11591">35</cx:pt>
          <cx:pt idx="11592">71</cx:pt>
          <cx:pt idx="11593">68</cx:pt>
          <cx:pt idx="11594">72</cx:pt>
          <cx:pt idx="11595">69</cx:pt>
          <cx:pt idx="11596">67</cx:pt>
          <cx:pt idx="11597">64</cx:pt>
          <cx:pt idx="11598">60</cx:pt>
          <cx:pt idx="11599">62</cx:pt>
          <cx:pt idx="11600">59</cx:pt>
          <cx:pt idx="11601">71</cx:pt>
          <cx:pt idx="11602">42</cx:pt>
          <cx:pt idx="11603">56</cx:pt>
          <cx:pt idx="11604">32</cx:pt>
          <cx:pt idx="11605">69</cx:pt>
          <cx:pt idx="11606">72</cx:pt>
          <cx:pt idx="11607">74</cx:pt>
          <cx:pt idx="11608">80</cx:pt>
          <cx:pt idx="11609">45</cx:pt>
          <cx:pt idx="11610">80</cx:pt>
          <cx:pt idx="11611">80</cx:pt>
          <cx:pt idx="11612">60</cx:pt>
          <cx:pt idx="11613">60</cx:pt>
          <cx:pt idx="11614">86</cx:pt>
          <cx:pt idx="11615">66</cx:pt>
          <cx:pt idx="11616">63</cx:pt>
          <cx:pt idx="11617">80</cx:pt>
          <cx:pt idx="11618">85</cx:pt>
          <cx:pt idx="11619">52</cx:pt>
          <cx:pt idx="11620">68</cx:pt>
          <cx:pt idx="11621">67</cx:pt>
          <cx:pt idx="11622">62</cx:pt>
          <cx:pt idx="11623">71</cx:pt>
          <cx:pt idx="11624">42</cx:pt>
          <cx:pt idx="11625">34</cx:pt>
          <cx:pt idx="11626">52</cx:pt>
          <cx:pt idx="11627">65</cx:pt>
          <cx:pt idx="11628">35</cx:pt>
          <cx:pt idx="11629">70</cx:pt>
          <cx:pt idx="11630">49</cx:pt>
          <cx:pt idx="11631">64</cx:pt>
          <cx:pt idx="11632">53</cx:pt>
          <cx:pt idx="11633">35</cx:pt>
          <cx:pt idx="11634">53</cx:pt>
          <cx:pt idx="11635">73</cx:pt>
          <cx:pt idx="11636">30</cx:pt>
          <cx:pt idx="11637">65</cx:pt>
          <cx:pt idx="11638">78</cx:pt>
          <cx:pt idx="11639">53</cx:pt>
          <cx:pt idx="11640">58</cx:pt>
          <cx:pt idx="11641">44</cx:pt>
          <cx:pt idx="11642">68</cx:pt>
          <cx:pt idx="11643">82</cx:pt>
          <cx:pt idx="11644">70</cx:pt>
          <cx:pt idx="11645">80</cx:pt>
          <cx:pt idx="11646">69</cx:pt>
          <cx:pt idx="11647">46</cx:pt>
          <cx:pt idx="11648">47</cx:pt>
          <cx:pt idx="11649">65</cx:pt>
          <cx:pt idx="11650">52</cx:pt>
          <cx:pt idx="11651">59</cx:pt>
          <cx:pt idx="11652">70</cx:pt>
          <cx:pt idx="11653">51</cx:pt>
          <cx:pt idx="11654">45</cx:pt>
          <cx:pt idx="11655">67</cx:pt>
          <cx:pt idx="11656">55</cx:pt>
          <cx:pt idx="11657">40</cx:pt>
          <cx:pt idx="11658">70</cx:pt>
          <cx:pt idx="11659">82</cx:pt>
          <cx:pt idx="11660">64</cx:pt>
          <cx:pt idx="11661">39</cx:pt>
          <cx:pt idx="11662">66</cx:pt>
          <cx:pt idx="11663">61</cx:pt>
          <cx:pt idx="11664">69</cx:pt>
          <cx:pt idx="11665">64</cx:pt>
          <cx:pt idx="11666">70</cx:pt>
          <cx:pt idx="11667">45</cx:pt>
          <cx:pt idx="11668">67</cx:pt>
          <cx:pt idx="11669">73</cx:pt>
          <cx:pt idx="11670">30</cx:pt>
          <cx:pt idx="11671">60</cx:pt>
          <cx:pt idx="11672">70</cx:pt>
          <cx:pt idx="11673">62</cx:pt>
          <cx:pt idx="11674">65</cx:pt>
          <cx:pt idx="11675">53</cx:pt>
          <cx:pt idx="11676">40</cx:pt>
          <cx:pt idx="11677">91</cx:pt>
          <cx:pt idx="11678">74</cx:pt>
          <cx:pt idx="11679">61</cx:pt>
          <cx:pt idx="11680">66</cx:pt>
          <cx:pt idx="11681">69</cx:pt>
          <cx:pt idx="11682">68</cx:pt>
          <cx:pt idx="11683">74</cx:pt>
          <cx:pt idx="11684">44</cx:pt>
          <cx:pt idx="11685">76</cx:pt>
          <cx:pt idx="11686">68</cx:pt>
          <cx:pt idx="11687">57</cx:pt>
          <cx:pt idx="11688">67</cx:pt>
          <cx:pt idx="11689">57</cx:pt>
          <cx:pt idx="11690">37</cx:pt>
          <cx:pt idx="11691">41</cx:pt>
          <cx:pt idx="11692">77</cx:pt>
          <cx:pt idx="11693">49</cx:pt>
          <cx:pt idx="11694">80</cx:pt>
          <cx:pt idx="11695">64</cx:pt>
          <cx:pt idx="11696">72</cx:pt>
          <cx:pt idx="11697">39</cx:pt>
          <cx:pt idx="11698">65</cx:pt>
          <cx:pt idx="11699">59</cx:pt>
          <cx:pt idx="11700">48</cx:pt>
          <cx:pt idx="11701">71</cx:pt>
          <cx:pt idx="11702">61</cx:pt>
          <cx:pt idx="11703">60</cx:pt>
          <cx:pt idx="11704">54</cx:pt>
          <cx:pt idx="11705">82</cx:pt>
          <cx:pt idx="11706">67</cx:pt>
          <cx:pt idx="11707">77</cx:pt>
          <cx:pt idx="11708">62</cx:pt>
          <cx:pt idx="11709">65</cx:pt>
          <cx:pt idx="11710">60</cx:pt>
          <cx:pt idx="11711">61</cx:pt>
          <cx:pt idx="11712">55</cx:pt>
          <cx:pt idx="11713">85</cx:pt>
          <cx:pt idx="11714">81</cx:pt>
          <cx:pt idx="11715">70</cx:pt>
          <cx:pt idx="11716">45</cx:pt>
          <cx:pt idx="11717">69</cx:pt>
          <cx:pt idx="11718">73</cx:pt>
          <cx:pt idx="11719">74</cx:pt>
          <cx:pt idx="11720">66</cx:pt>
          <cx:pt idx="11721">82</cx:pt>
          <cx:pt idx="11722">78</cx:pt>
          <cx:pt idx="11723">64</cx:pt>
          <cx:pt idx="11724">74</cx:pt>
          <cx:pt idx="11725">50</cx:pt>
          <cx:pt idx="11726">68</cx:pt>
          <cx:pt idx="11727">72</cx:pt>
          <cx:pt idx="11728">40</cx:pt>
          <cx:pt idx="11729">58</cx:pt>
          <cx:pt idx="11730">73</cx:pt>
          <cx:pt idx="11731">63</cx:pt>
          <cx:pt idx="11732">60</cx:pt>
          <cx:pt idx="11733">55</cx:pt>
          <cx:pt idx="11734">49</cx:pt>
          <cx:pt idx="11735">65</cx:pt>
          <cx:pt idx="11736">62</cx:pt>
          <cx:pt idx="11737">57</cx:pt>
          <cx:pt idx="11738">71</cx:pt>
          <cx:pt idx="11739">91</cx:pt>
          <cx:pt idx="11740">58</cx:pt>
          <cx:pt idx="11741">73</cx:pt>
          <cx:pt idx="11742">78</cx:pt>
          <cx:pt idx="11743">58</cx:pt>
          <cx:pt idx="11744">51</cx:pt>
          <cx:pt idx="11745">35</cx:pt>
          <cx:pt idx="11746">67</cx:pt>
          <cx:pt idx="11747">75</cx:pt>
          <cx:pt idx="11748">66</cx:pt>
          <cx:pt idx="11749">39</cx:pt>
          <cx:pt idx="11750">62</cx:pt>
          <cx:pt idx="11751">72</cx:pt>
          <cx:pt idx="11752">52</cx:pt>
          <cx:pt idx="11753">72</cx:pt>
          <cx:pt idx="11754">72</cx:pt>
          <cx:pt idx="11755">52</cx:pt>
          <cx:pt idx="11756">55</cx:pt>
          <cx:pt idx="11757">30</cx:pt>
          <cx:pt idx="11758">66</cx:pt>
          <cx:pt idx="11759">46</cx:pt>
          <cx:pt idx="11760">34</cx:pt>
          <cx:pt idx="11761">73</cx:pt>
          <cx:pt idx="11762">55</cx:pt>
          <cx:pt idx="11763">74</cx:pt>
          <cx:pt idx="11764">58</cx:pt>
          <cx:pt idx="11765">70</cx:pt>
          <cx:pt idx="11766">93</cx:pt>
          <cx:pt idx="11767">86</cx:pt>
          <cx:pt idx="11768">58</cx:pt>
          <cx:pt idx="11769">57</cx:pt>
          <cx:pt idx="11770">69</cx:pt>
          <cx:pt idx="11771">89</cx:pt>
          <cx:pt idx="11772">54</cx:pt>
          <cx:pt idx="11773">60</cx:pt>
          <cx:pt idx="11774">73</cx:pt>
          <cx:pt idx="11775">75</cx:pt>
          <cx:pt idx="11776">61</cx:pt>
          <cx:pt idx="11777">57</cx:pt>
          <cx:pt idx="11778">62</cx:pt>
          <cx:pt idx="11779">57</cx:pt>
          <cx:pt idx="11780">63</cx:pt>
          <cx:pt idx="11781">70</cx:pt>
          <cx:pt idx="11782">35</cx:pt>
          <cx:pt idx="11783">70</cx:pt>
          <cx:pt idx="11784">65</cx:pt>
          <cx:pt idx="11785">70</cx:pt>
          <cx:pt idx="11786">88</cx:pt>
          <cx:pt idx="11787">30</cx:pt>
          <cx:pt idx="11788">77</cx:pt>
          <cx:pt idx="11789">51</cx:pt>
          <cx:pt idx="11790">54</cx:pt>
          <cx:pt idx="11791">68</cx:pt>
          <cx:pt idx="11792">60</cx:pt>
          <cx:pt idx="11793">31</cx:pt>
          <cx:pt idx="11794">40</cx:pt>
          <cx:pt idx="11795">66</cx:pt>
          <cx:pt idx="11796">70</cx:pt>
          <cx:pt idx="11797">62</cx:pt>
          <cx:pt idx="11798">46</cx:pt>
          <cx:pt idx="11799">74</cx:pt>
          <cx:pt idx="11800">73</cx:pt>
          <cx:pt idx="11801">83</cx:pt>
          <cx:pt idx="11802">51</cx:pt>
          <cx:pt idx="11803">70</cx:pt>
          <cx:pt idx="11804">59</cx:pt>
          <cx:pt idx="11805">34</cx:pt>
          <cx:pt idx="11806">76</cx:pt>
          <cx:pt idx="11807">77</cx:pt>
          <cx:pt idx="11808">41</cx:pt>
          <cx:pt idx="11809">74</cx:pt>
          <cx:pt idx="11810">34</cx:pt>
          <cx:pt idx="11811">71</cx:pt>
          <cx:pt idx="11812">54</cx:pt>
          <cx:pt idx="11813">64</cx:pt>
          <cx:pt idx="11814">81</cx:pt>
          <cx:pt idx="11815">75</cx:pt>
          <cx:pt idx="11816">69</cx:pt>
          <cx:pt idx="11817">42</cx:pt>
          <cx:pt idx="11818">53</cx:pt>
          <cx:pt idx="11819">60</cx:pt>
          <cx:pt idx="11820">28</cx:pt>
          <cx:pt idx="11821">62</cx:pt>
          <cx:pt idx="11822">74</cx:pt>
          <cx:pt idx="11823">72</cx:pt>
          <cx:pt idx="11824">43</cx:pt>
          <cx:pt idx="11825">68</cx:pt>
          <cx:pt idx="11826">75</cx:pt>
          <cx:pt idx="11827">56</cx:pt>
          <cx:pt idx="11828">85</cx:pt>
          <cx:pt idx="11829">64</cx:pt>
          <cx:pt idx="11830">74</cx:pt>
          <cx:pt idx="11831">64</cx:pt>
          <cx:pt idx="11832">64</cx:pt>
          <cx:pt idx="11833">49</cx:pt>
          <cx:pt idx="11834">91</cx:pt>
          <cx:pt idx="11835">69</cx:pt>
          <cx:pt idx="11836">66</cx:pt>
          <cx:pt idx="11837">52</cx:pt>
          <cx:pt idx="11838">61</cx:pt>
          <cx:pt idx="11839">56</cx:pt>
          <cx:pt idx="11840">51</cx:pt>
          <cx:pt idx="11841">62</cx:pt>
          <cx:pt idx="11842">65</cx:pt>
          <cx:pt idx="11843">76</cx:pt>
          <cx:pt idx="11844">70</cx:pt>
          <cx:pt idx="11845">64</cx:pt>
          <cx:pt idx="11846">36</cx:pt>
          <cx:pt idx="11847">62</cx:pt>
          <cx:pt idx="11848">77</cx:pt>
          <cx:pt idx="11849">69</cx:pt>
          <cx:pt idx="11850">79</cx:pt>
          <cx:pt idx="11851">59</cx:pt>
          <cx:pt idx="11852">86</cx:pt>
          <cx:pt idx="11853">56</cx:pt>
          <cx:pt idx="11854">42</cx:pt>
          <cx:pt idx="11855">74</cx:pt>
          <cx:pt idx="11856">62</cx:pt>
          <cx:pt idx="11857">51</cx:pt>
          <cx:pt idx="11858">69</cx:pt>
          <cx:pt idx="11859">25</cx:pt>
          <cx:pt idx="11860">64</cx:pt>
          <cx:pt idx="11861">32</cx:pt>
          <cx:pt idx="11862">60</cx:pt>
          <cx:pt idx="11863">77</cx:pt>
          <cx:pt idx="11864">34</cx:pt>
          <cx:pt idx="11865">70</cx:pt>
          <cx:pt idx="11866">80</cx:pt>
          <cx:pt idx="11867">60</cx:pt>
          <cx:pt idx="11868">65</cx:pt>
          <cx:pt idx="11869">54</cx:pt>
          <cx:pt idx="11870">64</cx:pt>
          <cx:pt idx="11871">82</cx:pt>
          <cx:pt idx="11872">51</cx:pt>
          <cx:pt idx="11873">67</cx:pt>
          <cx:pt idx="11874">73</cx:pt>
          <cx:pt idx="11875">89</cx:pt>
          <cx:pt idx="11876">43</cx:pt>
          <cx:pt idx="11877">59</cx:pt>
          <cx:pt idx="11878">37</cx:pt>
          <cx:pt idx="11879">65</cx:pt>
          <cx:pt idx="11880">59</cx:pt>
          <cx:pt idx="11881">62</cx:pt>
          <cx:pt idx="11882">78</cx:pt>
          <cx:pt idx="11883">62</cx:pt>
          <cx:pt idx="11884">65</cx:pt>
          <cx:pt idx="11885">53</cx:pt>
          <cx:pt idx="11886">40</cx:pt>
          <cx:pt idx="11887">91</cx:pt>
          <cx:pt idx="11888">74</cx:pt>
          <cx:pt idx="11889">79</cx:pt>
          <cx:pt idx="11890">54</cx:pt>
          <cx:pt idx="11891">70</cx:pt>
          <cx:pt idx="11892">53</cx:pt>
          <cx:pt idx="11893">68</cx:pt>
          <cx:pt idx="11894">65</cx:pt>
          <cx:pt idx="11895">63</cx:pt>
          <cx:pt idx="11896">54</cx:pt>
          <cx:pt idx="11897">47</cx:pt>
          <cx:pt idx="11898">73</cx:pt>
          <cx:pt idx="11899">72</cx:pt>
          <cx:pt idx="11900">67</cx:pt>
          <cx:pt idx="11901">65</cx:pt>
          <cx:pt idx="11902">65</cx:pt>
          <cx:pt idx="11903">73</cx:pt>
          <cx:pt idx="11904">49</cx:pt>
          <cx:pt idx="11905">64</cx:pt>
          <cx:pt idx="11906">59</cx:pt>
          <cx:pt idx="11907">34</cx:pt>
          <cx:pt idx="11908">63</cx:pt>
          <cx:pt idx="11909">68</cx:pt>
          <cx:pt idx="11910">61</cx:pt>
          <cx:pt idx="11911">66</cx:pt>
          <cx:pt idx="11912">69</cx:pt>
          <cx:pt idx="11913">68</cx:pt>
          <cx:pt idx="11914">74</cx:pt>
          <cx:pt idx="11915">78</cx:pt>
          <cx:pt idx="11916">72</cx:pt>
          <cx:pt idx="11917">68</cx:pt>
          <cx:pt idx="11918">64</cx:pt>
          <cx:pt idx="11919">70</cx:pt>
          <cx:pt idx="11920">44</cx:pt>
          <cx:pt idx="11921">46</cx:pt>
          <cx:pt idx="11922">85</cx:pt>
          <cx:pt idx="11923">91</cx:pt>
          <cx:pt idx="11924">80</cx:pt>
          <cx:pt idx="11925">73</cx:pt>
          <cx:pt idx="11926">62</cx:pt>
          <cx:pt idx="11927">77</cx:pt>
          <cx:pt idx="11928">83</cx:pt>
          <cx:pt idx="11929">77</cx:pt>
          <cx:pt idx="11930">43</cx:pt>
          <cx:pt idx="11931">90</cx:pt>
          <cx:pt idx="11932">77</cx:pt>
          <cx:pt idx="11933">86</cx:pt>
          <cx:pt idx="11934">58</cx:pt>
          <cx:pt idx="11935">52</cx:pt>
          <cx:pt idx="11936">54</cx:pt>
          <cx:pt idx="11937">70</cx:pt>
          <cx:pt idx="11938">66</cx:pt>
          <cx:pt idx="11939">73</cx:pt>
          <cx:pt idx="11940">72</cx:pt>
          <cx:pt idx="11941">34</cx:pt>
          <cx:pt idx="11942">45</cx:pt>
          <cx:pt idx="11943">59</cx:pt>
          <cx:pt idx="11944">90</cx:pt>
          <cx:pt idx="11945">40</cx:pt>
          <cx:pt idx="11946">42</cx:pt>
          <cx:pt idx="11947">81</cx:pt>
          <cx:pt idx="11948">64</cx:pt>
          <cx:pt idx="11949">75</cx:pt>
          <cx:pt idx="11950">66</cx:pt>
          <cx:pt idx="11951">78</cx:pt>
          <cx:pt idx="11952">21</cx:pt>
          <cx:pt idx="11953">81</cx:pt>
          <cx:pt idx="11954">60</cx:pt>
          <cx:pt idx="11955">47</cx:pt>
          <cx:pt idx="11956">86</cx:pt>
          <cx:pt idx="11957">66</cx:pt>
          <cx:pt idx="11958">67</cx:pt>
          <cx:pt idx="11959">78</cx:pt>
          <cx:pt idx="11960">83</cx:pt>
          <cx:pt idx="11961">67</cx:pt>
          <cx:pt idx="11962">79</cx:pt>
          <cx:pt idx="11963">80</cx:pt>
          <cx:pt idx="11964">69</cx:pt>
          <cx:pt idx="11965">68</cx:pt>
          <cx:pt idx="11966">43</cx:pt>
          <cx:pt idx="11967">77</cx:pt>
          <cx:pt idx="11968">62</cx:pt>
          <cx:pt idx="11969">63</cx:pt>
          <cx:pt idx="11970">48</cx:pt>
          <cx:pt idx="11971">64</cx:pt>
          <cx:pt idx="11972">67</cx:pt>
          <cx:pt idx="11973">69</cx:pt>
          <cx:pt idx="11974">68</cx:pt>
          <cx:pt idx="11975">64</cx:pt>
          <cx:pt idx="11976">56</cx:pt>
          <cx:pt idx="11977">27</cx:pt>
          <cx:pt idx="11978">51</cx:pt>
          <cx:pt idx="11979">75</cx:pt>
          <cx:pt idx="11980">64</cx:pt>
          <cx:pt idx="11981">84</cx:pt>
          <cx:pt idx="11982">65</cx:pt>
          <cx:pt idx="11983">68</cx:pt>
          <cx:pt idx="11984">74</cx:pt>
          <cx:pt idx="11985">53</cx:pt>
          <cx:pt idx="11986">62</cx:pt>
          <cx:pt idx="11987">82</cx:pt>
          <cx:pt idx="11988">69</cx:pt>
          <cx:pt idx="11989">59</cx:pt>
          <cx:pt idx="11990">64</cx:pt>
          <cx:pt idx="11991">50</cx:pt>
          <cx:pt idx="11992">68</cx:pt>
          <cx:pt idx="11993">68</cx:pt>
          <cx:pt idx="11994">60</cx:pt>
          <cx:pt idx="11995">70</cx:pt>
          <cx:pt idx="11996">81</cx:pt>
          <cx:pt idx="11997">64</cx:pt>
          <cx:pt idx="11998">65</cx:pt>
          <cx:pt idx="11999">51</cx:pt>
          <cx:pt idx="12000">71</cx:pt>
          <cx:pt idx="12001">58</cx:pt>
          <cx:pt idx="12002">60</cx:pt>
          <cx:pt idx="12003">74</cx:pt>
          <cx:pt idx="12004">77</cx:pt>
          <cx:pt idx="12005">83</cx:pt>
          <cx:pt idx="12006">71</cx:pt>
          <cx:pt idx="12007">29</cx:pt>
          <cx:pt idx="12008">85</cx:pt>
          <cx:pt idx="12009">63</cx:pt>
          <cx:pt idx="12010">91</cx:pt>
          <cx:pt idx="12011">70</cx:pt>
          <cx:pt idx="12012">58</cx:pt>
          <cx:pt idx="12013">39</cx:pt>
          <cx:pt idx="12014">49</cx:pt>
          <cx:pt idx="12015">55</cx:pt>
          <cx:pt idx="12016">54</cx:pt>
          <cx:pt idx="12017">60</cx:pt>
          <cx:pt idx="12018">68</cx:pt>
          <cx:pt idx="12019">67</cx:pt>
          <cx:pt idx="12020">62</cx:pt>
          <cx:pt idx="12021">48</cx:pt>
          <cx:pt idx="12022">62</cx:pt>
          <cx:pt idx="12023">91</cx:pt>
          <cx:pt idx="12024">69</cx:pt>
          <cx:pt idx="12025">76</cx:pt>
          <cx:pt idx="12026">76</cx:pt>
          <cx:pt idx="12027">63</cx:pt>
          <cx:pt idx="12028">68</cx:pt>
          <cx:pt idx="12029">79</cx:pt>
          <cx:pt idx="12030">68</cx:pt>
          <cx:pt idx="12031">60</cx:pt>
          <cx:pt idx="12032">52</cx:pt>
          <cx:pt idx="12033">74</cx:pt>
          <cx:pt idx="12034">75</cx:pt>
          <cx:pt idx="12035">64</cx:pt>
          <cx:pt idx="12036">69</cx:pt>
          <cx:pt idx="12037">55</cx:pt>
          <cx:pt idx="12038">62</cx:pt>
          <cx:pt idx="12039">49</cx:pt>
          <cx:pt idx="12040">83</cx:pt>
          <cx:pt idx="12041">64</cx:pt>
          <cx:pt idx="12042">65</cx:pt>
          <cx:pt idx="12043">22</cx:pt>
          <cx:pt idx="12044">54</cx:pt>
          <cx:pt idx="12045">85</cx:pt>
          <cx:pt idx="12046">85</cx:pt>
          <cx:pt idx="12047">72</cx:pt>
          <cx:pt idx="12048">69</cx:pt>
          <cx:pt idx="12049">69</cx:pt>
          <cx:pt idx="12050">48</cx:pt>
          <cx:pt idx="12051">67</cx:pt>
          <cx:pt idx="12052">38</cx:pt>
          <cx:pt idx="12053">59</cx:pt>
          <cx:pt idx="12054">62</cx:pt>
          <cx:pt idx="12055">70</cx:pt>
          <cx:pt idx="12056">82</cx:pt>
          <cx:pt idx="12057">57</cx:pt>
          <cx:pt idx="12058">85</cx:pt>
          <cx:pt idx="12059">72</cx:pt>
          <cx:pt idx="12060">69</cx:pt>
          <cx:pt idx="12061">51</cx:pt>
          <cx:pt idx="12062">60</cx:pt>
          <cx:pt idx="12063">70</cx:pt>
          <cx:pt idx="12064">67</cx:pt>
          <cx:pt idx="12065">55</cx:pt>
          <cx:pt idx="12066">54</cx:pt>
          <cx:pt idx="12067">61</cx:pt>
          <cx:pt idx="12068">68</cx:pt>
          <cx:pt idx="12069">69</cx:pt>
          <cx:pt idx="12070">44</cx:pt>
          <cx:pt idx="12071">62</cx:pt>
          <cx:pt idx="12072">70</cx:pt>
          <cx:pt idx="12073">82</cx:pt>
          <cx:pt idx="12074">65</cx:pt>
          <cx:pt idx="12075">80</cx:pt>
          <cx:pt idx="12076">87</cx:pt>
          <cx:pt idx="12077">69</cx:pt>
          <cx:pt idx="12078">48</cx:pt>
          <cx:pt idx="12079">73</cx:pt>
          <cx:pt idx="12080">84</cx:pt>
          <cx:pt idx="12081">69</cx:pt>
          <cx:pt idx="12082">73</cx:pt>
          <cx:pt idx="12083">77</cx:pt>
          <cx:pt idx="12084">63</cx:pt>
          <cx:pt idx="12085">92</cx:pt>
          <cx:pt idx="12086">32</cx:pt>
          <cx:pt idx="12087">87</cx:pt>
          <cx:pt idx="12088">56</cx:pt>
          <cx:pt idx="12089">54</cx:pt>
          <cx:pt idx="12090">62</cx:pt>
          <cx:pt idx="12091">66</cx:pt>
          <cx:pt idx="12092">75</cx:pt>
          <cx:pt idx="12093">77</cx:pt>
          <cx:pt idx="12094">61</cx:pt>
          <cx:pt idx="12095">51</cx:pt>
          <cx:pt idx="12096">65</cx:pt>
          <cx:pt idx="12097">66</cx:pt>
          <cx:pt idx="12098">65</cx:pt>
          <cx:pt idx="12099">70</cx:pt>
          <cx:pt idx="12100">81</cx:pt>
          <cx:pt idx="12101">61</cx:pt>
          <cx:pt idx="12102">57</cx:pt>
          <cx:pt idx="12103">49</cx:pt>
          <cx:pt idx="12104">73</cx:pt>
          <cx:pt idx="12105">65</cx:pt>
          <cx:pt idx="12106">74</cx:pt>
          <cx:pt idx="12107">90</cx:pt>
          <cx:pt idx="12108">60</cx:pt>
          <cx:pt idx="12109">84</cx:pt>
          <cx:pt idx="12110">53</cx:pt>
          <cx:pt idx="12111">37</cx:pt>
          <cx:pt idx="12112">31</cx:pt>
          <cx:pt idx="12113">57</cx:pt>
          <cx:pt idx="12114">71</cx:pt>
          <cx:pt idx="12115">52</cx:pt>
          <cx:pt idx="12116">62</cx:pt>
          <cx:pt idx="12117">53</cx:pt>
          <cx:pt idx="12118">43</cx:pt>
          <cx:pt idx="12119">65</cx:pt>
          <cx:pt idx="12120">76</cx:pt>
          <cx:pt idx="12121">71</cx:pt>
          <cx:pt idx="12122">73</cx:pt>
          <cx:pt idx="12123">61</cx:pt>
          <cx:pt idx="12124">59</cx:pt>
          <cx:pt idx="12125">64</cx:pt>
          <cx:pt idx="12126">65</cx:pt>
          <cx:pt idx="12127">66</cx:pt>
          <cx:pt idx="12128">80</cx:pt>
          <cx:pt idx="12129">65</cx:pt>
          <cx:pt idx="12130">68</cx:pt>
          <cx:pt idx="12131">65</cx:pt>
          <cx:pt idx="12132">68</cx:pt>
          <cx:pt idx="12133">66</cx:pt>
          <cx:pt idx="12134">75</cx:pt>
          <cx:pt idx="12135">74</cx:pt>
          <cx:pt idx="12136">46</cx:pt>
          <cx:pt idx="12137">58</cx:pt>
          <cx:pt idx="12138">79</cx:pt>
          <cx:pt idx="12139">66</cx:pt>
          <cx:pt idx="12140">48</cx:pt>
          <cx:pt idx="12141">65</cx:pt>
          <cx:pt idx="12142">78</cx:pt>
          <cx:pt idx="12143">60</cx:pt>
          <cx:pt idx="12144">56</cx:pt>
          <cx:pt idx="12145">70</cx:pt>
          <cx:pt idx="12146">75</cx:pt>
          <cx:pt idx="12147">58</cx:pt>
          <cx:pt idx="12148">60</cx:pt>
          <cx:pt idx="12149">55</cx:pt>
          <cx:pt idx="12150">55</cx:pt>
          <cx:pt idx="12151">67</cx:pt>
          <cx:pt idx="12152">69</cx:pt>
          <cx:pt idx="12153">64</cx:pt>
          <cx:pt idx="12154">56</cx:pt>
          <cx:pt idx="12155">35</cx:pt>
          <cx:pt idx="12156">69</cx:pt>
          <cx:pt idx="12157">58</cx:pt>
          <cx:pt idx="12158">76</cx:pt>
          <cx:pt idx="12159">64</cx:pt>
          <cx:pt idx="12160">88</cx:pt>
          <cx:pt idx="12161">68</cx:pt>
          <cx:pt idx="12162">81</cx:pt>
          <cx:pt idx="12163">65</cx:pt>
          <cx:pt idx="12164">45</cx:pt>
          <cx:pt idx="12165">55</cx:pt>
          <cx:pt idx="12166">51</cx:pt>
          <cx:pt idx="12167">54</cx:pt>
          <cx:pt idx="12168">69</cx:pt>
          <cx:pt idx="12169">79</cx:pt>
          <cx:pt idx="12170">88</cx:pt>
          <cx:pt idx="12171">66</cx:pt>
          <cx:pt idx="12172">71</cx:pt>
          <cx:pt idx="12173">64</cx:pt>
          <cx:pt idx="12174">54</cx:pt>
          <cx:pt idx="12175">80</cx:pt>
          <cx:pt idx="12176">62</cx:pt>
          <cx:pt idx="12177">71</cx:pt>
          <cx:pt idx="12178">65</cx:pt>
          <cx:pt idx="12179">80</cx:pt>
          <cx:pt idx="12180">81</cx:pt>
          <cx:pt idx="12181">27</cx:pt>
          <cx:pt idx="12182">26</cx:pt>
          <cx:pt idx="12183">65</cx:pt>
          <cx:pt idx="12184">62</cx:pt>
          <cx:pt idx="12185">76</cx:pt>
          <cx:pt idx="12186">62</cx:pt>
          <cx:pt idx="12187">78</cx:pt>
          <cx:pt idx="12188">73</cx:pt>
          <cx:pt idx="12189">25</cx:pt>
          <cx:pt idx="12190">39</cx:pt>
          <cx:pt idx="12191">41</cx:pt>
          <cx:pt idx="12192">55</cx:pt>
          <cx:pt idx="12193">58</cx:pt>
          <cx:pt idx="12194">80</cx:pt>
          <cx:pt idx="12195">73</cx:pt>
          <cx:pt idx="12196">50</cx:pt>
          <cx:pt idx="12197">82</cx:pt>
          <cx:pt idx="12198">75</cx:pt>
          <cx:pt idx="12199">48</cx:pt>
          <cx:pt idx="12200">79</cx:pt>
          <cx:pt idx="12201">64</cx:pt>
          <cx:pt idx="12202">75</cx:pt>
          <cx:pt idx="12203">41</cx:pt>
          <cx:pt idx="12204">75</cx:pt>
          <cx:pt idx="12205">79</cx:pt>
          <cx:pt idx="12206">61</cx:pt>
          <cx:pt idx="12207">62</cx:pt>
          <cx:pt idx="12208">80</cx:pt>
          <cx:pt idx="12209">61</cx:pt>
          <cx:pt idx="12210">87</cx:pt>
          <cx:pt idx="12211">64</cx:pt>
          <cx:pt idx="12212">44</cx:pt>
          <cx:pt idx="12213">79</cx:pt>
          <cx:pt idx="12214">72</cx:pt>
          <cx:pt idx="12215">54</cx:pt>
          <cx:pt idx="12216">52</cx:pt>
          <cx:pt idx="12217">72</cx:pt>
          <cx:pt idx="12218">86</cx:pt>
          <cx:pt idx="12219">65</cx:pt>
          <cx:pt idx="12220">82</cx:pt>
          <cx:pt idx="12221">71</cx:pt>
          <cx:pt idx="12222">56</cx:pt>
          <cx:pt idx="12223">73</cx:pt>
          <cx:pt idx="12224">71</cx:pt>
          <cx:pt idx="12225">91</cx:pt>
          <cx:pt idx="12226">37</cx:pt>
          <cx:pt idx="12227">23</cx:pt>
          <cx:pt idx="12228">79</cx:pt>
          <cx:pt idx="12229">73</cx:pt>
          <cx:pt idx="12230">75</cx:pt>
          <cx:pt idx="12231">67</cx:pt>
          <cx:pt idx="12232">43</cx:pt>
          <cx:pt idx="12233">62</cx:pt>
          <cx:pt idx="12234">70</cx:pt>
          <cx:pt idx="12235">80</cx:pt>
          <cx:pt idx="12236">51</cx:pt>
          <cx:pt idx="12237">67</cx:pt>
          <cx:pt idx="12238">77</cx:pt>
          <cx:pt idx="12239">70</cx:pt>
          <cx:pt idx="12240">83</cx:pt>
          <cx:pt idx="12241">76</cx:pt>
          <cx:pt idx="12242">24</cx:pt>
          <cx:pt idx="12243">78</cx:pt>
          <cx:pt idx="12244">68</cx:pt>
          <cx:pt idx="12245">27</cx:pt>
          <cx:pt idx="12246">59</cx:pt>
          <cx:pt idx="12247">58</cx:pt>
          <cx:pt idx="12248">67</cx:pt>
          <cx:pt idx="12249">64</cx:pt>
          <cx:pt idx="12250">78</cx:pt>
          <cx:pt idx="12251">70</cx:pt>
          <cx:pt idx="12252">58</cx:pt>
          <cx:pt idx="12253">30</cx:pt>
          <cx:pt idx="12254">57</cx:pt>
          <cx:pt idx="12255">72</cx:pt>
          <cx:pt idx="12256">91</cx:pt>
          <cx:pt idx="12257">63</cx:pt>
          <cx:pt idx="12258">62</cx:pt>
          <cx:pt idx="12259">77</cx:pt>
          <cx:pt idx="12260">65</cx:pt>
          <cx:pt idx="12261">51</cx:pt>
          <cx:pt idx="12262">52</cx:pt>
          <cx:pt idx="12263">77</cx:pt>
          <cx:pt idx="12264">37</cx:pt>
          <cx:pt idx="12265">58</cx:pt>
          <cx:pt idx="12266">64</cx:pt>
          <cx:pt idx="12267">57</cx:pt>
          <cx:pt idx="12268">52</cx:pt>
          <cx:pt idx="12269">53</cx:pt>
          <cx:pt idx="12270">29</cx:pt>
          <cx:pt idx="12271">42</cx:pt>
          <cx:pt idx="12272">62</cx:pt>
          <cx:pt idx="12273">54</cx:pt>
          <cx:pt idx="12274">62</cx:pt>
          <cx:pt idx="12275">66</cx:pt>
          <cx:pt idx="12276">67</cx:pt>
          <cx:pt idx="12277">76</cx:pt>
          <cx:pt idx="12278">63</cx:pt>
          <cx:pt idx="12279">75</cx:pt>
          <cx:pt idx="12280">50</cx:pt>
          <cx:pt idx="12281">63</cx:pt>
          <cx:pt idx="12282">73</cx:pt>
          <cx:pt idx="12283">79</cx:pt>
          <cx:pt idx="12284">69</cx:pt>
          <cx:pt idx="12285">58</cx:pt>
          <cx:pt idx="12286">93</cx:pt>
          <cx:pt idx="12287">60</cx:pt>
          <cx:pt idx="12288">58</cx:pt>
          <cx:pt idx="12289">42</cx:pt>
          <cx:pt idx="12290">85</cx:pt>
          <cx:pt idx="12291">59</cx:pt>
          <cx:pt idx="12292">48</cx:pt>
          <cx:pt idx="12293">69</cx:pt>
          <cx:pt idx="12294">38</cx:pt>
          <cx:pt idx="12295">58</cx:pt>
          <cx:pt idx="12296">66</cx:pt>
          <cx:pt idx="12297">49</cx:pt>
          <cx:pt idx="12298">64</cx:pt>
          <cx:pt idx="12299">65</cx:pt>
          <cx:pt idx="12300">71</cx:pt>
          <cx:pt idx="12301">56</cx:pt>
          <cx:pt idx="12302">61</cx:pt>
          <cx:pt idx="12303">52</cx:pt>
          <cx:pt idx="12304">55</cx:pt>
          <cx:pt idx="12305">76</cx:pt>
          <cx:pt idx="12306">37</cx:pt>
          <cx:pt idx="12307">30</cx:pt>
          <cx:pt idx="12308">72</cx:pt>
          <cx:pt idx="12309">54</cx:pt>
          <cx:pt idx="12310">71</cx:pt>
          <cx:pt idx="12311">68</cx:pt>
          <cx:pt idx="12312">78</cx:pt>
          <cx:pt idx="12313">58</cx:pt>
          <cx:pt idx="12314">78</cx:pt>
          <cx:pt idx="12315">72</cx:pt>
          <cx:pt idx="12316">62</cx:pt>
          <cx:pt idx="12317">65</cx:pt>
          <cx:pt idx="12318">75</cx:pt>
          <cx:pt idx="12319">61</cx:pt>
          <cx:pt idx="12320">48</cx:pt>
          <cx:pt idx="12321">78</cx:pt>
          <cx:pt idx="12322">49</cx:pt>
          <cx:pt idx="12323">66</cx:pt>
          <cx:pt idx="12324">45</cx:pt>
          <cx:pt idx="12325">55</cx:pt>
          <cx:pt idx="12326">34</cx:pt>
          <cx:pt idx="12327">65</cx:pt>
          <cx:pt idx="12328">58</cx:pt>
          <cx:pt idx="12329">30</cx:pt>
          <cx:pt idx="12330">27</cx:pt>
          <cx:pt idx="12331">65</cx:pt>
          <cx:pt idx="12332">43</cx:pt>
          <cx:pt idx="12333">51</cx:pt>
          <cx:pt idx="12334">63</cx:pt>
          <cx:pt idx="12335">72</cx:pt>
          <cx:pt idx="12336">65</cx:pt>
          <cx:pt idx="12337">56</cx:pt>
          <cx:pt idx="12338">40</cx:pt>
          <cx:pt idx="12339">82</cx:pt>
          <cx:pt idx="12340">62</cx:pt>
          <cx:pt idx="12341">39</cx:pt>
          <cx:pt idx="12342">72</cx:pt>
          <cx:pt idx="12343">75</cx:pt>
          <cx:pt idx="12344">65</cx:pt>
          <cx:pt idx="12345">27</cx:pt>
          <cx:pt idx="12346">66</cx:pt>
          <cx:pt idx="12347">79</cx:pt>
          <cx:pt idx="12348">75</cx:pt>
          <cx:pt idx="12349">58</cx:pt>
          <cx:pt idx="12350">56</cx:pt>
          <cx:pt idx="12351">77</cx:pt>
          <cx:pt idx="12352">68</cx:pt>
          <cx:pt idx="12353">47</cx:pt>
          <cx:pt idx="12354">48</cx:pt>
          <cx:pt idx="12355">48</cx:pt>
          <cx:pt idx="12356">34</cx:pt>
          <cx:pt idx="12357">37</cx:pt>
          <cx:pt idx="12358">64</cx:pt>
          <cx:pt idx="12359">79</cx:pt>
          <cx:pt idx="12360">48</cx:pt>
          <cx:pt idx="12361">72</cx:pt>
          <cx:pt idx="12362">74</cx:pt>
          <cx:pt idx="12363">82</cx:pt>
          <cx:pt idx="12364">74</cx:pt>
          <cx:pt idx="12365">79</cx:pt>
          <cx:pt idx="12366">76</cx:pt>
          <cx:pt idx="12367">63</cx:pt>
          <cx:pt idx="12368">73</cx:pt>
          <cx:pt idx="12369">56</cx:pt>
          <cx:pt idx="12370">39</cx:pt>
          <cx:pt idx="12371">57</cx:pt>
          <cx:pt idx="12372">35</cx:pt>
          <cx:pt idx="12373">73</cx:pt>
          <cx:pt idx="12374">72</cx:pt>
          <cx:pt idx="12375">59</cx:pt>
          <cx:pt idx="12376">33</cx:pt>
          <cx:pt idx="12377">72</cx:pt>
          <cx:pt idx="12378">69</cx:pt>
          <cx:pt idx="12379">58</cx:pt>
          <cx:pt idx="12380">85</cx:pt>
          <cx:pt idx="12381">74</cx:pt>
          <cx:pt idx="12382">31</cx:pt>
          <cx:pt idx="12383">68</cx:pt>
          <cx:pt idx="12384">70</cx:pt>
          <cx:pt idx="12385">60</cx:pt>
          <cx:pt idx="12386">75</cx:pt>
          <cx:pt idx="12387">59</cx:pt>
          <cx:pt idx="12388">85</cx:pt>
          <cx:pt idx="12389">48</cx:pt>
          <cx:pt idx="12390">81</cx:pt>
          <cx:pt idx="12391">56</cx:pt>
          <cx:pt idx="12392">29</cx:pt>
          <cx:pt idx="12393">81</cx:pt>
          <cx:pt idx="12394">71</cx:pt>
          <cx:pt idx="12395">68</cx:pt>
          <cx:pt idx="12396">61</cx:pt>
          <cx:pt idx="12397">57</cx:pt>
          <cx:pt idx="12398">60</cx:pt>
          <cx:pt idx="12399">53</cx:pt>
          <cx:pt idx="12400">79</cx:pt>
          <cx:pt idx="12401">57</cx:pt>
          <cx:pt idx="12402">29</cx:pt>
          <cx:pt idx="12403">54</cx:pt>
          <cx:pt idx="12404">60</cx:pt>
          <cx:pt idx="12405">53</cx:pt>
          <cx:pt idx="12406">70</cx:pt>
          <cx:pt idx="12407">28</cx:pt>
          <cx:pt idx="12408">67</cx:pt>
          <cx:pt idx="12409">61</cx:pt>
          <cx:pt idx="12410">78</cx:pt>
          <cx:pt idx="12411">67</cx:pt>
          <cx:pt idx="12412">57</cx:pt>
          <cx:pt idx="12413">78</cx:pt>
          <cx:pt idx="12414">44</cx:pt>
          <cx:pt idx="12415">65</cx:pt>
          <cx:pt idx="12416">46</cx:pt>
          <cx:pt idx="12417">66</cx:pt>
          <cx:pt idx="12418">70</cx:pt>
          <cx:pt idx="12419">72</cx:pt>
          <cx:pt idx="12420">58</cx:pt>
          <cx:pt idx="12421">76</cx:pt>
          <cx:pt idx="12422">71</cx:pt>
          <cx:pt idx="12423">73</cx:pt>
          <cx:pt idx="12424">69</cx:pt>
          <cx:pt idx="12425">61</cx:pt>
          <cx:pt idx="12426">74</cx:pt>
          <cx:pt idx="12427">66</cx:pt>
          <cx:pt idx="12428">71</cx:pt>
          <cx:pt idx="12429">69</cx:pt>
          <cx:pt idx="12430">78</cx:pt>
          <cx:pt idx="12431">57</cx:pt>
          <cx:pt idx="12432">43</cx:pt>
          <cx:pt idx="12433">81</cx:pt>
          <cx:pt idx="12434">54</cx:pt>
          <cx:pt idx="12435">58</cx:pt>
          <cx:pt idx="12436">84</cx:pt>
          <cx:pt idx="12437">58</cx:pt>
          <cx:pt idx="12438">46</cx:pt>
          <cx:pt idx="12439">54</cx:pt>
          <cx:pt idx="12440">86</cx:pt>
          <cx:pt idx="12441">63</cx:pt>
          <cx:pt idx="12442">52</cx:pt>
          <cx:pt idx="12443">51</cx:pt>
          <cx:pt idx="12444">32</cx:pt>
          <cx:pt idx="12445">57</cx:pt>
          <cx:pt idx="12446">79</cx:pt>
          <cx:pt idx="12447">66</cx:pt>
          <cx:pt idx="12448">53</cx:pt>
          <cx:pt idx="12449">93</cx:pt>
          <cx:pt idx="12450">63</cx:pt>
          <cx:pt idx="12451">80</cx:pt>
          <cx:pt idx="12452">89</cx:pt>
          <cx:pt idx="12453">52</cx:pt>
          <cx:pt idx="12454">47</cx:pt>
          <cx:pt idx="12455">66</cx:pt>
          <cx:pt idx="12456">58</cx:pt>
          <cx:pt idx="12457">68</cx:pt>
          <cx:pt idx="12458">56</cx:pt>
          <cx:pt idx="12459">67</cx:pt>
          <cx:pt idx="12460">61</cx:pt>
          <cx:pt idx="12461">49</cx:pt>
          <cx:pt idx="12462">78</cx:pt>
          <cx:pt idx="12463">79</cx:pt>
          <cx:pt idx="12464">70</cx:pt>
          <cx:pt idx="12465">59</cx:pt>
          <cx:pt idx="12466">55</cx:pt>
          <cx:pt idx="12467">43</cx:pt>
          <cx:pt idx="12468">69</cx:pt>
          <cx:pt idx="12469">90</cx:pt>
          <cx:pt idx="12470">85</cx:pt>
          <cx:pt idx="12471">67</cx:pt>
          <cx:pt idx="12472">46</cx:pt>
          <cx:pt idx="12473">74</cx:pt>
          <cx:pt idx="12474">77</cx:pt>
          <cx:pt idx="12475">65</cx:pt>
          <cx:pt idx="12476">60</cx:pt>
          <cx:pt idx="12477">70</cx:pt>
          <cx:pt idx="12478">58</cx:pt>
          <cx:pt idx="12479">74</cx:pt>
          <cx:pt idx="12480">52</cx:pt>
          <cx:pt idx="12481">54</cx:pt>
          <cx:pt idx="12482">50</cx:pt>
          <cx:pt idx="12483">58</cx:pt>
          <cx:pt idx="12484">63</cx:pt>
          <cx:pt idx="12485">55</cx:pt>
          <cx:pt idx="12486">73</cx:pt>
          <cx:pt idx="12487">71</cx:pt>
          <cx:pt idx="12488">57</cx:pt>
          <cx:pt idx="12489">81</cx:pt>
          <cx:pt idx="12490">57</cx:pt>
          <cx:pt idx="12491">58</cx:pt>
          <cx:pt idx="12492">83</cx:pt>
          <cx:pt idx="12493">80</cx:pt>
          <cx:pt idx="12494">77</cx:pt>
          <cx:pt idx="12495">38</cx:pt>
          <cx:pt idx="12496">63</cx:pt>
          <cx:pt idx="12497">66</cx:pt>
          <cx:pt idx="12498">55</cx:pt>
          <cx:pt idx="12499">66</cx:pt>
          <cx:pt idx="12500">68</cx:pt>
          <cx:pt idx="12501">48</cx:pt>
          <cx:pt idx="12502">62</cx:pt>
          <cx:pt idx="12503">80</cx:pt>
          <cx:pt idx="12504">56</cx:pt>
          <cx:pt idx="12505">47</cx:pt>
          <cx:pt idx="12506">69</cx:pt>
          <cx:pt idx="12507">69</cx:pt>
          <cx:pt idx="12508">40</cx:pt>
          <cx:pt idx="12509">80</cx:pt>
          <cx:pt idx="12510">58</cx:pt>
          <cx:pt idx="12511">68</cx:pt>
          <cx:pt idx="12512">75</cx:pt>
          <cx:pt idx="12513">65</cx:pt>
          <cx:pt idx="12514">77</cx:pt>
          <cx:pt idx="12515">51</cx:pt>
          <cx:pt idx="12516">79</cx:pt>
          <cx:pt idx="12517">32</cx:pt>
          <cx:pt idx="12518">66</cx:pt>
          <cx:pt idx="12519">63</cx:pt>
          <cx:pt idx="12520">48</cx:pt>
          <cx:pt idx="12521">62</cx:pt>
          <cx:pt idx="12522">39</cx:pt>
          <cx:pt idx="12523">70</cx:pt>
          <cx:pt idx="12524">59</cx:pt>
          <cx:pt idx="12525">73</cx:pt>
          <cx:pt idx="12526">44</cx:pt>
          <cx:pt idx="12527">46</cx:pt>
          <cx:pt idx="12528">73</cx:pt>
          <cx:pt idx="12529">53</cx:pt>
          <cx:pt idx="12530">81</cx:pt>
          <cx:pt idx="12531">39</cx:pt>
          <cx:pt idx="12532">45</cx:pt>
          <cx:pt idx="12533">39</cx:pt>
          <cx:pt idx="12534">72</cx:pt>
          <cx:pt idx="12535">84</cx:pt>
          <cx:pt idx="12536">66</cx:pt>
          <cx:pt idx="12537">81</cx:pt>
          <cx:pt idx="12538">65</cx:pt>
          <cx:pt idx="12539">61</cx:pt>
          <cx:pt idx="12540">82</cx:pt>
          <cx:pt idx="12541">65</cx:pt>
          <cx:pt idx="12542">63</cx:pt>
          <cx:pt idx="12543">68</cx:pt>
          <cx:pt idx="12544">73</cx:pt>
          <cx:pt idx="12545">84</cx:pt>
          <cx:pt idx="12546">70</cx:pt>
          <cx:pt idx="12547">83</cx:pt>
          <cx:pt idx="12548">69</cx:pt>
          <cx:pt idx="12549">46</cx:pt>
          <cx:pt idx="12550">73</cx:pt>
          <cx:pt idx="12551">42</cx:pt>
          <cx:pt idx="12552">50</cx:pt>
          <cx:pt idx="12553">72</cx:pt>
          <cx:pt idx="12554">62</cx:pt>
          <cx:pt idx="12555">72</cx:pt>
          <cx:pt idx="12556">46</cx:pt>
          <cx:pt idx="12557">31</cx:pt>
          <cx:pt idx="12558">68</cx:pt>
          <cx:pt idx="12559">72</cx:pt>
          <cx:pt idx="12560">60</cx:pt>
          <cx:pt idx="12561">60</cx:pt>
          <cx:pt idx="12562">71</cx:pt>
          <cx:pt idx="12563">90</cx:pt>
          <cx:pt idx="12564">33</cx:pt>
          <cx:pt idx="12565">62</cx:pt>
          <cx:pt idx="12566">83</cx:pt>
          <cx:pt idx="12567">40</cx:pt>
          <cx:pt idx="12568">79</cx:pt>
          <cx:pt idx="12569">90</cx:pt>
          <cx:pt idx="12570">65</cx:pt>
          <cx:pt idx="12571">80</cx:pt>
          <cx:pt idx="12572">35</cx:pt>
          <cx:pt idx="12573">74</cx:pt>
          <cx:pt idx="12574">67</cx:pt>
          <cx:pt idx="12575">71</cx:pt>
          <cx:pt idx="12576">66</cx:pt>
          <cx:pt idx="12577">82</cx:pt>
          <cx:pt idx="12578">70</cx:pt>
          <cx:pt idx="12579">67</cx:pt>
          <cx:pt idx="12580">71</cx:pt>
          <cx:pt idx="12581">70</cx:pt>
          <cx:pt idx="12582">74</cx:pt>
          <cx:pt idx="12583">75</cx:pt>
          <cx:pt idx="12584">67</cx:pt>
          <cx:pt idx="12585">82</cx:pt>
          <cx:pt idx="12586">83</cx:pt>
          <cx:pt idx="12587">74</cx:pt>
          <cx:pt idx="12588">48</cx:pt>
          <cx:pt idx="12589">50</cx:pt>
          <cx:pt idx="12590">81</cx:pt>
          <cx:pt idx="12591">71</cx:pt>
          <cx:pt idx="12592">71</cx:pt>
          <cx:pt idx="12593">52</cx:pt>
          <cx:pt idx="12594">68</cx:pt>
          <cx:pt idx="12595">80</cx:pt>
          <cx:pt idx="12596">48</cx:pt>
          <cx:pt idx="12597">54</cx:pt>
          <cx:pt idx="12598">64</cx:pt>
          <cx:pt idx="12599">60</cx:pt>
          <cx:pt idx="12600">78</cx:pt>
          <cx:pt idx="12601">46</cx:pt>
          <cx:pt idx="12602">47</cx:pt>
          <cx:pt idx="12603">56</cx:pt>
          <cx:pt idx="12604">31</cx:pt>
          <cx:pt idx="12605">42</cx:pt>
          <cx:pt idx="12606">66</cx:pt>
          <cx:pt idx="12607">71</cx:pt>
          <cx:pt idx="12608">73</cx:pt>
          <cx:pt idx="12609">60</cx:pt>
          <cx:pt idx="12610">75</cx:pt>
          <cx:pt idx="12611">53</cx:pt>
          <cx:pt idx="12612">42</cx:pt>
          <cx:pt idx="12613">45</cx:pt>
          <cx:pt idx="12614">62</cx:pt>
          <cx:pt idx="12615">85</cx:pt>
          <cx:pt idx="12616">72</cx:pt>
          <cx:pt idx="12617">77</cx:pt>
          <cx:pt idx="12618">62</cx:pt>
          <cx:pt idx="12619">75</cx:pt>
          <cx:pt idx="12620">78</cx:pt>
          <cx:pt idx="12621">55</cx:pt>
          <cx:pt idx="12622">62</cx:pt>
          <cx:pt idx="12623">73</cx:pt>
          <cx:pt idx="12624">39</cx:pt>
          <cx:pt idx="12625">58</cx:pt>
          <cx:pt idx="12626">68</cx:pt>
          <cx:pt idx="12627">60</cx:pt>
          <cx:pt idx="12628">59</cx:pt>
          <cx:pt idx="12629">22</cx:pt>
          <cx:pt idx="12630">68</cx:pt>
          <cx:pt idx="12631">30</cx:pt>
          <cx:pt idx="12632">55</cx:pt>
          <cx:pt idx="12633">65</cx:pt>
          <cx:pt idx="12634">33</cx:pt>
          <cx:pt idx="12635">70</cx:pt>
          <cx:pt idx="12636">54</cx:pt>
          <cx:pt idx="12637">58</cx:pt>
          <cx:pt idx="12638">55</cx:pt>
          <cx:pt idx="12639">78</cx:pt>
          <cx:pt idx="12640">72</cx:pt>
          <cx:pt idx="12641">73</cx:pt>
          <cx:pt idx="12642">58</cx:pt>
          <cx:pt idx="12643">62</cx:pt>
          <cx:pt idx="12644">74</cx:pt>
          <cx:pt idx="12645">58</cx:pt>
          <cx:pt idx="12646">45</cx:pt>
          <cx:pt idx="12647">65</cx:pt>
          <cx:pt idx="12648">86</cx:pt>
          <cx:pt idx="12649">54</cx:pt>
          <cx:pt idx="12650">71</cx:pt>
          <cx:pt idx="12651">73</cx:pt>
          <cx:pt idx="12652">76</cx:pt>
          <cx:pt idx="12653">62</cx:pt>
          <cx:pt idx="12654">73</cx:pt>
          <cx:pt idx="12655">72</cx:pt>
          <cx:pt idx="12656">59</cx:pt>
          <cx:pt idx="12657">65</cx:pt>
          <cx:pt idx="12658">60</cx:pt>
          <cx:pt idx="12659">43</cx:pt>
          <cx:pt idx="12660">89</cx:pt>
          <cx:pt idx="12661">54</cx:pt>
          <cx:pt idx="12662">73</cx:pt>
          <cx:pt idx="12663">36</cx:pt>
          <cx:pt idx="12664">69</cx:pt>
          <cx:pt idx="12665">71</cx:pt>
          <cx:pt idx="12666">69</cx:pt>
          <cx:pt idx="12667">62</cx:pt>
          <cx:pt idx="12668">45</cx:pt>
          <cx:pt idx="12669">59</cx:pt>
          <cx:pt idx="12670">61</cx:pt>
          <cx:pt idx="12671">65</cx:pt>
          <cx:pt idx="12672">75</cx:pt>
          <cx:pt idx="12673">33</cx:pt>
          <cx:pt idx="12674">71</cx:pt>
          <cx:pt idx="12675">60</cx:pt>
          <cx:pt idx="12676">80</cx:pt>
          <cx:pt idx="12677">81</cx:pt>
          <cx:pt idx="12678">62</cx:pt>
          <cx:pt idx="12679">71</cx:pt>
          <cx:pt idx="12680">60</cx:pt>
          <cx:pt idx="12681">63</cx:pt>
          <cx:pt idx="12682">55</cx:pt>
          <cx:pt idx="12683">47</cx:pt>
          <cx:pt idx="12684">65</cx:pt>
          <cx:pt idx="12685">52</cx:pt>
          <cx:pt idx="12686">59</cx:pt>
          <cx:pt idx="12687">62</cx:pt>
          <cx:pt idx="12688">65</cx:pt>
          <cx:pt idx="12689">91</cx:pt>
          <cx:pt idx="12690">67</cx:pt>
          <cx:pt idx="12691">74</cx:pt>
          <cx:pt idx="12692">79</cx:pt>
          <cx:pt idx="12693">54</cx:pt>
          <cx:pt idx="12694">62</cx:pt>
          <cx:pt idx="12695">43</cx:pt>
          <cx:pt idx="12696">69</cx:pt>
          <cx:pt idx="12697">72</cx:pt>
          <cx:pt idx="12698">60</cx:pt>
          <cx:pt idx="12699">68</cx:pt>
          <cx:pt idx="12700">70</cx:pt>
          <cx:pt idx="12701">72</cx:pt>
          <cx:pt idx="12702">85</cx:pt>
          <cx:pt idx="12703">68</cx:pt>
          <cx:pt idx="12704">84</cx:pt>
          <cx:pt idx="12705">71</cx:pt>
          <cx:pt idx="12706">81</cx:pt>
          <cx:pt idx="12707">72</cx:pt>
          <cx:pt idx="12708">42</cx:pt>
          <cx:pt idx="12709">40</cx:pt>
          <cx:pt idx="12710">85</cx:pt>
          <cx:pt idx="12711">53</cx:pt>
          <cx:pt idx="12712">66</cx:pt>
          <cx:pt idx="12713">73</cx:pt>
          <cx:pt idx="12714">76</cx:pt>
          <cx:pt idx="12715">60</cx:pt>
          <cx:pt idx="12716">47</cx:pt>
          <cx:pt idx="12717">54</cx:pt>
          <cx:pt idx="12718">71</cx:pt>
          <cx:pt idx="12719">88</cx:pt>
          <cx:pt idx="12720">70</cx:pt>
          <cx:pt idx="12721">58</cx:pt>
          <cx:pt idx="12722">45</cx:pt>
          <cx:pt idx="12723">53</cx:pt>
          <cx:pt idx="12724">75</cx:pt>
          <cx:pt idx="12725">52</cx:pt>
          <cx:pt idx="12726">73</cx:pt>
          <cx:pt idx="12727">62</cx:pt>
          <cx:pt idx="12728">46</cx:pt>
          <cx:pt idx="12729">76</cx:pt>
          <cx:pt idx="12730">66</cx:pt>
          <cx:pt idx="12731">68</cx:pt>
          <cx:pt idx="12732">64</cx:pt>
          <cx:pt idx="12733">56</cx:pt>
          <cx:pt idx="12734">65</cx:pt>
          <cx:pt idx="12735">61</cx:pt>
          <cx:pt idx="12736">30</cx:pt>
          <cx:pt idx="12737">81</cx:pt>
          <cx:pt idx="12738">52</cx:pt>
          <cx:pt idx="12739">67</cx:pt>
          <cx:pt idx="12740">67</cx:pt>
          <cx:pt idx="12741">72</cx:pt>
          <cx:pt idx="12742">59</cx:pt>
          <cx:pt idx="12743">52</cx:pt>
          <cx:pt idx="12744">88</cx:pt>
          <cx:pt idx="12745">47</cx:pt>
          <cx:pt idx="12746">67</cx:pt>
          <cx:pt idx="12747">76</cx:pt>
          <cx:pt idx="12748">78</cx:pt>
          <cx:pt idx="12749">68</cx:pt>
          <cx:pt idx="12750">57</cx:pt>
          <cx:pt idx="12751">32</cx:pt>
          <cx:pt idx="12752">62</cx:pt>
          <cx:pt idx="12753">60</cx:pt>
          <cx:pt idx="12754">60</cx:pt>
          <cx:pt idx="12755">47</cx:pt>
          <cx:pt idx="12756">68</cx:pt>
          <cx:pt idx="12757">58</cx:pt>
          <cx:pt idx="12758">67</cx:pt>
          <cx:pt idx="12759">68</cx:pt>
          <cx:pt idx="12760">66</cx:pt>
          <cx:pt idx="12761">66</cx:pt>
          <cx:pt idx="12762">62</cx:pt>
          <cx:pt idx="12763">68</cx:pt>
          <cx:pt idx="12764">59</cx:pt>
          <cx:pt idx="12765">53</cx:pt>
          <cx:pt idx="12766">36</cx:pt>
          <cx:pt idx="12767">71</cx:pt>
          <cx:pt idx="12768">45</cx:pt>
          <cx:pt idx="12769">48</cx:pt>
          <cx:pt idx="12770">49</cx:pt>
          <cx:pt idx="12771">66</cx:pt>
          <cx:pt idx="12772">90</cx:pt>
          <cx:pt idx="12773">50</cx:pt>
          <cx:pt idx="12774">59</cx:pt>
          <cx:pt idx="12775">60</cx:pt>
          <cx:pt idx="12776">70</cx:pt>
          <cx:pt idx="12777">82</cx:pt>
          <cx:pt idx="12778">50</cx:pt>
          <cx:pt idx="12779">77</cx:pt>
          <cx:pt idx="12780">37</cx:pt>
          <cx:pt idx="12781">30</cx:pt>
          <cx:pt idx="12782">62</cx:pt>
          <cx:pt idx="12783">40</cx:pt>
          <cx:pt idx="12784">65</cx:pt>
          <cx:pt idx="12785">60</cx:pt>
          <cx:pt idx="12786">73</cx:pt>
          <cx:pt idx="12787">74</cx:pt>
          <cx:pt idx="12788">61</cx:pt>
          <cx:pt idx="12789">45</cx:pt>
          <cx:pt idx="12790">60</cx:pt>
          <cx:pt idx="12791">83</cx:pt>
          <cx:pt idx="12792">78</cx:pt>
          <cx:pt idx="12793">70</cx:pt>
          <cx:pt idx="12794">69</cx:pt>
          <cx:pt idx="12795">72</cx:pt>
          <cx:pt idx="12796">74</cx:pt>
          <cx:pt idx="12797">66</cx:pt>
          <cx:pt idx="12798">44</cx:pt>
          <cx:pt idx="12799">54</cx:pt>
          <cx:pt idx="12800">51</cx:pt>
          <cx:pt idx="12801">74</cx:pt>
          <cx:pt idx="12802">77</cx:pt>
          <cx:pt idx="12803">55</cx:pt>
          <cx:pt idx="12804">65</cx:pt>
          <cx:pt idx="12805">33</cx:pt>
          <cx:pt idx="12806">70</cx:pt>
          <cx:pt idx="12807">54</cx:pt>
          <cx:pt idx="12808">58</cx:pt>
          <cx:pt idx="12809">55</cx:pt>
          <cx:pt idx="12810">74</cx:pt>
          <cx:pt idx="12811">82</cx:pt>
          <cx:pt idx="12812">74</cx:pt>
          <cx:pt idx="12813">64</cx:pt>
          <cx:pt idx="12814">62</cx:pt>
          <cx:pt idx="12815">75</cx:pt>
          <cx:pt idx="12816">63</cx:pt>
          <cx:pt idx="12817">69</cx:pt>
          <cx:pt idx="12818">57</cx:pt>
          <cx:pt idx="12819">78</cx:pt>
          <cx:pt idx="12820">72</cx:pt>
          <cx:pt idx="12821">50</cx:pt>
          <cx:pt idx="12822">68</cx:pt>
          <cx:pt idx="12823">67</cx:pt>
          <cx:pt idx="12824">64</cx:pt>
          <cx:pt idx="12825">73</cx:pt>
          <cx:pt idx="12826">51</cx:pt>
          <cx:pt idx="12827">67</cx:pt>
          <cx:pt idx="12828">69</cx:pt>
          <cx:pt idx="12829">65</cx:pt>
          <cx:pt idx="12830">62</cx:pt>
          <cx:pt idx="12831">81</cx:pt>
          <cx:pt idx="12832">62</cx:pt>
          <cx:pt idx="12833">76</cx:pt>
          <cx:pt idx="12834">67</cx:pt>
          <cx:pt idx="12835">86</cx:pt>
          <cx:pt idx="12836">35</cx:pt>
          <cx:pt idx="12837">54</cx:pt>
          <cx:pt idx="12838">93</cx:pt>
          <cx:pt idx="12839">54</cx:pt>
          <cx:pt idx="12840">71</cx:pt>
          <cx:pt idx="12841">78</cx:pt>
          <cx:pt idx="12842">71</cx:pt>
          <cx:pt idx="12843">46</cx:pt>
          <cx:pt idx="12844">55</cx:pt>
          <cx:pt idx="12845">68</cx:pt>
          <cx:pt idx="12846">77</cx:pt>
          <cx:pt idx="12847">33</cx:pt>
          <cx:pt idx="12848">68</cx:pt>
          <cx:pt idx="12849">56</cx:pt>
          <cx:pt idx="12850">69</cx:pt>
          <cx:pt idx="12851">64</cx:pt>
          <cx:pt idx="12852">61</cx:pt>
          <cx:pt idx="12853">62</cx:pt>
          <cx:pt idx="12854">69</cx:pt>
          <cx:pt idx="12855">64</cx:pt>
          <cx:pt idx="12856">51</cx:pt>
          <cx:pt idx="12857">68</cx:pt>
          <cx:pt idx="12858">69</cx:pt>
          <cx:pt idx="12859">70</cx:pt>
          <cx:pt idx="12860">80</cx:pt>
          <cx:pt idx="12861">48</cx:pt>
          <cx:pt idx="12862">70</cx:pt>
          <cx:pt idx="12863">63</cx:pt>
          <cx:pt idx="12864">71</cx:pt>
          <cx:pt idx="12865">76</cx:pt>
          <cx:pt idx="12866">68</cx:pt>
          <cx:pt idx="12867">74</cx:pt>
          <cx:pt idx="12868">76</cx:pt>
          <cx:pt idx="12869">70</cx:pt>
          <cx:pt idx="12870">66</cx:pt>
          <cx:pt idx="12871">73</cx:pt>
          <cx:pt idx="12872">37</cx:pt>
          <cx:pt idx="12873">35</cx:pt>
          <cx:pt idx="12874">71</cx:pt>
          <cx:pt idx="12875">67</cx:pt>
          <cx:pt idx="12876">67</cx:pt>
          <cx:pt idx="12877">64</cx:pt>
          <cx:pt idx="12878">36</cx:pt>
          <cx:pt idx="12879">49</cx:pt>
          <cx:pt idx="12880">61</cx:pt>
          <cx:pt idx="12881">63</cx:pt>
          <cx:pt idx="12882">73</cx:pt>
          <cx:pt idx="12883">80</cx:pt>
          <cx:pt idx="12884">65</cx:pt>
          <cx:pt idx="12885">80</cx:pt>
          <cx:pt idx="12886">62</cx:pt>
          <cx:pt idx="12887">66</cx:pt>
          <cx:pt idx="12888">60</cx:pt>
          <cx:pt idx="12889">69</cx:pt>
          <cx:pt idx="12890">70</cx:pt>
          <cx:pt idx="12891">76</cx:pt>
          <cx:pt idx="12892">80</cx:pt>
          <cx:pt idx="12893">70</cx:pt>
          <cx:pt idx="12894">80</cx:pt>
          <cx:pt idx="12895">68</cx:pt>
          <cx:pt idx="12896">46</cx:pt>
          <cx:pt idx="12897">82</cx:pt>
          <cx:pt idx="12898">66</cx:pt>
          <cx:pt idx="12899">60</cx:pt>
          <cx:pt idx="12900">75</cx:pt>
          <cx:pt idx="12901">85</cx:pt>
          <cx:pt idx="12902">79</cx:pt>
          <cx:pt idx="12903">43</cx:pt>
          <cx:pt idx="12904">68</cx:pt>
          <cx:pt idx="12905">59</cx:pt>
          <cx:pt idx="12906">73</cx:pt>
          <cx:pt idx="12907">60</cx:pt>
          <cx:pt idx="12908">75</cx:pt>
          <cx:pt idx="12909">76</cx:pt>
          <cx:pt idx="12910">56</cx:pt>
          <cx:pt idx="12911">66</cx:pt>
          <cx:pt idx="12912">72</cx:pt>
          <cx:pt idx="12913">63</cx:pt>
          <cx:pt idx="12914">73</cx:pt>
          <cx:pt idx="12915">51</cx:pt>
          <cx:pt idx="12916">52</cx:pt>
          <cx:pt idx="12917">48</cx:pt>
          <cx:pt idx="12918">61</cx:pt>
          <cx:pt idx="12919">69</cx:pt>
          <cx:pt idx="12920">35</cx:pt>
          <cx:pt idx="12921">66</cx:pt>
          <cx:pt idx="12922">72</cx:pt>
          <cx:pt idx="12923">55</cx:pt>
          <cx:pt idx="12924">61</cx:pt>
          <cx:pt idx="12925">65</cx:pt>
          <cx:pt idx="12926">56</cx:pt>
          <cx:pt idx="12927">62</cx:pt>
          <cx:pt idx="12928">61</cx:pt>
          <cx:pt idx="12929">55</cx:pt>
          <cx:pt idx="12930">56</cx:pt>
          <cx:pt idx="12931">65</cx:pt>
          <cx:pt idx="12932">68</cx:pt>
          <cx:pt idx="12933">75</cx:pt>
          <cx:pt idx="12934">77</cx:pt>
          <cx:pt idx="12935">74</cx:pt>
          <cx:pt idx="12936">80</cx:pt>
          <cx:pt idx="12937">59</cx:pt>
          <cx:pt idx="12938">60</cx:pt>
          <cx:pt idx="12939">59</cx:pt>
          <cx:pt idx="12940">87</cx:pt>
          <cx:pt idx="12941">76</cx:pt>
          <cx:pt idx="12942">65</cx:pt>
          <cx:pt idx="12943">64</cx:pt>
          <cx:pt idx="12944">63</cx:pt>
          <cx:pt idx="12945">71</cx:pt>
          <cx:pt idx="12946">63</cx:pt>
          <cx:pt idx="12947">78</cx:pt>
          <cx:pt idx="12948">83</cx:pt>
          <cx:pt idx="12949">82</cx:pt>
          <cx:pt idx="12950">32</cx:pt>
          <cx:pt idx="12951">65</cx:pt>
          <cx:pt idx="12952">69</cx:pt>
          <cx:pt idx="12953">62</cx:pt>
          <cx:pt idx="12954">66</cx:pt>
          <cx:pt idx="12955">53</cx:pt>
          <cx:pt idx="12956">50</cx:pt>
          <cx:pt idx="12957">64</cx:pt>
          <cx:pt idx="12958">39</cx:pt>
          <cx:pt idx="12959">42</cx:pt>
          <cx:pt idx="12960">73</cx:pt>
          <cx:pt idx="12961">51</cx:pt>
          <cx:pt idx="12962">68</cx:pt>
          <cx:pt idx="12963">52</cx:pt>
          <cx:pt idx="12964">54</cx:pt>
          <cx:pt idx="12965">66</cx:pt>
          <cx:pt idx="12966">53</cx:pt>
          <cx:pt idx="12967">79</cx:pt>
          <cx:pt idx="12968">63</cx:pt>
          <cx:pt idx="12969">68</cx:pt>
          <cx:pt idx="12970">74</cx:pt>
          <cx:pt idx="12971">73</cx:pt>
          <cx:pt idx="12972">52</cx:pt>
          <cx:pt idx="12973">67</cx:pt>
          <cx:pt idx="12974">45</cx:pt>
          <cx:pt idx="12975">59</cx:pt>
          <cx:pt idx="12976">54</cx:pt>
          <cx:pt idx="12977">60</cx:pt>
          <cx:pt idx="12978">66</cx:pt>
          <cx:pt idx="12979">75</cx:pt>
          <cx:pt idx="12980">75</cx:pt>
          <cx:pt idx="12981">74</cx:pt>
          <cx:pt idx="12982">69</cx:pt>
          <cx:pt idx="12983">63</cx:pt>
          <cx:pt idx="12984">62</cx:pt>
          <cx:pt idx="12985">36</cx:pt>
          <cx:pt idx="12986">65</cx:pt>
          <cx:pt idx="12987">65</cx:pt>
          <cx:pt idx="12988">57</cx:pt>
          <cx:pt idx="12989">78</cx:pt>
          <cx:pt idx="12990">56</cx:pt>
          <cx:pt idx="12991">67</cx:pt>
          <cx:pt idx="12992">66</cx:pt>
          <cx:pt idx="12993">22</cx:pt>
          <cx:pt idx="12994">46</cx:pt>
          <cx:pt idx="12995">45</cx:pt>
          <cx:pt idx="12996">57</cx:pt>
          <cx:pt idx="12997">60</cx:pt>
          <cx:pt idx="12998">69</cx:pt>
          <cx:pt idx="12999">72</cx:pt>
          <cx:pt idx="13000">75</cx:pt>
          <cx:pt idx="13001">57</cx:pt>
          <cx:pt idx="13002">64</cx:pt>
          <cx:pt idx="13003">21</cx:pt>
          <cx:pt idx="13004">62</cx:pt>
          <cx:pt idx="13005">65</cx:pt>
          <cx:pt idx="13006">64</cx:pt>
          <cx:pt idx="13007">45</cx:pt>
          <cx:pt idx="13008">67</cx:pt>
          <cx:pt idx="13009">64</cx:pt>
          <cx:pt idx="13010">63</cx:pt>
          <cx:pt idx="13011">56</cx:pt>
          <cx:pt idx="13012">60</cx:pt>
          <cx:pt idx="13013">46</cx:pt>
          <cx:pt idx="13014">61</cx:pt>
          <cx:pt idx="13015">68</cx:pt>
          <cx:pt idx="13016">78</cx:pt>
          <cx:pt idx="13017">75</cx:pt>
          <cx:pt idx="13018">79</cx:pt>
          <cx:pt idx="13019">43</cx:pt>
          <cx:pt idx="13020">72</cx:pt>
          <cx:pt idx="13021">79</cx:pt>
          <cx:pt idx="13022">78</cx:pt>
          <cx:pt idx="13023">70</cx:pt>
          <cx:pt idx="13024">66</cx:pt>
          <cx:pt idx="13025">91</cx:pt>
          <cx:pt idx="13026">64</cx:pt>
          <cx:pt idx="13027">26</cx:pt>
          <cx:pt idx="13028">79</cx:pt>
          <cx:pt idx="13029">62</cx:pt>
          <cx:pt idx="13030">63</cx:pt>
          <cx:pt idx="13031">69</cx:pt>
          <cx:pt idx="13032">68</cx:pt>
          <cx:pt idx="13033">79</cx:pt>
          <cx:pt idx="13034">72</cx:pt>
          <cx:pt idx="13035">59</cx:pt>
          <cx:pt idx="13036">57</cx:pt>
          <cx:pt idx="13037">63</cx:pt>
          <cx:pt idx="13038">85</cx:pt>
          <cx:pt idx="13039">72</cx:pt>
          <cx:pt idx="13040">43</cx:pt>
          <cx:pt idx="13041">70</cx:pt>
          <cx:pt idx="13042">44</cx:pt>
          <cx:pt idx="13043">75</cx:pt>
          <cx:pt idx="13044">79</cx:pt>
          <cx:pt idx="13045">80</cx:pt>
          <cx:pt idx="13046">56</cx:pt>
          <cx:pt idx="13047">63</cx:pt>
          <cx:pt idx="13048">54</cx:pt>
          <cx:pt idx="13049">67</cx:pt>
          <cx:pt idx="13050">56</cx:pt>
          <cx:pt idx="13051">62</cx:pt>
          <cx:pt idx="13052">64</cx:pt>
          <cx:pt idx="13053">66</cx:pt>
          <cx:pt idx="13054">65</cx:pt>
          <cx:pt idx="13055">64</cx:pt>
          <cx:pt idx="13056">55</cx:pt>
          <cx:pt idx="13057">38</cx:pt>
          <cx:pt idx="13058">59</cx:pt>
          <cx:pt idx="13059">74</cx:pt>
          <cx:pt idx="13060">77</cx:pt>
          <cx:pt idx="13061">76</cx:pt>
          <cx:pt idx="13062">61</cx:pt>
          <cx:pt idx="13063">70</cx:pt>
          <cx:pt idx="13064">59</cx:pt>
          <cx:pt idx="13065">68</cx:pt>
          <cx:pt idx="13066">63</cx:pt>
          <cx:pt idx="13067">56</cx:pt>
          <cx:pt idx="13068">78</cx:pt>
          <cx:pt idx="13069">66</cx:pt>
          <cx:pt idx="13070">65</cx:pt>
          <cx:pt idx="13071">73</cx:pt>
          <cx:pt idx="13072">50</cx:pt>
          <cx:pt idx="13073">65</cx:pt>
          <cx:pt idx="13074">58</cx:pt>
          <cx:pt idx="13075">27</cx:pt>
          <cx:pt idx="13076">86</cx:pt>
          <cx:pt idx="13077">59</cx:pt>
          <cx:pt idx="13078">75</cx:pt>
          <cx:pt idx="13079">76</cx:pt>
          <cx:pt idx="13080">63</cx:pt>
          <cx:pt idx="13081">55</cx:pt>
          <cx:pt idx="13082">78</cx:pt>
          <cx:pt idx="13083">65</cx:pt>
          <cx:pt idx="13084">78</cx:pt>
          <cx:pt idx="13085">78</cx:pt>
          <cx:pt idx="13086">76</cx:pt>
          <cx:pt idx="13087">63</cx:pt>
          <cx:pt idx="13088">81</cx:pt>
          <cx:pt idx="13089">76</cx:pt>
          <cx:pt idx="13090">47</cx:pt>
          <cx:pt idx="13091">68</cx:pt>
          <cx:pt idx="13092">66</cx:pt>
          <cx:pt idx="13093">79</cx:pt>
          <cx:pt idx="13094">91</cx:pt>
          <cx:pt idx="13095">34</cx:pt>
          <cx:pt idx="13096">68</cx:pt>
          <cx:pt idx="13097">29</cx:pt>
          <cx:pt idx="13098">71</cx:pt>
          <cx:pt idx="13099">67</cx:pt>
          <cx:pt idx="13100">60</cx:pt>
          <cx:pt idx="13101">55</cx:pt>
          <cx:pt idx="13102">64</cx:pt>
          <cx:pt idx="13103">57</cx:pt>
          <cx:pt idx="13104">72</cx:pt>
          <cx:pt idx="13105">63</cx:pt>
          <cx:pt idx="13106">64</cx:pt>
          <cx:pt idx="13107">64</cx:pt>
          <cx:pt idx="13108">70</cx:pt>
          <cx:pt idx="13109">53</cx:pt>
          <cx:pt idx="13110">70</cx:pt>
          <cx:pt idx="13111">44</cx:pt>
          <cx:pt idx="13112">72</cx:pt>
          <cx:pt idx="13113">83</cx:pt>
          <cx:pt idx="13114">60</cx:pt>
          <cx:pt idx="13115">72</cx:pt>
          <cx:pt idx="13116">77</cx:pt>
          <cx:pt idx="13117">56</cx:pt>
          <cx:pt idx="13118">73</cx:pt>
          <cx:pt idx="13119">76</cx:pt>
          <cx:pt idx="13120">79</cx:pt>
          <cx:pt idx="13121">70</cx:pt>
          <cx:pt idx="13122">76</cx:pt>
          <cx:pt idx="13123">67</cx:pt>
          <cx:pt idx="13124">80</cx:pt>
          <cx:pt idx="13125">71</cx:pt>
          <cx:pt idx="13126">88</cx:pt>
          <cx:pt idx="13127">70</cx:pt>
          <cx:pt idx="13128">64</cx:pt>
          <cx:pt idx="13129">75</cx:pt>
          <cx:pt idx="13130">61</cx:pt>
          <cx:pt idx="13131">70</cx:pt>
          <cx:pt idx="13132">72</cx:pt>
          <cx:pt idx="13133">62</cx:pt>
          <cx:pt idx="13134">68</cx:pt>
          <cx:pt idx="13135">34</cx:pt>
          <cx:pt idx="13136">51</cx:pt>
          <cx:pt idx="13137">79</cx:pt>
          <cx:pt idx="13138">71</cx:pt>
          <cx:pt idx="13139">70</cx:pt>
          <cx:pt idx="13140">61</cx:pt>
          <cx:pt idx="13141">78</cx:pt>
          <cx:pt idx="13142">89</cx:pt>
          <cx:pt idx="13143">77</cx:pt>
          <cx:pt idx="13144">66</cx:pt>
          <cx:pt idx="13145">62</cx:pt>
          <cx:pt idx="13146">53</cx:pt>
          <cx:pt idx="13147">44</cx:pt>
          <cx:pt idx="13148">63</cx:pt>
          <cx:pt idx="13149">34</cx:pt>
          <cx:pt idx="13150">82</cx:pt>
          <cx:pt idx="13151">74</cx:pt>
          <cx:pt idx="13152">52</cx:pt>
          <cx:pt idx="13153">76</cx:pt>
          <cx:pt idx="13154">69</cx:pt>
          <cx:pt idx="13155">35</cx:pt>
          <cx:pt idx="13156">76</cx:pt>
          <cx:pt idx="13157">51</cx:pt>
          <cx:pt idx="13158">40</cx:pt>
          <cx:pt idx="13159">34</cx:pt>
          <cx:pt idx="13160">84</cx:pt>
          <cx:pt idx="13161">53</cx:pt>
          <cx:pt idx="13162">70</cx:pt>
          <cx:pt idx="13163">76</cx:pt>
          <cx:pt idx="13164">68</cx:pt>
          <cx:pt idx="13165">43</cx:pt>
          <cx:pt idx="13166">52</cx:pt>
          <cx:pt idx="13167">56</cx:pt>
          <cx:pt idx="13168">79</cx:pt>
          <cx:pt idx="13169">59</cx:pt>
          <cx:pt idx="13170">57</cx:pt>
          <cx:pt idx="13171">45</cx:pt>
          <cx:pt idx="13172">84</cx:pt>
          <cx:pt idx="13173">77</cx:pt>
          <cx:pt idx="13174">25</cx:pt>
          <cx:pt idx="13175">86</cx:pt>
          <cx:pt idx="13176">38</cx:pt>
          <cx:pt idx="13177">78</cx:pt>
          <cx:pt idx="13178">64</cx:pt>
          <cx:pt idx="13179">63</cx:pt>
          <cx:pt idx="13180">72</cx:pt>
          <cx:pt idx="13181">64</cx:pt>
          <cx:pt idx="13182">61</cx:pt>
          <cx:pt idx="13183">55</cx:pt>
          <cx:pt idx="13184">81</cx:pt>
          <cx:pt idx="13185">40</cx:pt>
          <cx:pt idx="13186">49</cx:pt>
          <cx:pt idx="13187">55</cx:pt>
          <cx:pt idx="13188">60</cx:pt>
          <cx:pt idx="13189">40</cx:pt>
          <cx:pt idx="13190">65</cx:pt>
          <cx:pt idx="13191">72</cx:pt>
          <cx:pt idx="13192">70</cx:pt>
          <cx:pt idx="13193">69</cx:pt>
          <cx:pt idx="13194">35</cx:pt>
          <cx:pt idx="13195">86</cx:pt>
          <cx:pt idx="13196">52</cx:pt>
          <cx:pt idx="13197">68</cx:pt>
          <cx:pt idx="13198">27</cx:pt>
          <cx:pt idx="13199">70</cx:pt>
          <cx:pt idx="13200">61</cx:pt>
          <cx:pt idx="13201">60</cx:pt>
          <cx:pt idx="13202">66</cx:pt>
          <cx:pt idx="13203">63</cx:pt>
          <cx:pt idx="13204">65</cx:pt>
          <cx:pt idx="13205">69</cx:pt>
          <cx:pt idx="13206">65</cx:pt>
          <cx:pt idx="13207">60</cx:pt>
          <cx:pt idx="13208">45</cx:pt>
          <cx:pt idx="13209">75</cx:pt>
          <cx:pt idx="13210">83</cx:pt>
          <cx:pt idx="13211">52</cx:pt>
          <cx:pt idx="13212">75</cx:pt>
          <cx:pt idx="13213">73</cx:pt>
          <cx:pt idx="13214">82</cx:pt>
          <cx:pt idx="13215">35</cx:pt>
          <cx:pt idx="13216">68</cx:pt>
          <cx:pt idx="13217">75</cx:pt>
          <cx:pt idx="13218">77</cx:pt>
          <cx:pt idx="13219">47</cx:pt>
          <cx:pt idx="13220">63</cx:pt>
          <cx:pt idx="13221">65</cx:pt>
          <cx:pt idx="13222">60</cx:pt>
          <cx:pt idx="13223">64</cx:pt>
          <cx:pt idx="13224">41</cx:pt>
          <cx:pt idx="13225">62</cx:pt>
          <cx:pt idx="13226">48</cx:pt>
          <cx:pt idx="13227">66</cx:pt>
          <cx:pt idx="13228">77</cx:pt>
          <cx:pt idx="13229">69</cx:pt>
          <cx:pt idx="13230">57</cx:pt>
          <cx:pt idx="13231">67</cx:pt>
          <cx:pt idx="13232">61</cx:pt>
          <cx:pt idx="13233">66</cx:pt>
          <cx:pt idx="13234">58</cx:pt>
          <cx:pt idx="13235">62</cx:pt>
          <cx:pt idx="13236">63</cx:pt>
          <cx:pt idx="13237">90</cx:pt>
          <cx:pt idx="13238">65</cx:pt>
          <cx:pt idx="13239">75</cx:pt>
          <cx:pt idx="13240">66</cx:pt>
          <cx:pt idx="13241">84</cx:pt>
          <cx:pt idx="13242">77</cx:pt>
          <cx:pt idx="13243">71</cx:pt>
          <cx:pt idx="13244">47</cx:pt>
          <cx:pt idx="13245">69</cx:pt>
          <cx:pt idx="13246">32</cx:pt>
          <cx:pt idx="13247">40</cx:pt>
          <cx:pt idx="13248">80</cx:pt>
          <cx:pt idx="13249">39</cx:pt>
          <cx:pt idx="13250">69</cx:pt>
          <cx:pt idx="13251">35</cx:pt>
          <cx:pt idx="13252">36</cx:pt>
          <cx:pt idx="13253">67</cx:pt>
          <cx:pt idx="13254">78</cx:pt>
          <cx:pt idx="13255">64</cx:pt>
          <cx:pt idx="13256">73</cx:pt>
          <cx:pt idx="13257">49</cx:pt>
          <cx:pt idx="13258">57</cx:pt>
          <cx:pt idx="13259">68</cx:pt>
          <cx:pt idx="13260">44</cx:pt>
          <cx:pt idx="13261">56</cx:pt>
          <cx:pt idx="13262">41</cx:pt>
          <cx:pt idx="13263">61</cx:pt>
          <cx:pt idx="13264">50</cx:pt>
          <cx:pt idx="13265">65</cx:pt>
          <cx:pt idx="13266">65</cx:pt>
          <cx:pt idx="13267">51</cx:pt>
          <cx:pt idx="13268">60</cx:pt>
          <cx:pt idx="13269">49</cx:pt>
          <cx:pt idx="13270">45</cx:pt>
          <cx:pt idx="13271">72</cx:pt>
          <cx:pt idx="13272">69</cx:pt>
          <cx:pt idx="13273">59</cx:pt>
          <cx:pt idx="13274">64</cx:pt>
          <cx:pt idx="13275">66</cx:pt>
          <cx:pt idx="13276">60</cx:pt>
          <cx:pt idx="13277">68</cx:pt>
          <cx:pt idx="13278">72</cx:pt>
          <cx:pt idx="13279">56</cx:pt>
          <cx:pt idx="13280">22</cx:pt>
          <cx:pt idx="13281">70</cx:pt>
          <cx:pt idx="13282">83</cx:pt>
          <cx:pt idx="13283">69</cx:pt>
          <cx:pt idx="13284">64</cx:pt>
          <cx:pt idx="13285">65</cx:pt>
          <cx:pt idx="13286">72</cx:pt>
          <cx:pt idx="13287">56</cx:pt>
          <cx:pt idx="13288">61</cx:pt>
          <cx:pt idx="13289">73</cx:pt>
          <cx:pt idx="13290">80</cx:pt>
          <cx:pt idx="13291">60</cx:pt>
          <cx:pt idx="13292">70</cx:pt>
          <cx:pt idx="13293">74</cx:pt>
          <cx:pt idx="13294">34</cx:pt>
          <cx:pt idx="13295">59</cx:pt>
          <cx:pt idx="13296">82</cx:pt>
          <cx:pt idx="13297">68</cx:pt>
          <cx:pt idx="13298">31</cx:pt>
          <cx:pt idx="13299">65</cx:pt>
          <cx:pt idx="13300">60</cx:pt>
          <cx:pt idx="13301">61</cx:pt>
          <cx:pt idx="13302">60</cx:pt>
          <cx:pt idx="13303">78</cx:pt>
          <cx:pt idx="13304">82</cx:pt>
          <cx:pt idx="13305">69</cx:pt>
          <cx:pt idx="13306">57</cx:pt>
          <cx:pt idx="13307">55</cx:pt>
          <cx:pt idx="13308">87</cx:pt>
          <cx:pt idx="13309">64</cx:pt>
          <cx:pt idx="13310">50</cx:pt>
          <cx:pt idx="13311">50</cx:pt>
          <cx:pt idx="13312">51</cx:pt>
          <cx:pt idx="13313">78</cx:pt>
          <cx:pt idx="13314">83</cx:pt>
          <cx:pt idx="13315">72</cx:pt>
          <cx:pt idx="13316">69</cx:pt>
          <cx:pt idx="13317">62</cx:pt>
          <cx:pt idx="13318">80</cx:pt>
          <cx:pt idx="13319">43</cx:pt>
          <cx:pt idx="13320">69</cx:pt>
          <cx:pt idx="13321">74</cx:pt>
          <cx:pt idx="13322">46</cx:pt>
          <cx:pt idx="13323">63</cx:pt>
          <cx:pt idx="13324">64</cx:pt>
          <cx:pt idx="13325">62</cx:pt>
          <cx:pt idx="13326">64</cx:pt>
          <cx:pt idx="13327">29</cx:pt>
          <cx:pt idx="13328">42</cx:pt>
          <cx:pt idx="13329">86</cx:pt>
          <cx:pt idx="13330">36</cx:pt>
          <cx:pt idx="13331">73</cx:pt>
          <cx:pt idx="13332">72</cx:pt>
          <cx:pt idx="13333">70</cx:pt>
          <cx:pt idx="13334">45</cx:pt>
          <cx:pt idx="13335">81</cx:pt>
          <cx:pt idx="13336">53</cx:pt>
          <cx:pt idx="13337">55</cx:pt>
          <cx:pt idx="13338">69</cx:pt>
          <cx:pt idx="13339">78</cx:pt>
          <cx:pt idx="13340">69</cx:pt>
          <cx:pt idx="13341">68</cx:pt>
          <cx:pt idx="13342">52</cx:pt>
          <cx:pt idx="13343">37</cx:pt>
          <cx:pt idx="13344">64</cx:pt>
          <cx:pt idx="13345">64</cx:pt>
          <cx:pt idx="13346">34</cx:pt>
          <cx:pt idx="13347">71</cx:pt>
          <cx:pt idx="13348">34</cx:pt>
          <cx:pt idx="13349">63</cx:pt>
          <cx:pt idx="13350">80</cx:pt>
          <cx:pt idx="13351">77</cx:pt>
          <cx:pt idx="13352">63</cx:pt>
          <cx:pt idx="13353">67</cx:pt>
          <cx:pt idx="13354">64</cx:pt>
          <cx:pt idx="13355">72</cx:pt>
          <cx:pt idx="13356">50</cx:pt>
          <cx:pt idx="13357">81</cx:pt>
          <cx:pt idx="13358">38</cx:pt>
          <cx:pt idx="13359">56</cx:pt>
          <cx:pt idx="13360">42</cx:pt>
          <cx:pt idx="13361">44</cx:pt>
          <cx:pt idx="13362">76</cx:pt>
          <cx:pt idx="13363">60</cx:pt>
          <cx:pt idx="13364">57</cx:pt>
          <cx:pt idx="13365">58</cx:pt>
          <cx:pt idx="13366">81</cx:pt>
          <cx:pt idx="13367">61</cx:pt>
          <cx:pt idx="13368">41</cx:pt>
          <cx:pt idx="13369">52</cx:pt>
          <cx:pt idx="13370">36</cx:pt>
          <cx:pt idx="13371">73</cx:pt>
          <cx:pt idx="13372">62</cx:pt>
          <cx:pt idx="13373">75</cx:pt>
          <cx:pt idx="13374">71</cx:pt>
          <cx:pt idx="13375">56</cx:pt>
          <cx:pt idx="13376">64</cx:pt>
          <cx:pt idx="13377">76</cx:pt>
          <cx:pt idx="13378">57</cx:pt>
          <cx:pt idx="13379">62</cx:pt>
          <cx:pt idx="13380">61</cx:pt>
          <cx:pt idx="13381">33</cx:pt>
          <cx:pt idx="13382">63</cx:pt>
          <cx:pt idx="13383">52</cx:pt>
          <cx:pt idx="13384">65</cx:pt>
          <cx:pt idx="13385">57</cx:pt>
          <cx:pt idx="13386">72</cx:pt>
          <cx:pt idx="13387">57</cx:pt>
          <cx:pt idx="13388">31</cx:pt>
          <cx:pt idx="13389">75</cx:pt>
          <cx:pt idx="13390">63</cx:pt>
          <cx:pt idx="13391">54</cx:pt>
          <cx:pt idx="13392">55</cx:pt>
          <cx:pt idx="13393">72</cx:pt>
          <cx:pt idx="13394">53</cx:pt>
          <cx:pt idx="13395">55</cx:pt>
          <cx:pt idx="13396">34</cx:pt>
          <cx:pt idx="13397">53</cx:pt>
          <cx:pt idx="13398">53</cx:pt>
          <cx:pt idx="13399">40</cx:pt>
          <cx:pt idx="13400">68</cx:pt>
          <cx:pt idx="13401">73</cx:pt>
          <cx:pt idx="13402">51</cx:pt>
          <cx:pt idx="13403">59</cx:pt>
          <cx:pt idx="13404">78</cx:pt>
          <cx:pt idx="13405">48</cx:pt>
          <cx:pt idx="13406">74</cx:pt>
          <cx:pt idx="13407">64</cx:pt>
          <cx:pt idx="13408">75</cx:pt>
          <cx:pt idx="13409">91</cx:pt>
          <cx:pt idx="13410">44</cx:pt>
          <cx:pt idx="13411">52</cx:pt>
          <cx:pt idx="13412">45</cx:pt>
          <cx:pt idx="13413">43</cx:pt>
          <cx:pt idx="13414">46</cx:pt>
          <cx:pt idx="13415">75</cx:pt>
          <cx:pt idx="13416">68</cx:pt>
          <cx:pt idx="13417">70</cx:pt>
          <cx:pt idx="13418">29</cx:pt>
          <cx:pt idx="13419">76</cx:pt>
          <cx:pt idx="13420">60</cx:pt>
          <cx:pt idx="13421">38</cx:pt>
          <cx:pt idx="13422">63</cx:pt>
          <cx:pt idx="13423">62</cx:pt>
          <cx:pt idx="13424">58</cx:pt>
          <cx:pt idx="13425">56</cx:pt>
          <cx:pt idx="13426">31</cx:pt>
          <cx:pt idx="13427">50</cx:pt>
          <cx:pt idx="13428">47</cx:pt>
          <cx:pt idx="13429">78</cx:pt>
          <cx:pt idx="13430">42</cx:pt>
          <cx:pt idx="13431">37</cx:pt>
          <cx:pt idx="13432">79</cx:pt>
          <cx:pt idx="13433">28</cx:pt>
          <cx:pt idx="13434">76</cx:pt>
          <cx:pt idx="13435">68</cx:pt>
          <cx:pt idx="13436">63</cx:pt>
          <cx:pt idx="13437">81</cx:pt>
          <cx:pt idx="13438">74</cx:pt>
          <cx:pt idx="13439">59</cx:pt>
          <cx:pt idx="13440">50</cx:pt>
          <cx:pt idx="13441">37</cx:pt>
          <cx:pt idx="13442">69</cx:pt>
          <cx:pt idx="13443">59</cx:pt>
          <cx:pt idx="13444">63</cx:pt>
          <cx:pt idx="13445">40</cx:pt>
          <cx:pt idx="13446">35</cx:pt>
          <cx:pt idx="13447">66</cx:pt>
          <cx:pt idx="13448">72</cx:pt>
          <cx:pt idx="13449">35</cx:pt>
          <cx:pt idx="13450">70</cx:pt>
          <cx:pt idx="13451">56</cx:pt>
          <cx:pt idx="13452">51</cx:pt>
          <cx:pt idx="13453">63</cx:pt>
          <cx:pt idx="13454">80</cx:pt>
          <cx:pt idx="13455">75</cx:pt>
          <cx:pt idx="13456">71</cx:pt>
          <cx:pt idx="13457">67</cx:pt>
          <cx:pt idx="13458">76</cx:pt>
          <cx:pt idx="13459">83</cx:pt>
          <cx:pt idx="13460">52</cx:pt>
          <cx:pt idx="13461">81</cx:pt>
          <cx:pt idx="13462">68</cx:pt>
          <cx:pt idx="13463">71</cx:pt>
          <cx:pt idx="13464">64</cx:pt>
          <cx:pt idx="13465">56</cx:pt>
          <cx:pt idx="13466">77</cx:pt>
          <cx:pt idx="13467">71</cx:pt>
          <cx:pt idx="13468">79</cx:pt>
          <cx:pt idx="13469">72</cx:pt>
          <cx:pt idx="13470">63</cx:pt>
          <cx:pt idx="13471">83</cx:pt>
          <cx:pt idx="13472">61</cx:pt>
          <cx:pt idx="13473">75</cx:pt>
          <cx:pt idx="13474">47</cx:pt>
          <cx:pt idx="13475">37</cx:pt>
          <cx:pt idx="13476">78</cx:pt>
          <cx:pt idx="13477">75</cx:pt>
          <cx:pt idx="13478">54</cx:pt>
          <cx:pt idx="13479">34</cx:pt>
          <cx:pt idx="13480">59</cx:pt>
          <cx:pt idx="13481">51</cx:pt>
          <cx:pt idx="13482">60</cx:pt>
          <cx:pt idx="13483">79</cx:pt>
          <cx:pt idx="13484">62</cx:pt>
          <cx:pt idx="13485">73</cx:pt>
          <cx:pt idx="13486">45</cx:pt>
          <cx:pt idx="13487">87</cx:pt>
          <cx:pt idx="13488">65</cx:pt>
          <cx:pt idx="13489">65</cx:pt>
          <cx:pt idx="13490">76</cx:pt>
          <cx:pt idx="13491">66</cx:pt>
          <cx:pt idx="13492">71</cx:pt>
          <cx:pt idx="13493">69</cx:pt>
          <cx:pt idx="13494">50</cx:pt>
          <cx:pt idx="13495">83</cx:pt>
          <cx:pt idx="13496">61</cx:pt>
          <cx:pt idx="13497">55</cx:pt>
          <cx:pt idx="13498">52</cx:pt>
          <cx:pt idx="13499">50</cx:pt>
          <cx:pt idx="13500">67</cx:pt>
          <cx:pt idx="13501">67</cx:pt>
          <cx:pt idx="13502">58</cx:pt>
          <cx:pt idx="13503">56</cx:pt>
          <cx:pt idx="13504">33</cx:pt>
          <cx:pt idx="13505">69</cx:pt>
          <cx:pt idx="13506">70</cx:pt>
          <cx:pt idx="13507">54</cx:pt>
          <cx:pt idx="13508">85</cx:pt>
          <cx:pt idx="13509">43</cx:pt>
          <cx:pt idx="13510">44</cx:pt>
          <cx:pt idx="13511">70</cx:pt>
          <cx:pt idx="13512">66</cx:pt>
          <cx:pt idx="13513">77</cx:pt>
          <cx:pt idx="13514">81</cx:pt>
          <cx:pt idx="13515">30</cx:pt>
          <cx:pt idx="13516">60</cx:pt>
          <cx:pt idx="13517">75</cx:pt>
          <cx:pt idx="13518">67</cx:pt>
          <cx:pt idx="13519">38</cx:pt>
          <cx:pt idx="13520">68</cx:pt>
          <cx:pt idx="13521">54</cx:pt>
          <cx:pt idx="13522">59</cx:pt>
          <cx:pt idx="13523">60</cx:pt>
          <cx:pt idx="13524">71</cx:pt>
          <cx:pt idx="13525">79</cx:pt>
          <cx:pt idx="13526">73</cx:pt>
          <cx:pt idx="13527">65</cx:pt>
          <cx:pt idx="13528">71</cx:pt>
          <cx:pt idx="13529">62</cx:pt>
          <cx:pt idx="13530">72</cx:pt>
          <cx:pt idx="13531">73</cx:pt>
          <cx:pt idx="13532">31</cx:pt>
          <cx:pt idx="13533">68</cx:pt>
          <cx:pt idx="13534">53</cx:pt>
          <cx:pt idx="13535">71</cx:pt>
          <cx:pt idx="13536">74</cx:pt>
          <cx:pt idx="13537">72</cx:pt>
          <cx:pt idx="13538">67</cx:pt>
          <cx:pt idx="13539">55</cx:pt>
          <cx:pt idx="13540">33</cx:pt>
          <cx:pt idx="13541">37</cx:pt>
          <cx:pt idx="13542">56</cx:pt>
          <cx:pt idx="13543">75</cx:pt>
          <cx:pt idx="13544">84</cx:pt>
          <cx:pt idx="13545">73</cx:pt>
          <cx:pt idx="13546">64</cx:pt>
          <cx:pt idx="13547">58</cx:pt>
          <cx:pt idx="13548">33</cx:pt>
          <cx:pt idx="13549">53</cx:pt>
          <cx:pt idx="13550">32</cx:pt>
          <cx:pt idx="13551">70</cx:pt>
          <cx:pt idx="13552">88</cx:pt>
          <cx:pt idx="13553">81</cx:pt>
          <cx:pt idx="13554">67</cx:pt>
          <cx:pt idx="13555">75</cx:pt>
          <cx:pt idx="13556">62</cx:pt>
          <cx:pt idx="13557">57</cx:pt>
          <cx:pt idx="13558">61</cx:pt>
          <cx:pt idx="13559">24</cx:pt>
          <cx:pt idx="13560">51</cx:pt>
          <cx:pt idx="13561">72</cx:pt>
          <cx:pt idx="13562">57</cx:pt>
          <cx:pt idx="13563">66</cx:pt>
          <cx:pt idx="13564">55</cx:pt>
          <cx:pt idx="13565">68</cx:pt>
          <cx:pt idx="13566">68</cx:pt>
          <cx:pt idx="13567">50</cx:pt>
          <cx:pt idx="13568">76</cx:pt>
          <cx:pt idx="13569">53</cx:pt>
          <cx:pt idx="13570">19</cx:pt>
          <cx:pt idx="13571">80</cx:pt>
          <cx:pt idx="13572">78</cx:pt>
          <cx:pt idx="13573">73</cx:pt>
          <cx:pt idx="13574">71</cx:pt>
          <cx:pt idx="13575">61</cx:pt>
          <cx:pt idx="13576">56</cx:pt>
          <cx:pt idx="13577">60</cx:pt>
          <cx:pt idx="13578">91</cx:pt>
          <cx:pt idx="13579">64</cx:pt>
          <cx:pt idx="13580">64</cx:pt>
          <cx:pt idx="13581">35</cx:pt>
          <cx:pt idx="13582">91</cx:pt>
          <cx:pt idx="13583">71</cx:pt>
          <cx:pt idx="13584">69</cx:pt>
          <cx:pt idx="13585">54</cx:pt>
          <cx:pt idx="13586">72</cx:pt>
          <cx:pt idx="13587">32</cx:pt>
          <cx:pt idx="13588">77</cx:pt>
          <cx:pt idx="13589">46</cx:pt>
          <cx:pt idx="13590">78</cx:pt>
          <cx:pt idx="13591">66</cx:pt>
          <cx:pt idx="13592">69</cx:pt>
          <cx:pt idx="13593">76</cx:pt>
          <cx:pt idx="13594">50</cx:pt>
          <cx:pt idx="13595">62</cx:pt>
          <cx:pt idx="13596">48</cx:pt>
          <cx:pt idx="13597">62</cx:pt>
          <cx:pt idx="13598">63</cx:pt>
          <cx:pt idx="13599">57</cx:pt>
          <cx:pt idx="13600">72</cx:pt>
          <cx:pt idx="13601">72</cx:pt>
          <cx:pt idx="13602">65</cx:pt>
          <cx:pt idx="13603">77</cx:pt>
          <cx:pt idx="13604">74</cx:pt>
          <cx:pt idx="13605">68</cx:pt>
          <cx:pt idx="13606">33</cx:pt>
          <cx:pt idx="13607">50</cx:pt>
          <cx:pt idx="13608">73</cx:pt>
          <cx:pt idx="13609">68</cx:pt>
          <cx:pt idx="13610">75</cx:pt>
          <cx:pt idx="13611">64</cx:pt>
          <cx:pt idx="13612">52</cx:pt>
          <cx:pt idx="13613">58</cx:pt>
          <cx:pt idx="13614">47</cx:pt>
          <cx:pt idx="13615">43</cx:pt>
          <cx:pt idx="13616">44</cx:pt>
          <cx:pt idx="13617">70</cx:pt>
          <cx:pt idx="13618">66</cx:pt>
          <cx:pt idx="13619">64</cx:pt>
          <cx:pt idx="13620">49</cx:pt>
          <cx:pt idx="13621">64</cx:pt>
          <cx:pt idx="13622">78</cx:pt>
          <cx:pt idx="13623">43</cx:pt>
          <cx:pt idx="13624">62</cx:pt>
          <cx:pt idx="13625">66</cx:pt>
          <cx:pt idx="13626">68</cx:pt>
          <cx:pt idx="13627">69</cx:pt>
          <cx:pt idx="13628">71</cx:pt>
          <cx:pt idx="13629">28</cx:pt>
          <cx:pt idx="13630">60</cx:pt>
          <cx:pt idx="13631">79</cx:pt>
          <cx:pt idx="13632">69</cx:pt>
          <cx:pt idx="13633">77</cx:pt>
          <cx:pt idx="13634">77</cx:pt>
          <cx:pt idx="13635">73</cx:pt>
          <cx:pt idx="13636">71</cx:pt>
          <cx:pt idx="13637">61</cx:pt>
          <cx:pt idx="13638">68</cx:pt>
          <cx:pt idx="13639">64</cx:pt>
          <cx:pt idx="13640">71</cx:pt>
          <cx:pt idx="13641">71</cx:pt>
          <cx:pt idx="13642">80</cx:pt>
          <cx:pt idx="13643">22</cx:pt>
          <cx:pt idx="13644">67</cx:pt>
          <cx:pt idx="13645">58</cx:pt>
          <cx:pt idx="13646">62</cx:pt>
          <cx:pt idx="13647">54</cx:pt>
          <cx:pt idx="13648">68</cx:pt>
          <cx:pt idx="13649">36</cx:pt>
          <cx:pt idx="13650">67</cx:pt>
          <cx:pt idx="13651">74</cx:pt>
          <cx:pt idx="13652">77</cx:pt>
          <cx:pt idx="13653">74</cx:pt>
          <cx:pt idx="13654">77</cx:pt>
          <cx:pt idx="13655">39</cx:pt>
          <cx:pt idx="13656">80</cx:pt>
          <cx:pt idx="13657">52</cx:pt>
          <cx:pt idx="13658">53</cx:pt>
          <cx:pt idx="13659">76</cx:pt>
          <cx:pt idx="13660">44</cx:pt>
          <cx:pt idx="13661">78</cx:pt>
          <cx:pt idx="13662">69</cx:pt>
          <cx:pt idx="13663">84</cx:pt>
          <cx:pt idx="13664">55</cx:pt>
          <cx:pt idx="13665">60</cx:pt>
          <cx:pt idx="13666">87</cx:pt>
          <cx:pt idx="13667">71</cx:pt>
          <cx:pt idx="13668">82</cx:pt>
          <cx:pt idx="13669">71</cx:pt>
          <cx:pt idx="13670">69</cx:pt>
          <cx:pt idx="13671">77</cx:pt>
          <cx:pt idx="13672">68</cx:pt>
          <cx:pt idx="13673">57</cx:pt>
          <cx:pt idx="13674">45</cx:pt>
          <cx:pt idx="13675">71</cx:pt>
          <cx:pt idx="13676">88</cx:pt>
          <cx:pt idx="13677">51</cx:pt>
          <cx:pt idx="13678">75</cx:pt>
          <cx:pt idx="13679">74</cx:pt>
          <cx:pt idx="13680">71</cx:pt>
          <cx:pt idx="13681">67</cx:pt>
          <cx:pt idx="13682">56</cx:pt>
          <cx:pt idx="13683">66</cx:pt>
          <cx:pt idx="13684">73</cx:pt>
          <cx:pt idx="13685">56</cx:pt>
          <cx:pt idx="13686">77</cx:pt>
          <cx:pt idx="13687">76</cx:pt>
          <cx:pt idx="13688">82</cx:pt>
          <cx:pt idx="13689">55</cx:pt>
          <cx:pt idx="13690">90</cx:pt>
          <cx:pt idx="13691">85</cx:pt>
          <cx:pt idx="13692">70</cx:pt>
          <cx:pt idx="13693">67</cx:pt>
          <cx:pt idx="13694">56</cx:pt>
          <cx:pt idx="13695">40</cx:pt>
          <cx:pt idx="13696">76</cx:pt>
          <cx:pt idx="13697">53</cx:pt>
          <cx:pt idx="13698">62</cx:pt>
          <cx:pt idx="13699">78</cx:pt>
          <cx:pt idx="13700">84</cx:pt>
          <cx:pt idx="13701">87</cx:pt>
          <cx:pt idx="13702">84</cx:pt>
          <cx:pt idx="13703">72</cx:pt>
          <cx:pt idx="13704">49</cx:pt>
          <cx:pt idx="13705">81</cx:pt>
          <cx:pt idx="13706">81</cx:pt>
          <cx:pt idx="13707">66</cx:pt>
          <cx:pt idx="13708">77</cx:pt>
          <cx:pt idx="13709">76</cx:pt>
          <cx:pt idx="13710">57</cx:pt>
          <cx:pt idx="13711">76</cx:pt>
          <cx:pt idx="13712">39</cx:pt>
          <cx:pt idx="13713">91</cx:pt>
          <cx:pt idx="13714">74</cx:pt>
          <cx:pt idx="13715">52</cx:pt>
          <cx:pt idx="13716">49</cx:pt>
          <cx:pt idx="13717">65</cx:pt>
          <cx:pt idx="13718">55</cx:pt>
          <cx:pt idx="13719">57</cx:pt>
          <cx:pt idx="13720">59</cx:pt>
          <cx:pt idx="13721">59</cx:pt>
          <cx:pt idx="13722">69</cx:pt>
          <cx:pt idx="13723">76</cx:pt>
          <cx:pt idx="13724">67</cx:pt>
          <cx:pt idx="13725">83</cx:pt>
          <cx:pt idx="13726">78</cx:pt>
          <cx:pt idx="13727">52</cx:pt>
          <cx:pt idx="13728">66</cx:pt>
          <cx:pt idx="13729">92</cx:pt>
          <cx:pt idx="13730">92</cx:pt>
          <cx:pt idx="13731">52</cx:pt>
          <cx:pt idx="13732">66</cx:pt>
          <cx:pt idx="13733">50</cx:pt>
          <cx:pt idx="13734">52</cx:pt>
          <cx:pt idx="13735">77</cx:pt>
          <cx:pt idx="13736">46</cx:pt>
          <cx:pt idx="13737">74</cx:pt>
          <cx:pt idx="13738">75</cx:pt>
          <cx:pt idx="13739">27</cx:pt>
          <cx:pt idx="13740">64</cx:pt>
          <cx:pt idx="13741">60</cx:pt>
          <cx:pt idx="13742">78</cx:pt>
          <cx:pt idx="13743">67</cx:pt>
          <cx:pt idx="13744">86</cx:pt>
          <cx:pt idx="13745">72</cx:pt>
          <cx:pt idx="13746">67</cx:pt>
          <cx:pt idx="13747">43</cx:pt>
          <cx:pt idx="13748">71</cx:pt>
          <cx:pt idx="13749">72</cx:pt>
          <cx:pt idx="13750">77</cx:pt>
          <cx:pt idx="13751">78</cx:pt>
          <cx:pt idx="13752">65</cx:pt>
          <cx:pt idx="13753">55</cx:pt>
          <cx:pt idx="13754">73</cx:pt>
          <cx:pt idx="13755">58</cx:pt>
          <cx:pt idx="13756">75</cx:pt>
          <cx:pt idx="13757">65</cx:pt>
          <cx:pt idx="13758">33</cx:pt>
          <cx:pt idx="13759">81</cx:pt>
          <cx:pt idx="13760">56</cx:pt>
          <cx:pt idx="13761">61</cx:pt>
          <cx:pt idx="13762">50</cx:pt>
          <cx:pt idx="13763">62</cx:pt>
          <cx:pt idx="13764">66</cx:pt>
          <cx:pt idx="13765">74</cx:pt>
          <cx:pt idx="13766">56</cx:pt>
          <cx:pt idx="13767">58</cx:pt>
          <cx:pt idx="13768">68</cx:pt>
          <cx:pt idx="13769">71</cx:pt>
          <cx:pt idx="13770">84</cx:pt>
          <cx:pt idx="13771">45</cx:pt>
          <cx:pt idx="13772">65</cx:pt>
          <cx:pt idx="13773">75</cx:pt>
          <cx:pt idx="13774">64</cx:pt>
          <cx:pt idx="13775">63</cx:pt>
          <cx:pt idx="13776">56</cx:pt>
          <cx:pt idx="13777">59</cx:pt>
          <cx:pt idx="13778">69</cx:pt>
          <cx:pt idx="13779">48</cx:pt>
          <cx:pt idx="13780">78</cx:pt>
          <cx:pt idx="13781">46</cx:pt>
          <cx:pt idx="13782">53</cx:pt>
          <cx:pt idx="13783">72</cx:pt>
          <cx:pt idx="13784">69</cx:pt>
          <cx:pt idx="13785">63</cx:pt>
          <cx:pt idx="13786">80</cx:pt>
          <cx:pt idx="13787">60</cx:pt>
          <cx:pt idx="13788">78</cx:pt>
          <cx:pt idx="13789">76</cx:pt>
          <cx:pt idx="13790">67</cx:pt>
          <cx:pt idx="13791">68</cx:pt>
          <cx:pt idx="13792">92</cx:pt>
          <cx:pt idx="13793">65</cx:pt>
          <cx:pt idx="13794">70</cx:pt>
          <cx:pt idx="13795">77</cx:pt>
          <cx:pt idx="13796">63</cx:pt>
          <cx:pt idx="13797">70</cx:pt>
          <cx:pt idx="13798">66</cx:pt>
          <cx:pt idx="13799">70</cx:pt>
          <cx:pt idx="13800">76</cx:pt>
          <cx:pt idx="13801">60</cx:pt>
          <cx:pt idx="13802">66</cx:pt>
          <cx:pt idx="13803">23</cx:pt>
          <cx:pt idx="13804">58</cx:pt>
          <cx:pt idx="13805">76</cx:pt>
          <cx:pt idx="13806">77</cx:pt>
          <cx:pt idx="13807">69</cx:pt>
          <cx:pt idx="13808">65</cx:pt>
          <cx:pt idx="13809">55</cx:pt>
          <cx:pt idx="13810">63</cx:pt>
          <cx:pt idx="13811">69</cx:pt>
          <cx:pt idx="13812">50</cx:pt>
          <cx:pt idx="13813">69</cx:pt>
          <cx:pt idx="13814">72</cx:pt>
          <cx:pt idx="13815">70</cx:pt>
          <cx:pt idx="13816">74</cx:pt>
          <cx:pt idx="13817">83</cx:pt>
          <cx:pt idx="13818">66</cx:pt>
          <cx:pt idx="13819">59</cx:pt>
          <cx:pt idx="13820">79</cx:pt>
          <cx:pt idx="13821">80</cx:pt>
          <cx:pt idx="13822">38</cx:pt>
          <cx:pt idx="13823">78</cx:pt>
          <cx:pt idx="13824">43</cx:pt>
          <cx:pt idx="13825">82</cx:pt>
          <cx:pt idx="13826">40</cx:pt>
          <cx:pt idx="13827">93</cx:pt>
          <cx:pt idx="13828">78</cx:pt>
          <cx:pt idx="13829">59</cx:pt>
          <cx:pt idx="13830">52</cx:pt>
          <cx:pt idx="13831">51</cx:pt>
          <cx:pt idx="13832">49</cx:pt>
          <cx:pt idx="13833">22</cx:pt>
          <cx:pt idx="13834">59</cx:pt>
          <cx:pt idx="13835">74</cx:pt>
          <cx:pt idx="13836">67</cx:pt>
          <cx:pt idx="13837">62</cx:pt>
          <cx:pt idx="13838">86</cx:pt>
          <cx:pt idx="13839">73</cx:pt>
          <cx:pt idx="13840">75</cx:pt>
          <cx:pt idx="13841">65</cx:pt>
          <cx:pt idx="13842">55</cx:pt>
          <cx:pt idx="13843">60</cx:pt>
          <cx:pt idx="13844">66</cx:pt>
          <cx:pt idx="13845">71</cx:pt>
          <cx:pt idx="13846">66</cx:pt>
          <cx:pt idx="13847">61</cx:pt>
          <cx:pt idx="13848">63</cx:pt>
          <cx:pt idx="13849">36</cx:pt>
          <cx:pt idx="13850">71</cx:pt>
          <cx:pt idx="13851">68</cx:pt>
          <cx:pt idx="13852">51</cx:pt>
          <cx:pt idx="13853">65</cx:pt>
          <cx:pt idx="13854">48</cx:pt>
          <cx:pt idx="13855">66</cx:pt>
          <cx:pt idx="13856">68</cx:pt>
          <cx:pt idx="13857">56</cx:pt>
          <cx:pt idx="13858">63</cx:pt>
          <cx:pt idx="13859">75</cx:pt>
          <cx:pt idx="13860">58</cx:pt>
          <cx:pt idx="13861">64</cx:pt>
          <cx:pt idx="13862">77</cx:pt>
          <cx:pt idx="13863">73</cx:pt>
          <cx:pt idx="13864">51</cx:pt>
          <cx:pt idx="13865">88</cx:pt>
          <cx:pt idx="13866">64</cx:pt>
          <cx:pt idx="13867">65</cx:pt>
          <cx:pt idx="13868">88</cx:pt>
          <cx:pt idx="13869">74</cx:pt>
          <cx:pt idx="13870">72</cx:pt>
          <cx:pt idx="13871">75</cx:pt>
          <cx:pt idx="13872">67</cx:pt>
          <cx:pt idx="13873">70</cx:pt>
          <cx:pt idx="13874">70</cx:pt>
          <cx:pt idx="13875">85</cx:pt>
          <cx:pt idx="13876">73</cx:pt>
          <cx:pt idx="13877">54</cx:pt>
          <cx:pt idx="13878">55</cx:pt>
          <cx:pt idx="13879">65</cx:pt>
          <cx:pt idx="13880">78</cx:pt>
          <cx:pt idx="13881">51</cx:pt>
          <cx:pt idx="13882">67</cx:pt>
          <cx:pt idx="13883">86</cx:pt>
          <cx:pt idx="13884">69</cx:pt>
          <cx:pt idx="13885">66</cx:pt>
          <cx:pt idx="13886">60</cx:pt>
          <cx:pt idx="13887">55</cx:pt>
          <cx:pt idx="13888">59</cx:pt>
          <cx:pt idx="13889">44</cx:pt>
          <cx:pt idx="13890">80</cx:pt>
          <cx:pt idx="13891">69</cx:pt>
          <cx:pt idx="13892">54</cx:pt>
          <cx:pt idx="13893">76</cx:pt>
          <cx:pt idx="13894">71</cx:pt>
          <cx:pt idx="13895">41</cx:pt>
          <cx:pt idx="13896">45</cx:pt>
          <cx:pt idx="13897">71</cx:pt>
          <cx:pt idx="13898">22</cx:pt>
          <cx:pt idx="13899">74</cx:pt>
          <cx:pt idx="13900">45</cx:pt>
          <cx:pt idx="13901">65</cx:pt>
          <cx:pt idx="13902">60</cx:pt>
          <cx:pt idx="13903">65</cx:pt>
          <cx:pt idx="13904">55</cx:pt>
          <cx:pt idx="13905">79</cx:pt>
          <cx:pt idx="13906">67</cx:pt>
          <cx:pt idx="13907">60</cx:pt>
          <cx:pt idx="13908">72</cx:pt>
          <cx:pt idx="13909">50</cx:pt>
          <cx:pt idx="13910">84</cx:pt>
          <cx:pt idx="13911">69</cx:pt>
          <cx:pt idx="13912">67</cx:pt>
          <cx:pt idx="13913">54</cx:pt>
          <cx:pt idx="13914">65</cx:pt>
          <cx:pt idx="13915">65</cx:pt>
          <cx:pt idx="13916">70</cx:pt>
          <cx:pt idx="13917">79</cx:pt>
          <cx:pt idx="13918">81</cx:pt>
          <cx:pt idx="13919">54</cx:pt>
          <cx:pt idx="13920">60</cx:pt>
          <cx:pt idx="13921">67</cx:pt>
          <cx:pt idx="13922">62</cx:pt>
          <cx:pt idx="13923">79</cx:pt>
          <cx:pt idx="13924">64</cx:pt>
          <cx:pt idx="13925">45</cx:pt>
          <cx:pt idx="13926">62</cx:pt>
          <cx:pt idx="13927">81</cx:pt>
          <cx:pt idx="13928">69</cx:pt>
          <cx:pt idx="13929">51</cx:pt>
          <cx:pt idx="13930">77</cx:pt>
          <cx:pt idx="13931">42</cx:pt>
          <cx:pt idx="13932">72</cx:pt>
          <cx:pt idx="13933">64</cx:pt>
          <cx:pt idx="13934">65</cx:pt>
          <cx:pt idx="13935">82</cx:pt>
          <cx:pt idx="13936">67</cx:pt>
          <cx:pt idx="13937">57</cx:pt>
          <cx:pt idx="13938">84</cx:pt>
          <cx:pt idx="13939">77</cx:pt>
          <cx:pt idx="13940">23</cx:pt>
          <cx:pt idx="13941">72</cx:pt>
          <cx:pt idx="13942">80</cx:pt>
          <cx:pt idx="13943">72</cx:pt>
          <cx:pt idx="13944">68</cx:pt>
          <cx:pt idx="13945">58</cx:pt>
          <cx:pt idx="13946">73</cx:pt>
          <cx:pt idx="13947">39</cx:pt>
          <cx:pt idx="13948">64</cx:pt>
          <cx:pt idx="13949">43</cx:pt>
          <cx:pt idx="13950">70</cx:pt>
          <cx:pt idx="13951">76</cx:pt>
          <cx:pt idx="13952">69</cx:pt>
          <cx:pt idx="13953">81</cx:pt>
          <cx:pt idx="13954">67</cx:pt>
          <cx:pt idx="13955">62</cx:pt>
          <cx:pt idx="13956">76</cx:pt>
          <cx:pt idx="13957">72</cx:pt>
          <cx:pt idx="13958">58</cx:pt>
          <cx:pt idx="13959">71</cx:pt>
          <cx:pt idx="13960">68</cx:pt>
          <cx:pt idx="13961">77</cx:pt>
          <cx:pt idx="13962">64</cx:pt>
          <cx:pt idx="13963">60</cx:pt>
          <cx:pt idx="13964">62</cx:pt>
          <cx:pt idx="13965">65</cx:pt>
          <cx:pt idx="13966">55</cx:pt>
          <cx:pt idx="13967">67</cx:pt>
          <cx:pt idx="13968">75</cx:pt>
          <cx:pt idx="13969">51</cx:pt>
          <cx:pt idx="13970">62</cx:pt>
          <cx:pt idx="13971">77</cx:pt>
          <cx:pt idx="13972">57</cx:pt>
          <cx:pt idx="13973">59</cx:pt>
          <cx:pt idx="13974">73</cx:pt>
          <cx:pt idx="13975">72</cx:pt>
          <cx:pt idx="13976">91</cx:pt>
          <cx:pt idx="13977">70</cx:pt>
          <cx:pt idx="13978">66</cx:pt>
          <cx:pt idx="13979">65</cx:pt>
          <cx:pt idx="13980">72</cx:pt>
          <cx:pt idx="13981">48</cx:pt>
          <cx:pt idx="13982">66</cx:pt>
          <cx:pt idx="13983">61</cx:pt>
          <cx:pt idx="13984">91</cx:pt>
          <cx:pt idx="13985">64</cx:pt>
          <cx:pt idx="13986">51</cx:pt>
          <cx:pt idx="13987">75</cx:pt>
          <cx:pt idx="13988">73</cx:pt>
          <cx:pt idx="13989">63</cx:pt>
          <cx:pt idx="13990">53</cx:pt>
          <cx:pt idx="13991">85</cx:pt>
          <cx:pt idx="13992">82</cx:pt>
          <cx:pt idx="13993">54</cx:pt>
          <cx:pt idx="13994">68</cx:pt>
          <cx:pt idx="13995">51</cx:pt>
          <cx:pt idx="13996">32</cx:pt>
          <cx:pt idx="13997">51</cx:pt>
          <cx:pt idx="13998">23</cx:pt>
          <cx:pt idx="13999">72</cx:pt>
          <cx:pt idx="14000">68</cx:pt>
          <cx:pt idx="14001">69</cx:pt>
          <cx:pt idx="14002">81</cx:pt>
          <cx:pt idx="14003">72</cx:pt>
          <cx:pt idx="14004">79</cx:pt>
          <cx:pt idx="14005">77</cx:pt>
          <cx:pt idx="14006">63</cx:pt>
          <cx:pt idx="14007">66</cx:pt>
          <cx:pt idx="14008">42</cx:pt>
          <cx:pt idx="14009">35</cx:pt>
          <cx:pt idx="14010">64</cx:pt>
          <cx:pt idx="14011">76</cx:pt>
          <cx:pt idx="14012">33</cx:pt>
          <cx:pt idx="14013">41</cx:pt>
          <cx:pt idx="14014">76</cx:pt>
          <cx:pt idx="14015">72</cx:pt>
          <cx:pt idx="14016">63</cx:pt>
          <cx:pt idx="14017">65</cx:pt>
          <cx:pt idx="14018">69</cx:pt>
          <cx:pt idx="14019">72</cx:pt>
          <cx:pt idx="14020">55</cx:pt>
          <cx:pt idx="14021">61</cx:pt>
          <cx:pt idx="14022">78</cx:pt>
          <cx:pt idx="14023">59</cx:pt>
          <cx:pt idx="14024">58</cx:pt>
          <cx:pt idx="14025">77</cx:pt>
          <cx:pt idx="14026">65</cx:pt>
          <cx:pt idx="14027">27</cx:pt>
          <cx:pt idx="14028">55</cx:pt>
          <cx:pt idx="14029">60</cx:pt>
          <cx:pt idx="14030">54</cx:pt>
          <cx:pt idx="14031">68</cx:pt>
          <cx:pt idx="14032">51</cx:pt>
          <cx:pt idx="14033">80</cx:pt>
          <cx:pt idx="14034">81</cx:pt>
          <cx:pt idx="14035">66</cx:pt>
          <cx:pt idx="14036">73</cx:pt>
          <cx:pt idx="14037">72</cx:pt>
          <cx:pt idx="14038">66</cx:pt>
          <cx:pt idx="14039">60</cx:pt>
          <cx:pt idx="14040">63</cx:pt>
          <cx:pt idx="14041">49</cx:pt>
          <cx:pt idx="14042">70</cx:pt>
          <cx:pt idx="14043">57</cx:pt>
          <cx:pt idx="14044">60</cx:pt>
          <cx:pt idx="14045">29</cx:pt>
          <cx:pt idx="14046">47</cx:pt>
          <cx:pt idx="14047">73</cx:pt>
          <cx:pt idx="14048">16</cx:pt>
          <cx:pt idx="14049">57</cx:pt>
          <cx:pt idx="14050">74</cx:pt>
          <cx:pt idx="14051">57</cx:pt>
          <cx:pt idx="14052">56</cx:pt>
          <cx:pt idx="14053">66</cx:pt>
          <cx:pt idx="14054">91</cx:pt>
          <cx:pt idx="14055">40</cx:pt>
          <cx:pt idx="14056">62</cx:pt>
          <cx:pt idx="14057">74</cx:pt>
          <cx:pt idx="14058">50</cx:pt>
          <cx:pt idx="14059">29</cx:pt>
          <cx:pt idx="14060">71</cx:pt>
          <cx:pt idx="14061">42</cx:pt>
          <cx:pt idx="14062">54</cx:pt>
          <cx:pt idx="14063">62</cx:pt>
          <cx:pt idx="14064">55</cx:pt>
          <cx:pt idx="14065">73</cx:pt>
          <cx:pt idx="14066">39</cx:pt>
          <cx:pt idx="14067">60</cx:pt>
          <cx:pt idx="14068">45</cx:pt>
          <cx:pt idx="14069">64</cx:pt>
          <cx:pt idx="14070">66</cx:pt>
          <cx:pt idx="14071">52</cx:pt>
          <cx:pt idx="14072">72</cx:pt>
          <cx:pt idx="14073">65</cx:pt>
          <cx:pt idx="14074">61</cx:pt>
          <cx:pt idx="14075">73</cx:pt>
          <cx:pt idx="14076">58</cx:pt>
          <cx:pt idx="14077">74</cx:pt>
          <cx:pt idx="14078">76</cx:pt>
          <cx:pt idx="14079">68</cx:pt>
          <cx:pt idx="14080">50</cx:pt>
          <cx:pt idx="14081">23</cx:pt>
          <cx:pt idx="14082">57</cx:pt>
          <cx:pt idx="14083">38</cx:pt>
          <cx:pt idx="14084">76</cx:pt>
          <cx:pt idx="14085">51</cx:pt>
          <cx:pt idx="14086">51</cx:pt>
          <cx:pt idx="14087">85</cx:pt>
          <cx:pt idx="14088">32</cx:pt>
          <cx:pt idx="14089">85</cx:pt>
          <cx:pt idx="14090">65</cx:pt>
          <cx:pt idx="14091">70</cx:pt>
          <cx:pt idx="14092">51</cx:pt>
          <cx:pt idx="14093">63</cx:pt>
          <cx:pt idx="14094">86</cx:pt>
          <cx:pt idx="14095">79</cx:pt>
          <cx:pt idx="14096">63</cx:pt>
          <cx:pt idx="14097">56</cx:pt>
          <cx:pt idx="14098">66</cx:pt>
          <cx:pt idx="14099">80</cx:pt>
          <cx:pt idx="14100">68</cx:pt>
          <cx:pt idx="14101">33</cx:pt>
          <cx:pt idx="14102">72</cx:pt>
          <cx:pt idx="14103">68</cx:pt>
          <cx:pt idx="14104">65</cx:pt>
          <cx:pt idx="14105">42</cx:pt>
          <cx:pt idx="14106">65</cx:pt>
          <cx:pt idx="14107">78</cx:pt>
          <cx:pt idx="14108">70</cx:pt>
          <cx:pt idx="14109">76</cx:pt>
          <cx:pt idx="14110">47</cx:pt>
          <cx:pt idx="14111">50</cx:pt>
          <cx:pt idx="14112">72</cx:pt>
          <cx:pt idx="14113">43</cx:pt>
          <cx:pt idx="14114">59</cx:pt>
          <cx:pt idx="14115">60</cx:pt>
          <cx:pt idx="14116">71</cx:pt>
          <cx:pt idx="14117">47</cx:pt>
          <cx:pt idx="14118">46</cx:pt>
          <cx:pt idx="14119">37</cx:pt>
          <cx:pt idx="14120">77</cx:pt>
          <cx:pt idx="14121">65</cx:pt>
          <cx:pt idx="14122">70</cx:pt>
          <cx:pt idx="14123">62</cx:pt>
          <cx:pt idx="14124">57</cx:pt>
          <cx:pt idx="14125">71</cx:pt>
          <cx:pt idx="14126">40</cx:pt>
          <cx:pt idx="14127">68</cx:pt>
          <cx:pt idx="14128">71</cx:pt>
          <cx:pt idx="14129">46</cx:pt>
          <cx:pt idx="14130">65</cx:pt>
          <cx:pt idx="14131">57</cx:pt>
          <cx:pt idx="14132">42</cx:pt>
          <cx:pt idx="14133">53</cx:pt>
          <cx:pt idx="14134">68</cx:pt>
          <cx:pt idx="14135">79</cx:pt>
          <cx:pt idx="14136">61</cx:pt>
          <cx:pt idx="14137">64</cx:pt>
          <cx:pt idx="14138">54</cx:pt>
          <cx:pt idx="14139">42</cx:pt>
          <cx:pt idx="14140">33</cx:pt>
          <cx:pt idx="14141">68</cx:pt>
          <cx:pt idx="14142">72</cx:pt>
          <cx:pt idx="14143">59</cx:pt>
          <cx:pt idx="14144">85</cx:pt>
          <cx:pt idx="14145">56</cx:pt>
          <cx:pt idx="14146">26</cx:pt>
          <cx:pt idx="14147">61</cx:pt>
          <cx:pt idx="14148">66</cx:pt>
          <cx:pt idx="14149">58</cx:pt>
          <cx:pt idx="14150">58</cx:pt>
          <cx:pt idx="14151">68</cx:pt>
          <cx:pt idx="14152">63</cx:pt>
          <cx:pt idx="14153">73</cx:pt>
          <cx:pt idx="14154">59</cx:pt>
          <cx:pt idx="14155">67</cx:pt>
          <cx:pt idx="14156">79</cx:pt>
          <cx:pt idx="14157">52</cx:pt>
          <cx:pt idx="14158">53</cx:pt>
          <cx:pt idx="14159">69</cx:pt>
          <cx:pt idx="14160">67</cx:pt>
          <cx:pt idx="14161">74</cx:pt>
          <cx:pt idx="14162">54</cx:pt>
          <cx:pt idx="14163">69</cx:pt>
          <cx:pt idx="14164">67</cx:pt>
          <cx:pt idx="14165">60</cx:pt>
          <cx:pt idx="14166">58</cx:pt>
          <cx:pt idx="14167">39</cx:pt>
          <cx:pt idx="14168">48</cx:pt>
          <cx:pt idx="14169">42</cx:pt>
          <cx:pt idx="14170">54</cx:pt>
          <cx:pt idx="14171">59</cx:pt>
          <cx:pt idx="14172">59</cx:pt>
          <cx:pt idx="14173">41</cx:pt>
          <cx:pt idx="14174">48</cx:pt>
          <cx:pt idx="14175">81</cx:pt>
          <cx:pt idx="14176">43</cx:pt>
          <cx:pt idx="14177">50</cx:pt>
          <cx:pt idx="14178">59</cx:pt>
          <cx:pt idx="14179">56</cx:pt>
          <cx:pt idx="14180">69</cx:pt>
          <cx:pt idx="14181">68</cx:pt>
          <cx:pt idx="14182">74</cx:pt>
          <cx:pt idx="14183">79</cx:pt>
          <cx:pt idx="14184">59</cx:pt>
          <cx:pt idx="14185">76</cx:pt>
          <cx:pt idx="14186">68</cx:pt>
          <cx:pt idx="14187">50</cx:pt>
          <cx:pt idx="14188">78</cx:pt>
          <cx:pt idx="14189">75</cx:pt>
          <cx:pt idx="14190">60</cx:pt>
          <cx:pt idx="14191">50</cx:pt>
          <cx:pt idx="14192">47</cx:pt>
          <cx:pt idx="14193">62</cx:pt>
          <cx:pt idx="14194">75</cx:pt>
          <cx:pt idx="14195">87</cx:pt>
          <cx:pt idx="14196">67</cx:pt>
          <cx:pt idx="14197">73</cx:pt>
          <cx:pt idx="14198">62</cx:pt>
          <cx:pt idx="14199">57</cx:pt>
          <cx:pt idx="14200">48</cx:pt>
          <cx:pt idx="14201">73</cx:pt>
          <cx:pt idx="14202">50</cx:pt>
          <cx:pt idx="14203">52</cx:pt>
          <cx:pt idx="14204">57</cx:pt>
          <cx:pt idx="14205">25</cx:pt>
          <cx:pt idx="14206">79</cx:pt>
          <cx:pt idx="14207">74</cx:pt>
          <cx:pt idx="14208">71</cx:pt>
          <cx:pt idx="14209">78</cx:pt>
          <cx:pt idx="14210">66</cx:pt>
          <cx:pt idx="14211">71</cx:pt>
          <cx:pt idx="14212">61</cx:pt>
          <cx:pt idx="14213">51</cx:pt>
          <cx:pt idx="14214">56</cx:pt>
          <cx:pt idx="14215">72</cx:pt>
          <cx:pt idx="14216">63</cx:pt>
          <cx:pt idx="14217">57</cx:pt>
          <cx:pt idx="14218">38</cx:pt>
          <cx:pt idx="14219">58</cx:pt>
          <cx:pt idx="14220">59</cx:pt>
          <cx:pt idx="14221">55</cx:pt>
          <cx:pt idx="14222">61</cx:pt>
          <cx:pt idx="14223">44</cx:pt>
          <cx:pt idx="14224">65</cx:pt>
          <cx:pt idx="14225">48</cx:pt>
          <cx:pt idx="14226">39</cx:pt>
          <cx:pt idx="14227">52</cx:pt>
          <cx:pt idx="14228">33</cx:pt>
          <cx:pt idx="14229">50</cx:pt>
          <cx:pt idx="14230">66</cx:pt>
          <cx:pt idx="14231">53</cx:pt>
          <cx:pt idx="14232">31</cx:pt>
          <cx:pt idx="14233">32</cx:pt>
          <cx:pt idx="14234">45</cx:pt>
          <cx:pt idx="14235">62</cx:pt>
          <cx:pt idx="14236">75</cx:pt>
          <cx:pt idx="14237">56</cx:pt>
          <cx:pt idx="14238">52</cx:pt>
          <cx:pt idx="14239">66</cx:pt>
          <cx:pt idx="14240">64</cx:pt>
          <cx:pt idx="14241">54</cx:pt>
          <cx:pt idx="14242">32</cx:pt>
          <cx:pt idx="14243">47</cx:pt>
          <cx:pt idx="14244">74</cx:pt>
          <cx:pt idx="14245">31</cx:pt>
          <cx:pt idx="14246">73</cx:pt>
          <cx:pt idx="14247">65</cx:pt>
          <cx:pt idx="14248">66</cx:pt>
          <cx:pt idx="14249">55</cx:pt>
          <cx:pt idx="14250">83</cx:pt>
          <cx:pt idx="14251">61</cx:pt>
          <cx:pt idx="14252">69</cx:pt>
          <cx:pt idx="14253">82</cx:pt>
          <cx:pt idx="14254">84</cx:pt>
          <cx:pt idx="14255">41</cx:pt>
          <cx:pt idx="14256">61</cx:pt>
          <cx:pt idx="14257">81</cx:pt>
          <cx:pt idx="14258">55</cx:pt>
          <cx:pt idx="14259">72</cx:pt>
          <cx:pt idx="14260">73</cx:pt>
          <cx:pt idx="14261">65</cx:pt>
          <cx:pt idx="14262">57</cx:pt>
          <cx:pt idx="14263">40</cx:pt>
          <cx:pt idx="14264">56</cx:pt>
          <cx:pt idx="14265">62</cx:pt>
          <cx:pt idx="14266">75</cx:pt>
          <cx:pt idx="14267">66</cx:pt>
          <cx:pt idx="14268">31</cx:pt>
          <cx:pt idx="14269">51</cx:pt>
          <cx:pt idx="14270">63</cx:pt>
          <cx:pt idx="14271">71</cx:pt>
          <cx:pt idx="14272">36</cx:pt>
          <cx:pt idx="14273">78</cx:pt>
          <cx:pt idx="14274">36</cx:pt>
          <cx:pt idx="14275">56</cx:pt>
          <cx:pt idx="14276">54</cx:pt>
          <cx:pt idx="14277">25</cx:pt>
          <cx:pt idx="14278">49</cx:pt>
          <cx:pt idx="14279">76</cx:pt>
          <cx:pt idx="14280">62</cx:pt>
          <cx:pt idx="14281">65</cx:pt>
          <cx:pt idx="14282">75</cx:pt>
          <cx:pt idx="14283">57</cx:pt>
          <cx:pt idx="14284">73</cx:pt>
          <cx:pt idx="14285">67</cx:pt>
          <cx:pt idx="14286">53</cx:pt>
          <cx:pt idx="14287">57</cx:pt>
          <cx:pt idx="14288">78</cx:pt>
          <cx:pt idx="14289">53</cx:pt>
          <cx:pt idx="14290">75</cx:pt>
          <cx:pt idx="14291">46</cx:pt>
          <cx:pt idx="14292">68</cx:pt>
          <cx:pt idx="14293">57</cx:pt>
          <cx:pt idx="14294">67</cx:pt>
          <cx:pt idx="14295">56</cx:pt>
          <cx:pt idx="14296">71</cx:pt>
          <cx:pt idx="14297">85</cx:pt>
          <cx:pt idx="14298">59</cx:pt>
          <cx:pt idx="14299">70</cx:pt>
          <cx:pt idx="14300">73</cx:pt>
          <cx:pt idx="14301">81</cx:pt>
          <cx:pt idx="14302">54</cx:pt>
          <cx:pt idx="14303">82</cx:pt>
          <cx:pt idx="14304">84</cx:pt>
          <cx:pt idx="14305">70</cx:pt>
          <cx:pt idx="14306">67</cx:pt>
          <cx:pt idx="14307">70</cx:pt>
          <cx:pt idx="14308">63</cx:pt>
          <cx:pt idx="14309">64</cx:pt>
          <cx:pt idx="14310">60</cx:pt>
          <cx:pt idx="14311">70</cx:pt>
          <cx:pt idx="14312">90</cx:pt>
          <cx:pt idx="14313">43</cx:pt>
          <cx:pt idx="14314">79</cx:pt>
          <cx:pt idx="14315">67</cx:pt>
          <cx:pt idx="14316">63</cx:pt>
          <cx:pt idx="14317">49</cx:pt>
          <cx:pt idx="14318">77</cx:pt>
          <cx:pt idx="14319">63</cx:pt>
          <cx:pt idx="14320">68</cx:pt>
          <cx:pt idx="14321">62</cx:pt>
          <cx:pt idx="14322">86</cx:pt>
          <cx:pt idx="14323">78</cx:pt>
          <cx:pt idx="14324">72</cx:pt>
          <cx:pt idx="14325">48</cx:pt>
          <cx:pt idx="14326">57</cx:pt>
          <cx:pt idx="14327">84</cx:pt>
          <cx:pt idx="14328">57</cx:pt>
          <cx:pt idx="14329">73</cx:pt>
          <cx:pt idx="14330">67</cx:pt>
          <cx:pt idx="14331">52</cx:pt>
          <cx:pt idx="14332">59</cx:pt>
          <cx:pt idx="14333">41</cx:pt>
          <cx:pt idx="14334">68</cx:pt>
          <cx:pt idx="14335">45</cx:pt>
          <cx:pt idx="14336">66</cx:pt>
          <cx:pt idx="14337">51</cx:pt>
          <cx:pt idx="14338">38</cx:pt>
          <cx:pt idx="14339">63</cx:pt>
          <cx:pt idx="14340">62</cx:pt>
          <cx:pt idx="14341">54</cx:pt>
          <cx:pt idx="14342">80</cx:pt>
          <cx:pt idx="14343">61</cx:pt>
          <cx:pt idx="14344">86</cx:pt>
          <cx:pt idx="14345">74</cx:pt>
          <cx:pt idx="14346">64</cx:pt>
          <cx:pt idx="14347">81</cx:pt>
          <cx:pt idx="14348">57</cx:pt>
          <cx:pt idx="14349">71</cx:pt>
          <cx:pt idx="14350">70</cx:pt>
          <cx:pt idx="14351">70</cx:pt>
          <cx:pt idx="14352">75</cx:pt>
          <cx:pt idx="14353">60</cx:pt>
          <cx:pt idx="14354">66</cx:pt>
          <cx:pt idx="14355">66</cx:pt>
          <cx:pt idx="14356">59</cx:pt>
          <cx:pt idx="14357">58</cx:pt>
          <cx:pt idx="14358">73</cx:pt>
          <cx:pt idx="14359">48</cx:pt>
          <cx:pt idx="14360">77</cx:pt>
          <cx:pt idx="14361">62</cx:pt>
          <cx:pt idx="14362">64</cx:pt>
          <cx:pt idx="14363">61</cx:pt>
          <cx:pt idx="14364">80</cx:pt>
          <cx:pt idx="14365">64</cx:pt>
          <cx:pt idx="14366">70</cx:pt>
          <cx:pt idx="14367">56</cx:pt>
          <cx:pt idx="14368">58</cx:pt>
          <cx:pt idx="14369">77</cx:pt>
          <cx:pt idx="14370">88</cx:pt>
          <cx:pt idx="14371">69</cx:pt>
          <cx:pt idx="14372">87</cx:pt>
          <cx:pt idx="14373">53</cx:pt>
          <cx:pt idx="14374">59</cx:pt>
          <cx:pt idx="14375">65</cx:pt>
          <cx:pt idx="14376">73</cx:pt>
          <cx:pt idx="14377">94</cx:pt>
          <cx:pt idx="14378">75</cx:pt>
          <cx:pt idx="14379">68</cx:pt>
          <cx:pt idx="14380">64</cx:pt>
          <cx:pt idx="14381">66</cx:pt>
          <cx:pt idx="14382">66</cx:pt>
          <cx:pt idx="14383">73</cx:pt>
          <cx:pt idx="14384">73</cx:pt>
          <cx:pt idx="14385">58</cx:pt>
          <cx:pt idx="14386">62</cx:pt>
          <cx:pt idx="14387">71</cx:pt>
          <cx:pt idx="14388">84</cx:pt>
          <cx:pt idx="14389">68</cx:pt>
          <cx:pt idx="14390">83</cx:pt>
          <cx:pt idx="14391">57</cx:pt>
          <cx:pt idx="14392">85</cx:pt>
          <cx:pt idx="14393">78</cx:pt>
          <cx:pt idx="14394">66</cx:pt>
          <cx:pt idx="14395">79</cx:pt>
          <cx:pt idx="14396">48</cx:pt>
          <cx:pt idx="14397">65</cx:pt>
          <cx:pt idx="14398">68</cx:pt>
          <cx:pt idx="14399">58</cx:pt>
          <cx:pt idx="14400">88</cx:pt>
          <cx:pt idx="14401">62</cx:pt>
          <cx:pt idx="14402">72</cx:pt>
          <cx:pt idx="14403">64</cx:pt>
          <cx:pt idx="14404">66</cx:pt>
          <cx:pt idx="14405">82</cx:pt>
          <cx:pt idx="14406">62</cx:pt>
          <cx:pt idx="14407">72</cx:pt>
          <cx:pt idx="14408">61</cx:pt>
          <cx:pt idx="14409">59</cx:pt>
          <cx:pt idx="14410">74</cx:pt>
          <cx:pt idx="14411">70</cx:pt>
          <cx:pt idx="14412">38</cx:pt>
          <cx:pt idx="14413">50</cx:pt>
          <cx:pt idx="14414">41</cx:pt>
          <cx:pt idx="14415">51</cx:pt>
          <cx:pt idx="14416">82</cx:pt>
          <cx:pt idx="14417">67</cx:pt>
          <cx:pt idx="14418">37</cx:pt>
          <cx:pt idx="14419">85</cx:pt>
          <cx:pt idx="14420">67</cx:pt>
          <cx:pt idx="14421">78</cx:pt>
          <cx:pt idx="14422">52</cx:pt>
          <cx:pt idx="14423">73</cx:pt>
          <cx:pt idx="14424">22</cx:pt>
          <cx:pt idx="14425">66</cx:pt>
          <cx:pt idx="14426">27</cx:pt>
          <cx:pt idx="14427">64</cx:pt>
          <cx:pt idx="14428">65</cx:pt>
          <cx:pt idx="14429">69</cx:pt>
          <cx:pt idx="14430">79</cx:pt>
          <cx:pt idx="14431">62</cx:pt>
          <cx:pt idx="14432">70</cx:pt>
          <cx:pt idx="14433">29</cx:pt>
          <cx:pt idx="14434">65</cx:pt>
          <cx:pt idx="14435">60</cx:pt>
          <cx:pt idx="14436">59</cx:pt>
          <cx:pt idx="14437">88</cx:pt>
          <cx:pt idx="14438">61</cx:pt>
          <cx:pt idx="14439">79</cx:pt>
          <cx:pt idx="14440">78</cx:pt>
          <cx:pt idx="14441">57</cx:pt>
          <cx:pt idx="14442">69</cx:pt>
          <cx:pt idx="14443">54</cx:pt>
          <cx:pt idx="14444">44</cx:pt>
          <cx:pt idx="14445">68</cx:pt>
          <cx:pt idx="14446">73</cx:pt>
          <cx:pt idx="14447">59</cx:pt>
          <cx:pt idx="14448">77</cx:pt>
          <cx:pt idx="14449">76</cx:pt>
          <cx:pt idx="14450">66</cx:pt>
          <cx:pt idx="14451">69</cx:pt>
          <cx:pt idx="14452">63</cx:pt>
          <cx:pt idx="14453">51</cx:pt>
          <cx:pt idx="14454">62</cx:pt>
          <cx:pt idx="14455">67</cx:pt>
          <cx:pt idx="14456">65</cx:pt>
          <cx:pt idx="14457">59</cx:pt>
          <cx:pt idx="14458">81</cx:pt>
          <cx:pt idx="14459">69</cx:pt>
          <cx:pt idx="14460">54</cx:pt>
          <cx:pt idx="14461">58</cx:pt>
          <cx:pt idx="14462">75</cx:pt>
          <cx:pt idx="14463">66</cx:pt>
          <cx:pt idx="14464">76</cx:pt>
          <cx:pt idx="14465">65</cx:pt>
          <cx:pt idx="14466">41</cx:pt>
          <cx:pt idx="14467">54</cx:pt>
          <cx:pt idx="14468">61</cx:pt>
          <cx:pt idx="14469">71</cx:pt>
          <cx:pt idx="14470">49</cx:pt>
          <cx:pt idx="14471">65</cx:pt>
          <cx:pt idx="14472">41</cx:pt>
          <cx:pt idx="14473">76</cx:pt>
          <cx:pt idx="14474">69</cx:pt>
          <cx:pt idx="14475">77</cx:pt>
          <cx:pt idx="14476">74</cx:pt>
          <cx:pt idx="14477">65</cx:pt>
          <cx:pt idx="14478">63</cx:pt>
          <cx:pt idx="14479">74</cx:pt>
          <cx:pt idx="14480">84</cx:pt>
          <cx:pt idx="14481">78</cx:pt>
          <cx:pt idx="14482">72</cx:pt>
          <cx:pt idx="14483">70</cx:pt>
          <cx:pt idx="14484">62</cx:pt>
          <cx:pt idx="14485">55</cx:pt>
          <cx:pt idx="14486">81</cx:pt>
          <cx:pt idx="14487">55</cx:pt>
          <cx:pt idx="14488">69</cx:pt>
          <cx:pt idx="14489">62</cx:pt>
          <cx:pt idx="14490">70</cx:pt>
          <cx:pt idx="14491">72</cx:pt>
          <cx:pt idx="14492">76</cx:pt>
          <cx:pt idx="14493">57</cx:pt>
          <cx:pt idx="14494">58</cx:pt>
          <cx:pt idx="14495">79</cx:pt>
          <cx:pt idx="14496">75</cx:pt>
          <cx:pt idx="14497">82</cx:pt>
          <cx:pt idx="14498">40</cx:pt>
          <cx:pt idx="14499">70</cx:pt>
          <cx:pt idx="14500">63</cx:pt>
          <cx:pt idx="14501">42</cx:pt>
          <cx:pt idx="14502">90</cx:pt>
          <cx:pt idx="14503">74</cx:pt>
          <cx:pt idx="14504">69</cx:pt>
          <cx:pt idx="14505">70</cx:pt>
          <cx:pt idx="14506">71</cx:pt>
          <cx:pt idx="14507">44</cx:pt>
          <cx:pt idx="14508">62</cx:pt>
          <cx:pt idx="14509">82</cx:pt>
          <cx:pt idx="14510">65</cx:pt>
          <cx:pt idx="14511">75</cx:pt>
          <cx:pt idx="14512">74</cx:pt>
          <cx:pt idx="14513">35</cx:pt>
          <cx:pt idx="14514">80</cx:pt>
          <cx:pt idx="14515">66</cx:pt>
          <cx:pt idx="14516">60</cx:pt>
          <cx:pt idx="14517">77</cx:pt>
          <cx:pt idx="14518">65</cx:pt>
          <cx:pt idx="14519">60</cx:pt>
          <cx:pt idx="14520">75</cx:pt>
          <cx:pt idx="14521">60</cx:pt>
          <cx:pt idx="14522">71</cx:pt>
          <cx:pt idx="14523">76</cx:pt>
          <cx:pt idx="14524">77</cx:pt>
          <cx:pt idx="14525">66</cx:pt>
          <cx:pt idx="14526">72</cx:pt>
          <cx:pt idx="14527">59</cx:pt>
          <cx:pt idx="14528">65</cx:pt>
          <cx:pt idx="14529">78</cx:pt>
          <cx:pt idx="14530">83</cx:pt>
          <cx:pt idx="14531">74</cx:pt>
          <cx:pt idx="14532">64</cx:pt>
          <cx:pt idx="14533">46</cx:pt>
          <cx:pt idx="14534">71</cx:pt>
          <cx:pt idx="14535">57</cx:pt>
          <cx:pt idx="14536">80</cx:pt>
          <cx:pt idx="14537">64</cx:pt>
          <cx:pt idx="14538">67</cx:pt>
          <cx:pt idx="14539">44</cx:pt>
          <cx:pt idx="14540">68</cx:pt>
          <cx:pt idx="14541">69</cx:pt>
          <cx:pt idx="14542">51</cx:pt>
          <cx:pt idx="14543">62</cx:pt>
          <cx:pt idx="14544">65</cx:pt>
          <cx:pt idx="14545">65</cx:pt>
          <cx:pt idx="14546">81</cx:pt>
          <cx:pt idx="14547">46</cx:pt>
          <cx:pt idx="14548">68</cx:pt>
          <cx:pt idx="14549">72</cx:pt>
          <cx:pt idx="14550">47</cx:pt>
          <cx:pt idx="14551">80</cx:pt>
          <cx:pt idx="14552">72</cx:pt>
          <cx:pt idx="14553">74</cx:pt>
          <cx:pt idx="14554">55</cx:pt>
          <cx:pt idx="14555">52</cx:pt>
          <cx:pt idx="14556">75</cx:pt>
          <cx:pt idx="14557">67</cx:pt>
          <cx:pt idx="14558">87</cx:pt>
          <cx:pt idx="14559">66</cx:pt>
          <cx:pt idx="14560">65</cx:pt>
          <cx:pt idx="14561">79</cx:pt>
          <cx:pt idx="14562">66</cx:pt>
          <cx:pt idx="14563">65</cx:pt>
          <cx:pt idx="14564">58</cx:pt>
          <cx:pt idx="14565">50</cx:pt>
          <cx:pt idx="14566">63</cx:pt>
          <cx:pt idx="14567">68</cx:pt>
          <cx:pt idx="14568">65</cx:pt>
          <cx:pt idx="14569">48</cx:pt>
          <cx:pt idx="14570">72</cx:pt>
          <cx:pt idx="14571">91</cx:pt>
          <cx:pt idx="14572">72</cx:pt>
          <cx:pt idx="14573">75</cx:pt>
          <cx:pt idx="14574">46</cx:pt>
          <cx:pt idx="14575">75</cx:pt>
          <cx:pt idx="14576">67</cx:pt>
          <cx:pt idx="14577">49</cx:pt>
          <cx:pt idx="14578">80</cx:pt>
          <cx:pt idx="14579">67</cx:pt>
          <cx:pt idx="14580">56</cx:pt>
          <cx:pt idx="14581">73</cx:pt>
          <cx:pt idx="14582">41</cx:pt>
          <cx:pt idx="14583">42</cx:pt>
          <cx:pt idx="14584">69</cx:pt>
          <cx:pt idx="14585">65</cx:pt>
          <cx:pt idx="14586">44</cx:pt>
          <cx:pt idx="14587">45</cx:pt>
          <cx:pt idx="14588">72</cx:pt>
          <cx:pt idx="14589">67</cx:pt>
          <cx:pt idx="14590">60</cx:pt>
          <cx:pt idx="14591">54</cx:pt>
          <cx:pt idx="14592">49</cx:pt>
          <cx:pt idx="14593">67</cx:pt>
          <cx:pt idx="14594">79</cx:pt>
          <cx:pt idx="14595">52</cx:pt>
          <cx:pt idx="14596">63</cx:pt>
          <cx:pt idx="14597">87</cx:pt>
          <cx:pt idx="14598">30</cx:pt>
          <cx:pt idx="14599">43</cx:pt>
          <cx:pt idx="14600">61</cx:pt>
          <cx:pt idx="14601">43</cx:pt>
          <cx:pt idx="14602">74</cx:pt>
          <cx:pt idx="14603">54</cx:pt>
          <cx:pt idx="14604">74</cx:pt>
          <cx:pt idx="14605">64</cx:pt>
          <cx:pt idx="14606">57</cx:pt>
          <cx:pt idx="14607">79</cx:pt>
          <cx:pt idx="14608">62</cx:pt>
          <cx:pt idx="14609">60</cx:pt>
          <cx:pt idx="14610">84</cx:pt>
          <cx:pt idx="14611">57</cx:pt>
          <cx:pt idx="14612">36</cx:pt>
          <cx:pt idx="14613">48</cx:pt>
          <cx:pt idx="14614">53</cx:pt>
          <cx:pt idx="14615">62</cx:pt>
          <cx:pt idx="14616">83</cx:pt>
          <cx:pt idx="14617">60</cx:pt>
          <cx:pt idx="14618">66</cx:pt>
          <cx:pt idx="14619">68</cx:pt>
          <cx:pt idx="14620">51</cx:pt>
          <cx:pt idx="14621">53</cx:pt>
          <cx:pt idx="14622">83</cx:pt>
          <cx:pt idx="14623">69</cx:pt>
          <cx:pt idx="14624">40</cx:pt>
          <cx:pt idx="14625">61</cx:pt>
          <cx:pt idx="14626">36</cx:pt>
          <cx:pt idx="14627">62</cx:pt>
          <cx:pt idx="14628">56</cx:pt>
          <cx:pt idx="14629">63</cx:pt>
          <cx:pt idx="14630">62</cx:pt>
          <cx:pt idx="14631">40</cx:pt>
          <cx:pt idx="14632">28</cx:pt>
          <cx:pt idx="14633">62</cx:pt>
          <cx:pt idx="14634">75</cx:pt>
          <cx:pt idx="14635">40</cx:pt>
          <cx:pt idx="14636">54</cx:pt>
          <cx:pt idx="14637">25</cx:pt>
          <cx:pt idx="14638">78</cx:pt>
          <cx:pt idx="14639">58</cx:pt>
          <cx:pt idx="14640">83</cx:pt>
          <cx:pt idx="14641">61</cx:pt>
          <cx:pt idx="14642">86</cx:pt>
          <cx:pt idx="14643">62</cx:pt>
          <cx:pt idx="14644">67</cx:pt>
          <cx:pt idx="14645">71</cx:pt>
          <cx:pt idx="14646">65</cx:pt>
          <cx:pt idx="14647">76</cx:pt>
          <cx:pt idx="14648">56</cx:pt>
          <cx:pt idx="14649">63</cx:pt>
          <cx:pt idx="14650">70</cx:pt>
          <cx:pt idx="14651">40</cx:pt>
          <cx:pt idx="14652">63</cx:pt>
          <cx:pt idx="14653">62</cx:pt>
          <cx:pt idx="14654">38</cx:pt>
          <cx:pt idx="14655">64</cx:pt>
          <cx:pt idx="14656">71</cx:pt>
          <cx:pt idx="14657">70</cx:pt>
          <cx:pt idx="14658">71</cx:pt>
          <cx:pt idx="14659">89</cx:pt>
          <cx:pt idx="14660">53</cx:pt>
          <cx:pt idx="14661">54</cx:pt>
          <cx:pt idx="14662">55</cx:pt>
          <cx:pt idx="14663">70</cx:pt>
          <cx:pt idx="14664">72</cx:pt>
          <cx:pt idx="14665">53</cx:pt>
          <cx:pt idx="14666">33</cx:pt>
          <cx:pt idx="14667">39</cx:pt>
          <cx:pt idx="14668">67</cx:pt>
          <cx:pt idx="14669">67</cx:pt>
          <cx:pt idx="14670">64</cx:pt>
          <cx:pt idx="14671">65</cx:pt>
          <cx:pt idx="14672">75</cx:pt>
          <cx:pt idx="14673">44</cx:pt>
          <cx:pt idx="14674">64</cx:pt>
          <cx:pt idx="14675">82</cx:pt>
          <cx:pt idx="14676">60</cx:pt>
          <cx:pt idx="14677">64</cx:pt>
          <cx:pt idx="14678">84</cx:pt>
          <cx:pt idx="14679">60</cx:pt>
          <cx:pt idx="14680">74</cx:pt>
          <cx:pt idx="14681">63</cx:pt>
          <cx:pt idx="14682">65</cx:pt>
          <cx:pt idx="14683">55</cx:pt>
          <cx:pt idx="14684">67</cx:pt>
          <cx:pt idx="14685">62</cx:pt>
          <cx:pt idx="14686">61</cx:pt>
          <cx:pt idx="14687">78</cx:pt>
          <cx:pt idx="14688">72</cx:pt>
          <cx:pt idx="14689">57</cx:pt>
          <cx:pt idx="14690">54</cx:pt>
          <cx:pt idx="14691">54</cx:pt>
          <cx:pt idx="14692">52</cx:pt>
          <cx:pt idx="14693">50</cx:pt>
          <cx:pt idx="14694">52</cx:pt>
          <cx:pt idx="14695">57</cx:pt>
          <cx:pt idx="14696">55</cx:pt>
          <cx:pt idx="14697">45</cx:pt>
          <cx:pt idx="14698">61</cx:pt>
          <cx:pt idx="14699">84</cx:pt>
          <cx:pt idx="14700">62</cx:pt>
          <cx:pt idx="14701">59</cx:pt>
          <cx:pt idx="14702">71</cx:pt>
          <cx:pt idx="14703">76</cx:pt>
          <cx:pt idx="14704">76</cx:pt>
          <cx:pt idx="14705">70</cx:pt>
          <cx:pt idx="14706">46</cx:pt>
          <cx:pt idx="14707">85</cx:pt>
          <cx:pt idx="14708">66</cx:pt>
          <cx:pt idx="14709">59</cx:pt>
          <cx:pt idx="14710">61</cx:pt>
          <cx:pt idx="14711">66</cx:pt>
          <cx:pt idx="14712">45</cx:pt>
          <cx:pt idx="14713">48</cx:pt>
          <cx:pt idx="14714">70</cx:pt>
          <cx:pt idx="14715">59</cx:pt>
          <cx:pt idx="14716">60</cx:pt>
          <cx:pt idx="14717">67</cx:pt>
          <cx:pt idx="14718">77</cx:pt>
          <cx:pt idx="14719">81</cx:pt>
          <cx:pt idx="14720">55</cx:pt>
          <cx:pt idx="14721">70</cx:pt>
          <cx:pt idx="14722">61</cx:pt>
          <cx:pt idx="14723">64</cx:pt>
          <cx:pt idx="14724">74</cx:pt>
          <cx:pt idx="14725">91</cx:pt>
          <cx:pt idx="14726">80</cx:pt>
          <cx:pt idx="14727">74</cx:pt>
          <cx:pt idx="14728">67</cx:pt>
          <cx:pt idx="14729">60</cx:pt>
          <cx:pt idx="14730">77</cx:pt>
          <cx:pt idx="14731">62</cx:pt>
          <cx:pt idx="14732">47</cx:pt>
          <cx:pt idx="14733">60</cx:pt>
          <cx:pt idx="14734">51</cx:pt>
          <cx:pt idx="14735">64</cx:pt>
          <cx:pt idx="14736">76</cx:pt>
          <cx:pt idx="14737">73</cx:pt>
          <cx:pt idx="14738">28</cx:pt>
          <cx:pt idx="14739">36</cx:pt>
          <cx:pt idx="14740">50</cx:pt>
          <cx:pt idx="14741">68</cx:pt>
          <cx:pt idx="14742">66</cx:pt>
          <cx:pt idx="14743">81</cx:pt>
          <cx:pt idx="14744">43</cx:pt>
          <cx:pt idx="14745">40</cx:pt>
          <cx:pt idx="14746">65</cx:pt>
          <cx:pt idx="14747">50</cx:pt>
          <cx:pt idx="14748">57</cx:pt>
          <cx:pt idx="14749">51</cx:pt>
          <cx:pt idx="14750">54</cx:pt>
          <cx:pt idx="14751">55</cx:pt>
          <cx:pt idx="14752">68</cx:pt>
          <cx:pt idx="14753">65</cx:pt>
          <cx:pt idx="14754">74</cx:pt>
          <cx:pt idx="14755">33</cx:pt>
          <cx:pt idx="14756">70</cx:pt>
          <cx:pt idx="14757">73</cx:pt>
          <cx:pt idx="14758">74</cx:pt>
          <cx:pt idx="14759">59</cx:pt>
          <cx:pt idx="14760">65</cx:pt>
          <cx:pt idx="14761">35</cx:pt>
          <cx:pt idx="14762">59</cx:pt>
          <cx:pt idx="14763">68</cx:pt>
          <cx:pt idx="14764">71</cx:pt>
          <cx:pt idx="14765">39</cx:pt>
          <cx:pt idx="14766">63</cx:pt>
          <cx:pt idx="14767">76</cx:pt>
          <cx:pt idx="14768">57</cx:pt>
          <cx:pt idx="14769">59</cx:pt>
          <cx:pt idx="14770">94</cx:pt>
          <cx:pt idx="14771">67</cx:pt>
          <cx:pt idx="14772">62</cx:pt>
          <cx:pt idx="14773">70</cx:pt>
          <cx:pt idx="14774">62</cx:pt>
          <cx:pt idx="14775">69</cx:pt>
          <cx:pt idx="14776">63</cx:pt>
          <cx:pt idx="14777">63</cx:pt>
          <cx:pt idx="14778">68</cx:pt>
          <cx:pt idx="14779">72</cx:pt>
          <cx:pt idx="14780">75</cx:pt>
          <cx:pt idx="14781">68</cx:pt>
          <cx:pt idx="14782">75</cx:pt>
          <cx:pt idx="14783">63</cx:pt>
          <cx:pt idx="14784">50</cx:pt>
          <cx:pt idx="14785">58</cx:pt>
          <cx:pt idx="14786">68</cx:pt>
          <cx:pt idx="14787">62</cx:pt>
          <cx:pt idx="14788">68</cx:pt>
          <cx:pt idx="14789">90</cx:pt>
          <cx:pt idx="14790">67</cx:pt>
          <cx:pt idx="14791">68</cx:pt>
          <cx:pt idx="14792">61</cx:pt>
          <cx:pt idx="14793">59</cx:pt>
          <cx:pt idx="14794">41</cx:pt>
          <cx:pt idx="14795">70</cx:pt>
          <cx:pt idx="14796">42</cx:pt>
          <cx:pt idx="14797">29</cx:pt>
          <cx:pt idx="14798">71</cx:pt>
          <cx:pt idx="14799">44</cx:pt>
          <cx:pt idx="14800">66</cx:pt>
          <cx:pt idx="14801">58</cx:pt>
          <cx:pt idx="14802">66</cx:pt>
          <cx:pt idx="14803">66</cx:pt>
          <cx:pt idx="14804">77</cx:pt>
          <cx:pt idx="14805">55</cx:pt>
          <cx:pt idx="14806">32</cx:pt>
          <cx:pt idx="14807">61</cx:pt>
          <cx:pt idx="14808">65</cx:pt>
          <cx:pt idx="14809">69</cx:pt>
          <cx:pt idx="14810">85</cx:pt>
          <cx:pt idx="14811">65</cx:pt>
          <cx:pt idx="14812">62</cx:pt>
          <cx:pt idx="14813">73</cx:pt>
          <cx:pt idx="14814">55</cx:pt>
          <cx:pt idx="14815">55</cx:pt>
          <cx:pt idx="14816">60</cx:pt>
          <cx:pt idx="14817">72</cx:pt>
          <cx:pt idx="14818">47</cx:pt>
          <cx:pt idx="14819">34</cx:pt>
          <cx:pt idx="14820">55</cx:pt>
          <cx:pt idx="14821">78</cx:pt>
          <cx:pt idx="14822">59</cx:pt>
          <cx:pt idx="14823">69</cx:pt>
          <cx:pt idx="14824">63</cx:pt>
          <cx:pt idx="14825">87</cx:pt>
          <cx:pt idx="14826">52</cx:pt>
          <cx:pt idx="14827">47</cx:pt>
          <cx:pt idx="14828">54</cx:pt>
          <cx:pt idx="14829">66</cx:pt>
          <cx:pt idx="14830">75</cx:pt>
          <cx:pt idx="14831">80</cx:pt>
          <cx:pt idx="14832">72</cx:pt>
          <cx:pt idx="14833">67</cx:pt>
          <cx:pt idx="14834">60</cx:pt>
          <cx:pt idx="14835">65</cx:pt>
          <cx:pt idx="14836">59</cx:pt>
          <cx:pt idx="14837">52</cx:pt>
          <cx:pt idx="14838">52</cx:pt>
          <cx:pt idx="14839">34</cx:pt>
          <cx:pt idx="14840">40</cx:pt>
          <cx:pt idx="14841">61</cx:pt>
          <cx:pt idx="14842">37</cx:pt>
          <cx:pt idx="14843">55</cx:pt>
          <cx:pt idx="14844">63</cx:pt>
          <cx:pt idx="14845">64</cx:pt>
          <cx:pt idx="14846">63</cx:pt>
          <cx:pt idx="14847">66</cx:pt>
          <cx:pt idx="14848">61</cx:pt>
          <cx:pt idx="14849">63</cx:pt>
          <cx:pt idx="14850">64</cx:pt>
          <cx:pt idx="14851">37</cx:pt>
          <cx:pt idx="14852">68</cx:pt>
          <cx:pt idx="14853">59</cx:pt>
          <cx:pt idx="14854">56</cx:pt>
          <cx:pt idx="14855">25</cx:pt>
          <cx:pt idx="14856">61</cx:pt>
          <cx:pt idx="14857">65</cx:pt>
          <cx:pt idx="14858">58</cx:pt>
          <cx:pt idx="14859">64</cx:pt>
          <cx:pt idx="14860">72</cx:pt>
          <cx:pt idx="14861">68</cx:pt>
          <cx:pt idx="14862">47</cx:pt>
          <cx:pt idx="14863">38</cx:pt>
          <cx:pt idx="14864">53</cx:pt>
          <cx:pt idx="14865">34</cx:pt>
          <cx:pt idx="14866">78</cx:pt>
          <cx:pt idx="14867">68</cx:pt>
          <cx:pt idx="14868">67</cx:pt>
          <cx:pt idx="14869">69</cx:pt>
          <cx:pt idx="14870">70</cx:pt>
          <cx:pt idx="14871">38</cx:pt>
          <cx:pt idx="14872">67</cx:pt>
          <cx:pt idx="14873">58</cx:pt>
          <cx:pt idx="14874">52</cx:pt>
          <cx:pt idx="14875">28</cx:pt>
          <cx:pt idx="14876">62</cx:pt>
          <cx:pt idx="14877">48</cx:pt>
          <cx:pt idx="14878">80</cx:pt>
          <cx:pt idx="14879">34</cx:pt>
          <cx:pt idx="14880">69</cx:pt>
          <cx:pt idx="14881">24</cx:pt>
          <cx:pt idx="14882">59</cx:pt>
          <cx:pt idx="14883">47</cx:pt>
          <cx:pt idx="14884">85</cx:pt>
          <cx:pt idx="14885">71</cx:pt>
          <cx:pt idx="14886">62</cx:pt>
          <cx:pt idx="14887">62</cx:pt>
          <cx:pt idx="14888">58</cx:pt>
          <cx:pt idx="14889">64</cx:pt>
          <cx:pt idx="14890">63</cx:pt>
          <cx:pt idx="14891">60</cx:pt>
          <cx:pt idx="14892">68</cx:pt>
          <cx:pt idx="14893">78</cx:pt>
          <cx:pt idx="14894">62</cx:pt>
          <cx:pt idx="14895">75</cx:pt>
          <cx:pt idx="14896">68</cx:pt>
          <cx:pt idx="14897">71</cx:pt>
          <cx:pt idx="14898">78</cx:pt>
          <cx:pt idx="14899">43</cx:pt>
          <cx:pt idx="14900">85</cx:pt>
          <cx:pt idx="14901">59</cx:pt>
          <cx:pt idx="14902">28</cx:pt>
          <cx:pt idx="14903">86</cx:pt>
          <cx:pt idx="14904">45</cx:pt>
          <cx:pt idx="14905">68</cx:pt>
          <cx:pt idx="14906">62</cx:pt>
          <cx:pt idx="14907">31</cx:pt>
          <cx:pt idx="14908">46</cx:pt>
          <cx:pt idx="14909">80</cx:pt>
          <cx:pt idx="14910">76</cx:pt>
          <cx:pt idx="14911">49</cx:pt>
          <cx:pt idx="14912">33</cx:pt>
          <cx:pt idx="14913">91</cx:pt>
          <cx:pt idx="14914">38</cx:pt>
          <cx:pt idx="14915">71</cx:pt>
          <cx:pt idx="14916">70</cx:pt>
          <cx:pt idx="14917">77</cx:pt>
          <cx:pt idx="14918">76</cx:pt>
          <cx:pt idx="14919">85</cx:pt>
          <cx:pt idx="14920">61</cx:pt>
          <cx:pt idx="14921">51</cx:pt>
          <cx:pt idx="14922">73</cx:pt>
          <cx:pt idx="14923">82</cx:pt>
          <cx:pt idx="14924">69</cx:pt>
          <cx:pt idx="14925">61</cx:pt>
          <cx:pt idx="14926">90</cx:pt>
          <cx:pt idx="14927">60</cx:pt>
          <cx:pt idx="14928">74</cx:pt>
          <cx:pt idx="14929">66</cx:pt>
          <cx:pt idx="14930">77</cx:pt>
          <cx:pt idx="14931">77</cx:pt>
          <cx:pt idx="14932">58</cx:pt>
          <cx:pt idx="14933">75</cx:pt>
          <cx:pt idx="14934">65</cx:pt>
          <cx:pt idx="14935">61</cx:pt>
          <cx:pt idx="14936">29</cx:pt>
          <cx:pt idx="14937">82</cx:pt>
          <cx:pt idx="14938">58</cx:pt>
          <cx:pt idx="14939">31</cx:pt>
          <cx:pt idx="14940">69</cx:pt>
          <cx:pt idx="14941">56</cx:pt>
          <cx:pt idx="14942">69</cx:pt>
          <cx:pt idx="14943">71</cx:pt>
          <cx:pt idx="14944">82</cx:pt>
          <cx:pt idx="14945">43</cx:pt>
          <cx:pt idx="14946">38</cx:pt>
          <cx:pt idx="14947">70</cx:pt>
          <cx:pt idx="14948">52</cx:pt>
          <cx:pt idx="14949">60</cx:pt>
          <cx:pt idx="14950">70</cx:pt>
          <cx:pt idx="14951">63</cx:pt>
          <cx:pt idx="14952">48</cx:pt>
          <cx:pt idx="14953">53</cx:pt>
          <cx:pt idx="14954">70</cx:pt>
          <cx:pt idx="14955">58</cx:pt>
          <cx:pt idx="14956">63</cx:pt>
          <cx:pt idx="14957">67</cx:pt>
          <cx:pt idx="14958">67</cx:pt>
          <cx:pt idx="14959">60</cx:pt>
          <cx:pt idx="14960">57</cx:pt>
          <cx:pt idx="14961">62</cx:pt>
          <cx:pt idx="14962">62</cx:pt>
          <cx:pt idx="14963">30</cx:pt>
          <cx:pt idx="14964">71</cx:pt>
          <cx:pt idx="14965">60</cx:pt>
          <cx:pt idx="14966">21</cx:pt>
          <cx:pt idx="14967">65</cx:pt>
          <cx:pt idx="14968">61</cx:pt>
          <cx:pt idx="14969">70</cx:pt>
          <cx:pt idx="14970">70</cx:pt>
          <cx:pt idx="14971">31</cx:pt>
          <cx:pt idx="14972">49</cx:pt>
          <cx:pt idx="14973">52</cx:pt>
          <cx:pt idx="14974">61</cx:pt>
          <cx:pt idx="14975">70</cx:pt>
          <cx:pt idx="14976">42</cx:pt>
          <cx:pt idx="14977">83</cx:pt>
          <cx:pt idx="14978">59</cx:pt>
          <cx:pt idx="14979">44</cx:pt>
          <cx:pt idx="14980">72</cx:pt>
          <cx:pt idx="14981">57</cx:pt>
          <cx:pt idx="14982">74</cx:pt>
          <cx:pt idx="14983">53</cx:pt>
          <cx:pt idx="14984">72</cx:pt>
          <cx:pt idx="14985">47</cx:pt>
          <cx:pt idx="14986">74</cx:pt>
          <cx:pt idx="14987">61</cx:pt>
          <cx:pt idx="14988">69</cx:pt>
          <cx:pt idx="14989">68</cx:pt>
          <cx:pt idx="14990">63</cx:pt>
          <cx:pt idx="14991">76</cx:pt>
          <cx:pt idx="14992">61</cx:pt>
          <cx:pt idx="14993">50</cx:pt>
          <cx:pt idx="14994">55</cx:pt>
          <cx:pt idx="14995">58</cx:pt>
          <cx:pt idx="14996">62</cx:pt>
          <cx:pt idx="14997">60</cx:pt>
          <cx:pt idx="14998">70</cx:pt>
          <cx:pt idx="14999">56</cx:pt>
          <cx:pt idx="15000">78</cx:pt>
          <cx:pt idx="15001">50</cx:pt>
          <cx:pt idx="15002">15</cx:pt>
          <cx:pt idx="15003">63</cx:pt>
          <cx:pt idx="15004">79</cx:pt>
          <cx:pt idx="15005">50</cx:pt>
          <cx:pt idx="15006">61</cx:pt>
          <cx:pt idx="15007">77</cx:pt>
          <cx:pt idx="15008">59</cx:pt>
          <cx:pt idx="15009">67</cx:pt>
          <cx:pt idx="15010">81</cx:pt>
          <cx:pt idx="15011">75</cx:pt>
          <cx:pt idx="15012">60</cx:pt>
          <cx:pt idx="15013">67</cx:pt>
          <cx:pt idx="15014">54</cx:pt>
          <cx:pt idx="15015">65</cx:pt>
          <cx:pt idx="15016">68</cx:pt>
          <cx:pt idx="15017">68</cx:pt>
          <cx:pt idx="15018">38</cx:pt>
          <cx:pt idx="15019">70</cx:pt>
          <cx:pt idx="15020">84</cx:pt>
          <cx:pt idx="15021">89</cx:pt>
          <cx:pt idx="15022">76</cx:pt>
          <cx:pt idx="15023">67</cx:pt>
          <cx:pt idx="15024">68</cx:pt>
          <cx:pt idx="15025">70</cx:pt>
          <cx:pt idx="15026">56</cx:pt>
          <cx:pt idx="15027">65</cx:pt>
          <cx:pt idx="15028">76</cx:pt>
          <cx:pt idx="15029">68</cx:pt>
          <cx:pt idx="15030">82</cx:pt>
          <cx:pt idx="15031">61</cx:pt>
          <cx:pt idx="15032">67</cx:pt>
          <cx:pt idx="15033">68</cx:pt>
          <cx:pt idx="15034">29</cx:pt>
          <cx:pt idx="15035">76</cx:pt>
          <cx:pt idx="15036">64</cx:pt>
          <cx:pt idx="15037">82</cx:pt>
          <cx:pt idx="15038">75</cx:pt>
          <cx:pt idx="15039">73</cx:pt>
          <cx:pt idx="15040">58</cx:pt>
          <cx:pt idx="15041">30</cx:pt>
          <cx:pt idx="15042">95</cx:pt>
          <cx:pt idx="15043">61</cx:pt>
          <cx:pt idx="15044">68</cx:pt>
          <cx:pt idx="15045">65</cx:pt>
          <cx:pt idx="15046">56</cx:pt>
          <cx:pt idx="15047">60</cx:pt>
          <cx:pt idx="15048">52</cx:pt>
          <cx:pt idx="15049">61</cx:pt>
          <cx:pt idx="15050">63</cx:pt>
          <cx:pt idx="15051">44</cx:pt>
          <cx:pt idx="15052">69</cx:pt>
          <cx:pt idx="15053">67</cx:pt>
          <cx:pt idx="15054">60</cx:pt>
          <cx:pt idx="15055">80</cx:pt>
          <cx:pt idx="15056">64</cx:pt>
          <cx:pt idx="15057">91</cx:pt>
          <cx:pt idx="15058">78</cx:pt>
          <cx:pt idx="15059">36</cx:pt>
          <cx:pt idx="15060">70</cx:pt>
          <cx:pt idx="15061">74</cx:pt>
          <cx:pt idx="15062">63</cx:pt>
          <cx:pt idx="15063">55</cx:pt>
          <cx:pt idx="15064">63</cx:pt>
          <cx:pt idx="15065">64</cx:pt>
          <cx:pt idx="15066">76</cx:pt>
          <cx:pt idx="15067">64</cx:pt>
          <cx:pt idx="15068">74</cx:pt>
          <cx:pt idx="15069">51</cx:pt>
          <cx:pt idx="15070">66</cx:pt>
          <cx:pt idx="15071">77</cx:pt>
          <cx:pt idx="15072">74</cx:pt>
          <cx:pt idx="15073">64</cx:pt>
          <cx:pt idx="15074">60</cx:pt>
          <cx:pt idx="15075">82</cx:pt>
          <cx:pt idx="15076">68</cx:pt>
          <cx:pt idx="15077">68</cx:pt>
          <cx:pt idx="15078">74</cx:pt>
          <cx:pt idx="15079">57</cx:pt>
          <cx:pt idx="15080">69</cx:pt>
          <cx:pt idx="15081">65</cx:pt>
          <cx:pt idx="15082">52</cx:pt>
          <cx:pt idx="15083">77</cx:pt>
          <cx:pt idx="15084">75</cx:pt>
          <cx:pt idx="15085">80</cx:pt>
          <cx:pt idx="15086">55</cx:pt>
          <cx:pt idx="15087">54</cx:pt>
          <cx:pt idx="15088">69</cx:pt>
          <cx:pt idx="15089">59</cx:pt>
          <cx:pt idx="15090">62</cx:pt>
          <cx:pt idx="15091">56</cx:pt>
          <cx:pt idx="15092">69</cx:pt>
          <cx:pt idx="15093">56</cx:pt>
          <cx:pt idx="15094">71</cx:pt>
          <cx:pt idx="15095">72</cx:pt>
          <cx:pt idx="15096">43</cx:pt>
          <cx:pt idx="15097">70</cx:pt>
          <cx:pt idx="15098">51</cx:pt>
          <cx:pt idx="15099">58</cx:pt>
          <cx:pt idx="15100">70</cx:pt>
          <cx:pt idx="15101">80</cx:pt>
          <cx:pt idx="15102">74</cx:pt>
          <cx:pt idx="15103">69</cx:pt>
          <cx:pt idx="15104">70</cx:pt>
          <cx:pt idx="15105">75</cx:pt>
          <cx:pt idx="15106">84</cx:pt>
          <cx:pt idx="15107">42</cx:pt>
          <cx:pt idx="15108">65</cx:pt>
          <cx:pt idx="15109">69</cx:pt>
          <cx:pt idx="15110">71</cx:pt>
          <cx:pt idx="15111">55</cx:pt>
          <cx:pt idx="15112">83</cx:pt>
          <cx:pt idx="15113">50</cx:pt>
          <cx:pt idx="15114">73</cx:pt>
          <cx:pt idx="15115">36</cx:pt>
          <cx:pt idx="15116">61</cx:pt>
          <cx:pt idx="15117">45</cx:pt>
          <cx:pt idx="15118">67</cx:pt>
          <cx:pt idx="15119">26</cx:pt>
          <cx:pt idx="15120">69</cx:pt>
          <cx:pt idx="15121">78</cx:pt>
          <cx:pt idx="15122">68</cx:pt>
          <cx:pt idx="15123">70</cx:pt>
          <cx:pt idx="15124">75</cx:pt>
          <cx:pt idx="15125">70</cx:pt>
          <cx:pt idx="15126">79</cx:pt>
          <cx:pt idx="15127">82</cx:pt>
          <cx:pt idx="15128">44</cx:pt>
          <cx:pt idx="15129">86</cx:pt>
          <cx:pt idx="15130">59</cx:pt>
          <cx:pt idx="15131">28</cx:pt>
          <cx:pt idx="15132">62</cx:pt>
          <cx:pt idx="15133">38</cx:pt>
          <cx:pt idx="15134">80</cx:pt>
          <cx:pt idx="15135">59</cx:pt>
          <cx:pt idx="15136">63</cx:pt>
          <cx:pt idx="15137">67</cx:pt>
          <cx:pt idx="15138">80</cx:pt>
          <cx:pt idx="15139">44</cx:pt>
          <cx:pt idx="15140">26</cx:pt>
          <cx:pt idx="15141">48</cx:pt>
          <cx:pt idx="15142">42</cx:pt>
          <cx:pt idx="15143">76</cx:pt>
          <cx:pt idx="15144">71</cx:pt>
          <cx:pt idx="15145">72</cx:pt>
          <cx:pt idx="15146">83</cx:pt>
          <cx:pt idx="15147">75</cx:pt>
          <cx:pt idx="15148">66</cx:pt>
          <cx:pt idx="15149">79</cx:pt>
          <cx:pt idx="15150">65</cx:pt>
          <cx:pt idx="15151">57</cx:pt>
          <cx:pt idx="15152">33</cx:pt>
          <cx:pt idx="15153">64</cx:pt>
          <cx:pt idx="15154">66</cx:pt>
          <cx:pt idx="15155">63</cx:pt>
          <cx:pt idx="15156">58</cx:pt>
          <cx:pt idx="15157">74</cx:pt>
          <cx:pt idx="15158">63</cx:pt>
          <cx:pt idx="15159">58</cx:pt>
          <cx:pt idx="15160">55</cx:pt>
          <cx:pt idx="15161">62</cx:pt>
          <cx:pt idx="15162">37</cx:pt>
          <cx:pt idx="15163">61</cx:pt>
          <cx:pt idx="15164">52</cx:pt>
          <cx:pt idx="15165">46</cx:pt>
          <cx:pt idx="15166">54</cx:pt>
          <cx:pt idx="15167">70</cx:pt>
          <cx:pt idx="15168">65</cx:pt>
          <cx:pt idx="15169">66</cx:pt>
          <cx:pt idx="15170">73</cx:pt>
          <cx:pt idx="15171">78</cx:pt>
          <cx:pt idx="15172">71</cx:pt>
          <cx:pt idx="15173">75</cx:pt>
          <cx:pt idx="15174">61</cx:pt>
          <cx:pt idx="15175">81</cx:pt>
          <cx:pt idx="15176">81</cx:pt>
          <cx:pt idx="15177">69</cx:pt>
          <cx:pt idx="15178">68</cx:pt>
          <cx:pt idx="15179">77</cx:pt>
          <cx:pt idx="15180">89</cx:pt>
          <cx:pt idx="15181">52</cx:pt>
          <cx:pt idx="15182">62</cx:pt>
          <cx:pt idx="15183">85</cx:pt>
          <cx:pt idx="15184">76</cx:pt>
          <cx:pt idx="15185">62</cx:pt>
          <cx:pt idx="15186">73</cx:pt>
          <cx:pt idx="15187">61</cx:pt>
          <cx:pt idx="15188">50</cx:pt>
          <cx:pt idx="15189">50</cx:pt>
          <cx:pt idx="15190">67</cx:pt>
          <cx:pt idx="15191">58</cx:pt>
          <cx:pt idx="15192">52</cx:pt>
          <cx:pt idx="15193">62</cx:pt>
          <cx:pt idx="15194">47</cx:pt>
          <cx:pt idx="15195">79</cx:pt>
          <cx:pt idx="15196">58</cx:pt>
          <cx:pt idx="15197">45</cx:pt>
          <cx:pt idx="15198">68</cx:pt>
          <cx:pt idx="15199">61</cx:pt>
          <cx:pt idx="15200">62</cx:pt>
          <cx:pt idx="15201">53</cx:pt>
          <cx:pt idx="15202">56</cx:pt>
          <cx:pt idx="15203">63</cx:pt>
          <cx:pt idx="15204">47</cx:pt>
          <cx:pt idx="15205">66</cx:pt>
          <cx:pt idx="15206">66</cx:pt>
          <cx:pt idx="15207">65</cx:pt>
          <cx:pt idx="15208">40</cx:pt>
          <cx:pt idx="15209">62</cx:pt>
          <cx:pt idx="15210">55</cx:pt>
          <cx:pt idx="15211">67</cx:pt>
          <cx:pt idx="15212">76</cx:pt>
          <cx:pt idx="15213">64</cx:pt>
          <cx:pt idx="15214">65</cx:pt>
          <cx:pt idx="15215">68</cx:pt>
          <cx:pt idx="15216">56</cx:pt>
          <cx:pt idx="15217">75</cx:pt>
          <cx:pt idx="15218">51</cx:pt>
          <cx:pt idx="15219">65</cx:pt>
          <cx:pt idx="15220">62</cx:pt>
          <cx:pt idx="15221">33</cx:pt>
          <cx:pt idx="15222">72</cx:pt>
          <cx:pt idx="15223">57</cx:pt>
          <cx:pt idx="15224">61</cx:pt>
          <cx:pt idx="15225">82</cx:pt>
          <cx:pt idx="15226">92</cx:pt>
          <cx:pt idx="15227">47</cx:pt>
          <cx:pt idx="15228">55</cx:pt>
          <cx:pt idx="15229">72</cx:pt>
          <cx:pt idx="15230">69</cx:pt>
          <cx:pt idx="15231">74</cx:pt>
          <cx:pt idx="15232">61</cx:pt>
          <cx:pt idx="15233">64</cx:pt>
          <cx:pt idx="15234">57</cx:pt>
          <cx:pt idx="15235">66</cx:pt>
          <cx:pt idx="15236">65</cx:pt>
          <cx:pt idx="15237">35</cx:pt>
          <cx:pt idx="15238">55</cx:pt>
          <cx:pt idx="15239">67</cx:pt>
          <cx:pt idx="15240">68</cx:pt>
          <cx:pt idx="15241">76</cx:pt>
          <cx:pt idx="15242">87</cx:pt>
          <cx:pt idx="15243">76</cx:pt>
          <cx:pt idx="15244">58</cx:pt>
          <cx:pt idx="15245">66</cx:pt>
          <cx:pt idx="15246">66</cx:pt>
          <cx:pt idx="15247">26</cx:pt>
          <cx:pt idx="15248">66</cx:pt>
          <cx:pt idx="15249">66</cx:pt>
          <cx:pt idx="15250">62</cx:pt>
          <cx:pt idx="15251">73</cx:pt>
          <cx:pt idx="15252">65</cx:pt>
          <cx:pt idx="15253">70</cx:pt>
          <cx:pt idx="15254">45</cx:pt>
          <cx:pt idx="15255">57</cx:pt>
          <cx:pt idx="15256">59</cx:pt>
          <cx:pt idx="15257">42</cx:pt>
          <cx:pt idx="15258">31</cx:pt>
          <cx:pt idx="15259">43</cx:pt>
          <cx:pt idx="15260">60</cx:pt>
          <cx:pt idx="15261">84</cx:pt>
          <cx:pt idx="15262">81</cx:pt>
          <cx:pt idx="15263">63</cx:pt>
          <cx:pt idx="15264">69</cx:pt>
          <cx:pt idx="15265">76</cx:pt>
          <cx:pt idx="15266">74</cx:pt>
          <cx:pt idx="15267">69</cx:pt>
          <cx:pt idx="15268">65</cx:pt>
          <cx:pt idx="15269">85</cx:pt>
          <cx:pt idx="15270">60</cx:pt>
          <cx:pt idx="15271">63</cx:pt>
          <cx:pt idx="15272">83</cx:pt>
          <cx:pt idx="15273">75</cx:pt>
          <cx:pt idx="15274">77</cx:pt>
          <cx:pt idx="15275">72</cx:pt>
          <cx:pt idx="15276">48</cx:pt>
          <cx:pt idx="15277">86</cx:pt>
          <cx:pt idx="15278">79</cx:pt>
          <cx:pt idx="15279">76</cx:pt>
          <cx:pt idx="15280">75</cx:pt>
          <cx:pt idx="15281">66</cx:pt>
          <cx:pt idx="15282">84</cx:pt>
          <cx:pt idx="15283">73</cx:pt>
          <cx:pt idx="15284">63</cx:pt>
          <cx:pt idx="15285">72</cx:pt>
          <cx:pt idx="15286">62</cx:pt>
          <cx:pt idx="15287">74</cx:pt>
          <cx:pt idx="15288">65</cx:pt>
          <cx:pt idx="15289">59</cx:pt>
          <cx:pt idx="15290">59</cx:pt>
          <cx:pt idx="15291">65</cx:pt>
          <cx:pt idx="15292">80</cx:pt>
          <cx:pt idx="15293">38</cx:pt>
          <cx:pt idx="15294">62</cx:pt>
          <cx:pt idx="15295">66</cx:pt>
          <cx:pt idx="15296">64</cx:pt>
          <cx:pt idx="15297">34</cx:pt>
          <cx:pt idx="15298">47</cx:pt>
          <cx:pt idx="15299">74</cx:pt>
          <cx:pt idx="15300">66</cx:pt>
          <cx:pt idx="15301">70</cx:pt>
          <cx:pt idx="15302">64</cx:pt>
          <cx:pt idx="15303">52</cx:pt>
          <cx:pt idx="15304">42</cx:pt>
          <cx:pt idx="15305">79</cx:pt>
          <cx:pt idx="15306">38</cx:pt>
          <cx:pt idx="15307">51</cx:pt>
          <cx:pt idx="15308">69</cx:pt>
          <cx:pt idx="15309">71</cx:pt>
          <cx:pt idx="15310">76</cx:pt>
          <cx:pt idx="15311">82</cx:pt>
          <cx:pt idx="15312">83</cx:pt>
          <cx:pt idx="15313">49</cx:pt>
          <cx:pt idx="15314">74</cx:pt>
          <cx:pt idx="15315">57</cx:pt>
          <cx:pt idx="15316">65</cx:pt>
          <cx:pt idx="15317">58</cx:pt>
          <cx:pt idx="15318">69</cx:pt>
          <cx:pt idx="15319">69</cx:pt>
          <cx:pt idx="15320">68</cx:pt>
          <cx:pt idx="15321">79</cx:pt>
          <cx:pt idx="15322">79</cx:pt>
          <cx:pt idx="15323">46</cx:pt>
          <cx:pt idx="15324">42</cx:pt>
          <cx:pt idx="15325">53</cx:pt>
          <cx:pt idx="15326">82</cx:pt>
          <cx:pt idx="15327">58</cx:pt>
          <cx:pt idx="15328">69</cx:pt>
          <cx:pt idx="15329">56</cx:pt>
          <cx:pt idx="15330">72</cx:pt>
          <cx:pt idx="15331">40</cx:pt>
          <cx:pt idx="15332">63</cx:pt>
          <cx:pt idx="15333">69</cx:pt>
          <cx:pt idx="15334">63</cx:pt>
          <cx:pt idx="15335">52</cx:pt>
          <cx:pt idx="15336">61</cx:pt>
          <cx:pt idx="15337">54</cx:pt>
          <cx:pt idx="15338">76</cx:pt>
          <cx:pt idx="15339">85</cx:pt>
          <cx:pt idx="15340">63</cx:pt>
          <cx:pt idx="15341">64</cx:pt>
          <cx:pt idx="15342">64</cx:pt>
          <cx:pt idx="15343">69</cx:pt>
          <cx:pt idx="15344">59</cx:pt>
          <cx:pt idx="15345">80</cx:pt>
          <cx:pt idx="15346">50</cx:pt>
          <cx:pt idx="15347">61</cx:pt>
          <cx:pt idx="15348">73</cx:pt>
          <cx:pt idx="15349">82</cx:pt>
          <cx:pt idx="15350">53</cx:pt>
          <cx:pt idx="15351">50</cx:pt>
          <cx:pt idx="15352">70</cx:pt>
          <cx:pt idx="15353">42</cx:pt>
          <cx:pt idx="15354">56</cx:pt>
          <cx:pt idx="15355">84</cx:pt>
          <cx:pt idx="15356">81</cx:pt>
          <cx:pt idx="15357">80</cx:pt>
          <cx:pt idx="15358">68</cx:pt>
          <cx:pt idx="15359">76</cx:pt>
          <cx:pt idx="15360">53</cx:pt>
          <cx:pt idx="15361">70</cx:pt>
          <cx:pt idx="15362">65</cx:pt>
          <cx:pt idx="15363">65</cx:pt>
          <cx:pt idx="15364">65</cx:pt>
          <cx:pt idx="15365">72</cx:pt>
          <cx:pt idx="15366">77</cx:pt>
          <cx:pt idx="15367">66</cx:pt>
          <cx:pt idx="15368">64</cx:pt>
          <cx:pt idx="15369">68</cx:pt>
          <cx:pt idx="15370">45</cx:pt>
          <cx:pt idx="15371">70</cx:pt>
          <cx:pt idx="15372">70</cx:pt>
          <cx:pt idx="15373">70</cx:pt>
          <cx:pt idx="15374">68</cx:pt>
          <cx:pt idx="15375">69</cx:pt>
          <cx:pt idx="15376">68</cx:pt>
          <cx:pt idx="15377">71</cx:pt>
          <cx:pt idx="15378">76</cx:pt>
          <cx:pt idx="15379">87</cx:pt>
          <cx:pt idx="15380">63</cx:pt>
          <cx:pt idx="15381">36</cx:pt>
          <cx:pt idx="15382">71</cx:pt>
          <cx:pt idx="15383">71</cx:pt>
          <cx:pt idx="15384">73</cx:pt>
          <cx:pt idx="15385">57</cx:pt>
          <cx:pt idx="15386">57</cx:pt>
          <cx:pt idx="15387">56</cx:pt>
          <cx:pt idx="15388">72</cx:pt>
          <cx:pt idx="15389">50</cx:pt>
          <cx:pt idx="15390">55</cx:pt>
          <cx:pt idx="15391">30</cx:pt>
          <cx:pt idx="15392">67</cx:pt>
          <cx:pt idx="15393">72</cx:pt>
          <cx:pt idx="15394">50</cx:pt>
          <cx:pt idx="15395">60</cx:pt>
          <cx:pt idx="15396">76</cx:pt>
          <cx:pt idx="15397">66</cx:pt>
          <cx:pt idx="15398">89</cx:pt>
          <cx:pt idx="15399">53</cx:pt>
          <cx:pt idx="15400">64</cx:pt>
          <cx:pt idx="15401">39</cx:pt>
          <cx:pt idx="15402">35</cx:pt>
          <cx:pt idx="15403">53</cx:pt>
          <cx:pt idx="15404">80</cx:pt>
          <cx:pt idx="15405">73</cx:pt>
          <cx:pt idx="15406">35</cx:pt>
          <cx:pt idx="15407">66</cx:pt>
          <cx:pt idx="15408">57</cx:pt>
          <cx:pt idx="15409">50</cx:pt>
          <cx:pt idx="15410">52</cx:pt>
          <cx:pt idx="15411">64</cx:pt>
          <cx:pt idx="15412">46</cx:pt>
          <cx:pt idx="15413">68</cx:pt>
          <cx:pt idx="15414">71</cx:pt>
          <cx:pt idx="15415">63</cx:pt>
          <cx:pt idx="15416">72</cx:pt>
          <cx:pt idx="15417">62</cx:pt>
          <cx:pt idx="15418">68</cx:pt>
          <cx:pt idx="15419">74</cx:pt>
          <cx:pt idx="15420">53</cx:pt>
          <cx:pt idx="15421">63</cx:pt>
          <cx:pt idx="15422">32</cx:pt>
          <cx:pt idx="15423">58</cx:pt>
          <cx:pt idx="15424">67</cx:pt>
          <cx:pt idx="15425">45</cx:pt>
          <cx:pt idx="15426">55</cx:pt>
          <cx:pt idx="15427">75</cx:pt>
          <cx:pt idx="15428">68</cx:pt>
          <cx:pt idx="15429">65</cx:pt>
          <cx:pt idx="15430">54</cx:pt>
          <cx:pt idx="15431">74</cx:pt>
          <cx:pt idx="15432">64</cx:pt>
          <cx:pt idx="15433">80</cx:pt>
          <cx:pt idx="15434">41</cx:pt>
          <cx:pt idx="15435">93</cx:pt>
          <cx:pt idx="15436">39</cx:pt>
          <cx:pt idx="15437">37</cx:pt>
          <cx:pt idx="15438">46</cx:pt>
          <cx:pt idx="15439">61</cx:pt>
          <cx:pt idx="15440">64</cx:pt>
          <cx:pt idx="15441">57</cx:pt>
          <cx:pt idx="15442">49</cx:pt>
          <cx:pt idx="15443">57</cx:pt>
          <cx:pt idx="15444">57</cx:pt>
          <cx:pt idx="15445">63</cx:pt>
          <cx:pt idx="15446">33</cx:pt>
          <cx:pt idx="15447">57</cx:pt>
          <cx:pt idx="15448">48</cx:pt>
          <cx:pt idx="15449">60</cx:pt>
          <cx:pt idx="15450">76</cx:pt>
          <cx:pt idx="15451">34</cx:pt>
          <cx:pt idx="15452">33</cx:pt>
          <cx:pt idx="15453">74</cx:pt>
          <cx:pt idx="15454">58</cx:pt>
          <cx:pt idx="15455">37</cx:pt>
          <cx:pt idx="15456">57</cx:pt>
          <cx:pt idx="15457">62</cx:pt>
          <cx:pt idx="15458">69</cx:pt>
          <cx:pt idx="15459">59</cx:pt>
          <cx:pt idx="15460">37</cx:pt>
          <cx:pt idx="15461">88</cx:pt>
          <cx:pt idx="15462">55</cx:pt>
          <cx:pt idx="15463">63</cx:pt>
          <cx:pt idx="15464">48</cx:pt>
          <cx:pt idx="15465">64</cx:pt>
          <cx:pt idx="15466">32</cx:pt>
          <cx:pt idx="15467">51</cx:pt>
          <cx:pt idx="15468">67</cx:pt>
          <cx:pt idx="15469">48</cx:pt>
          <cx:pt idx="15470">68</cx:pt>
          <cx:pt idx="15471">54</cx:pt>
          <cx:pt idx="15472">45</cx:pt>
          <cx:pt idx="15473">55</cx:pt>
          <cx:pt idx="15474">47</cx:pt>
          <cx:pt idx="15475">33</cx:pt>
          <cx:pt idx="15476">89</cx:pt>
          <cx:pt idx="15477">51</cx:pt>
          <cx:pt idx="15478">28</cx:pt>
          <cx:pt idx="15479">32</cx:pt>
          <cx:pt idx="15480">35</cx:pt>
          <cx:pt idx="15481">29</cx:pt>
          <cx:pt idx="15482">67</cx:pt>
          <cx:pt idx="15483">52</cx:pt>
          <cx:pt idx="15484">74</cx:pt>
          <cx:pt idx="15485">80</cx:pt>
          <cx:pt idx="15486">70</cx:pt>
          <cx:pt idx="15487">54</cx:pt>
          <cx:pt idx="15488">68</cx:pt>
          <cx:pt idx="15489">74</cx:pt>
          <cx:pt idx="15490">73</cx:pt>
          <cx:pt idx="15491">75</cx:pt>
          <cx:pt idx="15492">58</cx:pt>
          <cx:pt idx="15493">25</cx:pt>
          <cx:pt idx="15494">67</cx:pt>
          <cx:pt idx="15495">56</cx:pt>
          <cx:pt idx="15496">64</cx:pt>
          <cx:pt idx="15497">17</cx:pt>
          <cx:pt idx="15498">76</cx:pt>
          <cx:pt idx="15499">59</cx:pt>
          <cx:pt idx="15500">72</cx:pt>
          <cx:pt idx="15501">33</cx:pt>
          <cx:pt idx="15502">66</cx:pt>
          <cx:pt idx="15503">65</cx:pt>
          <cx:pt idx="15504">64</cx:pt>
          <cx:pt idx="15505">62</cx:pt>
          <cx:pt idx="15506">18</cx:pt>
          <cx:pt idx="15507">65</cx:pt>
          <cx:pt idx="15508">59</cx:pt>
          <cx:pt idx="15509">69</cx:pt>
          <cx:pt idx="15510">62</cx:pt>
          <cx:pt idx="15511">67</cx:pt>
          <cx:pt idx="15512">74</cx:pt>
          <cx:pt idx="15513">45</cx:pt>
          <cx:pt idx="15514">58</cx:pt>
          <cx:pt idx="15515">65</cx:pt>
          <cx:pt idx="15516">48</cx:pt>
          <cx:pt idx="15517">86</cx:pt>
          <cx:pt idx="15518">48</cx:pt>
          <cx:pt idx="15519">77</cx:pt>
          <cx:pt idx="15520">69</cx:pt>
          <cx:pt idx="15521">45</cx:pt>
          <cx:pt idx="15522">58</cx:pt>
          <cx:pt idx="15523">73</cx:pt>
          <cx:pt idx="15524">78</cx:pt>
          <cx:pt idx="15525">59</cx:pt>
          <cx:pt idx="15526">23</cx:pt>
          <cx:pt idx="15527">59</cx:pt>
          <cx:pt idx="15528">64</cx:pt>
          <cx:pt idx="15529">26</cx:pt>
          <cx:pt idx="15530">61</cx:pt>
          <cx:pt idx="15531">75</cx:pt>
          <cx:pt idx="15532">64</cx:pt>
          <cx:pt idx="15533">83</cx:pt>
          <cx:pt idx="15534">77</cx:pt>
          <cx:pt idx="15535">29</cx:pt>
          <cx:pt idx="15536">56</cx:pt>
          <cx:pt idx="15537">62</cx:pt>
          <cx:pt idx="15538">63</cx:pt>
          <cx:pt idx="15539">49</cx:pt>
          <cx:pt idx="15540">60</cx:pt>
          <cx:pt idx="15541">68</cx:pt>
          <cx:pt idx="15542">51</cx:pt>
          <cx:pt idx="15543">65</cx:pt>
          <cx:pt idx="15544">72</cx:pt>
          <cx:pt idx="15545">61</cx:pt>
          <cx:pt idx="15546">83</cx:pt>
          <cx:pt idx="15547">56</cx:pt>
          <cx:pt idx="15548">32</cx:pt>
          <cx:pt idx="15549">44</cx:pt>
          <cx:pt idx="15550">48</cx:pt>
          <cx:pt idx="15551">64</cx:pt>
          <cx:pt idx="15552">55</cx:pt>
          <cx:pt idx="15553">67</cx:pt>
          <cx:pt idx="15554">64</cx:pt>
          <cx:pt idx="15555">62</cx:pt>
          <cx:pt idx="15556">55</cx:pt>
          <cx:pt idx="15557">83</cx:pt>
          <cx:pt idx="15558">65</cx:pt>
          <cx:pt idx="15559">70</cx:pt>
          <cx:pt idx="15560">73</cx:pt>
          <cx:pt idx="15561">72</cx:pt>
          <cx:pt idx="15562">82</cx:pt>
          <cx:pt idx="15563">74</cx:pt>
          <cx:pt idx="15564">67</cx:pt>
          <cx:pt idx="15565">76</cx:pt>
          <cx:pt idx="15566">65</cx:pt>
          <cx:pt idx="15567">71</cx:pt>
          <cx:pt idx="15568">55</cx:pt>
          <cx:pt idx="15569">74</cx:pt>
          <cx:pt idx="15570">91</cx:pt>
          <cx:pt idx="15571">50</cx:pt>
          <cx:pt idx="15572">59</cx:pt>
          <cx:pt idx="15573">67</cx:pt>
          <cx:pt idx="15574">61</cx:pt>
          <cx:pt idx="15575">78</cx:pt>
          <cx:pt idx="15576">66</cx:pt>
          <cx:pt idx="15577">70</cx:pt>
          <cx:pt idx="15578">21</cx:pt>
          <cx:pt idx="15579">61</cx:pt>
          <cx:pt idx="15580">77</cx:pt>
          <cx:pt idx="15581">68</cx:pt>
          <cx:pt idx="15582">81</cx:pt>
          <cx:pt idx="15583">59</cx:pt>
          <cx:pt idx="15584">66</cx:pt>
          <cx:pt idx="15585">68</cx:pt>
          <cx:pt idx="15586">52</cx:pt>
          <cx:pt idx="15587">55</cx:pt>
          <cx:pt idx="15588">63</cx:pt>
          <cx:pt idx="15589">77</cx:pt>
          <cx:pt idx="15590">59</cx:pt>
          <cx:pt idx="15591">70</cx:pt>
          <cx:pt idx="15592">90</cx:pt>
          <cx:pt idx="15593">35</cx:pt>
          <cx:pt idx="15594">55</cx:pt>
          <cx:pt idx="15595">44</cx:pt>
          <cx:pt idx="15596">49</cx:pt>
          <cx:pt idx="15597">64</cx:pt>
          <cx:pt idx="15598">65</cx:pt>
          <cx:pt idx="15599">90</cx:pt>
          <cx:pt idx="15600">65</cx:pt>
          <cx:pt idx="15601">72</cx:pt>
          <cx:pt idx="15602">65</cx:pt>
          <cx:pt idx="15603">68</cx:pt>
          <cx:pt idx="15604">72</cx:pt>
          <cx:pt idx="15605">49</cx:pt>
          <cx:pt idx="15606">79</cx:pt>
          <cx:pt idx="15607">75</cx:pt>
          <cx:pt idx="15608">76</cx:pt>
          <cx:pt idx="15609">83</cx:pt>
          <cx:pt idx="15610">41</cx:pt>
          <cx:pt idx="15611">57</cx:pt>
          <cx:pt idx="15612">81</cx:pt>
          <cx:pt idx="15613">75</cx:pt>
          <cx:pt idx="15614">64</cx:pt>
          <cx:pt idx="15615">68</cx:pt>
          <cx:pt idx="15616">64</cx:pt>
          <cx:pt idx="15617">71</cx:pt>
          <cx:pt idx="15618">60</cx:pt>
          <cx:pt idx="15619">50</cx:pt>
          <cx:pt idx="15620">42</cx:pt>
          <cx:pt idx="15621">73</cx:pt>
          <cx:pt idx="15622">78</cx:pt>
          <cx:pt idx="15623">76</cx:pt>
          <cx:pt idx="15624">54</cx:pt>
          <cx:pt idx="15625">49</cx:pt>
          <cx:pt idx="15626">71</cx:pt>
          <cx:pt idx="15627">63</cx:pt>
          <cx:pt idx="15628">74</cx:pt>
          <cx:pt idx="15629">70</cx:pt>
          <cx:pt idx="15630">57</cx:pt>
          <cx:pt idx="15631">67</cx:pt>
          <cx:pt idx="15632">74</cx:pt>
          <cx:pt idx="15633">94</cx:pt>
          <cx:pt idx="15634">76</cx:pt>
          <cx:pt idx="15635">73</cx:pt>
          <cx:pt idx="15636">75</cx:pt>
          <cx:pt idx="15637">52</cx:pt>
          <cx:pt idx="15638">93</cx:pt>
          <cx:pt idx="15639">90</cx:pt>
          <cx:pt idx="15640">49</cx:pt>
          <cx:pt idx="15641">67</cx:pt>
          <cx:pt idx="15642">73</cx:pt>
          <cx:pt idx="15643">78</cx:pt>
          <cx:pt idx="15644">41</cx:pt>
          <cx:pt idx="15645">74</cx:pt>
          <cx:pt idx="15646">44</cx:pt>
          <cx:pt idx="15647">80</cx:pt>
          <cx:pt idx="15648">64</cx:pt>
          <cx:pt idx="15649">72</cx:pt>
          <cx:pt idx="15650">48</cx:pt>
          <cx:pt idx="15651">67</cx:pt>
          <cx:pt idx="15652">59</cx:pt>
          <cx:pt idx="15653">56</cx:pt>
          <cx:pt idx="15654">75</cx:pt>
          <cx:pt idx="15655">68</cx:pt>
          <cx:pt idx="15656">70</cx:pt>
          <cx:pt idx="15657">70</cx:pt>
          <cx:pt idx="15658">48</cx:pt>
          <cx:pt idx="15659">61</cx:pt>
          <cx:pt idx="15660">49</cx:pt>
          <cx:pt idx="15661">38</cx:pt>
          <cx:pt idx="15662">36</cx:pt>
          <cx:pt idx="15663">59</cx:pt>
          <cx:pt idx="15664">48</cx:pt>
          <cx:pt idx="15665">62</cx:pt>
          <cx:pt idx="15666">69</cx:pt>
          <cx:pt idx="15667">60</cx:pt>
          <cx:pt idx="15668">76</cx:pt>
          <cx:pt idx="15669">71</cx:pt>
          <cx:pt idx="15670">41</cx:pt>
          <cx:pt idx="15671">65</cx:pt>
          <cx:pt idx="15672">52</cx:pt>
          <cx:pt idx="15673">70</cx:pt>
          <cx:pt idx="15674">69</cx:pt>
          <cx:pt idx="15675">67</cx:pt>
          <cx:pt idx="15676">65</cx:pt>
          <cx:pt idx="15677">51</cx:pt>
          <cx:pt idx="15678">51</cx:pt>
          <cx:pt idx="15679">61</cx:pt>
          <cx:pt idx="15680">47</cx:pt>
          <cx:pt idx="15681">90</cx:pt>
          <cx:pt idx="15682">39</cx:pt>
          <cx:pt idx="15683">60</cx:pt>
          <cx:pt idx="15684">68</cx:pt>
          <cx:pt idx="15685">56</cx:pt>
          <cx:pt idx="15686">59</cx:pt>
          <cx:pt idx="15687">38</cx:pt>
          <cx:pt idx="15688">64</cx:pt>
          <cx:pt idx="15689">61</cx:pt>
          <cx:pt idx="15690">58</cx:pt>
          <cx:pt idx="15691">75</cx:pt>
          <cx:pt idx="15692">66</cx:pt>
          <cx:pt idx="15693">49</cx:pt>
          <cx:pt idx="15694">83</cx:pt>
          <cx:pt idx="15695">60</cx:pt>
          <cx:pt idx="15696">80</cx:pt>
          <cx:pt idx="15697">61</cx:pt>
          <cx:pt idx="15698">33</cx:pt>
          <cx:pt idx="15699">63</cx:pt>
          <cx:pt idx="15700">58</cx:pt>
          <cx:pt idx="15701">39</cx:pt>
          <cx:pt idx="15702">60</cx:pt>
          <cx:pt idx="15703">75</cx:pt>
          <cx:pt idx="15704">59</cx:pt>
          <cx:pt idx="15705">56</cx:pt>
          <cx:pt idx="15706">69</cx:pt>
          <cx:pt idx="15707">49</cx:pt>
          <cx:pt idx="15708">39</cx:pt>
          <cx:pt idx="15709">70</cx:pt>
          <cx:pt idx="15710">72</cx:pt>
          <cx:pt idx="15711">50</cx:pt>
          <cx:pt idx="15712">60</cx:pt>
          <cx:pt idx="15713">22</cx:pt>
          <cx:pt idx="15714">69</cx:pt>
          <cx:pt idx="15715">59</cx:pt>
          <cx:pt idx="15716">55</cx:pt>
          <cx:pt idx="15717">60</cx:pt>
          <cx:pt idx="15718">40</cx:pt>
          <cx:pt idx="15719">65</cx:pt>
          <cx:pt idx="15720">69</cx:pt>
          <cx:pt idx="15721">77</cx:pt>
          <cx:pt idx="15722">68</cx:pt>
          <cx:pt idx="15723">42</cx:pt>
          <cx:pt idx="15724">68</cx:pt>
          <cx:pt idx="15725">86</cx:pt>
          <cx:pt idx="15726">66</cx:pt>
          <cx:pt idx="15727">86</cx:pt>
          <cx:pt idx="15728">62</cx:pt>
          <cx:pt idx="15729">42</cx:pt>
          <cx:pt idx="15730">64</cx:pt>
          <cx:pt idx="15731">79</cx:pt>
          <cx:pt idx="15732">56</cx:pt>
          <cx:pt idx="15733">47</cx:pt>
          <cx:pt idx="15734">78</cx:pt>
          <cx:pt idx="15735">58</cx:pt>
          <cx:pt idx="15736">65</cx:pt>
          <cx:pt idx="15737">74</cx:pt>
          <cx:pt idx="15738">64</cx:pt>
          <cx:pt idx="15739">40</cx:pt>
          <cx:pt idx="15740">65</cx:pt>
          <cx:pt idx="15741">50</cx:pt>
          <cx:pt idx="15742">23</cx:pt>
          <cx:pt idx="15743">68</cx:pt>
          <cx:pt idx="15744">68</cx:pt>
          <cx:pt idx="15745">46</cx:pt>
          <cx:pt idx="15746">55</cx:pt>
          <cx:pt idx="15747">71</cx:pt>
          <cx:pt idx="15748">66</cx:pt>
          <cx:pt idx="15749">55</cx:pt>
          <cx:pt idx="15750">53</cx:pt>
          <cx:pt idx="15751">78</cx:pt>
          <cx:pt idx="15752">25</cx:pt>
          <cx:pt idx="15753">55</cx:pt>
          <cx:pt idx="15754">21</cx:pt>
          <cx:pt idx="15755">81</cx:pt>
          <cx:pt idx="15756">56</cx:pt>
          <cx:pt idx="15757">72</cx:pt>
          <cx:pt idx="15758">91</cx:pt>
          <cx:pt idx="15759">75</cx:pt>
          <cx:pt idx="15760">76</cx:pt>
          <cx:pt idx="15761">55</cx:pt>
          <cx:pt idx="15762">72</cx:pt>
          <cx:pt idx="15763">79</cx:pt>
          <cx:pt idx="15764">68</cx:pt>
          <cx:pt idx="15765">63</cx:pt>
          <cx:pt idx="15766">62</cx:pt>
          <cx:pt idx="15767">68</cx:pt>
          <cx:pt idx="15768">50</cx:pt>
          <cx:pt idx="15769">63</cx:pt>
          <cx:pt idx="15770">58</cx:pt>
          <cx:pt idx="15771">70</cx:pt>
          <cx:pt idx="15772">49</cx:pt>
          <cx:pt idx="15773">77</cx:pt>
          <cx:pt idx="15774">39</cx:pt>
          <cx:pt idx="15775">43</cx:pt>
          <cx:pt idx="15776">65</cx:pt>
          <cx:pt idx="15777">58</cx:pt>
          <cx:pt idx="15778">95</cx:pt>
          <cx:pt idx="15779">63</cx:pt>
          <cx:pt idx="15780">65</cx:pt>
          <cx:pt idx="15781">61</cx:pt>
          <cx:pt idx="15782">50</cx:pt>
          <cx:pt idx="15783">54</cx:pt>
          <cx:pt idx="15784">41</cx:pt>
          <cx:pt idx="15785">84</cx:pt>
          <cx:pt idx="15786">84</cx:pt>
          <cx:pt idx="15787">70</cx:pt>
          <cx:pt idx="15788">65</cx:pt>
          <cx:pt idx="15789">79</cx:pt>
          <cx:pt idx="15790">64</cx:pt>
          <cx:pt idx="15791">77</cx:pt>
          <cx:pt idx="15792">67</cx:pt>
          <cx:pt idx="15793">72</cx:pt>
          <cx:pt idx="15794">66</cx:pt>
          <cx:pt idx="15795">73</cx:pt>
          <cx:pt idx="15796">79</cx:pt>
          <cx:pt idx="15797">73</cx:pt>
          <cx:pt idx="15798">79</cx:pt>
          <cx:pt idx="15799">67</cx:pt>
          <cx:pt idx="15800">67</cx:pt>
          <cx:pt idx="15801">71</cx:pt>
          <cx:pt idx="15802">58</cx:pt>
          <cx:pt idx="15803">80</cx:pt>
          <cx:pt idx="15804">75</cx:pt>
          <cx:pt idx="15805">66</cx:pt>
          <cx:pt idx="15806">51</cx:pt>
          <cx:pt idx="15807">70</cx:pt>
          <cx:pt idx="15808">73</cx:pt>
          <cx:pt idx="15809">50</cx:pt>
          <cx:pt idx="15810">80</cx:pt>
          <cx:pt idx="15811">72</cx:pt>
          <cx:pt idx="15812">77</cx:pt>
          <cx:pt idx="15813">45</cx:pt>
          <cx:pt idx="15814">55</cx:pt>
          <cx:pt idx="15815">61</cx:pt>
          <cx:pt idx="15816">64</cx:pt>
          <cx:pt idx="15817">34</cx:pt>
          <cx:pt idx="15818">68</cx:pt>
          <cx:pt idx="15819">58</cx:pt>
          <cx:pt idx="15820">82</cx:pt>
          <cx:pt idx="15821">85</cx:pt>
          <cx:pt idx="15822">64</cx:pt>
          <cx:pt idx="15823">33</cx:pt>
          <cx:pt idx="15824">63</cx:pt>
          <cx:pt idx="15825">53</cx:pt>
          <cx:pt idx="15826">32</cx:pt>
          <cx:pt idx="15827">24</cx:pt>
          <cx:pt idx="15828">21</cx:pt>
          <cx:pt idx="15829">51</cx:pt>
          <cx:pt idx="15830">63</cx:pt>
          <cx:pt idx="15831">64</cx:pt>
          <cx:pt idx="15832">68</cx:pt>
          <cx:pt idx="15833">78</cx:pt>
          <cx:pt idx="15834">61</cx:pt>
          <cx:pt idx="15835">88</cx:pt>
          <cx:pt idx="15836">68</cx:pt>
          <cx:pt idx="15837">41</cx:pt>
          <cx:pt idx="15838">61</cx:pt>
          <cx:pt idx="15839">66</cx:pt>
          <cx:pt idx="15840">68</cx:pt>
          <cx:pt idx="15841">62</cx:pt>
          <cx:pt idx="15842">80</cx:pt>
          <cx:pt idx="15843">78</cx:pt>
          <cx:pt idx="15844">63</cx:pt>
          <cx:pt idx="15845">63</cx:pt>
          <cx:pt idx="15846">65</cx:pt>
          <cx:pt idx="15847">80</cx:pt>
          <cx:pt idx="15848">69</cx:pt>
          <cx:pt idx="15849">69</cx:pt>
          <cx:pt idx="15850">59</cx:pt>
          <cx:pt idx="15851">47</cx:pt>
          <cx:pt idx="15852">79</cx:pt>
          <cx:pt idx="15853">68</cx:pt>
          <cx:pt idx="15854">68</cx:pt>
          <cx:pt idx="15855">69</cx:pt>
          <cx:pt idx="15856">27</cx:pt>
          <cx:pt idx="15857">68</cx:pt>
          <cx:pt idx="15858">39</cx:pt>
          <cx:pt idx="15859">50</cx:pt>
          <cx:pt idx="15860">68</cx:pt>
          <cx:pt idx="15861">56</cx:pt>
          <cx:pt idx="15862">63</cx:pt>
          <cx:pt idx="15863">58</cx:pt>
          <cx:pt idx="15864">77</cx:pt>
          <cx:pt idx="15865">62</cx:pt>
          <cx:pt idx="15866">60</cx:pt>
          <cx:pt idx="15867">67</cx:pt>
          <cx:pt idx="15868">52</cx:pt>
          <cx:pt idx="15869">46</cx:pt>
          <cx:pt idx="15870">73</cx:pt>
          <cx:pt idx="15871">63</cx:pt>
          <cx:pt idx="15872">32</cx:pt>
          <cx:pt idx="15873">72</cx:pt>
          <cx:pt idx="15874">80</cx:pt>
          <cx:pt idx="15875">76</cx:pt>
          <cx:pt idx="15876">76</cx:pt>
          <cx:pt idx="15877">53</cx:pt>
          <cx:pt idx="15878">28</cx:pt>
          <cx:pt idx="15879">48</cx:pt>
          <cx:pt idx="15880">59</cx:pt>
          <cx:pt idx="15881">64</cx:pt>
          <cx:pt idx="15882">40</cx:pt>
          <cx:pt idx="15883">37</cx:pt>
          <cx:pt idx="15884">61</cx:pt>
          <cx:pt idx="15885">42</cx:pt>
          <cx:pt idx="15886">47</cx:pt>
          <cx:pt idx="15887">61</cx:pt>
          <cx:pt idx="15888">39</cx:pt>
          <cx:pt idx="15889">78</cx:pt>
          <cx:pt idx="15890">60</cx:pt>
          <cx:pt idx="15891">73</cx:pt>
          <cx:pt idx="15892">53</cx:pt>
          <cx:pt idx="15893">49</cx:pt>
          <cx:pt idx="15894">71</cx:pt>
          <cx:pt idx="15895">66</cx:pt>
          <cx:pt idx="15896">92</cx:pt>
          <cx:pt idx="15897">72</cx:pt>
          <cx:pt idx="15898">63</cx:pt>
          <cx:pt idx="15899">66</cx:pt>
          <cx:pt idx="15900">28</cx:pt>
          <cx:pt idx="15901">34</cx:pt>
          <cx:pt idx="15902">36</cx:pt>
          <cx:pt idx="15903">49</cx:pt>
          <cx:pt idx="15904">55</cx:pt>
          <cx:pt idx="15905">47</cx:pt>
          <cx:pt idx="15906">58</cx:pt>
          <cx:pt idx="15907">54</cx:pt>
          <cx:pt idx="15908">64</cx:pt>
          <cx:pt idx="15909">62</cx:pt>
          <cx:pt idx="15910">44</cx:pt>
          <cx:pt idx="15911">86</cx:pt>
          <cx:pt idx="15912">66</cx:pt>
          <cx:pt idx="15913">45</cx:pt>
          <cx:pt idx="15914">18</cx:pt>
          <cx:pt idx="15915">70</cx:pt>
          <cx:pt idx="15916">70</cx:pt>
          <cx:pt idx="15917">65</cx:pt>
          <cx:pt idx="15918">42</cx:pt>
          <cx:pt idx="15919">52</cx:pt>
          <cx:pt idx="15920">66</cx:pt>
          <cx:pt idx="15921">28</cx:pt>
          <cx:pt idx="15922">67</cx:pt>
          <cx:pt idx="15923">53</cx:pt>
          <cx:pt idx="15924">79</cx:pt>
          <cx:pt idx="15925">54</cx:pt>
          <cx:pt idx="15926">50</cx:pt>
          <cx:pt idx="15927">65</cx:pt>
          <cx:pt idx="15928">67</cx:pt>
          <cx:pt idx="15929">53</cx:pt>
          <cx:pt idx="15930">69</cx:pt>
          <cx:pt idx="15931">51</cx:pt>
          <cx:pt idx="15932">49</cx:pt>
          <cx:pt idx="15933">72</cx:pt>
          <cx:pt idx="15934">82</cx:pt>
          <cx:pt idx="15935">70</cx:pt>
          <cx:pt idx="15936">59</cx:pt>
          <cx:pt idx="15937">57</cx:pt>
          <cx:pt idx="15938">83</cx:pt>
          <cx:pt idx="15939">62</cx:pt>
          <cx:pt idx="15940">63</cx:pt>
          <cx:pt idx="15941">54</cx:pt>
          <cx:pt idx="15942">50</cx:pt>
          <cx:pt idx="15943">48</cx:pt>
          <cx:pt idx="15944">39</cx:pt>
          <cx:pt idx="15945">51</cx:pt>
          <cx:pt idx="15946">93</cx:pt>
          <cx:pt idx="15947">64</cx:pt>
          <cx:pt idx="15948">75</cx:pt>
          <cx:pt idx="15949">50</cx:pt>
          <cx:pt idx="15950">64</cx:pt>
          <cx:pt idx="15951">69</cx:pt>
          <cx:pt idx="15952">32</cx:pt>
          <cx:pt idx="15953">73</cx:pt>
          <cx:pt idx="15954">62</cx:pt>
          <cx:pt idx="15955">77</cx:pt>
          <cx:pt idx="15956">89</cx:pt>
          <cx:pt idx="15957">80</cx:pt>
          <cx:pt idx="15958">67</cx:pt>
          <cx:pt idx="15959">64</cx:pt>
          <cx:pt idx="15960">51</cx:pt>
          <cx:pt idx="15961">34</cx:pt>
          <cx:pt idx="15962">76</cx:pt>
          <cx:pt idx="15963">61</cx:pt>
          <cx:pt idx="15964">35</cx:pt>
          <cx:pt idx="15965">46</cx:pt>
          <cx:pt idx="15966">75</cx:pt>
          <cx:pt idx="15967">58</cx:pt>
          <cx:pt idx="15968">72</cx:pt>
          <cx:pt idx="15969">82</cx:pt>
          <cx:pt idx="15970">65</cx:pt>
          <cx:pt idx="15971">46</cx:pt>
          <cx:pt idx="15972">73</cx:pt>
          <cx:pt idx="15973">59</cx:pt>
          <cx:pt idx="15974">63</cx:pt>
          <cx:pt idx="15975">74</cx:pt>
          <cx:pt idx="15976">57</cx:pt>
          <cx:pt idx="15977">38</cx:pt>
          <cx:pt idx="15978">72</cx:pt>
          <cx:pt idx="15979">68</cx:pt>
          <cx:pt idx="15980">58</cx:pt>
          <cx:pt idx="15981">62</cx:pt>
          <cx:pt idx="15982">75</cx:pt>
          <cx:pt idx="15983">64</cx:pt>
          <cx:pt idx="15984">60</cx:pt>
          <cx:pt idx="15985">91</cx:pt>
          <cx:pt idx="15986">49</cx:pt>
          <cx:pt idx="15987">77</cx:pt>
          <cx:pt idx="15988">66</cx:pt>
          <cx:pt idx="15989">52</cx:pt>
          <cx:pt idx="15990">70</cx:pt>
          <cx:pt idx="15991">74</cx:pt>
          <cx:pt idx="15992">42</cx:pt>
          <cx:pt idx="15993">80</cx:pt>
          <cx:pt idx="15994">70</cx:pt>
          <cx:pt idx="15995">61</cx:pt>
          <cx:pt idx="15996">62</cx:pt>
          <cx:pt idx="15997">75</cx:pt>
          <cx:pt idx="15998">81</cx:pt>
          <cx:pt idx="15999">27</cx:pt>
          <cx:pt idx="16000">57</cx:pt>
          <cx:pt idx="16001">69</cx:pt>
          <cx:pt idx="16002">66</cx:pt>
          <cx:pt idx="16003">77</cx:pt>
          <cx:pt idx="16004">84</cx:pt>
          <cx:pt idx="16005">75</cx:pt>
          <cx:pt idx="16006">59</cx:pt>
          <cx:pt idx="16007">77</cx:pt>
          <cx:pt idx="16008">72</cx:pt>
          <cx:pt idx="16009">68</cx:pt>
          <cx:pt idx="16010">67</cx:pt>
          <cx:pt idx="16011">55</cx:pt>
          <cx:pt idx="16012">63</cx:pt>
          <cx:pt idx="16013">69</cx:pt>
          <cx:pt idx="16014">38</cx:pt>
          <cx:pt idx="16015">78</cx:pt>
          <cx:pt idx="16016">63</cx:pt>
          <cx:pt idx="16017">64</cx:pt>
          <cx:pt idx="16018">56</cx:pt>
          <cx:pt idx="16019">68</cx:pt>
          <cx:pt idx="16020">71</cx:pt>
          <cx:pt idx="16021">65</cx:pt>
          <cx:pt idx="16022">57</cx:pt>
          <cx:pt idx="16023">54</cx:pt>
          <cx:pt idx="16024">66</cx:pt>
          <cx:pt idx="16025">85</cx:pt>
          <cx:pt idx="16026">48</cx:pt>
          <cx:pt idx="16027">78</cx:pt>
          <cx:pt idx="16028">68</cx:pt>
          <cx:pt idx="16029">22</cx:pt>
          <cx:pt idx="16030">56</cx:pt>
          <cx:pt idx="16031">73</cx:pt>
          <cx:pt idx="16032">73</cx:pt>
          <cx:pt idx="16033">72</cx:pt>
          <cx:pt idx="16034">46</cx:pt>
          <cx:pt idx="16035">72</cx:pt>
          <cx:pt idx="16036">69</cx:pt>
          <cx:pt idx="16037">58</cx:pt>
          <cx:pt idx="16038">63</cx:pt>
          <cx:pt idx="16039">33</cx:pt>
          <cx:pt idx="16040">68</cx:pt>
          <cx:pt idx="16041">80</cx:pt>
          <cx:pt idx="16042">65</cx:pt>
          <cx:pt idx="16043">65</cx:pt>
          <cx:pt idx="16044">44</cx:pt>
          <cx:pt idx="16045">50</cx:pt>
          <cx:pt idx="16046">61</cx:pt>
          <cx:pt idx="16047">64</cx:pt>
          <cx:pt idx="16048">69</cx:pt>
          <cx:pt idx="16049">67</cx:pt>
          <cx:pt idx="16050">31</cx:pt>
          <cx:pt idx="16051">60</cx:pt>
          <cx:pt idx="16052">69</cx:pt>
          <cx:pt idx="16053">42</cx:pt>
          <cx:pt idx="16054">23</cx:pt>
          <cx:pt idx="16055">75</cx:pt>
          <cx:pt idx="16056">48</cx:pt>
          <cx:pt idx="16057">37</cx:pt>
          <cx:pt idx="16058">52</cx:pt>
          <cx:pt idx="16059">78</cx:pt>
          <cx:pt idx="16060">77</cx:pt>
          <cx:pt idx="16061">63</cx:pt>
          <cx:pt idx="16062">56</cx:pt>
          <cx:pt idx="16063">61</cx:pt>
          <cx:pt idx="16064">80</cx:pt>
          <cx:pt idx="16065">63</cx:pt>
          <cx:pt idx="16066">65</cx:pt>
          <cx:pt idx="16067">59</cx:pt>
          <cx:pt idx="16068">68</cx:pt>
          <cx:pt idx="16069">66</cx:pt>
          <cx:pt idx="16070">61</cx:pt>
          <cx:pt idx="16071">63</cx:pt>
          <cx:pt idx="16072">77</cx:pt>
          <cx:pt idx="16073">84</cx:pt>
          <cx:pt idx="16074">63</cx:pt>
          <cx:pt idx="16075">79</cx:pt>
          <cx:pt idx="16076">56</cx:pt>
          <cx:pt idx="16077">68</cx:pt>
          <cx:pt idx="16078">75</cx:pt>
          <cx:pt idx="16079">73</cx:pt>
          <cx:pt idx="16080">54</cx:pt>
          <cx:pt idx="16081">70</cx:pt>
          <cx:pt idx="16082">76</cx:pt>
          <cx:pt idx="16083">22</cx:pt>
          <cx:pt idx="16084">73</cx:pt>
          <cx:pt idx="16085">29</cx:pt>
          <cx:pt idx="16086">70</cx:pt>
          <cx:pt idx="16087">53</cx:pt>
          <cx:pt idx="16088">75</cx:pt>
          <cx:pt idx="16089">75</cx:pt>
          <cx:pt idx="16090">83</cx:pt>
          <cx:pt idx="16091">81</cx:pt>
          <cx:pt idx="16092">58</cx:pt>
          <cx:pt idx="16093">61</cx:pt>
          <cx:pt idx="16094">65</cx:pt>
          <cx:pt idx="16095">62</cx:pt>
          <cx:pt idx="16096">46</cx:pt>
          <cx:pt idx="16097">65</cx:pt>
          <cx:pt idx="16098">57</cx:pt>
          <cx:pt idx="16099">53</cx:pt>
          <cx:pt idx="16100">50</cx:pt>
          <cx:pt idx="16101">58</cx:pt>
          <cx:pt idx="16102">78</cx:pt>
          <cx:pt idx="16103">76</cx:pt>
          <cx:pt idx="16104">59</cx:pt>
          <cx:pt idx="16105">47</cx:pt>
          <cx:pt idx="16106">67</cx:pt>
          <cx:pt idx="16107">56</cx:pt>
          <cx:pt idx="16108">68</cx:pt>
          <cx:pt idx="16109">67</cx:pt>
          <cx:pt idx="16110">68</cx:pt>
          <cx:pt idx="16111">74</cx:pt>
          <cx:pt idx="16112">78</cx:pt>
          <cx:pt idx="16113">67</cx:pt>
          <cx:pt idx="16114">65</cx:pt>
          <cx:pt idx="16115">88</cx:pt>
          <cx:pt idx="16116">67</cx:pt>
          <cx:pt idx="16117">74</cx:pt>
          <cx:pt idx="16118">63</cx:pt>
          <cx:pt idx="16119">62</cx:pt>
          <cx:pt idx="16120">56</cx:pt>
          <cx:pt idx="16121">61</cx:pt>
          <cx:pt idx="16122">65</cx:pt>
          <cx:pt idx="16123">72</cx:pt>
          <cx:pt idx="16124">48</cx:pt>
          <cx:pt idx="16125">76</cx:pt>
          <cx:pt idx="16126">78</cx:pt>
          <cx:pt idx="16127">62</cx:pt>
          <cx:pt idx="16128">66</cx:pt>
          <cx:pt idx="16129">70</cx:pt>
          <cx:pt idx="16130">70</cx:pt>
          <cx:pt idx="16131">75</cx:pt>
          <cx:pt idx="16132">72</cx:pt>
          <cx:pt idx="16133">75</cx:pt>
          <cx:pt idx="16134">62</cx:pt>
          <cx:pt idx="16135">84</cx:pt>
          <cx:pt idx="16136">33</cx:pt>
          <cx:pt idx="16137">42</cx:pt>
          <cx:pt idx="16138">43</cx:pt>
          <cx:pt idx="16139">82</cx:pt>
          <cx:pt idx="16140">52</cx:pt>
          <cx:pt idx="16141">48</cx:pt>
          <cx:pt idx="16142">81</cx:pt>
          <cx:pt idx="16143">74</cx:pt>
          <cx:pt idx="16144">72</cx:pt>
          <cx:pt idx="16145">64</cx:pt>
          <cx:pt idx="16146">53</cx:pt>
          <cx:pt idx="16147">68</cx:pt>
          <cx:pt idx="16148">62</cx:pt>
          <cx:pt idx="16149">58</cx:pt>
          <cx:pt idx="16150">68</cx:pt>
          <cx:pt idx="16151">81</cx:pt>
          <cx:pt idx="16152">66</cx:pt>
          <cx:pt idx="16153">66</cx:pt>
          <cx:pt idx="16154">61</cx:pt>
          <cx:pt idx="16155">21</cx:pt>
          <cx:pt idx="16156">75</cx:pt>
          <cx:pt idx="16157">83</cx:pt>
          <cx:pt idx="16158">48</cx:pt>
          <cx:pt idx="16159">68</cx:pt>
          <cx:pt idx="16160">68</cx:pt>
          <cx:pt idx="16161">65</cx:pt>
          <cx:pt idx="16162">67</cx:pt>
          <cx:pt idx="16163">56</cx:pt>
          <cx:pt idx="16164">69</cx:pt>
          <cx:pt idx="16165">60</cx:pt>
          <cx:pt idx="16166">81</cx:pt>
          <cx:pt idx="16167">39</cx:pt>
          <cx:pt idx="16168">43</cx:pt>
          <cx:pt idx="16169">63</cx:pt>
          <cx:pt idx="16170">35</cx:pt>
          <cx:pt idx="16171">62</cx:pt>
          <cx:pt idx="16172">64</cx:pt>
          <cx:pt idx="16173">68</cx:pt>
          <cx:pt idx="16174">87</cx:pt>
          <cx:pt idx="16175">52</cx:pt>
          <cx:pt idx="16176">69</cx:pt>
          <cx:pt idx="16177">84</cx:pt>
          <cx:pt idx="16178">62</cx:pt>
          <cx:pt idx="16179">47</cx:pt>
          <cx:pt idx="16180">69</cx:pt>
          <cx:pt idx="16181">74</cx:pt>
          <cx:pt idx="16182">44</cx:pt>
          <cx:pt idx="16183">70</cx:pt>
          <cx:pt idx="16184">75</cx:pt>
          <cx:pt idx="16185">68</cx:pt>
          <cx:pt idx="16186">67</cx:pt>
          <cx:pt idx="16187">71</cx:pt>
          <cx:pt idx="16188">76</cx:pt>
          <cx:pt idx="16189">39</cx:pt>
          <cx:pt idx="16190">54</cx:pt>
          <cx:pt idx="16191">69</cx:pt>
          <cx:pt idx="16192">69</cx:pt>
          <cx:pt idx="16193">70</cx:pt>
          <cx:pt idx="16194">65</cx:pt>
          <cx:pt idx="16195">61</cx:pt>
          <cx:pt idx="16196">68</cx:pt>
          <cx:pt idx="16197">69</cx:pt>
          <cx:pt idx="16198">83</cx:pt>
          <cx:pt idx="16199">71</cx:pt>
          <cx:pt idx="16200">64</cx:pt>
          <cx:pt idx="16201">64</cx:pt>
          <cx:pt idx="16202">34</cx:pt>
          <cx:pt idx="16203">64</cx:pt>
          <cx:pt idx="16204">59</cx:pt>
          <cx:pt idx="16205">58</cx:pt>
          <cx:pt idx="16206">52</cx:pt>
          <cx:pt idx="16207">54</cx:pt>
          <cx:pt idx="16208">70</cx:pt>
          <cx:pt idx="16209">54</cx:pt>
          <cx:pt idx="16210">33</cx:pt>
          <cx:pt idx="16211">50</cx:pt>
          <cx:pt idx="16212">52</cx:pt>
          <cx:pt idx="16213">79</cx:pt>
          <cx:pt idx="16214">74</cx:pt>
          <cx:pt idx="16215">66</cx:pt>
          <cx:pt idx="16216">70</cx:pt>
          <cx:pt idx="16217">71</cx:pt>
          <cx:pt idx="16218">75</cx:pt>
          <cx:pt idx="16219">75</cx:pt>
          <cx:pt idx="16220">64</cx:pt>
          <cx:pt idx="16221">50</cx:pt>
          <cx:pt idx="16222">66</cx:pt>
          <cx:pt idx="16223">33</cx:pt>
          <cx:pt idx="16224">66</cx:pt>
          <cx:pt idx="16225">76</cx:pt>
          <cx:pt idx="16226">61</cx:pt>
          <cx:pt idx="16227">67</cx:pt>
          <cx:pt idx="16228">37</cx:pt>
          <cx:pt idx="16229">75</cx:pt>
          <cx:pt idx="16230">71</cx:pt>
          <cx:pt idx="16231">76</cx:pt>
          <cx:pt idx="16232">77</cx:pt>
          <cx:pt idx="16233">78</cx:pt>
          <cx:pt idx="16234">53</cx:pt>
          <cx:pt idx="16235">64</cx:pt>
          <cx:pt idx="16236">54</cx:pt>
          <cx:pt idx="16237">47</cx:pt>
          <cx:pt idx="16238">59</cx:pt>
          <cx:pt idx="16239">67</cx:pt>
          <cx:pt idx="16240">76</cx:pt>
          <cx:pt idx="16241">66</cx:pt>
          <cx:pt idx="16242">57</cx:pt>
          <cx:pt idx="16243">61</cx:pt>
          <cx:pt idx="16244">59</cx:pt>
          <cx:pt idx="16245">73</cx:pt>
          <cx:pt idx="16246">22</cx:pt>
          <cx:pt idx="16247">47</cx:pt>
          <cx:pt idx="16248">61</cx:pt>
          <cx:pt idx="16249">63</cx:pt>
          <cx:pt idx="16250">56</cx:pt>
          <cx:pt idx="16251">67</cx:pt>
          <cx:pt idx="16252">56</cx:pt>
          <cx:pt idx="16253">57</cx:pt>
          <cx:pt idx="16254">53</cx:pt>
          <cx:pt idx="16255">66</cx:pt>
          <cx:pt idx="16256">61</cx:pt>
          <cx:pt idx="16257">73</cx:pt>
          <cx:pt idx="16258">41</cx:pt>
          <cx:pt idx="16259">69</cx:pt>
          <cx:pt idx="16260">55</cx:pt>
          <cx:pt idx="16261">22</cx:pt>
          <cx:pt idx="16262">50</cx:pt>
          <cx:pt idx="16263">51</cx:pt>
          <cx:pt idx="16264">48</cx:pt>
          <cx:pt idx="16265">67</cx:pt>
          <cx:pt idx="16266">68</cx:pt>
          <cx:pt idx="16267">73</cx:pt>
          <cx:pt idx="16268">20</cx:pt>
          <cx:pt idx="16269">49</cx:pt>
          <cx:pt idx="16270">34</cx:pt>
          <cx:pt idx="16271">41</cx:pt>
          <cx:pt idx="16272">67</cx:pt>
          <cx:pt idx="16273">51</cx:pt>
          <cx:pt idx="16274">58</cx:pt>
          <cx:pt idx="16275">62</cx:pt>
          <cx:pt idx="16276">73</cx:pt>
          <cx:pt idx="16277">63</cx:pt>
          <cx:pt idx="16278">54</cx:pt>
          <cx:pt idx="16279">47</cx:pt>
          <cx:pt idx="16280">68</cx:pt>
          <cx:pt idx="16281">58</cx:pt>
          <cx:pt idx="16282">80</cx:pt>
          <cx:pt idx="16283">72</cx:pt>
          <cx:pt idx="16284">67</cx:pt>
          <cx:pt idx="16285">48</cx:pt>
          <cx:pt idx="16286">44</cx:pt>
          <cx:pt idx="16287">76</cx:pt>
          <cx:pt idx="16288">78</cx:pt>
          <cx:pt idx="16289">65</cx:pt>
          <cx:pt idx="16290">34</cx:pt>
          <cx:pt idx="16291">51</cx:pt>
          <cx:pt idx="16292">74</cx:pt>
          <cx:pt idx="16293">48</cx:pt>
          <cx:pt idx="16294">55</cx:pt>
          <cx:pt idx="16295">53</cx:pt>
          <cx:pt idx="16296">90</cx:pt>
          <cx:pt idx="16297">52</cx:pt>
          <cx:pt idx="16298">42</cx:pt>
          <cx:pt idx="16299">76</cx:pt>
          <cx:pt idx="16300">24</cx:pt>
          <cx:pt idx="16301">66</cx:pt>
          <cx:pt idx="16302">61</cx:pt>
          <cx:pt idx="16303">59</cx:pt>
          <cx:pt idx="16304">64</cx:pt>
          <cx:pt idx="16305">71</cx:pt>
          <cx:pt idx="16306">76</cx:pt>
          <cx:pt idx="16307">61</cx:pt>
          <cx:pt idx="16308">78</cx:pt>
          <cx:pt idx="16309">48</cx:pt>
          <cx:pt idx="16310">81</cx:pt>
          <cx:pt idx="16311">74</cx:pt>
          <cx:pt idx="16312">46</cx:pt>
          <cx:pt idx="16313">41</cx:pt>
          <cx:pt idx="16314">72</cx:pt>
          <cx:pt idx="16315">84</cx:pt>
          <cx:pt idx="16316">78</cx:pt>
          <cx:pt idx="16317">74</cx:pt>
          <cx:pt idx="16318">53</cx:pt>
          <cx:pt idx="16319">61</cx:pt>
          <cx:pt idx="16320">52</cx:pt>
          <cx:pt idx="16321">63</cx:pt>
          <cx:pt idx="16322">47</cx:pt>
          <cx:pt idx="16323">60</cx:pt>
          <cx:pt idx="16324">52</cx:pt>
          <cx:pt idx="16325">38</cx:pt>
          <cx:pt idx="16326">41</cx:pt>
          <cx:pt idx="16327">64</cx:pt>
          <cx:pt idx="16328">55</cx:pt>
          <cx:pt idx="16329">60</cx:pt>
          <cx:pt idx="16330">68</cx:pt>
          <cx:pt idx="16331">64</cx:pt>
          <cx:pt idx="16332">90</cx:pt>
          <cx:pt idx="16333">64</cx:pt>
          <cx:pt idx="16334">44</cx:pt>
          <cx:pt idx="16335">46</cx:pt>
          <cx:pt idx="16336">57</cx:pt>
          <cx:pt idx="16337">34</cx:pt>
          <cx:pt idx="16338">49</cx:pt>
          <cx:pt idx="16339">49</cx:pt>
          <cx:pt idx="16340">84</cx:pt>
          <cx:pt idx="16341">70</cx:pt>
          <cx:pt idx="16342">46</cx:pt>
          <cx:pt idx="16343">26</cx:pt>
          <cx:pt idx="16344">45</cx:pt>
          <cx:pt idx="16345">66</cx:pt>
          <cx:pt idx="16346">76</cx:pt>
          <cx:pt idx="16347">66</cx:pt>
          <cx:pt idx="16348">55</cx:pt>
          <cx:pt idx="16349">55</cx:pt>
          <cx:pt idx="16350">94</cx:pt>
          <cx:pt idx="16351">74</cx:pt>
          <cx:pt idx="16352">77</cx:pt>
          <cx:pt idx="16353">76</cx:pt>
          <cx:pt idx="16354">86</cx:pt>
          <cx:pt idx="16355">85</cx:pt>
          <cx:pt idx="16356">86</cx:pt>
          <cx:pt idx="16357">50</cx:pt>
          <cx:pt idx="16358">70</cx:pt>
          <cx:pt idx="16359">65</cx:pt>
          <cx:pt idx="16360">71</cx:pt>
          <cx:pt idx="16361">67</cx:pt>
          <cx:pt idx="16362">45</cx:pt>
          <cx:pt idx="16363">58</cx:pt>
          <cx:pt idx="16364">58</cx:pt>
          <cx:pt idx="16365">71</cx:pt>
          <cx:pt idx="16366">68</cx:pt>
          <cx:pt idx="16367">43</cx:pt>
          <cx:pt idx="16368">64</cx:pt>
          <cx:pt idx="16369">60</cx:pt>
          <cx:pt idx="16370">31</cx:pt>
          <cx:pt idx="16371">61</cx:pt>
          <cx:pt idx="16372">65</cx:pt>
          <cx:pt idx="16373">70</cx:pt>
          <cx:pt idx="16374">57</cx:pt>
          <cx:pt idx="16375">69</cx:pt>
          <cx:pt idx="16376">81</cx:pt>
          <cx:pt idx="16377">69</cx:pt>
          <cx:pt idx="16378">75</cx:pt>
          <cx:pt idx="16379">56</cx:pt>
          <cx:pt idx="16380">65</cx:pt>
          <cx:pt idx="16381">57</cx:pt>
          <cx:pt idx="16382">48</cx:pt>
          <cx:pt idx="16383">78</cx:pt>
          <cx:pt idx="16384">65</cx:pt>
          <cx:pt idx="16385">54</cx:pt>
          <cx:pt idx="16386">53</cx:pt>
          <cx:pt idx="16387">70</cx:pt>
          <cx:pt idx="16388">41</cx:pt>
          <cx:pt idx="16389">33</cx:pt>
          <cx:pt idx="16390">43</cx:pt>
          <cx:pt idx="16391">58</cx:pt>
          <cx:pt idx="16392">60</cx:pt>
          <cx:pt idx="16393">76</cx:pt>
          <cx:pt idx="16394">36</cx:pt>
          <cx:pt idx="16395">76</cx:pt>
          <cx:pt idx="16396">63</cx:pt>
          <cx:pt idx="16397">54</cx:pt>
          <cx:pt idx="16398">27</cx:pt>
          <cx:pt idx="16399">76</cx:pt>
          <cx:pt idx="16400">70</cx:pt>
          <cx:pt idx="16401">66</cx:pt>
          <cx:pt idx="16402">82</cx:pt>
          <cx:pt idx="16403">73</cx:pt>
          <cx:pt idx="16404">72</cx:pt>
          <cx:pt idx="16405">67</cx:pt>
          <cx:pt idx="16406">64</cx:pt>
          <cx:pt idx="16407">71</cx:pt>
          <cx:pt idx="16408">60</cx:pt>
          <cx:pt idx="16409">52</cx:pt>
          <cx:pt idx="16410">87</cx:pt>
          <cx:pt idx="16411">53</cx:pt>
          <cx:pt idx="16412">25</cx:pt>
          <cx:pt idx="16413">71</cx:pt>
          <cx:pt idx="16414">65</cx:pt>
          <cx:pt idx="16415">64</cx:pt>
          <cx:pt idx="16416">64</cx:pt>
          <cx:pt idx="16417">69</cx:pt>
          <cx:pt idx="16418">57</cx:pt>
          <cx:pt idx="16419">41</cx:pt>
          <cx:pt idx="16420">76</cx:pt>
          <cx:pt idx="16421">72</cx:pt>
          <cx:pt idx="16422">54</cx:pt>
          <cx:pt idx="16423">76</cx:pt>
          <cx:pt idx="16424">75</cx:pt>
          <cx:pt idx="16425">55</cx:pt>
          <cx:pt idx="16426">55</cx:pt>
          <cx:pt idx="16427">53</cx:pt>
          <cx:pt idx="16428">54</cx:pt>
          <cx:pt idx="16429">65</cx:pt>
          <cx:pt idx="16430">63</cx:pt>
          <cx:pt idx="16431">55</cx:pt>
          <cx:pt idx="16432">75</cx:pt>
          <cx:pt idx="16433">58</cx:pt>
          <cx:pt idx="16434">44</cx:pt>
          <cx:pt idx="16435">48</cx:pt>
          <cx:pt idx="16436">76</cx:pt>
          <cx:pt idx="16437">62</cx:pt>
          <cx:pt idx="16438">56</cx:pt>
          <cx:pt idx="16439">55</cx:pt>
          <cx:pt idx="16440">74</cx:pt>
          <cx:pt idx="16441">52</cx:pt>
          <cx:pt idx="16442">57</cx:pt>
          <cx:pt idx="16443">69</cx:pt>
          <cx:pt idx="16444">75</cx:pt>
          <cx:pt idx="16445">63</cx:pt>
          <cx:pt idx="16446">69</cx:pt>
          <cx:pt idx="16447">55</cx:pt>
          <cx:pt idx="16448">48</cx:pt>
          <cx:pt idx="16449">52</cx:pt>
          <cx:pt idx="16450">71</cx:pt>
          <cx:pt idx="16451">68</cx:pt>
          <cx:pt idx="16452">68</cx:pt>
          <cx:pt idx="16453">57</cx:pt>
          <cx:pt idx="16454">77</cx:pt>
          <cx:pt idx="16455">66</cx:pt>
          <cx:pt idx="16456">47</cx:pt>
          <cx:pt idx="16457">65</cx:pt>
          <cx:pt idx="16458">81</cx:pt>
          <cx:pt idx="16459">58</cx:pt>
          <cx:pt idx="16460">71</cx:pt>
          <cx:pt idx="16461">37</cx:pt>
          <cx:pt idx="16462">60</cx:pt>
          <cx:pt idx="16463">64</cx:pt>
          <cx:pt idx="16464">53</cx:pt>
          <cx:pt idx="16465">56</cx:pt>
          <cx:pt idx="16466">76</cx:pt>
          <cx:pt idx="16467">41</cx:pt>
          <cx:pt idx="16468">44</cx:pt>
          <cx:pt idx="16469">74</cx:pt>
          <cx:pt idx="16470">60</cx:pt>
          <cx:pt idx="16471">44</cx:pt>
          <cx:pt idx="16472">76</cx:pt>
          <cx:pt idx="16473">59</cx:pt>
          <cx:pt idx="16474">75</cx:pt>
          <cx:pt idx="16475">69</cx:pt>
          <cx:pt idx="16476">38</cx:pt>
          <cx:pt idx="16477">64</cx:pt>
          <cx:pt idx="16478">43</cx:pt>
          <cx:pt idx="16479">68</cx:pt>
          <cx:pt idx="16480">48</cx:pt>
          <cx:pt idx="16481">61</cx:pt>
          <cx:pt idx="16482">81</cx:pt>
          <cx:pt idx="16483">52</cx:pt>
          <cx:pt idx="16484">84</cx:pt>
          <cx:pt idx="16485">52</cx:pt>
          <cx:pt idx="16486">38</cx:pt>
          <cx:pt idx="16487">65</cx:pt>
          <cx:pt idx="16488">81</cx:pt>
          <cx:pt idx="16489">49</cx:pt>
          <cx:pt idx="16490">65</cx:pt>
          <cx:pt idx="16491">76</cx:pt>
          <cx:pt idx="16492">56</cx:pt>
          <cx:pt idx="16493">90</cx:pt>
          <cx:pt idx="16494">89</cx:pt>
          <cx:pt idx="16495">67</cx:pt>
          <cx:pt idx="16496">84</cx:pt>
          <cx:pt idx="16497">79</cx:pt>
          <cx:pt idx="16498">72</cx:pt>
          <cx:pt idx="16499">75</cx:pt>
          <cx:pt idx="16500">68</cx:pt>
          <cx:pt idx="16501">65</cx:pt>
          <cx:pt idx="16502">55</cx:pt>
          <cx:pt idx="16503">77</cx:pt>
          <cx:pt idx="16504">64</cx:pt>
          <cx:pt idx="16505">41</cx:pt>
          <cx:pt idx="16506">77</cx:pt>
          <cx:pt idx="16507">55</cx:pt>
          <cx:pt idx="16508">84</cx:pt>
          <cx:pt idx="16509">73</cx:pt>
          <cx:pt idx="16510">82</cx:pt>
          <cx:pt idx="16511">52</cx:pt>
          <cx:pt idx="16512">71</cx:pt>
          <cx:pt idx="16513">29</cx:pt>
          <cx:pt idx="16514">60</cx:pt>
          <cx:pt idx="16515">89</cx:pt>
          <cx:pt idx="16516">77</cx:pt>
          <cx:pt idx="16517">67</cx:pt>
          <cx:pt idx="16518">72</cx:pt>
          <cx:pt idx="16519">52</cx:pt>
          <cx:pt idx="16520">71</cx:pt>
          <cx:pt idx="16521">77</cx:pt>
          <cx:pt idx="16522">71</cx:pt>
          <cx:pt idx="16523">52</cx:pt>
          <cx:pt idx="16524">46</cx:pt>
          <cx:pt idx="16525">39</cx:pt>
          <cx:pt idx="16526">73</cx:pt>
          <cx:pt idx="16527">56</cx:pt>
          <cx:pt idx="16528">66</cx:pt>
          <cx:pt idx="16529">57</cx:pt>
          <cx:pt idx="16530">70</cx:pt>
          <cx:pt idx="16531">70</cx:pt>
          <cx:pt idx="16532">75</cx:pt>
          <cx:pt idx="16533">75</cx:pt>
          <cx:pt idx="16534">67</cx:pt>
          <cx:pt idx="16535">63</cx:pt>
          <cx:pt idx="16536">70</cx:pt>
          <cx:pt idx="16537">51</cx:pt>
          <cx:pt idx="16538">64</cx:pt>
          <cx:pt idx="16539">69</cx:pt>
          <cx:pt idx="16540">54</cx:pt>
          <cx:pt idx="16541">67</cx:pt>
          <cx:pt idx="16542">53</cx:pt>
          <cx:pt idx="16543">55</cx:pt>
          <cx:pt idx="16544">64</cx:pt>
          <cx:pt idx="16545">70</cx:pt>
          <cx:pt idx="16546">56</cx:pt>
          <cx:pt idx="16547">53</cx:pt>
          <cx:pt idx="16548">61</cx:pt>
          <cx:pt idx="16549">63</cx:pt>
          <cx:pt idx="16550">42</cx:pt>
          <cx:pt idx="16551">70</cx:pt>
          <cx:pt idx="16552">50</cx:pt>
          <cx:pt idx="16553">73</cx:pt>
          <cx:pt idx="16554">82</cx:pt>
          <cx:pt idx="16555">67</cx:pt>
          <cx:pt idx="16556">36</cx:pt>
          <cx:pt idx="16557">71</cx:pt>
          <cx:pt idx="16558">76</cx:pt>
          <cx:pt idx="16559">68</cx:pt>
          <cx:pt idx="16560">75</cx:pt>
          <cx:pt idx="16561">61</cx:pt>
          <cx:pt idx="16562">32</cx:pt>
          <cx:pt idx="16563">58</cx:pt>
          <cx:pt idx="16564">67</cx:pt>
          <cx:pt idx="16565">50</cx:pt>
          <cx:pt idx="16566">55</cx:pt>
          <cx:pt idx="16567">54</cx:pt>
          <cx:pt idx="16568">69</cx:pt>
          <cx:pt idx="16569">65</cx:pt>
          <cx:pt idx="16570">60</cx:pt>
          <cx:pt idx="16571">33</cx:pt>
          <cx:pt idx="16572">77</cx:pt>
          <cx:pt idx="16573">70</cx:pt>
          <cx:pt idx="16574">64</cx:pt>
          <cx:pt idx="16575">67</cx:pt>
          <cx:pt idx="16576">64</cx:pt>
          <cx:pt idx="16577">64</cx:pt>
          <cx:pt idx="16578">56</cx:pt>
          <cx:pt idx="16579">51</cx:pt>
          <cx:pt idx="16580">75</cx:pt>
          <cx:pt idx="16581">66</cx:pt>
          <cx:pt idx="16582">69</cx:pt>
          <cx:pt idx="16583">63</cx:pt>
          <cx:pt idx="16584">66</cx:pt>
          <cx:pt idx="16585">76</cx:pt>
          <cx:pt idx="16586">79</cx:pt>
          <cx:pt idx="16587">67</cx:pt>
          <cx:pt idx="16588">77</cx:pt>
          <cx:pt idx="16589">47</cx:pt>
          <cx:pt idx="16590">74</cx:pt>
          <cx:pt idx="16591">65</cx:pt>
          <cx:pt idx="16592">75</cx:pt>
          <cx:pt idx="16593">68</cx:pt>
          <cx:pt idx="16594">66</cx:pt>
          <cx:pt idx="16595">54</cx:pt>
          <cx:pt idx="16596">70</cx:pt>
          <cx:pt idx="16597">74</cx:pt>
          <cx:pt idx="16598">48</cx:pt>
          <cx:pt idx="16599">38</cx:pt>
          <cx:pt idx="16600">25</cx:pt>
          <cx:pt idx="16601">69</cx:pt>
          <cx:pt idx="16602">72</cx:pt>
          <cx:pt idx="16603">53</cx:pt>
          <cx:pt idx="16604">54</cx:pt>
          <cx:pt idx="16605">42</cx:pt>
          <cx:pt idx="16606">44</cx:pt>
          <cx:pt idx="16607">40</cx:pt>
          <cx:pt idx="16608">86</cx:pt>
          <cx:pt idx="16609">51</cx:pt>
          <cx:pt idx="16610">66</cx:pt>
          <cx:pt idx="16611">65</cx:pt>
          <cx:pt idx="16612">44</cx:pt>
          <cx:pt idx="16613">75</cx:pt>
          <cx:pt idx="16614">64</cx:pt>
          <cx:pt idx="16615">69</cx:pt>
          <cx:pt idx="16616">31</cx:pt>
          <cx:pt idx="16617">77</cx:pt>
          <cx:pt idx="16618">59</cx:pt>
          <cx:pt idx="16619">73</cx:pt>
          <cx:pt idx="16620">68</cx:pt>
          <cx:pt idx="16621">56</cx:pt>
          <cx:pt idx="16622">72</cx:pt>
          <cx:pt idx="16623">52</cx:pt>
          <cx:pt idx="16624">70</cx:pt>
          <cx:pt idx="16625">44</cx:pt>
          <cx:pt idx="16626">40</cx:pt>
          <cx:pt idx="16627">41</cx:pt>
          <cx:pt idx="16628">61</cx:pt>
          <cx:pt idx="16629">60</cx:pt>
          <cx:pt idx="16630">70</cx:pt>
          <cx:pt idx="16631">79</cx:pt>
          <cx:pt idx="16632">87</cx:pt>
          <cx:pt idx="16633">73</cx:pt>
          <cx:pt idx="16634">79</cx:pt>
          <cx:pt idx="16635">73</cx:pt>
          <cx:pt idx="16636">60</cx:pt>
          <cx:pt idx="16637">28</cx:pt>
          <cx:pt idx="16638">77</cx:pt>
          <cx:pt idx="16639">66</cx:pt>
          <cx:pt idx="16640">63</cx:pt>
          <cx:pt idx="16641">45</cx:pt>
          <cx:pt idx="16642">71</cx:pt>
          <cx:pt idx="16643">71</cx:pt>
          <cx:pt idx="16644">75</cx:pt>
          <cx:pt idx="16645">69</cx:pt>
          <cx:pt idx="16646">72</cx:pt>
          <cx:pt idx="16647">35</cx:pt>
          <cx:pt idx="16648">50</cx:pt>
          <cx:pt idx="16649">56</cx:pt>
          <cx:pt idx="16650">53</cx:pt>
          <cx:pt idx="16651">54</cx:pt>
          <cx:pt idx="16652">49</cx:pt>
          <cx:pt idx="16653">69</cx:pt>
          <cx:pt idx="16654">29</cx:pt>
          <cx:pt idx="16655">48</cx:pt>
          <cx:pt idx="16656">52</cx:pt>
          <cx:pt idx="16657">80</cx:pt>
          <cx:pt idx="16658">54</cx:pt>
          <cx:pt idx="16659">70</cx:pt>
          <cx:pt idx="16660">46</cx:pt>
          <cx:pt idx="16661">43</cx:pt>
          <cx:pt idx="16662">56</cx:pt>
          <cx:pt idx="16663">73</cx:pt>
          <cx:pt idx="16664">42</cx:pt>
          <cx:pt idx="16665">92</cx:pt>
          <cx:pt idx="16666">76</cx:pt>
          <cx:pt idx="16667">70</cx:pt>
          <cx:pt idx="16668">57</cx:pt>
          <cx:pt idx="16669">82</cx:pt>
          <cx:pt idx="16670">68</cx:pt>
          <cx:pt idx="16671">40</cx:pt>
          <cx:pt idx="16672">65</cx:pt>
          <cx:pt idx="16673">57</cx:pt>
          <cx:pt idx="16674">34</cx:pt>
          <cx:pt idx="16675">76</cx:pt>
          <cx:pt idx="16676">63</cx:pt>
          <cx:pt idx="16677">64</cx:pt>
          <cx:pt idx="16678">33</cx:pt>
          <cx:pt idx="16679">79</cx:pt>
          <cx:pt idx="16680">35</cx:pt>
          <cx:pt idx="16681">67</cx:pt>
          <cx:pt idx="16682">59</cx:pt>
          <cx:pt idx="16683">77</cx:pt>
          <cx:pt idx="16684">66</cx:pt>
          <cx:pt idx="16685">64</cx:pt>
          <cx:pt idx="16686">72</cx:pt>
          <cx:pt idx="16687">45</cx:pt>
          <cx:pt idx="16688">56</cx:pt>
          <cx:pt idx="16689">74</cx:pt>
          <cx:pt idx="16690">52</cx:pt>
          <cx:pt idx="16691">70</cx:pt>
          <cx:pt idx="16692">76</cx:pt>
          <cx:pt idx="16693">69</cx:pt>
          <cx:pt idx="16694">47</cx:pt>
          <cx:pt idx="16695">57</cx:pt>
          <cx:pt idx="16696">65</cx:pt>
          <cx:pt idx="16697">78</cx:pt>
          <cx:pt idx="16698">69</cx:pt>
          <cx:pt idx="16699">65</cx:pt>
          <cx:pt idx="16700">64</cx:pt>
          <cx:pt idx="16701">64</cx:pt>
          <cx:pt idx="16702">31</cx:pt>
          <cx:pt idx="16703">39</cx:pt>
          <cx:pt idx="16704">55</cx:pt>
          <cx:pt idx="16705">65</cx:pt>
          <cx:pt idx="16706">68</cx:pt>
          <cx:pt idx="16707">79</cx:pt>
          <cx:pt idx="16708">70</cx:pt>
          <cx:pt idx="16709">65</cx:pt>
          <cx:pt idx="16710">87</cx:pt>
          <cx:pt idx="16711">78</cx:pt>
          <cx:pt idx="16712">48</cx:pt>
          <cx:pt idx="16713">74</cx:pt>
          <cx:pt idx="16714">76</cx:pt>
          <cx:pt idx="16715">73</cx:pt>
          <cx:pt idx="16716">63</cx:pt>
          <cx:pt idx="16717">63</cx:pt>
          <cx:pt idx="16718">23</cx:pt>
          <cx:pt idx="16719">78</cx:pt>
          <cx:pt idx="16720">66</cx:pt>
          <cx:pt idx="16721">71</cx:pt>
          <cx:pt idx="16722">43</cx:pt>
          <cx:pt idx="16723">63</cx:pt>
          <cx:pt idx="16724">46</cx:pt>
          <cx:pt idx="16725">67</cx:pt>
          <cx:pt idx="16726">57</cx:pt>
          <cx:pt idx="16727">77</cx:pt>
          <cx:pt idx="16728">49</cx:pt>
          <cx:pt idx="16729">80</cx:pt>
          <cx:pt idx="16730">65</cx:pt>
          <cx:pt idx="16731">63</cx:pt>
          <cx:pt idx="16732">51</cx:pt>
          <cx:pt idx="16733">31</cx:pt>
          <cx:pt idx="16734">64</cx:pt>
          <cx:pt idx="16735">82</cx:pt>
          <cx:pt idx="16736">70</cx:pt>
          <cx:pt idx="16737">42</cx:pt>
          <cx:pt idx="16738">56</cx:pt>
          <cx:pt idx="16739">80</cx:pt>
          <cx:pt idx="16740">69</cx:pt>
          <cx:pt idx="16741">64</cx:pt>
          <cx:pt idx="16742">70</cx:pt>
          <cx:pt idx="16743">81</cx:pt>
          <cx:pt idx="16744">54</cx:pt>
          <cx:pt idx="16745">61</cx:pt>
          <cx:pt idx="16746">54</cx:pt>
          <cx:pt idx="16747">66</cx:pt>
          <cx:pt idx="16748">72</cx:pt>
          <cx:pt idx="16749">43</cx:pt>
          <cx:pt idx="16750">44</cx:pt>
          <cx:pt idx="16751">22</cx:pt>
          <cx:pt idx="16752">41</cx:pt>
          <cx:pt idx="16753">39</cx:pt>
          <cx:pt idx="16754">76</cx:pt>
          <cx:pt idx="16755">72</cx:pt>
          <cx:pt idx="16756">58</cx:pt>
          <cx:pt idx="16757">67</cx:pt>
          <cx:pt idx="16758">65</cx:pt>
          <cx:pt idx="16759">82</cx:pt>
          <cx:pt idx="16760">77</cx:pt>
          <cx:pt idx="16761">76</cx:pt>
          <cx:pt idx="16762">49</cx:pt>
          <cx:pt idx="16763">55</cx:pt>
          <cx:pt idx="16764">90</cx:pt>
          <cx:pt idx="16765">47</cx:pt>
          <cx:pt idx="16766">76</cx:pt>
          <cx:pt idx="16767">73</cx:pt>
          <cx:pt idx="16768">29</cx:pt>
          <cx:pt idx="16769">57</cx:pt>
          <cx:pt idx="16770">65</cx:pt>
          <cx:pt idx="16771">87</cx:pt>
          <cx:pt idx="16772">67</cx:pt>
          <cx:pt idx="16773">72</cx:pt>
          <cx:pt idx="16774">68</cx:pt>
          <cx:pt idx="16775">57</cx:pt>
          <cx:pt idx="16776">69</cx:pt>
          <cx:pt idx="16777">76</cx:pt>
          <cx:pt idx="16778">74</cx:pt>
          <cx:pt idx="16779">74</cx:pt>
          <cx:pt idx="16780">59</cx:pt>
          <cx:pt idx="16781">51</cx:pt>
          <cx:pt idx="16782">82</cx:pt>
          <cx:pt idx="16783">68</cx:pt>
          <cx:pt idx="16784">69</cx:pt>
          <cx:pt idx="16785">57</cx:pt>
          <cx:pt idx="16786">50</cx:pt>
          <cx:pt idx="16787">55</cx:pt>
          <cx:pt idx="16788">59</cx:pt>
          <cx:pt idx="16789">64</cx:pt>
          <cx:pt idx="16790">49</cx:pt>
          <cx:pt idx="16791">63</cx:pt>
          <cx:pt idx="16792">51</cx:pt>
          <cx:pt idx="16793">55</cx:pt>
          <cx:pt idx="16794">61</cx:pt>
          <cx:pt idx="16795">65</cx:pt>
          <cx:pt idx="16796">61</cx:pt>
          <cx:pt idx="16797">64</cx:pt>
          <cx:pt idx="16798">72</cx:pt>
          <cx:pt idx="16799">80</cx:pt>
          <cx:pt idx="16800">54</cx:pt>
          <cx:pt idx="16801">67</cx:pt>
          <cx:pt idx="16802">75</cx:pt>
          <cx:pt idx="16803">68</cx:pt>
          <cx:pt idx="16804">67</cx:pt>
          <cx:pt idx="16805">42</cx:pt>
          <cx:pt idx="16806">55</cx:pt>
          <cx:pt idx="16807">56</cx:pt>
          <cx:pt idx="16808">65</cx:pt>
          <cx:pt idx="16809">61</cx:pt>
          <cx:pt idx="16810">55</cx:pt>
          <cx:pt idx="16811">38</cx:pt>
          <cx:pt idx="16812">44</cx:pt>
          <cx:pt idx="16813">61</cx:pt>
          <cx:pt idx="16814">54</cx:pt>
          <cx:pt idx="16815">87</cx:pt>
          <cx:pt idx="16816">34</cx:pt>
          <cx:pt idx="16817">63</cx:pt>
          <cx:pt idx="16818">73</cx:pt>
          <cx:pt idx="16819">70</cx:pt>
          <cx:pt idx="16820">41</cx:pt>
          <cx:pt idx="16821">37</cx:pt>
          <cx:pt idx="16822">70</cx:pt>
          <cx:pt idx="16823">70</cx:pt>
          <cx:pt idx="16824">43</cx:pt>
          <cx:pt idx="16825">78</cx:pt>
          <cx:pt idx="16826">73</cx:pt>
          <cx:pt idx="16827">76</cx:pt>
          <cx:pt idx="16828">43</cx:pt>
          <cx:pt idx="16829">73</cx:pt>
          <cx:pt idx="16830">64</cx:pt>
          <cx:pt idx="16831">46</cx:pt>
          <cx:pt idx="16832">71</cx:pt>
          <cx:pt idx="16833">59</cx:pt>
          <cx:pt idx="16834">71</cx:pt>
          <cx:pt idx="16835">79</cx:pt>
          <cx:pt idx="16836">33</cx:pt>
          <cx:pt idx="16837">69</cx:pt>
          <cx:pt idx="16838">60</cx:pt>
          <cx:pt idx="16839">33</cx:pt>
          <cx:pt idx="16840">79</cx:pt>
          <cx:pt idx="16841">54</cx:pt>
          <cx:pt idx="16842">82</cx:pt>
          <cx:pt idx="16843">68</cx:pt>
          <cx:pt idx="16844">66</cx:pt>
          <cx:pt idx="16845">45</cx:pt>
          <cx:pt idx="16846">59</cx:pt>
          <cx:pt idx="16847">76</cx:pt>
          <cx:pt idx="16848">64</cx:pt>
          <cx:pt idx="16849">68</cx:pt>
          <cx:pt idx="16850">69</cx:pt>
          <cx:pt idx="16851">58</cx:pt>
          <cx:pt idx="16852">51</cx:pt>
          <cx:pt idx="16853">73</cx:pt>
          <cx:pt idx="16854">63</cx:pt>
          <cx:pt idx="16855">86</cx:pt>
          <cx:pt idx="16856">62</cx:pt>
          <cx:pt idx="16857">66</cx:pt>
          <cx:pt idx="16858">55</cx:pt>
          <cx:pt idx="16859">52</cx:pt>
          <cx:pt idx="16860">52</cx:pt>
          <cx:pt idx="16861">81</cx:pt>
          <cx:pt idx="16862">80</cx:pt>
          <cx:pt idx="16863">76</cx:pt>
          <cx:pt idx="16864">67</cx:pt>
          <cx:pt idx="16865">58</cx:pt>
          <cx:pt idx="16866">73</cx:pt>
          <cx:pt idx="16867">63</cx:pt>
          <cx:pt idx="16868">66</cx:pt>
          <cx:pt idx="16869">74</cx:pt>
          <cx:pt idx="16870">49</cx:pt>
          <cx:pt idx="16871">68</cx:pt>
          <cx:pt idx="16872">68</cx:pt>
          <cx:pt idx="16873">77</cx:pt>
          <cx:pt idx="16874">45</cx:pt>
          <cx:pt idx="16875">74</cx:pt>
          <cx:pt idx="16876">76</cx:pt>
          <cx:pt idx="16877">79</cx:pt>
          <cx:pt idx="16878">73</cx:pt>
          <cx:pt idx="16879">50</cx:pt>
          <cx:pt idx="16880">71</cx:pt>
          <cx:pt idx="16881">61</cx:pt>
          <cx:pt idx="16882">58</cx:pt>
          <cx:pt idx="16883">45</cx:pt>
          <cx:pt idx="16884">75</cx:pt>
          <cx:pt idx="16885">81</cx:pt>
          <cx:pt idx="16886">65</cx:pt>
          <cx:pt idx="16887">52</cx:pt>
          <cx:pt idx="16888">84</cx:pt>
          <cx:pt idx="16889">64</cx:pt>
          <cx:pt idx="16890">49</cx:pt>
          <cx:pt idx="16891">60</cx:pt>
          <cx:pt idx="16892">39</cx:pt>
          <cx:pt idx="16893">68</cx:pt>
          <cx:pt idx="16894">80</cx:pt>
          <cx:pt idx="16895">57</cx:pt>
          <cx:pt idx="16896">46</cx:pt>
          <cx:pt idx="16897">73</cx:pt>
          <cx:pt idx="16898">75</cx:pt>
          <cx:pt idx="16899">28</cx:pt>
          <cx:pt idx="16900">47</cx:pt>
          <cx:pt idx="16901">54</cx:pt>
          <cx:pt idx="16902">30</cx:pt>
          <cx:pt idx="16903">63</cx:pt>
          <cx:pt idx="16904">58</cx:pt>
          <cx:pt idx="16905">67</cx:pt>
          <cx:pt idx="16906">76</cx:pt>
          <cx:pt idx="16907">77</cx:pt>
          <cx:pt idx="16908">46</cx:pt>
          <cx:pt idx="16909">76</cx:pt>
          <cx:pt idx="16910">72</cx:pt>
          <cx:pt idx="16911">60</cx:pt>
          <cx:pt idx="16912">73</cx:pt>
          <cx:pt idx="16913">69</cx:pt>
          <cx:pt idx="16914">22</cx:pt>
          <cx:pt idx="16915">93</cx:pt>
          <cx:pt idx="16916">47</cx:pt>
          <cx:pt idx="16917">65</cx:pt>
          <cx:pt idx="16918">11</cx:pt>
          <cx:pt idx="16919">66</cx:pt>
          <cx:pt idx="16920">54</cx:pt>
          <cx:pt idx="16921">56</cx:pt>
          <cx:pt idx="16922">62</cx:pt>
          <cx:pt idx="16923">72</cx:pt>
          <cx:pt idx="16924">50</cx:pt>
          <cx:pt idx="16925">67</cx:pt>
          <cx:pt idx="16926">51</cx:pt>
          <cx:pt idx="16927">64</cx:pt>
          <cx:pt idx="16928">65</cx:pt>
          <cx:pt idx="16929">22</cx:pt>
          <cx:pt idx="16930">53</cx:pt>
          <cx:pt idx="16931">40</cx:pt>
          <cx:pt idx="16932">77</cx:pt>
          <cx:pt idx="16933">44</cx:pt>
          <cx:pt idx="16934">60</cx:pt>
          <cx:pt idx="16935">50</cx:pt>
          <cx:pt idx="16936">72</cx:pt>
          <cx:pt idx="16937">69</cx:pt>
          <cx:pt idx="16938">58</cx:pt>
          <cx:pt idx="16939">64</cx:pt>
          <cx:pt idx="16940">68</cx:pt>
          <cx:pt idx="16941">52</cx:pt>
          <cx:pt idx="16942">58</cx:pt>
          <cx:pt idx="16943">30</cx:pt>
          <cx:pt idx="16944">54</cx:pt>
          <cx:pt idx="16945">51</cx:pt>
          <cx:pt idx="16946">72</cx:pt>
          <cx:pt idx="16947">73</cx:pt>
          <cx:pt idx="16948">75</cx:pt>
          <cx:pt idx="16949">55</cx:pt>
          <cx:pt idx="16950">68</cx:pt>
          <cx:pt idx="16951">49</cx:pt>
          <cx:pt idx="16952">57</cx:pt>
          <cx:pt idx="16953">67</cx:pt>
          <cx:pt idx="16954">54</cx:pt>
          <cx:pt idx="16955">80</cx:pt>
          <cx:pt idx="16956">33</cx:pt>
          <cx:pt idx="16957">68</cx:pt>
          <cx:pt idx="16958">48</cx:pt>
          <cx:pt idx="16959">74</cx:pt>
          <cx:pt idx="16960">62</cx:pt>
          <cx:pt idx="16961">76</cx:pt>
          <cx:pt idx="16962">77</cx:pt>
          <cx:pt idx="16963">84</cx:pt>
          <cx:pt idx="16964">39</cx:pt>
          <cx:pt idx="16965">70</cx:pt>
          <cx:pt idx="16966">68</cx:pt>
          <cx:pt idx="16967">55</cx:pt>
          <cx:pt idx="16968">69</cx:pt>
          <cx:pt idx="16969">65</cx:pt>
          <cx:pt idx="16970">46</cx:pt>
          <cx:pt idx="16971">72</cx:pt>
          <cx:pt idx="16972">60</cx:pt>
          <cx:pt idx="16973">54</cx:pt>
          <cx:pt idx="16974">79</cx:pt>
          <cx:pt idx="16975">84</cx:pt>
          <cx:pt idx="16976">77</cx:pt>
          <cx:pt idx="16977">62</cx:pt>
          <cx:pt idx="16978">82</cx:pt>
          <cx:pt idx="16979">74</cx:pt>
          <cx:pt idx="16980">59</cx:pt>
          <cx:pt idx="16981">72</cx:pt>
          <cx:pt idx="16982">72</cx:pt>
          <cx:pt idx="16983">60</cx:pt>
          <cx:pt idx="16984">77</cx:pt>
          <cx:pt idx="16985">73</cx:pt>
          <cx:pt idx="16986">65</cx:pt>
          <cx:pt idx="16987">76</cx:pt>
          <cx:pt idx="16988">58</cx:pt>
          <cx:pt idx="16989">21</cx:pt>
          <cx:pt idx="16990">22</cx:pt>
          <cx:pt idx="16991">30</cx:pt>
          <cx:pt idx="16992">92</cx:pt>
          <cx:pt idx="16993">61</cx:pt>
          <cx:pt idx="16994">92</cx:pt>
          <cx:pt idx="16995">68</cx:pt>
          <cx:pt idx="16996">62</cx:pt>
          <cx:pt idx="16997">48</cx:pt>
          <cx:pt idx="16998">61</cx:pt>
          <cx:pt idx="16999">38</cx:pt>
          <cx:pt idx="17000">54</cx:pt>
          <cx:pt idx="17001">65</cx:pt>
          <cx:pt idx="17002">70</cx:pt>
          <cx:pt idx="17003">81</cx:pt>
          <cx:pt idx="17004">67</cx:pt>
          <cx:pt idx="17005">34</cx:pt>
          <cx:pt idx="17006">78</cx:pt>
          <cx:pt idx="17007">62</cx:pt>
          <cx:pt idx="17008">67</cx:pt>
          <cx:pt idx="17009">79</cx:pt>
          <cx:pt idx="17010">74</cx:pt>
          <cx:pt idx="17011">58</cx:pt>
          <cx:pt idx="17012">56</cx:pt>
          <cx:pt idx="17013">70</cx:pt>
          <cx:pt idx="17014">58</cx:pt>
          <cx:pt idx="17015">28</cx:pt>
          <cx:pt idx="17016">51</cx:pt>
          <cx:pt idx="17017">75</cx:pt>
          <cx:pt idx="17018">31</cx:pt>
          <cx:pt idx="17019">73</cx:pt>
          <cx:pt idx="17020">78</cx:pt>
          <cx:pt idx="17021">60</cx:pt>
          <cx:pt idx="17022">63</cx:pt>
          <cx:pt idx="17023">72</cx:pt>
          <cx:pt idx="17024">71</cx:pt>
          <cx:pt idx="17025">56</cx:pt>
          <cx:pt idx="17026">40</cx:pt>
          <cx:pt idx="17027">64</cx:pt>
          <cx:pt idx="17028">29</cx:pt>
          <cx:pt idx="17029">22</cx:pt>
          <cx:pt idx="17030">85</cx:pt>
          <cx:pt idx="17031">73</cx:pt>
          <cx:pt idx="17032">59</cx:pt>
          <cx:pt idx="17033">60</cx:pt>
          <cx:pt idx="17034">60</cx:pt>
          <cx:pt idx="17035">49</cx:pt>
          <cx:pt idx="17036">72</cx:pt>
          <cx:pt idx="17037">69</cx:pt>
          <cx:pt idx="17038">59</cx:pt>
          <cx:pt idx="17039">63</cx:pt>
          <cx:pt idx="17040">59</cx:pt>
          <cx:pt idx="17041">58</cx:pt>
          <cx:pt idx="17042">60</cx:pt>
          <cx:pt idx="17043">46</cx:pt>
          <cx:pt idx="17044">38</cx:pt>
          <cx:pt idx="17045">72</cx:pt>
          <cx:pt idx="17046">65</cx:pt>
          <cx:pt idx="17047">93</cx:pt>
          <cx:pt idx="17048">41</cx:pt>
          <cx:pt idx="17049">38</cx:pt>
          <cx:pt idx="17050">63</cx:pt>
          <cx:pt idx="17051">90</cx:pt>
          <cx:pt idx="17052">56</cx:pt>
          <cx:pt idx="17053">42</cx:pt>
          <cx:pt idx="17054">43</cx:pt>
          <cx:pt idx="17055">32</cx:pt>
          <cx:pt idx="17056">44</cx:pt>
          <cx:pt idx="17057">72</cx:pt>
          <cx:pt idx="17058">42</cx:pt>
          <cx:pt idx="17059">79</cx:pt>
          <cx:pt idx="17060">46</cx:pt>
          <cx:pt idx="17061">77</cx:pt>
          <cx:pt idx="17062">66</cx:pt>
          <cx:pt idx="17063">58</cx:pt>
          <cx:pt idx="17064">66</cx:pt>
          <cx:pt idx="17065">68</cx:pt>
          <cx:pt idx="17066">70</cx:pt>
          <cx:pt idx="17067">61</cx:pt>
          <cx:pt idx="17068">70</cx:pt>
          <cx:pt idx="17069">75</cx:pt>
          <cx:pt idx="17070">63</cx:pt>
          <cx:pt idx="17071">35</cx:pt>
          <cx:pt idx="17072">44</cx:pt>
          <cx:pt idx="17073">36</cx:pt>
          <cx:pt idx="17074">67</cx:pt>
          <cx:pt idx="17075">65</cx:pt>
          <cx:pt idx="17076">64</cx:pt>
          <cx:pt idx="17077">63</cx:pt>
          <cx:pt idx="17078">57</cx:pt>
          <cx:pt idx="17079">75</cx:pt>
          <cx:pt idx="17080">54</cx:pt>
          <cx:pt idx="17081">70</cx:pt>
          <cx:pt idx="17082">55</cx:pt>
          <cx:pt idx="17083">59</cx:pt>
          <cx:pt idx="17084">85</cx:pt>
          <cx:pt idx="17085">43</cx:pt>
          <cx:pt idx="17086">81</cx:pt>
          <cx:pt idx="17087">52</cx:pt>
          <cx:pt idx="17088">75</cx:pt>
          <cx:pt idx="17089">55</cx:pt>
          <cx:pt idx="17090">69</cx:pt>
          <cx:pt idx="17091">62</cx:pt>
          <cx:pt idx="17092">69</cx:pt>
          <cx:pt idx="17093">51</cx:pt>
          <cx:pt idx="17094">58</cx:pt>
          <cx:pt idx="17095">61</cx:pt>
          <cx:pt idx="17096">60</cx:pt>
          <cx:pt idx="17097">56</cx:pt>
          <cx:pt idx="17098">68</cx:pt>
          <cx:pt idx="17099">27</cx:pt>
          <cx:pt idx="17100">23</cx:pt>
          <cx:pt idx="17101">54</cx:pt>
          <cx:pt idx="17102">70</cx:pt>
          <cx:pt idx="17103">29</cx:pt>
          <cx:pt idx="17104">78</cx:pt>
          <cx:pt idx="17105">72</cx:pt>
          <cx:pt idx="17106">44</cx:pt>
          <cx:pt idx="17107">61</cx:pt>
          <cx:pt idx="17108">47</cx:pt>
          <cx:pt idx="17109">52</cx:pt>
          <cx:pt idx="17110">63</cx:pt>
          <cx:pt idx="17111">59</cx:pt>
          <cx:pt idx="17112">65</cx:pt>
          <cx:pt idx="17113">68</cx:pt>
          <cx:pt idx="17114">81</cx:pt>
          <cx:pt idx="17115">40</cx:pt>
          <cx:pt idx="17116">57</cx:pt>
          <cx:pt idx="17117">49</cx:pt>
          <cx:pt idx="17118">33</cx:pt>
          <cx:pt idx="17119">74</cx:pt>
          <cx:pt idx="17120">71</cx:pt>
          <cx:pt idx="17121">36</cx:pt>
          <cx:pt idx="17122">79</cx:pt>
          <cx:pt idx="17123">57</cx:pt>
          <cx:pt idx="17124">73</cx:pt>
          <cx:pt idx="17125">71</cx:pt>
          <cx:pt idx="17126">65</cx:pt>
          <cx:pt idx="17127">36</cx:pt>
          <cx:pt idx="17128">83</cx:pt>
          <cx:pt idx="17129">59</cx:pt>
          <cx:pt idx="17130">83</cx:pt>
          <cx:pt idx="17131">72</cx:pt>
          <cx:pt idx="17132">49</cx:pt>
          <cx:pt idx="17133">75</cx:pt>
          <cx:pt idx="17134">54</cx:pt>
          <cx:pt idx="17135">48</cx:pt>
          <cx:pt idx="17136">79</cx:pt>
          <cx:pt idx="17137">63</cx:pt>
          <cx:pt idx="17138">56</cx:pt>
          <cx:pt idx="17139">73</cx:pt>
          <cx:pt idx="17140">60</cx:pt>
          <cx:pt idx="17141">35</cx:pt>
          <cx:pt idx="17142">81</cx:pt>
          <cx:pt idx="17143">42</cx:pt>
          <cx:pt idx="17144">72</cx:pt>
          <cx:pt idx="17145">56</cx:pt>
          <cx:pt idx="17146">71</cx:pt>
          <cx:pt idx="17147">58</cx:pt>
          <cx:pt idx="17148">55</cx:pt>
          <cx:pt idx="17149">55</cx:pt>
          <cx:pt idx="17150">58</cx:pt>
          <cx:pt idx="17151">80</cx:pt>
          <cx:pt idx="17152">32</cx:pt>
          <cx:pt idx="17153">66</cx:pt>
          <cx:pt idx="17154">58</cx:pt>
          <cx:pt idx="17155">51</cx:pt>
          <cx:pt idx="17156">51</cx:pt>
          <cx:pt idx="17157">72</cx:pt>
          <cx:pt idx="17158">84</cx:pt>
          <cx:pt idx="17159">72</cx:pt>
          <cx:pt idx="17160">49</cx:pt>
          <cx:pt idx="17161">32</cx:pt>
          <cx:pt idx="17162">84</cx:pt>
          <cx:pt idx="17163">77</cx:pt>
          <cx:pt idx="17164">80</cx:pt>
          <cx:pt idx="17165">68</cx:pt>
          <cx:pt idx="17166">30</cx:pt>
          <cx:pt idx="17167">72</cx:pt>
          <cx:pt idx="17168">25</cx:pt>
          <cx:pt idx="17169">50</cx:pt>
          <cx:pt idx="17170">86</cx:pt>
          <cx:pt idx="17171">73</cx:pt>
          <cx:pt idx="17172">77</cx:pt>
          <cx:pt idx="17173">57</cx:pt>
          <cx:pt idx="17174">45</cx:pt>
          <cx:pt idx="17175">73</cx:pt>
          <cx:pt idx="17176">45</cx:pt>
          <cx:pt idx="17177">45</cx:pt>
          <cx:pt idx="17178">42</cx:pt>
          <cx:pt idx="17179">58</cx:pt>
          <cx:pt idx="17180">65</cx:pt>
          <cx:pt idx="17181">63</cx:pt>
          <cx:pt idx="17182">41</cx:pt>
          <cx:pt idx="17183">60</cx:pt>
          <cx:pt idx="17184">73</cx:pt>
          <cx:pt idx="17185">65</cx:pt>
          <cx:pt idx="17186">76</cx:pt>
          <cx:pt idx="17187">71</cx:pt>
          <cx:pt idx="17188">52</cx:pt>
          <cx:pt idx="17189">66</cx:pt>
          <cx:pt idx="17190">48</cx:pt>
          <cx:pt idx="17191">70</cx:pt>
          <cx:pt idx="17192">76</cx:pt>
          <cx:pt idx="17193">62</cx:pt>
          <cx:pt idx="17194">22</cx:pt>
          <cx:pt idx="17195">49</cx:pt>
          <cx:pt idx="17196">59</cx:pt>
          <cx:pt idx="17197">42</cx:pt>
          <cx:pt idx="17198">52</cx:pt>
          <cx:pt idx="17199">55</cx:pt>
          <cx:pt idx="17200">65</cx:pt>
          <cx:pt idx="17201">79</cx:pt>
          <cx:pt idx="17202">46</cx:pt>
          <cx:pt idx="17203">62</cx:pt>
          <cx:pt idx="17204">69</cx:pt>
          <cx:pt idx="17205">55</cx:pt>
          <cx:pt idx="17206">65</cx:pt>
          <cx:pt idx="17207">73</cx:pt>
          <cx:pt idx="17208">87</cx:pt>
          <cx:pt idx="17209">21</cx:pt>
          <cx:pt idx="17210">30</cx:pt>
          <cx:pt idx="17211">82</cx:pt>
          <cx:pt idx="17212">63</cx:pt>
          <cx:pt idx="17213">64</cx:pt>
          <cx:pt idx="17214">70</cx:pt>
          <cx:pt idx="17215">66</cx:pt>
          <cx:pt idx="17216">72</cx:pt>
          <cx:pt idx="17217">56</cx:pt>
          <cx:pt idx="17218">73</cx:pt>
          <cx:pt idx="17219">64</cx:pt>
          <cx:pt idx="17220">58</cx:pt>
          <cx:pt idx="17221">58</cx:pt>
          <cx:pt idx="17222">73</cx:pt>
          <cx:pt idx="17223">65</cx:pt>
          <cx:pt idx="17224">66</cx:pt>
          <cx:pt idx="17225">64</cx:pt>
          <cx:pt idx="17226">65</cx:pt>
          <cx:pt idx="17227">43</cx:pt>
          <cx:pt idx="17228">64</cx:pt>
          <cx:pt idx="17229">65</cx:pt>
          <cx:pt idx="17230">38</cx:pt>
          <cx:pt idx="17231">70</cx:pt>
          <cx:pt idx="17232">64</cx:pt>
          <cx:pt idx="17233">46</cx:pt>
          <cx:pt idx="17234">31</cx:pt>
          <cx:pt idx="17235">66</cx:pt>
          <cx:pt idx="17236">59</cx:pt>
          <cx:pt idx="17237">58</cx:pt>
          <cx:pt idx="17238">57</cx:pt>
          <cx:pt idx="17239">52</cx:pt>
          <cx:pt idx="17240">63</cx:pt>
          <cx:pt idx="17241">59</cx:pt>
          <cx:pt idx="17242">73</cx:pt>
          <cx:pt idx="17243">61</cx:pt>
          <cx:pt idx="17244">54</cx:pt>
          <cx:pt idx="17245">66</cx:pt>
          <cx:pt idx="17246">69</cx:pt>
          <cx:pt idx="17247">70</cx:pt>
          <cx:pt idx="17248">67</cx:pt>
          <cx:pt idx="17249">58</cx:pt>
          <cx:pt idx="17250">34</cx:pt>
          <cx:pt idx="17251">39</cx:pt>
          <cx:pt idx="17252">73</cx:pt>
          <cx:pt idx="17253">64</cx:pt>
          <cx:pt idx="17254">63</cx:pt>
          <cx:pt idx="17255">54</cx:pt>
          <cx:pt idx="17256">77</cx:pt>
          <cx:pt idx="17257">71</cx:pt>
          <cx:pt idx="17258">62</cx:pt>
          <cx:pt idx="17259">57</cx:pt>
          <cx:pt idx="17260">58</cx:pt>
          <cx:pt idx="17261">73</cx:pt>
          <cx:pt idx="17262">62</cx:pt>
          <cx:pt idx="17263">57</cx:pt>
          <cx:pt idx="17264">59</cx:pt>
          <cx:pt idx="17265">70</cx:pt>
          <cx:pt idx="17266">57</cx:pt>
          <cx:pt idx="17267">47</cx:pt>
          <cx:pt idx="17268">31</cx:pt>
          <cx:pt idx="17269">56</cx:pt>
          <cx:pt idx="17270">52</cx:pt>
          <cx:pt idx="17271">29</cx:pt>
          <cx:pt idx="17272">74</cx:pt>
          <cx:pt idx="17273">62</cx:pt>
          <cx:pt idx="17274">60</cx:pt>
          <cx:pt idx="17275">70</cx:pt>
          <cx:pt idx="17276">67</cx:pt>
          <cx:pt idx="17277">48</cx:pt>
          <cx:pt idx="17278">59</cx:pt>
          <cx:pt idx="17279">71</cx:pt>
          <cx:pt idx="17280">66</cx:pt>
          <cx:pt idx="17281">66</cx:pt>
          <cx:pt idx="17282">61</cx:pt>
          <cx:pt idx="17283">66</cx:pt>
          <cx:pt idx="17284">59</cx:pt>
          <cx:pt idx="17285">68</cx:pt>
          <cx:pt idx="17286">65</cx:pt>
          <cx:pt idx="17287">51</cx:pt>
          <cx:pt idx="17288">68</cx:pt>
          <cx:pt idx="17289">80</cx:pt>
          <cx:pt idx="17290">58</cx:pt>
          <cx:pt idx="17291">77</cx:pt>
          <cx:pt idx="17292">41</cx:pt>
          <cx:pt idx="17293">57</cx:pt>
          <cx:pt idx="17294">47</cx:pt>
          <cx:pt idx="17295">57</cx:pt>
          <cx:pt idx="17296">79</cx:pt>
          <cx:pt idx="17297">80</cx:pt>
          <cx:pt idx="17298">72</cx:pt>
          <cx:pt idx="17299">63</cx:pt>
          <cx:pt idx="17300">62</cx:pt>
          <cx:pt idx="17301">34</cx:pt>
          <cx:pt idx="17302">60</cx:pt>
          <cx:pt idx="17303">49</cx:pt>
          <cx:pt idx="17304">73</cx:pt>
          <cx:pt idx="17305">74</cx:pt>
          <cx:pt idx="17306">71</cx:pt>
          <cx:pt idx="17307">67</cx:pt>
          <cx:pt idx="17308">74</cx:pt>
          <cx:pt idx="17309">44</cx:pt>
          <cx:pt idx="17310">77</cx:pt>
          <cx:pt idx="17311">64</cx:pt>
          <cx:pt idx="17312">77</cx:pt>
          <cx:pt idx="17313">37</cx:pt>
          <cx:pt idx="17314">75</cx:pt>
          <cx:pt idx="17315">61</cx:pt>
          <cx:pt idx="17316">70</cx:pt>
          <cx:pt idx="17317">24</cx:pt>
          <cx:pt idx="17318">67</cx:pt>
          <cx:pt idx="17319">80</cx:pt>
          <cx:pt idx="17320">57</cx:pt>
          <cx:pt idx="17321">76</cx:pt>
          <cx:pt idx="17322">66</cx:pt>
          <cx:pt idx="17323">23</cx:pt>
          <cx:pt idx="17324">69</cx:pt>
          <cx:pt idx="17325">71</cx:pt>
          <cx:pt idx="17326">77</cx:pt>
          <cx:pt idx="17327">52</cx:pt>
          <cx:pt idx="17328">78</cx:pt>
          <cx:pt idx="17329">87</cx:pt>
          <cx:pt idx="17330">67</cx:pt>
          <cx:pt idx="17331">82</cx:pt>
          <cx:pt idx="17332">79</cx:pt>
          <cx:pt idx="17333">66</cx:pt>
          <cx:pt idx="17334">27</cx:pt>
          <cx:pt idx="17335">79</cx:pt>
          <cx:pt idx="17336">56</cx:pt>
          <cx:pt idx="17337">68</cx:pt>
          <cx:pt idx="17338">61</cx:pt>
          <cx:pt idx="17339">69</cx:pt>
          <cx:pt idx="17340">73</cx:pt>
          <cx:pt idx="17341">74</cx:pt>
          <cx:pt idx="17342">54</cx:pt>
          <cx:pt idx="17343">65</cx:pt>
          <cx:pt idx="17344">81</cx:pt>
          <cx:pt idx="17345">50</cx:pt>
          <cx:pt idx="17346">68</cx:pt>
          <cx:pt idx="17347">56</cx:pt>
          <cx:pt idx="17348">67</cx:pt>
          <cx:pt idx="17349">76</cx:pt>
          <cx:pt idx="17350">50</cx:pt>
          <cx:pt idx="17351">62</cx:pt>
          <cx:pt idx="17352">60</cx:pt>
          <cx:pt idx="17353">56</cx:pt>
          <cx:pt idx="17354">37</cx:pt>
          <cx:pt idx="17355">82</cx:pt>
          <cx:pt idx="17356">22</cx:pt>
          <cx:pt idx="17357">75</cx:pt>
          <cx:pt idx="17358">69</cx:pt>
          <cx:pt idx="17359">43</cx:pt>
          <cx:pt idx="17360">51</cx:pt>
          <cx:pt idx="17361">73</cx:pt>
          <cx:pt idx="17362">36</cx:pt>
          <cx:pt idx="17363">60</cx:pt>
          <cx:pt idx="17364">69</cx:pt>
          <cx:pt idx="17365">82</cx:pt>
          <cx:pt idx="17366">74</cx:pt>
          <cx:pt idx="17367">62</cx:pt>
          <cx:pt idx="17368">49</cx:pt>
          <cx:pt idx="17369">66</cx:pt>
          <cx:pt idx="17370">62</cx:pt>
          <cx:pt idx="17371">45</cx:pt>
          <cx:pt idx="17372">40</cx:pt>
          <cx:pt idx="17373">62</cx:pt>
          <cx:pt idx="17374">56</cx:pt>
          <cx:pt idx="17375">71</cx:pt>
          <cx:pt idx="17376">61</cx:pt>
          <cx:pt idx="17377">89</cx:pt>
          <cx:pt idx="17378">67</cx:pt>
          <cx:pt idx="17379">48</cx:pt>
          <cx:pt idx="17380">61</cx:pt>
          <cx:pt idx="17381">29</cx:pt>
          <cx:pt idx="17382">37</cx:pt>
          <cx:pt idx="17383">47</cx:pt>
          <cx:pt idx="17384">71</cx:pt>
          <cx:pt idx="17385">64</cx:pt>
          <cx:pt idx="17386">88</cx:pt>
          <cx:pt idx="17387">49</cx:pt>
          <cx:pt idx="17388">32</cx:pt>
          <cx:pt idx="17389">68</cx:pt>
          <cx:pt idx="17390">60</cx:pt>
          <cx:pt idx="17391">45</cx:pt>
          <cx:pt idx="17392">35</cx:pt>
          <cx:pt idx="17393">67</cx:pt>
          <cx:pt idx="17394">41</cx:pt>
          <cx:pt idx="17395">83</cx:pt>
          <cx:pt idx="17396">60</cx:pt>
          <cx:pt idx="17397">62</cx:pt>
          <cx:pt idx="17398">40</cx:pt>
          <cx:pt idx="17399">38</cx:pt>
          <cx:pt idx="17400">85</cx:pt>
          <cx:pt idx="17401">47</cx:pt>
          <cx:pt idx="17402">29</cx:pt>
          <cx:pt idx="17403">65</cx:pt>
          <cx:pt idx="17404">76</cx:pt>
          <cx:pt idx="17405">51</cx:pt>
          <cx:pt idx="17406">57</cx:pt>
          <cx:pt idx="17407">73</cx:pt>
          <cx:pt idx="17408">39</cx:pt>
          <cx:pt idx="17409">58</cx:pt>
          <cx:pt idx="17410">49</cx:pt>
          <cx:pt idx="17411">45</cx:pt>
          <cx:pt idx="17412">44</cx:pt>
          <cx:pt idx="17413">69</cx:pt>
          <cx:pt idx="17414">78</cx:pt>
          <cx:pt idx="17415">52</cx:pt>
          <cx:pt idx="17416">27</cx:pt>
          <cx:pt idx="17417">27</cx:pt>
          <cx:pt idx="17418">73</cx:pt>
          <cx:pt idx="17419">37</cx:pt>
          <cx:pt idx="17420">47</cx:pt>
          <cx:pt idx="17421">44</cx:pt>
          <cx:pt idx="17422">79</cx:pt>
          <cx:pt idx="17423">56</cx:pt>
          <cx:pt idx="17424">36</cx:pt>
          <cx:pt idx="17425">45</cx:pt>
          <cx:pt idx="17426">79</cx:pt>
          <cx:pt idx="17427">45</cx:pt>
          <cx:pt idx="17428">60</cx:pt>
          <cx:pt idx="17429">54</cx:pt>
          <cx:pt idx="17430">66</cx:pt>
          <cx:pt idx="17431">43</cx:pt>
          <cx:pt idx="17432">66</cx:pt>
          <cx:pt idx="17433">62</cx:pt>
          <cx:pt idx="17434">41</cx:pt>
          <cx:pt idx="17435">51</cx:pt>
          <cx:pt idx="17436">70</cx:pt>
          <cx:pt idx="17437">73</cx:pt>
          <cx:pt idx="17438">66</cx:pt>
          <cx:pt idx="17439">28</cx:pt>
          <cx:pt idx="17440">75</cx:pt>
          <cx:pt idx="17441">62</cx:pt>
          <cx:pt idx="17442">74</cx:pt>
          <cx:pt idx="17443">68</cx:pt>
          <cx:pt idx="17444">71</cx:pt>
          <cx:pt idx="17445">57</cx:pt>
          <cx:pt idx="17446">68</cx:pt>
          <cx:pt idx="17447">50</cx:pt>
          <cx:pt idx="17448">54</cx:pt>
          <cx:pt idx="17449">67</cx:pt>
          <cx:pt idx="17450">79</cx:pt>
          <cx:pt idx="17451">43</cx:pt>
          <cx:pt idx="17452">48</cx:pt>
          <cx:pt idx="17453">61</cx:pt>
          <cx:pt idx="17454">77</cx:pt>
          <cx:pt idx="17455">58</cx:pt>
          <cx:pt idx="17456">67</cx:pt>
          <cx:pt idx="17457">73</cx:pt>
          <cx:pt idx="17458">65</cx:pt>
          <cx:pt idx="17459">34</cx:pt>
          <cx:pt idx="17460">81</cx:pt>
          <cx:pt idx="17461">57</cx:pt>
          <cx:pt idx="17462">65</cx:pt>
          <cx:pt idx="17463">51</cx:pt>
          <cx:pt idx="17464">53</cx:pt>
          <cx:pt idx="17465">58</cx:pt>
          <cx:pt idx="17466">60</cx:pt>
          <cx:pt idx="17467">62</cx:pt>
          <cx:pt idx="17468">68</cx:pt>
          <cx:pt idx="17469">81</cx:pt>
          <cx:pt idx="17470">68</cx:pt>
          <cx:pt idx="17471">39</cx:pt>
          <cx:pt idx="17472">77</cx:pt>
          <cx:pt idx="17473">79</cx:pt>
          <cx:pt idx="17474">69</cx:pt>
          <cx:pt idx="17475">60</cx:pt>
          <cx:pt idx="17476">58</cx:pt>
          <cx:pt idx="17477">77</cx:pt>
          <cx:pt idx="17478">68</cx:pt>
          <cx:pt idx="17479">59</cx:pt>
          <cx:pt idx="17480">71</cx:pt>
          <cx:pt idx="17481">68</cx:pt>
          <cx:pt idx="17482">42</cx:pt>
          <cx:pt idx="17483">50</cx:pt>
          <cx:pt idx="17484">60</cx:pt>
          <cx:pt idx="17485">80</cx:pt>
          <cx:pt idx="17486">69</cx:pt>
          <cx:pt idx="17487">68</cx:pt>
          <cx:pt idx="17488">45</cx:pt>
          <cx:pt idx="17489">32</cx:pt>
          <cx:pt idx="17490">73</cx:pt>
          <cx:pt idx="17491">60</cx:pt>
          <cx:pt idx="17492">72</cx:pt>
          <cx:pt idx="17493">46</cx:pt>
          <cx:pt idx="17494">84</cx:pt>
          <cx:pt idx="17495">52</cx:pt>
          <cx:pt idx="17496">77</cx:pt>
          <cx:pt idx="17497">66</cx:pt>
          <cx:pt idx="17498">64</cx:pt>
          <cx:pt idx="17499">55</cx:pt>
          <cx:pt idx="17500">46</cx:pt>
          <cx:pt idx="17501">64</cx:pt>
          <cx:pt idx="17502">71</cx:pt>
          <cx:pt idx="17503">70</cx:pt>
          <cx:pt idx="17504">61</cx:pt>
          <cx:pt idx="17505">75</cx:pt>
          <cx:pt idx="17506">70</cx:pt>
          <cx:pt idx="17507">25</cx:pt>
          <cx:pt idx="17508">61</cx:pt>
          <cx:pt idx="17509">82</cx:pt>
          <cx:pt idx="17510">62</cx:pt>
          <cx:pt idx="17511">72</cx:pt>
          <cx:pt idx="17512">62</cx:pt>
          <cx:pt idx="17513">75</cx:pt>
          <cx:pt idx="17514">50</cx:pt>
          <cx:pt idx="17515">73</cx:pt>
          <cx:pt idx="17516">56</cx:pt>
          <cx:pt idx="17517">36</cx:pt>
          <cx:pt idx="17518">86</cx:pt>
          <cx:pt idx="17519">76</cx:pt>
          <cx:pt idx="17520">21</cx:pt>
          <cx:pt idx="17521">48</cx:pt>
          <cx:pt idx="17522">67</cx:pt>
          <cx:pt idx="17523">76</cx:pt>
          <cx:pt idx="17524">57</cx:pt>
          <cx:pt idx="17525">58</cx:pt>
          <cx:pt idx="17526">86</cx:pt>
          <cx:pt idx="17527">78</cx:pt>
          <cx:pt idx="17528">34</cx:pt>
          <cx:pt idx="17529">75</cx:pt>
          <cx:pt idx="17530">48</cx:pt>
          <cx:pt idx="17531">69</cx:pt>
          <cx:pt idx="17532">52</cx:pt>
          <cx:pt idx="17533">25</cx:pt>
          <cx:pt idx="17534">69</cx:pt>
          <cx:pt idx="17535">29</cx:pt>
          <cx:pt idx="17536">44</cx:pt>
          <cx:pt idx="17537">68</cx:pt>
          <cx:pt idx="17538">71</cx:pt>
          <cx:pt idx="17539">61</cx:pt>
          <cx:pt idx="17540">62</cx:pt>
          <cx:pt idx="17541">85</cx:pt>
          <cx:pt idx="17542">65</cx:pt>
          <cx:pt idx="17543">54</cx:pt>
          <cx:pt idx="17544">46</cx:pt>
          <cx:pt idx="17545">61</cx:pt>
          <cx:pt idx="17546">53</cx:pt>
          <cx:pt idx="17547">32</cx:pt>
          <cx:pt idx="17548">64</cx:pt>
          <cx:pt idx="17549">74</cx:pt>
          <cx:pt idx="17550">61</cx:pt>
          <cx:pt idx="17551">51</cx:pt>
          <cx:pt idx="17552">73</cx:pt>
          <cx:pt idx="17553">46</cx:pt>
          <cx:pt idx="17554">84</cx:pt>
          <cx:pt idx="17555">75</cx:pt>
          <cx:pt idx="17556">56</cx:pt>
          <cx:pt idx="17557">78</cx:pt>
          <cx:pt idx="17558">89</cx:pt>
          <cx:pt idx="17559">61</cx:pt>
          <cx:pt idx="17560">46</cx:pt>
          <cx:pt idx="17561">65</cx:pt>
          <cx:pt idx="17562">55</cx:pt>
          <cx:pt idx="17563">64</cx:pt>
          <cx:pt idx="17564">31</cx:pt>
          <cx:pt idx="17565">42</cx:pt>
          <cx:pt idx="17566">75</cx:pt>
          <cx:pt idx="17567">90</cx:pt>
          <cx:pt idx="17568">66</cx:pt>
          <cx:pt idx="17569">32</cx:pt>
          <cx:pt idx="17570">38</cx:pt>
          <cx:pt idx="17571">79</cx:pt>
          <cx:pt idx="17572">24</cx:pt>
          <cx:pt idx="17573">81</cx:pt>
          <cx:pt idx="17574">38</cx:pt>
          <cx:pt idx="17575">73</cx:pt>
          <cx:pt idx="17576">56</cx:pt>
          <cx:pt idx="17577">80</cx:pt>
          <cx:pt idx="17578">28</cx:pt>
          <cx:pt idx="17579">62</cx:pt>
          <cx:pt idx="17580">62</cx:pt>
          <cx:pt idx="17581">55</cx:pt>
          <cx:pt idx="17582">56</cx:pt>
          <cx:pt idx="17583">80</cx:pt>
          <cx:pt idx="17584">67</cx:pt>
          <cx:pt idx="17585">78</cx:pt>
          <cx:pt idx="17586">36</cx:pt>
          <cx:pt idx="17587">45</cx:pt>
          <cx:pt idx="17588">53</cx:pt>
          <cx:pt idx="17589">28</cx:pt>
          <cx:pt idx="17590">69</cx:pt>
          <cx:pt idx="17591">65</cx:pt>
          <cx:pt idx="17592">56</cx:pt>
          <cx:pt idx="17593">72</cx:pt>
          <cx:pt idx="17594">46</cx:pt>
          <cx:pt idx="17595">50</cx:pt>
          <cx:pt idx="17596">61</cx:pt>
          <cx:pt idx="17597">44</cx:pt>
          <cx:pt idx="17598">49</cx:pt>
          <cx:pt idx="17599">79</cx:pt>
          <cx:pt idx="17600">55</cx:pt>
          <cx:pt idx="17601">74</cx:pt>
          <cx:pt idx="17602">32</cx:pt>
          <cx:pt idx="17603">49</cx:pt>
          <cx:pt idx="17604">56</cx:pt>
          <cx:pt idx="17605">84</cx:pt>
          <cx:pt idx="17606">33</cx:pt>
          <cx:pt idx="17607">77</cx:pt>
          <cx:pt idx="17608">38</cx:pt>
          <cx:pt idx="17609">51</cx:pt>
          <cx:pt idx="17610">62</cx:pt>
          <cx:pt idx="17611">41</cx:pt>
          <cx:pt idx="17612">60</cx:pt>
          <cx:pt idx="17613">61</cx:pt>
          <cx:pt idx="17614">49</cx:pt>
          <cx:pt idx="17615">67</cx:pt>
          <cx:pt idx="17616">63</cx:pt>
          <cx:pt idx="17617">44</cx:pt>
          <cx:pt idx="17618">67</cx:pt>
          <cx:pt idx="17619">65</cx:pt>
          <cx:pt idx="17620">91</cx:pt>
          <cx:pt idx="17621">66</cx:pt>
          <cx:pt idx="17622">65</cx:pt>
          <cx:pt idx="17623">57</cx:pt>
          <cx:pt idx="17624">23</cx:pt>
          <cx:pt idx="17625">44</cx:pt>
          <cx:pt idx="17626">56</cx:pt>
          <cx:pt idx="17627">69</cx:pt>
          <cx:pt idx="17628">37</cx:pt>
          <cx:pt idx="17629">75</cx:pt>
          <cx:pt idx="17630">68</cx:pt>
          <cx:pt idx="17631">73</cx:pt>
          <cx:pt idx="17632">65</cx:pt>
          <cx:pt idx="17633">70</cx:pt>
          <cx:pt idx="17634">53</cx:pt>
          <cx:pt idx="17635">68</cx:pt>
          <cx:pt idx="17636">44</cx:pt>
          <cx:pt idx="17637">66</cx:pt>
          <cx:pt idx="17638">60</cx:pt>
          <cx:pt idx="17639">70</cx:pt>
          <cx:pt idx="17640">56</cx:pt>
          <cx:pt idx="17641">92</cx:pt>
          <cx:pt idx="17642">31</cx:pt>
          <cx:pt idx="17643">79</cx:pt>
          <cx:pt idx="17644">79</cx:pt>
          <cx:pt idx="17645">35</cx:pt>
          <cx:pt idx="17646">69</cx:pt>
          <cx:pt idx="17647">63</cx:pt>
          <cx:pt idx="17648">52</cx:pt>
          <cx:pt idx="17649">79</cx:pt>
          <cx:pt idx="17650">73</cx:pt>
          <cx:pt idx="17651">52</cx:pt>
          <cx:pt idx="17652">61</cx:pt>
          <cx:pt idx="17653">69</cx:pt>
          <cx:pt idx="17654">45</cx:pt>
          <cx:pt idx="17655">66</cx:pt>
          <cx:pt idx="17656">48</cx:pt>
          <cx:pt idx="17657">64</cx:pt>
          <cx:pt idx="17658">75</cx:pt>
          <cx:pt idx="17659">78</cx:pt>
          <cx:pt idx="17660">59</cx:pt>
          <cx:pt idx="17661">45</cx:pt>
          <cx:pt idx="17662">56</cx:pt>
          <cx:pt idx="17663">39</cx:pt>
          <cx:pt idx="17664">60</cx:pt>
          <cx:pt idx="17665">64</cx:pt>
          <cx:pt idx="17666">52</cx:pt>
          <cx:pt idx="17667">61</cx:pt>
          <cx:pt idx="17668">70</cx:pt>
          <cx:pt idx="17669">65</cx:pt>
          <cx:pt idx="17670">64</cx:pt>
          <cx:pt idx="17671">68</cx:pt>
          <cx:pt idx="17672">53</cx:pt>
          <cx:pt idx="17673">29</cx:pt>
          <cx:pt idx="17674">53</cx:pt>
          <cx:pt idx="17675">45</cx:pt>
          <cx:pt idx="17676">50</cx:pt>
          <cx:pt idx="17677">70</cx:pt>
          <cx:pt idx="17678">56</cx:pt>
          <cx:pt idx="17679">66</cx:pt>
          <cx:pt idx="17680">76</cx:pt>
          <cx:pt idx="17681">75</cx:pt>
          <cx:pt idx="17682">80</cx:pt>
          <cx:pt idx="17683">49</cx:pt>
          <cx:pt idx="17684">63</cx:pt>
          <cx:pt idx="17685">61</cx:pt>
          <cx:pt idx="17686">66</cx:pt>
          <cx:pt idx="17687">62</cx:pt>
          <cx:pt idx="17688">68</cx:pt>
          <cx:pt idx="17689">62</cx:pt>
          <cx:pt idx="17690">67</cx:pt>
          <cx:pt idx="17691">73</cx:pt>
          <cx:pt idx="17692">59</cx:pt>
          <cx:pt idx="17693">55</cx:pt>
          <cx:pt idx="17694">66</cx:pt>
          <cx:pt idx="17695">50</cx:pt>
          <cx:pt idx="17696">78</cx:pt>
          <cx:pt idx="17697">83</cx:pt>
          <cx:pt idx="17698">33</cx:pt>
          <cx:pt idx="17699">78</cx:pt>
          <cx:pt idx="17700">24</cx:pt>
          <cx:pt idx="17701">62</cx:pt>
          <cx:pt idx="17702">47</cx:pt>
          <cx:pt idx="17703">24</cx:pt>
          <cx:pt idx="17704">74</cx:pt>
          <cx:pt idx="17705">48</cx:pt>
          <cx:pt idx="17706">49</cx:pt>
          <cx:pt idx="17707">73</cx:pt>
          <cx:pt idx="17708">59</cx:pt>
          <cx:pt idx="17709">84</cx:pt>
          <cx:pt idx="17710">46</cx:pt>
          <cx:pt idx="17711">75</cx:pt>
          <cx:pt idx="17712">72</cx:pt>
          <cx:pt idx="17713">66</cx:pt>
          <cx:pt idx="17714">74</cx:pt>
          <cx:pt idx="17715">51</cx:pt>
          <cx:pt idx="17716">67</cx:pt>
          <cx:pt idx="17717">42</cx:pt>
          <cx:pt idx="17718">67</cx:pt>
          <cx:pt idx="17719">56</cx:pt>
          <cx:pt idx="17720">62</cx:pt>
          <cx:pt idx="17721">73</cx:pt>
          <cx:pt idx="17722">38</cx:pt>
          <cx:pt idx="17723">57</cx:pt>
          <cx:pt idx="17724">54</cx:pt>
          <cx:pt idx="17725">63</cx:pt>
          <cx:pt idx="17726">64</cx:pt>
          <cx:pt idx="17727">50</cx:pt>
          <cx:pt idx="17728">69</cx:pt>
          <cx:pt idx="17729">85</cx:pt>
          <cx:pt idx="17730">56</cx:pt>
          <cx:pt idx="17731">43</cx:pt>
          <cx:pt idx="17732">66</cx:pt>
          <cx:pt idx="17733">62</cx:pt>
          <cx:pt idx="17734">64</cx:pt>
          <cx:pt idx="17735">36</cx:pt>
          <cx:pt idx="17736">64</cx:pt>
          <cx:pt idx="17737">57</cx:pt>
          <cx:pt idx="17738">66</cx:pt>
          <cx:pt idx="17739">78</cx:pt>
          <cx:pt idx="17740">39</cx:pt>
          <cx:pt idx="17741">80</cx:pt>
          <cx:pt idx="17742">41</cx:pt>
          <cx:pt idx="17743">66</cx:pt>
          <cx:pt idx="17744">65</cx:pt>
          <cx:pt idx="17745">46</cx:pt>
          <cx:pt idx="17746">55</cx:pt>
          <cx:pt idx="17747">58</cx:pt>
          <cx:pt idx="17748">88</cx:pt>
          <cx:pt idx="17749">82</cx:pt>
          <cx:pt idx="17750">45</cx:pt>
          <cx:pt idx="17751">70</cx:pt>
          <cx:pt idx="17752">68</cx:pt>
          <cx:pt idx="17753">68</cx:pt>
          <cx:pt idx="17754">63</cx:pt>
          <cx:pt idx="17755">84</cx:pt>
          <cx:pt idx="17756">61</cx:pt>
          <cx:pt idx="17757">70</cx:pt>
          <cx:pt idx="17758">65</cx:pt>
          <cx:pt idx="17759">58</cx:pt>
          <cx:pt idx="17760">75</cx:pt>
          <cx:pt idx="17761">58</cx:pt>
          <cx:pt idx="17762">78</cx:pt>
          <cx:pt idx="17763">54</cx:pt>
          <cx:pt idx="17764">70</cx:pt>
          <cx:pt idx="17765">73</cx:pt>
          <cx:pt idx="17766">34</cx:pt>
          <cx:pt idx="17767">83</cx:pt>
          <cx:pt idx="17768">61</cx:pt>
          <cx:pt idx="17769">59</cx:pt>
          <cx:pt idx="17770">43</cx:pt>
          <cx:pt idx="17771">56</cx:pt>
          <cx:pt idx="17772">72</cx:pt>
          <cx:pt idx="17773">82</cx:pt>
          <cx:pt idx="17774">79</cx:pt>
          <cx:pt idx="17775">82</cx:pt>
          <cx:pt idx="17776">75</cx:pt>
          <cx:pt idx="17777">65</cx:pt>
          <cx:pt idx="17778">62</cx:pt>
          <cx:pt idx="17779">73</cx:pt>
          <cx:pt idx="17780">90</cx:pt>
          <cx:pt idx="17781">74</cx:pt>
          <cx:pt idx="17782">22</cx:pt>
          <cx:pt idx="17783">43</cx:pt>
          <cx:pt idx="17784">72</cx:pt>
          <cx:pt idx="17785">75</cx:pt>
          <cx:pt idx="17786">81</cx:pt>
          <cx:pt idx="17787">58</cx:pt>
          <cx:pt idx="17788">58</cx:pt>
          <cx:pt idx="17789">73</cx:pt>
          <cx:pt idx="17790">84</cx:pt>
          <cx:pt idx="17791">75</cx:pt>
          <cx:pt idx="17792">68</cx:pt>
          <cx:pt idx="17793">52</cx:pt>
          <cx:pt idx="17794">70</cx:pt>
          <cx:pt idx="17795">50</cx:pt>
          <cx:pt idx="17796">57</cx:pt>
          <cx:pt idx="17797">77</cx:pt>
          <cx:pt idx="17798">42</cx:pt>
          <cx:pt idx="17799">88</cx:pt>
          <cx:pt idx="17800">63</cx:pt>
          <cx:pt idx="17801">63</cx:pt>
          <cx:pt idx="17802">76</cx:pt>
          <cx:pt idx="17803">45</cx:pt>
          <cx:pt idx="17804">63</cx:pt>
          <cx:pt idx="17805">56</cx:pt>
          <cx:pt idx="17806">49</cx:pt>
          <cx:pt idx="17807">86</cx:pt>
          <cx:pt idx="17808">27</cx:pt>
          <cx:pt idx="17809">25</cx:pt>
          <cx:pt idx="17810">67</cx:pt>
          <cx:pt idx="17811">70</cx:pt>
          <cx:pt idx="17812">74</cx:pt>
          <cx:pt idx="17813">73</cx:pt>
          <cx:pt idx="17814">68</cx:pt>
          <cx:pt idx="17815">67</cx:pt>
          <cx:pt idx="17816">44</cx:pt>
          <cx:pt idx="17817">59</cx:pt>
          <cx:pt idx="17818">66</cx:pt>
          <cx:pt idx="17819">42</cx:pt>
          <cx:pt idx="17820">76</cx:pt>
          <cx:pt idx="17821">77</cx:pt>
          <cx:pt idx="17822">36</cx:pt>
          <cx:pt idx="17823">69</cx:pt>
          <cx:pt idx="17824">47</cx:pt>
          <cx:pt idx="17825">33</cx:pt>
          <cx:pt idx="17826">73</cx:pt>
          <cx:pt idx="17827">68</cx:pt>
          <cx:pt idx="17828">60</cx:pt>
          <cx:pt idx="17829">31</cx:pt>
          <cx:pt idx="17830">66</cx:pt>
          <cx:pt idx="17831">91</cx:pt>
          <cx:pt idx="17832">67</cx:pt>
          <cx:pt idx="17833">51</cx:pt>
          <cx:pt idx="17834">88</cx:pt>
          <cx:pt idx="17835">64</cx:pt>
          <cx:pt idx="17836">59</cx:pt>
          <cx:pt idx="17837">47</cx:pt>
          <cx:pt idx="17838">67</cx:pt>
          <cx:pt idx="17839">33</cx:pt>
          <cx:pt idx="17840">76</cx:pt>
          <cx:pt idx="17841">66</cx:pt>
          <cx:pt idx="17842">56</cx:pt>
          <cx:pt idx="17843">59</cx:pt>
          <cx:pt idx="17844">71</cx:pt>
          <cx:pt idx="17845">66</cx:pt>
          <cx:pt idx="17846">49</cx:pt>
          <cx:pt idx="17847">57</cx:pt>
          <cx:pt idx="17848">28</cx:pt>
          <cx:pt idx="17849">58</cx:pt>
          <cx:pt idx="17850">58</cx:pt>
          <cx:pt idx="17851">25</cx:pt>
          <cx:pt idx="17852">75</cx:pt>
          <cx:pt idx="17853">51</cx:pt>
          <cx:pt idx="17854">41</cx:pt>
          <cx:pt idx="17855">41</cx:pt>
          <cx:pt idx="17856">59</cx:pt>
          <cx:pt idx="17857">84</cx:pt>
          <cx:pt idx="17858">49</cx:pt>
          <cx:pt idx="17859">21</cx:pt>
          <cx:pt idx="17860">73</cx:pt>
          <cx:pt idx="17861">70</cx:pt>
          <cx:pt idx="17862">44</cx:pt>
          <cx:pt idx="17863">34</cx:pt>
          <cx:pt idx="17864">51</cx:pt>
          <cx:pt idx="17865">66</cx:pt>
          <cx:pt idx="17866">74</cx:pt>
          <cx:pt idx="17867">46</cx:pt>
          <cx:pt idx="17868">52</cx:pt>
          <cx:pt idx="17869">68</cx:pt>
          <cx:pt idx="17870">67</cx:pt>
          <cx:pt idx="17871">63</cx:pt>
          <cx:pt idx="17872">79</cx:pt>
          <cx:pt idx="17873">67</cx:pt>
          <cx:pt idx="17874">61</cx:pt>
          <cx:pt idx="17875">65</cx:pt>
          <cx:pt idx="17876">51</cx:pt>
          <cx:pt idx="17877">20</cx:pt>
          <cx:pt idx="17878">23</cx:pt>
          <cx:pt idx="17879">42</cx:pt>
          <cx:pt idx="17880">25</cx:pt>
          <cx:pt idx="17881">66</cx:pt>
          <cx:pt idx="17882">71</cx:pt>
          <cx:pt idx="17883">81</cx:pt>
          <cx:pt idx="17884">48</cx:pt>
          <cx:pt idx="17885">72</cx:pt>
          <cx:pt idx="17886">66</cx:pt>
          <cx:pt idx="17887">89</cx:pt>
          <cx:pt idx="17888">59</cx:pt>
          <cx:pt idx="17889">67</cx:pt>
          <cx:pt idx="17890">68</cx:pt>
          <cx:pt idx="17891">52</cx:pt>
          <cx:pt idx="17892">52</cx:pt>
          <cx:pt idx="17893">61</cx:pt>
          <cx:pt idx="17894">63</cx:pt>
          <cx:pt idx="17895">35</cx:pt>
          <cx:pt idx="17896">62</cx:pt>
          <cx:pt idx="17897">69</cx:pt>
          <cx:pt idx="17898">50</cx:pt>
          <cx:pt idx="17899">41</cx:pt>
          <cx:pt idx="17900">39</cx:pt>
          <cx:pt idx="17901">89</cx:pt>
          <cx:pt idx="17902">41</cx:pt>
          <cx:pt idx="17903">68</cx:pt>
          <cx:pt idx="17904">72</cx:pt>
          <cx:pt idx="17905">78</cx:pt>
          <cx:pt idx="17906">51</cx:pt>
          <cx:pt idx="17907">73</cx:pt>
          <cx:pt idx="17908">55</cx:pt>
          <cx:pt idx="17909">54</cx:pt>
          <cx:pt idx="17910">53</cx:pt>
          <cx:pt idx="17911">58</cx:pt>
          <cx:pt idx="17912">50</cx:pt>
          <cx:pt idx="17913">34</cx:pt>
          <cx:pt idx="17914">57</cx:pt>
          <cx:pt idx="17915">74</cx:pt>
          <cx:pt idx="17916">62</cx:pt>
          <cx:pt idx="17917">60</cx:pt>
          <cx:pt idx="17918">51</cx:pt>
          <cx:pt idx="17919">48</cx:pt>
          <cx:pt idx="17920">48</cx:pt>
          <cx:pt idx="17921">36</cx:pt>
          <cx:pt idx="17922">43</cx:pt>
          <cx:pt idx="17923">67</cx:pt>
          <cx:pt idx="17924">68</cx:pt>
          <cx:pt idx="17925">52</cx:pt>
          <cx:pt idx="17926">40</cx:pt>
          <cx:pt idx="17927">23</cx:pt>
          <cx:pt idx="17928">66</cx:pt>
          <cx:pt idx="17929">65</cx:pt>
          <cx:pt idx="17930">64</cx:pt>
          <cx:pt idx="17931">65</cx:pt>
          <cx:pt idx="17932">59</cx:pt>
          <cx:pt idx="17933">65</cx:pt>
          <cx:pt idx="17934">71</cx:pt>
          <cx:pt idx="17935">79</cx:pt>
          <cx:pt idx="17936">65</cx:pt>
          <cx:pt idx="17937">69</cx:pt>
          <cx:pt idx="17938">72</cx:pt>
          <cx:pt idx="17939">58</cx:pt>
          <cx:pt idx="17940">54</cx:pt>
          <cx:pt idx="17941">55</cx:pt>
          <cx:pt idx="17942">77</cx:pt>
          <cx:pt idx="17943">62</cx:pt>
          <cx:pt idx="17944">70</cx:pt>
          <cx:pt idx="17945">51</cx:pt>
          <cx:pt idx="17946">71</cx:pt>
          <cx:pt idx="17947">47</cx:pt>
          <cx:pt idx="17948">74</cx:pt>
          <cx:pt idx="17949">26</cx:pt>
          <cx:pt idx="17950">77</cx:pt>
          <cx:pt idx="17951">48</cx:pt>
          <cx:pt idx="17952">44</cx:pt>
          <cx:pt idx="17953">52</cx:pt>
        </cx:lvl>
      </cx:numDim>
    </cx:data>
  </cx:chartData>
  <cx:chart>
    <cx:title pos="t" align="ctr" overlay="0"/>
    <cx:plotArea>
      <cx:plotAreaRegion>
        <cx:series layoutId="clusteredColumn" uniqueId="{9A184CCE-B64A-4AFB-967A-D8DBD12FF1B3}">
          <cx:tx>
            <cx:txData>
              <cx:f>Sheet1!$D$1</cx:f>
              <cx:v>movement_balance</cx:v>
            </cx:txData>
          </cx:tx>
          <cx:dataId val="0"/>
          <cx:layoutPr>
            <cx:binning intervalClosed="r"/>
          </cx:layoutPr>
        </cx:series>
      </cx:plotAreaRegion>
      <cx:axis id="0">
        <cx:catScaling gapWidth="0"/>
        <cx:tickLabels/>
      </cx:axis>
      <cx:axis id="1">
        <cx:valScaling/>
        <cx:majorGridlines/>
        <cx:tickLabels/>
      </cx:axis>
    </cx:plotArea>
  </cx:chart>
</cx:chartSpace>
</file>

<file path=ppt/charts/chartEx5.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Sheet1!$E$2:$E$17955</cx:f>
        <cx:lvl ptCount="17954" formatCode="General">
          <cx:pt idx="0">91</cx:pt>
          <cx:pt idx="1">87</cx:pt>
          <cx:pt idx="2">90</cx:pt>
          <cx:pt idx="3">61</cx:pt>
          <cx:pt idx="4">77</cx:pt>
          <cx:pt idx="5">83</cx:pt>
          <cx:pt idx="6">58</cx:pt>
          <cx:pt idx="7">87</cx:pt>
          <cx:pt idx="8">77</cx:pt>
          <cx:pt idx="9">80</cx:pt>
          <cx:pt idx="10">52</cx:pt>
          <cx:pt idx="11">52</cx:pt>
          <cx:pt idx="12">75</cx:pt>
          <cx:pt idx="13">43</cx:pt>
          <cx:pt idx="14">78</cx:pt>
          <cx:pt idx="15">84</cx:pt>
          <cx:pt idx="16">95</cx:pt>
          <cx:pt idx="17">71</cx:pt>
          <cx:pt idx="18">84</cx:pt>
          <cx:pt idx="19">60</cx:pt>
          <cx:pt idx="20">84</cx:pt>
          <cx:pt idx="21">86</cx:pt>
          <cx:pt idx="22">68</cx:pt>
          <cx:pt idx="23">86</cx:pt>
          <cx:pt idx="24">67</cx:pt>
          <cx:pt idx="25">74</cx:pt>
          <cx:pt idx="26">63</cx:pt>
          <cx:pt idx="27">68</cx:pt>
          <cx:pt idx="28">65</cx:pt>
          <cx:pt idx="29">67</cx:pt>
          <cx:pt idx="30">78</cx:pt>
          <cx:pt idx="31">72</cx:pt>
          <cx:pt idx="32">96</cx:pt>
          <cx:pt idx="33">76</cx:pt>
          <cx:pt idx="34">74</cx:pt>
          <cx:pt idx="35">62</cx:pt>
          <cx:pt idx="36">80</cx:pt>
          <cx:pt idx="37">71</cx:pt>
          <cx:pt idx="38">73</cx:pt>
          <cx:pt idx="39">57</cx:pt>
          <cx:pt idx="40">65</cx:pt>
          <cx:pt idx="41">64</cx:pt>
          <cx:pt idx="42">75</cx:pt>
          <cx:pt idx="43">79</cx:pt>
          <cx:pt idx="44">78</cx:pt>
          <cx:pt idx="45">74</cx:pt>
          <cx:pt idx="46">89</cx:pt>
          <cx:pt idx="47">69</cx:pt>
          <cx:pt idx="48">74</cx:pt>
          <cx:pt idx="49">77</cx:pt>
          <cx:pt idx="50">75</cx:pt>
          <cx:pt idx="51">88</cx:pt>
          <cx:pt idx="52">86</cx:pt>
          <cx:pt idx="53">69</cx:pt>
          <cx:pt idx="54">44</cx:pt>
          <cx:pt idx="55">70</cx:pt>
          <cx:pt idx="56">79</cx:pt>
          <cx:pt idx="57">62</cx:pt>
          <cx:pt idx="58">78</cx:pt>
          <cx:pt idx="59">74</cx:pt>
          <cx:pt idx="60">84</cx:pt>
          <cx:pt idx="61">87</cx:pt>
          <cx:pt idx="62">50</cx:pt>
          <cx:pt idx="63">76</cx:pt>
          <cx:pt idx="64">75</cx:pt>
          <cx:pt idx="65">71</cx:pt>
          <cx:pt idx="66">90</cx:pt>
          <cx:pt idx="67">34</cx:pt>
          <cx:pt idx="68">78</cx:pt>
          <cx:pt idx="69">81</cx:pt>
          <cx:pt idx="70">89</cx:pt>
          <cx:pt idx="71">50</cx:pt>
          <cx:pt idx="72">61</cx:pt>
          <cx:pt idx="73">52</cx:pt>
          <cx:pt idx="74">87</cx:pt>
          <cx:pt idx="75">79</cx:pt>
          <cx:pt idx="76">70</cx:pt>
          <cx:pt idx="77">74</cx:pt>
          <cx:pt idx="78">86</cx:pt>
          <cx:pt idx="79">76</cx:pt>
          <cx:pt idx="80">64</cx:pt>
          <cx:pt idx="81">82</cx:pt>
          <cx:pt idx="82">50</cx:pt>
          <cx:pt idx="83">78</cx:pt>
          <cx:pt idx="84">66</cx:pt>
          <cx:pt idx="85">78</cx:pt>
          <cx:pt idx="86">86</cx:pt>
          <cx:pt idx="87">93</cx:pt>
          <cx:pt idx="88">58</cx:pt>
          <cx:pt idx="89">54</cx:pt>
          <cx:pt idx="90">84</cx:pt>
          <cx:pt idx="91">53</cx:pt>
          <cx:pt idx="92">77</cx:pt>
          <cx:pt idx="93">78</cx:pt>
          <cx:pt idx="94">51</cx:pt>
          <cx:pt idx="95">76</cx:pt>
          <cx:pt idx="96">80</cx:pt>
          <cx:pt idx="97">70</cx:pt>
          <cx:pt idx="98">80</cx:pt>
          <cx:pt idx="99">69</cx:pt>
          <cx:pt idx="100">86</cx:pt>
          <cx:pt idx="101">76</cx:pt>
          <cx:pt idx="102">79</cx:pt>
          <cx:pt idx="103">86</cx:pt>
          <cx:pt idx="104">92</cx:pt>
          <cx:pt idx="105">52</cx:pt>
          <cx:pt idx="106">69</cx:pt>
          <cx:pt idx="107">81</cx:pt>
          <cx:pt idx="108">54</cx:pt>
          <cx:pt idx="109">47</cx:pt>
          <cx:pt idx="110">68</cx:pt>
          <cx:pt idx="111">70</cx:pt>
          <cx:pt idx="112">86</cx:pt>
          <cx:pt idx="113">84</cx:pt>
          <cx:pt idx="114">63</cx:pt>
          <cx:pt idx="115">76</cx:pt>
          <cx:pt idx="116">66</cx:pt>
          <cx:pt idx="117">72</cx:pt>
          <cx:pt idx="118">76</cx:pt>
          <cx:pt idx="119">63</cx:pt>
          <cx:pt idx="120">68</cx:pt>
          <cx:pt idx="121">86</cx:pt>
          <cx:pt idx="122">61</cx:pt>
          <cx:pt idx="123">87</cx:pt>
          <cx:pt idx="124">41</cx:pt>
          <cx:pt idx="125">80</cx:pt>
          <cx:pt idx="126">70</cx:pt>
          <cx:pt idx="127">90</cx:pt>
          <cx:pt idx="128">89</cx:pt>
          <cx:pt idx="129">84</cx:pt>
          <cx:pt idx="130">83</cx:pt>
          <cx:pt idx="131">72</cx:pt>
          <cx:pt idx="132">63</cx:pt>
          <cx:pt idx="133">76</cx:pt>
          <cx:pt idx="134">48</cx:pt>
          <cx:pt idx="135">56</cx:pt>
          <cx:pt idx="136">68</cx:pt>
          <cx:pt idx="137">75</cx:pt>
          <cx:pt idx="138">75</cx:pt>
          <cx:pt idx="139">75</cx:pt>
          <cx:pt idx="140">66</cx:pt>
          <cx:pt idx="141">77</cx:pt>
          <cx:pt idx="142">72</cx:pt>
          <cx:pt idx="143">69</cx:pt>
          <cx:pt idx="144">74</cx:pt>
          <cx:pt idx="145">64</cx:pt>
          <cx:pt idx="146">68</cx:pt>
          <cx:pt idx="147">76</cx:pt>
          <cx:pt idx="148">53</cx:pt>
          <cx:pt idx="149">93</cx:pt>
          <cx:pt idx="150">68</cx:pt>
          <cx:pt idx="151">73</cx:pt>
          <cx:pt idx="152">72</cx:pt>
          <cx:pt idx="153">60</cx:pt>
          <cx:pt idx="154">54</cx:pt>
          <cx:pt idx="155">79</cx:pt>
          <cx:pt idx="156">93</cx:pt>
          <cx:pt idx="157">75</cx:pt>
          <cx:pt idx="158">80</cx:pt>
          <cx:pt idx="159">57</cx:pt>
          <cx:pt idx="160">64</cx:pt>
          <cx:pt idx="161">82</cx:pt>
          <cx:pt idx="162">63</cx:pt>
          <cx:pt idx="163">68</cx:pt>
          <cx:pt idx="164">78</cx:pt>
          <cx:pt idx="165">69</cx:pt>
          <cx:pt idx="166">64</cx:pt>
          <cx:pt idx="167">63</cx:pt>
          <cx:pt idx="168">52</cx:pt>
          <cx:pt idx="169">87</cx:pt>
          <cx:pt idx="170">68</cx:pt>
          <cx:pt idx="171">69</cx:pt>
          <cx:pt idx="172">67</cx:pt>
          <cx:pt idx="173">77</cx:pt>
          <cx:pt idx="174">87</cx:pt>
          <cx:pt idx="175">46</cx:pt>
          <cx:pt idx="176">84</cx:pt>
          <cx:pt idx="177">86</cx:pt>
          <cx:pt idx="178">65</cx:pt>
          <cx:pt idx="179">57</cx:pt>
          <cx:pt idx="180">67</cx:pt>
          <cx:pt idx="181">65</cx:pt>
          <cx:pt idx="182">72</cx:pt>
          <cx:pt idx="183">76</cx:pt>
          <cx:pt idx="184">79</cx:pt>
          <cx:pt idx="185">81</cx:pt>
          <cx:pt idx="186">65</cx:pt>
          <cx:pt idx="187">90</cx:pt>
          <cx:pt idx="188">61</cx:pt>
          <cx:pt idx="189">64</cx:pt>
          <cx:pt idx="190">78</cx:pt>
          <cx:pt idx="191">65</cx:pt>
          <cx:pt idx="192">72</cx:pt>
          <cx:pt idx="193">66</cx:pt>
          <cx:pt idx="194">64</cx:pt>
          <cx:pt idx="195">79</cx:pt>
          <cx:pt idx="196">79</cx:pt>
          <cx:pt idx="197">54</cx:pt>
          <cx:pt idx="198">94</cx:pt>
          <cx:pt idx="199">73</cx:pt>
          <cx:pt idx="200">89</cx:pt>
          <cx:pt idx="201">92</cx:pt>
          <cx:pt idx="202">93</cx:pt>
          <cx:pt idx="203">69</cx:pt>
          <cx:pt idx="204">77</cx:pt>
          <cx:pt idx="205">85</cx:pt>
          <cx:pt idx="206">66</cx:pt>
          <cx:pt idx="207">84</cx:pt>
          <cx:pt idx="208">78</cx:pt>
          <cx:pt idx="209">72</cx:pt>
          <cx:pt idx="210">74</cx:pt>
          <cx:pt idx="211">80</cx:pt>
          <cx:pt idx="212">92</cx:pt>
          <cx:pt idx="213">53</cx:pt>
          <cx:pt idx="214">91</cx:pt>
          <cx:pt idx="215">68</cx:pt>
          <cx:pt idx="216">72</cx:pt>
          <cx:pt idx="217">65</cx:pt>
          <cx:pt idx="218">75</cx:pt>
          <cx:pt idx="219">82</cx:pt>
          <cx:pt idx="220">68</cx:pt>
          <cx:pt idx="221">79</cx:pt>
          <cx:pt idx="222">51</cx:pt>
          <cx:pt idx="223">86</cx:pt>
          <cx:pt idx="224">92</cx:pt>
          <cx:pt idx="225">73</cx:pt>
          <cx:pt idx="226">77</cx:pt>
          <cx:pt idx="227">73</cx:pt>
          <cx:pt idx="228">91</cx:pt>
          <cx:pt idx="229">80</cx:pt>
          <cx:pt idx="230">71</cx:pt>
          <cx:pt idx="231">47</cx:pt>
          <cx:pt idx="232">52</cx:pt>
          <cx:pt idx="233">83</cx:pt>
          <cx:pt idx="234">51</cx:pt>
          <cx:pt idx="235">84</cx:pt>
          <cx:pt idx="236">81</cx:pt>
          <cx:pt idx="237">69</cx:pt>
          <cx:pt idx="238">68</cx:pt>
          <cx:pt idx="239">85</cx:pt>
          <cx:pt idx="240">61</cx:pt>
          <cx:pt idx="241">71</cx:pt>
          <cx:pt idx="242">79</cx:pt>
          <cx:pt idx="243">77</cx:pt>
          <cx:pt idx="244">46</cx:pt>
          <cx:pt idx="245">78</cx:pt>
          <cx:pt idx="246">67</cx:pt>
          <cx:pt idx="247">73</cx:pt>
          <cx:pt idx="248">68</cx:pt>
          <cx:pt idx="249">68</cx:pt>
          <cx:pt idx="250">75</cx:pt>
          <cx:pt idx="251">60</cx:pt>
          <cx:pt idx="252">57</cx:pt>
          <cx:pt idx="253">53</cx:pt>
          <cx:pt idx="254">65</cx:pt>
          <cx:pt idx="255">34</cx:pt>
          <cx:pt idx="256">68</cx:pt>
          <cx:pt idx="257">43</cx:pt>
          <cx:pt idx="258">67</cx:pt>
          <cx:pt idx="259">78</cx:pt>
          <cx:pt idx="260">69</cx:pt>
          <cx:pt idx="261">33</cx:pt>
          <cx:pt idx="262">81</cx:pt>
          <cx:pt idx="263">78</cx:pt>
          <cx:pt idx="264">70</cx:pt>
          <cx:pt idx="265">58</cx:pt>
          <cx:pt idx="266">54</cx:pt>
          <cx:pt idx="267">74</cx:pt>
          <cx:pt idx="268">52</cx:pt>
          <cx:pt idx="269">75</cx:pt>
          <cx:pt idx="270">61</cx:pt>
          <cx:pt idx="271">55</cx:pt>
          <cx:pt idx="272">30</cx:pt>
          <cx:pt idx="273">65</cx:pt>
          <cx:pt idx="274">62</cx:pt>
          <cx:pt idx="275">54</cx:pt>
          <cx:pt idx="276">34</cx:pt>
          <cx:pt idx="277">69</cx:pt>
          <cx:pt idx="278">78</cx:pt>
          <cx:pt idx="279">75</cx:pt>
          <cx:pt idx="280">66</cx:pt>
          <cx:pt idx="281">82</cx:pt>
          <cx:pt idx="282">69</cx:pt>
          <cx:pt idx="283">82</cx:pt>
          <cx:pt idx="284">91</cx:pt>
          <cx:pt idx="285">50</cx:pt>
          <cx:pt idx="286">51</cx:pt>
          <cx:pt idx="287">88</cx:pt>
          <cx:pt idx="288">92</cx:pt>
          <cx:pt idx="289">74</cx:pt>
          <cx:pt idx="290">76</cx:pt>
          <cx:pt idx="291">76</cx:pt>
          <cx:pt idx="292">60</cx:pt>
          <cx:pt idx="293">93</cx:pt>
          <cx:pt idx="294">78</cx:pt>
          <cx:pt idx="295">66</cx:pt>
          <cx:pt idx="296">78</cx:pt>
          <cx:pt idx="297">70</cx:pt>
          <cx:pt idx="298">72</cx:pt>
          <cx:pt idx="299">85</cx:pt>
          <cx:pt idx="300">66</cx:pt>
          <cx:pt idx="301">94</cx:pt>
          <cx:pt idx="302">76</cx:pt>
          <cx:pt idx="303">94</cx:pt>
          <cx:pt idx="304">80</cx:pt>
          <cx:pt idx="305">43</cx:pt>
          <cx:pt idx="306">72</cx:pt>
          <cx:pt idx="307">75</cx:pt>
          <cx:pt idx="308">85</cx:pt>
          <cx:pt idx="309">65</cx:pt>
          <cx:pt idx="310">94</cx:pt>
          <cx:pt idx="311">67</cx:pt>
          <cx:pt idx="312">92</cx:pt>
          <cx:pt idx="313">77</cx:pt>
          <cx:pt idx="314">78</cx:pt>
          <cx:pt idx="315">74</cx:pt>
          <cx:pt idx="316">91</cx:pt>
          <cx:pt idx="317">72</cx:pt>
          <cx:pt idx="318">68</cx:pt>
          <cx:pt idx="319">92</cx:pt>
          <cx:pt idx="320">66</cx:pt>
          <cx:pt idx="321">79</cx:pt>
          <cx:pt idx="322">84</cx:pt>
          <cx:pt idx="323">77</cx:pt>
          <cx:pt idx="324">74</cx:pt>
          <cx:pt idx="325">59</cx:pt>
          <cx:pt idx="326">69</cx:pt>
          <cx:pt idx="327">83</cx:pt>
          <cx:pt idx="328">74</cx:pt>
          <cx:pt idx="329">90</cx:pt>
          <cx:pt idx="330">88</cx:pt>
          <cx:pt idx="331">80</cx:pt>
          <cx:pt idx="332">75</cx:pt>
          <cx:pt idx="333">76</cx:pt>
          <cx:pt idx="334">44</cx:pt>
          <cx:pt idx="335">79</cx:pt>
          <cx:pt idx="336">88</cx:pt>
          <cx:pt idx="337">55</cx:pt>
          <cx:pt idx="338">75</cx:pt>
          <cx:pt idx="339">68</cx:pt>
          <cx:pt idx="340">64</cx:pt>
          <cx:pt idx="341">77</cx:pt>
          <cx:pt idx="342">50</cx:pt>
          <cx:pt idx="343">80</cx:pt>
          <cx:pt idx="344">69</cx:pt>
          <cx:pt idx="345">68</cx:pt>
          <cx:pt idx="346">78</cx:pt>
          <cx:pt idx="347">67</cx:pt>
          <cx:pt idx="348">79</cx:pt>
          <cx:pt idx="349">76</cx:pt>
          <cx:pt idx="350">68</cx:pt>
          <cx:pt idx="351">75</cx:pt>
          <cx:pt idx="352">83</cx:pt>
          <cx:pt idx="353">79</cx:pt>
          <cx:pt idx="354">40</cx:pt>
          <cx:pt idx="355">75</cx:pt>
          <cx:pt idx="356">77</cx:pt>
          <cx:pt idx="357">32</cx:pt>
          <cx:pt idx="358">28</cx:pt>
          <cx:pt idx="359">68</cx:pt>
          <cx:pt idx="360">34</cx:pt>
          <cx:pt idx="361">42</cx:pt>
          <cx:pt idx="362">39</cx:pt>
          <cx:pt idx="363">54</cx:pt>
          <cx:pt idx="364">76</cx:pt>
          <cx:pt idx="365">70</cx:pt>
          <cx:pt idx="366">65</cx:pt>
          <cx:pt idx="367">71</cx:pt>
          <cx:pt idx="368">45</cx:pt>
          <cx:pt idx="369">73</cx:pt>
          <cx:pt idx="370">53</cx:pt>
          <cx:pt idx="371">67</cx:pt>
          <cx:pt idx="372">60</cx:pt>
          <cx:pt idx="373">84</cx:pt>
          <cx:pt idx="374">69</cx:pt>
          <cx:pt idx="375">56</cx:pt>
          <cx:pt idx="376">79</cx:pt>
          <cx:pt idx="377">55</cx:pt>
          <cx:pt idx="378">72</cx:pt>
          <cx:pt idx="379">57</cx:pt>
          <cx:pt idx="380">62</cx:pt>
          <cx:pt idx="381">74</cx:pt>
          <cx:pt idx="382">78</cx:pt>
          <cx:pt idx="383">77</cx:pt>
          <cx:pt idx="384">76</cx:pt>
          <cx:pt idx="385">60</cx:pt>
          <cx:pt idx="386">89</cx:pt>
          <cx:pt idx="387">55</cx:pt>
          <cx:pt idx="388">73</cx:pt>
          <cx:pt idx="389">81</cx:pt>
          <cx:pt idx="390">81</cx:pt>
          <cx:pt idx="391">91</cx:pt>
          <cx:pt idx="392">53</cx:pt>
          <cx:pt idx="393">92</cx:pt>
          <cx:pt idx="394">66</cx:pt>
          <cx:pt idx="395">83</cx:pt>
          <cx:pt idx="396">79</cx:pt>
          <cx:pt idx="397">33</cx:pt>
          <cx:pt idx="398">86</cx:pt>
          <cx:pt idx="399">83</cx:pt>
          <cx:pt idx="400">80</cx:pt>
          <cx:pt idx="401">88</cx:pt>
          <cx:pt idx="402">63</cx:pt>
          <cx:pt idx="403">73</cx:pt>
          <cx:pt idx="404">75</cx:pt>
          <cx:pt idx="405">88</cx:pt>
          <cx:pt idx="406">74</cx:pt>
          <cx:pt idx="407">78</cx:pt>
          <cx:pt idx="408">80</cx:pt>
          <cx:pt idx="409">73</cx:pt>
          <cx:pt idx="410">84</cx:pt>
          <cx:pt idx="411">86</cx:pt>
          <cx:pt idx="412">68</cx:pt>
          <cx:pt idx="413">77</cx:pt>
          <cx:pt idx="414">50</cx:pt>
          <cx:pt idx="415">74</cx:pt>
          <cx:pt idx="416">68</cx:pt>
          <cx:pt idx="417">84</cx:pt>
          <cx:pt idx="418">35</cx:pt>
          <cx:pt idx="419">74</cx:pt>
          <cx:pt idx="420">68</cx:pt>
          <cx:pt idx="421">87</cx:pt>
          <cx:pt idx="422">78</cx:pt>
          <cx:pt idx="423">75</cx:pt>
          <cx:pt idx="424">77</cx:pt>
          <cx:pt idx="425">90</cx:pt>
          <cx:pt idx="426">77</cx:pt>
          <cx:pt idx="427">80</cx:pt>
          <cx:pt idx="428">82</cx:pt>
          <cx:pt idx="429">58</cx:pt>
          <cx:pt idx="430">85</cx:pt>
          <cx:pt idx="431">74</cx:pt>
          <cx:pt idx="432">73</cx:pt>
          <cx:pt idx="433">76</cx:pt>
          <cx:pt idx="434">65</cx:pt>
          <cx:pt idx="435">72</cx:pt>
          <cx:pt idx="436">77</cx:pt>
          <cx:pt idx="437">84</cx:pt>
          <cx:pt idx="438">85</cx:pt>
          <cx:pt idx="439">34</cx:pt>
          <cx:pt idx="440">73</cx:pt>
          <cx:pt idx="441">59</cx:pt>
          <cx:pt idx="442">87</cx:pt>
          <cx:pt idx="443">58</cx:pt>
          <cx:pt idx="444">83</cx:pt>
          <cx:pt idx="445">77</cx:pt>
          <cx:pt idx="446">78</cx:pt>
          <cx:pt idx="447">68</cx:pt>
          <cx:pt idx="448">64</cx:pt>
          <cx:pt idx="449">77</cx:pt>
          <cx:pt idx="450">44</cx:pt>
          <cx:pt idx="451">43</cx:pt>
          <cx:pt idx="452">72</cx:pt>
          <cx:pt idx="453">70</cx:pt>
          <cx:pt idx="454">52</cx:pt>
          <cx:pt idx="455">45</cx:pt>
          <cx:pt idx="456">76</cx:pt>
          <cx:pt idx="457">68</cx:pt>
          <cx:pt idx="458">69</cx:pt>
          <cx:pt idx="459">52</cx:pt>
          <cx:pt idx="460">66</cx:pt>
          <cx:pt idx="461">61</cx:pt>
          <cx:pt idx="462">50</cx:pt>
          <cx:pt idx="463">43</cx:pt>
          <cx:pt idx="464">70</cx:pt>
          <cx:pt idx="465">52</cx:pt>
          <cx:pt idx="466">77</cx:pt>
          <cx:pt idx="467">49</cx:pt>
          <cx:pt idx="468">76</cx:pt>
          <cx:pt idx="469">67</cx:pt>
          <cx:pt idx="470">65</cx:pt>
          <cx:pt idx="471">53</cx:pt>
          <cx:pt idx="472">48</cx:pt>
          <cx:pt idx="473">47</cx:pt>
          <cx:pt idx="474">91</cx:pt>
          <cx:pt idx="475">53</cx:pt>
          <cx:pt idx="476">42</cx:pt>
          <cx:pt idx="477">76</cx:pt>
          <cx:pt idx="478">80</cx:pt>
          <cx:pt idx="479">64</cx:pt>
          <cx:pt idx="480">67</cx:pt>
          <cx:pt idx="481">79</cx:pt>
          <cx:pt idx="482">76</cx:pt>
          <cx:pt idx="483">75</cx:pt>
          <cx:pt idx="484">76</cx:pt>
          <cx:pt idx="485">77</cx:pt>
          <cx:pt idx="486">78</cx:pt>
          <cx:pt idx="487">44</cx:pt>
          <cx:pt idx="488">66</cx:pt>
          <cx:pt idx="489">69</cx:pt>
          <cx:pt idx="490">73</cx:pt>
          <cx:pt idx="491">69</cx:pt>
          <cx:pt idx="492">78</cx:pt>
          <cx:pt idx="493">76</cx:pt>
          <cx:pt idx="494">75</cx:pt>
          <cx:pt idx="495">71</cx:pt>
          <cx:pt idx="496">57</cx:pt>
          <cx:pt idx="497">66</cx:pt>
          <cx:pt idx="498">72</cx:pt>
          <cx:pt idx="499">49</cx:pt>
          <cx:pt idx="500">84</cx:pt>
          <cx:pt idx="501">90</cx:pt>
          <cx:pt idx="502">85</cx:pt>
          <cx:pt idx="503">54</cx:pt>
          <cx:pt idx="504">47</cx:pt>
          <cx:pt idx="505">64</cx:pt>
          <cx:pt idx="506">90</cx:pt>
          <cx:pt idx="507">84</cx:pt>
          <cx:pt idx="508">76</cx:pt>
          <cx:pt idx="509">79</cx:pt>
          <cx:pt idx="510">86</cx:pt>
          <cx:pt idx="511">67</cx:pt>
          <cx:pt idx="512">78</cx:pt>
          <cx:pt idx="513">66</cx:pt>
          <cx:pt idx="514">49</cx:pt>
          <cx:pt idx="515">70</cx:pt>
          <cx:pt idx="516">70</cx:pt>
          <cx:pt idx="517">72</cx:pt>
          <cx:pt idx="518">78</cx:pt>
          <cx:pt idx="519">34</cx:pt>
          <cx:pt idx="520">90</cx:pt>
          <cx:pt idx="521">88</cx:pt>
          <cx:pt idx="522">68</cx:pt>
          <cx:pt idx="523">62</cx:pt>
          <cx:pt idx="524">79</cx:pt>
          <cx:pt idx="525">79</cx:pt>
          <cx:pt idx="526">69</cx:pt>
          <cx:pt idx="527">52</cx:pt>
          <cx:pt idx="528">71</cx:pt>
          <cx:pt idx="529">75</cx:pt>
          <cx:pt idx="530">82</cx:pt>
          <cx:pt idx="531">75</cx:pt>
          <cx:pt idx="532">91</cx:pt>
          <cx:pt idx="533">68</cx:pt>
          <cx:pt idx="534">67</cx:pt>
          <cx:pt idx="535">70</cx:pt>
          <cx:pt idx="536">92</cx:pt>
          <cx:pt idx="537">72</cx:pt>
          <cx:pt idx="538">75</cx:pt>
          <cx:pt idx="539">73</cx:pt>
          <cx:pt idx="540">71</cx:pt>
          <cx:pt idx="541">67</cx:pt>
          <cx:pt idx="542">82</cx:pt>
          <cx:pt idx="543">40</cx:pt>
          <cx:pt idx="544">81</cx:pt>
          <cx:pt idx="545">82</cx:pt>
          <cx:pt idx="546">88</cx:pt>
          <cx:pt idx="547">76</cx:pt>
          <cx:pt idx="548">46</cx:pt>
          <cx:pt idx="549">70</cx:pt>
          <cx:pt idx="550">84</cx:pt>
          <cx:pt idx="551">84</cx:pt>
          <cx:pt idx="552">67</cx:pt>
          <cx:pt idx="553">85</cx:pt>
          <cx:pt idx="554">81</cx:pt>
          <cx:pt idx="555">89</cx:pt>
          <cx:pt idx="556">76</cx:pt>
          <cx:pt idx="557">73</cx:pt>
          <cx:pt idx="558">78</cx:pt>
          <cx:pt idx="559">68</cx:pt>
          <cx:pt idx="560">54</cx:pt>
          <cx:pt idx="561">74</cx:pt>
          <cx:pt idx="562">76</cx:pt>
          <cx:pt idx="563">81</cx:pt>
          <cx:pt idx="564">68</cx:pt>
          <cx:pt idx="565">74</cx:pt>
          <cx:pt idx="566">82</cx:pt>
          <cx:pt idx="567">67</cx:pt>
          <cx:pt idx="568">84</cx:pt>
          <cx:pt idx="569">68</cx:pt>
          <cx:pt idx="570">88</cx:pt>
          <cx:pt idx="571">63</cx:pt>
          <cx:pt idx="572">62</cx:pt>
          <cx:pt idx="573">79</cx:pt>
          <cx:pt idx="574">45</cx:pt>
          <cx:pt idx="575">78</cx:pt>
          <cx:pt idx="576">59</cx:pt>
          <cx:pt idx="577">71</cx:pt>
          <cx:pt idx="578">78</cx:pt>
          <cx:pt idx="579">80</cx:pt>
          <cx:pt idx="580">84</cx:pt>
          <cx:pt idx="581">90</cx:pt>
          <cx:pt idx="582">82</cx:pt>
          <cx:pt idx="583">53</cx:pt>
          <cx:pt idx="584">54</cx:pt>
          <cx:pt idx="585">47</cx:pt>
          <cx:pt idx="586">42</cx:pt>
          <cx:pt idx="587">85</cx:pt>
          <cx:pt idx="588">84</cx:pt>
          <cx:pt idx="589">48</cx:pt>
          <cx:pt idx="590">83</cx:pt>
          <cx:pt idx="591">83</cx:pt>
          <cx:pt idx="592">75</cx:pt>
          <cx:pt idx="593">52</cx:pt>
          <cx:pt idx="594">78</cx:pt>
          <cx:pt idx="595">75</cx:pt>
          <cx:pt idx="596">68</cx:pt>
          <cx:pt idx="597">68</cx:pt>
          <cx:pt idx="598">81</cx:pt>
          <cx:pt idx="599">87</cx:pt>
          <cx:pt idx="600">74</cx:pt>
          <cx:pt idx="601">71</cx:pt>
          <cx:pt idx="602">75</cx:pt>
          <cx:pt idx="603">63</cx:pt>
          <cx:pt idx="604">67</cx:pt>
          <cx:pt idx="605">50</cx:pt>
          <cx:pt idx="606">61</cx:pt>
          <cx:pt idx="607">76</cx:pt>
          <cx:pt idx="608">67</cx:pt>
          <cx:pt idx="609">77</cx:pt>
          <cx:pt idx="610">64</cx:pt>
          <cx:pt idx="611">87</cx:pt>
          <cx:pt idx="612">65</cx:pt>
          <cx:pt idx="613">68</cx:pt>
          <cx:pt idx="614">42</cx:pt>
          <cx:pt idx="615">33</cx:pt>
          <cx:pt idx="616">30</cx:pt>
          <cx:pt idx="617">71</cx:pt>
          <cx:pt idx="618">40</cx:pt>
          <cx:pt idx="619">37</cx:pt>
          <cx:pt idx="620">51</cx:pt>
          <cx:pt idx="621">58</cx:pt>
          <cx:pt idx="622">73</cx:pt>
          <cx:pt idx="623">47</cx:pt>
          <cx:pt idx="624">50</cx:pt>
          <cx:pt idx="625">61</cx:pt>
          <cx:pt idx="626">44</cx:pt>
          <cx:pt idx="627">63</cx:pt>
          <cx:pt idx="628">51</cx:pt>
          <cx:pt idx="629">80</cx:pt>
          <cx:pt idx="630">65</cx:pt>
          <cx:pt idx="631">50</cx:pt>
          <cx:pt idx="632">52</cx:pt>
          <cx:pt idx="633">34</cx:pt>
          <cx:pt idx="634">68</cx:pt>
          <cx:pt idx="635">69</cx:pt>
          <cx:pt idx="636">66</cx:pt>
          <cx:pt idx="637">83</cx:pt>
          <cx:pt idx="638">72</cx:pt>
          <cx:pt idx="639">35</cx:pt>
          <cx:pt idx="640">52</cx:pt>
          <cx:pt idx="641">63</cx:pt>
          <cx:pt idx="642">77</cx:pt>
          <cx:pt idx="643">51</cx:pt>
          <cx:pt idx="644">65</cx:pt>
          <cx:pt idx="645">51</cx:pt>
          <cx:pt idx="646">86</cx:pt>
          <cx:pt idx="647">92</cx:pt>
          <cx:pt idx="648">50</cx:pt>
          <cx:pt idx="649">43</cx:pt>
          <cx:pt idx="650">62</cx:pt>
          <cx:pt idx="651">68</cx:pt>
          <cx:pt idx="652">83</cx:pt>
          <cx:pt idx="653">78</cx:pt>
          <cx:pt idx="654">41</cx:pt>
          <cx:pt idx="655">34</cx:pt>
          <cx:pt idx="656">75</cx:pt>
          <cx:pt idx="657">58</cx:pt>
          <cx:pt idx="658">50</cx:pt>
          <cx:pt idx="659">89</cx:pt>
          <cx:pt idx="660">36</cx:pt>
          <cx:pt idx="661">82</cx:pt>
          <cx:pt idx="662">70</cx:pt>
          <cx:pt idx="663">68</cx:pt>
          <cx:pt idx="664">80</cx:pt>
          <cx:pt idx="665">48</cx:pt>
          <cx:pt idx="666">70</cx:pt>
          <cx:pt idx="667">38</cx:pt>
          <cx:pt idx="668">83</cx:pt>
          <cx:pt idx="669">65</cx:pt>
          <cx:pt idx="670">88</cx:pt>
          <cx:pt idx="671">79</cx:pt>
          <cx:pt idx="672">67</cx:pt>
          <cx:pt idx="673">69</cx:pt>
          <cx:pt idx="674">69</cx:pt>
          <cx:pt idx="675">73</cx:pt>
          <cx:pt idx="676">91</cx:pt>
          <cx:pt idx="677">77</cx:pt>
          <cx:pt idx="678">55</cx:pt>
          <cx:pt idx="679">68</cx:pt>
          <cx:pt idx="680">76</cx:pt>
          <cx:pt idx="681">46</cx:pt>
          <cx:pt idx="682">69</cx:pt>
          <cx:pt idx="683">78</cx:pt>
          <cx:pt idx="684">84</cx:pt>
          <cx:pt idx="685">81</cx:pt>
          <cx:pt idx="686">44</cx:pt>
          <cx:pt idx="687">70</cx:pt>
          <cx:pt idx="688">50</cx:pt>
          <cx:pt idx="689">86</cx:pt>
          <cx:pt idx="690">48</cx:pt>
          <cx:pt idx="691">89</cx:pt>
          <cx:pt idx="692">90</cx:pt>
          <cx:pt idx="693">65</cx:pt>
          <cx:pt idx="694">79</cx:pt>
          <cx:pt idx="695">69</cx:pt>
          <cx:pt idx="696">84</cx:pt>
          <cx:pt idx="697">65</cx:pt>
          <cx:pt idx="698">81</cx:pt>
          <cx:pt idx="699">85</cx:pt>
          <cx:pt idx="700">92</cx:pt>
          <cx:pt idx="701">84</cx:pt>
          <cx:pt idx="702">70</cx:pt>
          <cx:pt idx="703">78</cx:pt>
          <cx:pt idx="704">75</cx:pt>
          <cx:pt idx="705">78</cx:pt>
          <cx:pt idx="706">84</cx:pt>
          <cx:pt idx="707">75</cx:pt>
          <cx:pt idx="708">93</cx:pt>
          <cx:pt idx="709">88</cx:pt>
          <cx:pt idx="710">75</cx:pt>
          <cx:pt idx="711">62</cx:pt>
          <cx:pt idx="712">51</cx:pt>
          <cx:pt idx="713">82</cx:pt>
          <cx:pt idx="714">69</cx:pt>
          <cx:pt idx="715">90</cx:pt>
          <cx:pt idx="716">69</cx:pt>
          <cx:pt idx="717">63</cx:pt>
          <cx:pt idx="718">81</cx:pt>
          <cx:pt idx="719">87</cx:pt>
          <cx:pt idx="720">68</cx:pt>
          <cx:pt idx="721">55</cx:pt>
          <cx:pt idx="722">69</cx:pt>
          <cx:pt idx="723">78</cx:pt>
          <cx:pt idx="724">47</cx:pt>
          <cx:pt idx="725">66</cx:pt>
          <cx:pt idx="726">40</cx:pt>
          <cx:pt idx="727">69</cx:pt>
          <cx:pt idx="728">87</cx:pt>
          <cx:pt idx="729">62</cx:pt>
          <cx:pt idx="730">70</cx:pt>
          <cx:pt idx="731">87</cx:pt>
          <cx:pt idx="732">92</cx:pt>
          <cx:pt idx="733">52</cx:pt>
          <cx:pt idx="734">44</cx:pt>
          <cx:pt idx="735">74</cx:pt>
          <cx:pt idx="736">83</cx:pt>
          <cx:pt idx="737">65</cx:pt>
          <cx:pt idx="738">75</cx:pt>
          <cx:pt idx="739">79</cx:pt>
          <cx:pt idx="740">84</cx:pt>
          <cx:pt idx="741">77</cx:pt>
          <cx:pt idx="742">79</cx:pt>
          <cx:pt idx="743">74</cx:pt>
          <cx:pt idx="744">68</cx:pt>
          <cx:pt idx="745">72</cx:pt>
          <cx:pt idx="746">68</cx:pt>
          <cx:pt idx="747">90</cx:pt>
          <cx:pt idx="748">38</cx:pt>
          <cx:pt idx="749">77</cx:pt>
          <cx:pt idx="750">72</cx:pt>
          <cx:pt idx="751">73</cx:pt>
          <cx:pt idx="752">46</cx:pt>
          <cx:pt idx="753">74</cx:pt>
          <cx:pt idx="754">76</cx:pt>
          <cx:pt idx="755">92</cx:pt>
          <cx:pt idx="756">80</cx:pt>
          <cx:pt idx="757">70</cx:pt>
          <cx:pt idx="758">53</cx:pt>
          <cx:pt idx="759">57</cx:pt>
          <cx:pt idx="760">73</cx:pt>
          <cx:pt idx="761">76</cx:pt>
          <cx:pt idx="762">68</cx:pt>
          <cx:pt idx="763">72</cx:pt>
          <cx:pt idx="764">76</cx:pt>
          <cx:pt idx="765">85</cx:pt>
          <cx:pt idx="766">30</cx:pt>
          <cx:pt idx="767">77</cx:pt>
          <cx:pt idx="768">73</cx:pt>
          <cx:pt idx="769">86</cx:pt>
          <cx:pt idx="770">78</cx:pt>
          <cx:pt idx="771">65</cx:pt>
          <cx:pt idx="772">74</cx:pt>
          <cx:pt idx="773">72</cx:pt>
          <cx:pt idx="774">45</cx:pt>
          <cx:pt idx="775">67</cx:pt>
          <cx:pt idx="776">77</cx:pt>
          <cx:pt idx="777">83</cx:pt>
          <cx:pt idx="778">56</cx:pt>
          <cx:pt idx="779">58</cx:pt>
          <cx:pt idx="780">93</cx:pt>
          <cx:pt idx="781">67</cx:pt>
          <cx:pt idx="782">54</cx:pt>
          <cx:pt idx="783">55</cx:pt>
          <cx:pt idx="784">75</cx:pt>
          <cx:pt idx="785">71</cx:pt>
          <cx:pt idx="786">28</cx:pt>
          <cx:pt idx="787">71</cx:pt>
          <cx:pt idx="788">66</cx:pt>
          <cx:pt idx="789">77</cx:pt>
          <cx:pt idx="790">84</cx:pt>
          <cx:pt idx="791">51</cx:pt>
          <cx:pt idx="792">52</cx:pt>
          <cx:pt idx="793">82</cx:pt>
          <cx:pt idx="794">91</cx:pt>
          <cx:pt idx="795">84</cx:pt>
          <cx:pt idx="796">47</cx:pt>
          <cx:pt idx="797">83</cx:pt>
          <cx:pt idx="798">77</cx:pt>
          <cx:pt idx="799">63</cx:pt>
          <cx:pt idx="800">55</cx:pt>
          <cx:pt idx="801">34</cx:pt>
          <cx:pt idx="802">39</cx:pt>
          <cx:pt idx="803">65</cx:pt>
          <cx:pt idx="804">71</cx:pt>
          <cx:pt idx="805">36</cx:pt>
          <cx:pt idx="806">34</cx:pt>
          <cx:pt idx="807">65</cx:pt>
          <cx:pt idx="808">81</cx:pt>
          <cx:pt idx="809">79</cx:pt>
          <cx:pt idx="810">75</cx:pt>
          <cx:pt idx="811">30</cx:pt>
          <cx:pt idx="812">52</cx:pt>
          <cx:pt idx="813">65</cx:pt>
          <cx:pt idx="814">59</cx:pt>
          <cx:pt idx="815">83</cx:pt>
          <cx:pt idx="816">35</cx:pt>
          <cx:pt idx="817">75</cx:pt>
          <cx:pt idx="818">80</cx:pt>
          <cx:pt idx="819">78</cx:pt>
          <cx:pt idx="820">87</cx:pt>
          <cx:pt idx="821">61</cx:pt>
          <cx:pt idx="822">35</cx:pt>
          <cx:pt idx="823">39</cx:pt>
          <cx:pt idx="824">66</cx:pt>
          <cx:pt idx="825">78</cx:pt>
          <cx:pt idx="826">70</cx:pt>
          <cx:pt idx="827">42</cx:pt>
          <cx:pt idx="828">66</cx:pt>
          <cx:pt idx="829">68</cx:pt>
          <cx:pt idx="830">65</cx:pt>
          <cx:pt idx="831">67</cx:pt>
          <cx:pt idx="832">63</cx:pt>
          <cx:pt idx="833">45</cx:pt>
          <cx:pt idx="834">83</cx:pt>
          <cx:pt idx="835">74</cx:pt>
          <cx:pt idx="836">50</cx:pt>
          <cx:pt idx="837">68</cx:pt>
          <cx:pt idx="838">62</cx:pt>
          <cx:pt idx="839">66</cx:pt>
          <cx:pt idx="840">52</cx:pt>
          <cx:pt idx="841">66</cx:pt>
          <cx:pt idx="842">44</cx:pt>
          <cx:pt idx="843">74</cx:pt>
          <cx:pt idx="844">66</cx:pt>
          <cx:pt idx="845">76</cx:pt>
          <cx:pt idx="846">88</cx:pt>
          <cx:pt idx="847">64</cx:pt>
          <cx:pt idx="848">69</cx:pt>
          <cx:pt idx="849">55</cx:pt>
          <cx:pt idx="850">66</cx:pt>
          <cx:pt idx="851">89</cx:pt>
          <cx:pt idx="852">73</cx:pt>
          <cx:pt idx="853">65</cx:pt>
          <cx:pt idx="854">83</cx:pt>
          <cx:pt idx="855">52</cx:pt>
          <cx:pt idx="856">68</cx:pt>
          <cx:pt idx="857">55</cx:pt>
          <cx:pt idx="858">67</cx:pt>
          <cx:pt idx="859">55</cx:pt>
          <cx:pt idx="860">62</cx:pt>
          <cx:pt idx="861">78</cx:pt>
          <cx:pt idx="862">48</cx:pt>
          <cx:pt idx="863">68</cx:pt>
          <cx:pt idx="864">40</cx:pt>
          <cx:pt idx="865">78</cx:pt>
          <cx:pt idx="866">65</cx:pt>
          <cx:pt idx="867">81</cx:pt>
          <cx:pt idx="868">64</cx:pt>
          <cx:pt idx="869">74</cx:pt>
          <cx:pt idx="870">76</cx:pt>
          <cx:pt idx="871">65</cx:pt>
          <cx:pt idx="872">76</cx:pt>
          <cx:pt idx="873">87</cx:pt>
          <cx:pt idx="874">64</cx:pt>
          <cx:pt idx="875">87</cx:pt>
          <cx:pt idx="876">64</cx:pt>
          <cx:pt idx="877">80</cx:pt>
          <cx:pt idx="878">76</cx:pt>
          <cx:pt idx="879">90</cx:pt>
          <cx:pt idx="880">76</cx:pt>
          <cx:pt idx="881">68</cx:pt>
          <cx:pt idx="882">65</cx:pt>
          <cx:pt idx="883">78</cx:pt>
          <cx:pt idx="884">81</cx:pt>
          <cx:pt idx="885">94</cx:pt>
          <cx:pt idx="886">79</cx:pt>
          <cx:pt idx="887">77</cx:pt>
          <cx:pt idx="888">87</cx:pt>
          <cx:pt idx="889">74</cx:pt>
          <cx:pt idx="890">66</cx:pt>
          <cx:pt idx="891">73</cx:pt>
          <cx:pt idx="892">78</cx:pt>
          <cx:pt idx="893">59</cx:pt>
          <cx:pt idx="894">62</cx:pt>
          <cx:pt idx="895">49</cx:pt>
          <cx:pt idx="896">78</cx:pt>
          <cx:pt idx="897">71</cx:pt>
          <cx:pt idx="898">77</cx:pt>
          <cx:pt idx="899">66</cx:pt>
          <cx:pt idx="900">65</cx:pt>
          <cx:pt idx="901">67</cx:pt>
          <cx:pt idx="902">78</cx:pt>
          <cx:pt idx="903">69</cx:pt>
          <cx:pt idx="904">54</cx:pt>
          <cx:pt idx="905">73</cx:pt>
          <cx:pt idx="906">69</cx:pt>
          <cx:pt idx="907">78</cx:pt>
          <cx:pt idx="908">37</cx:pt>
          <cx:pt idx="909">80</cx:pt>
          <cx:pt idx="910">60</cx:pt>
          <cx:pt idx="911">62</cx:pt>
          <cx:pt idx="912">90</cx:pt>
          <cx:pt idx="913">79</cx:pt>
          <cx:pt idx="914">78</cx:pt>
          <cx:pt idx="915">60</cx:pt>
          <cx:pt idx="916">92</cx:pt>
          <cx:pt idx="917">86</cx:pt>
          <cx:pt idx="918">87</cx:pt>
          <cx:pt idx="919">88</cx:pt>
          <cx:pt idx="920">73</cx:pt>
          <cx:pt idx="921">45</cx:pt>
          <cx:pt idx="922">64</cx:pt>
          <cx:pt idx="923">74</cx:pt>
          <cx:pt idx="924">77</cx:pt>
          <cx:pt idx="925">72</cx:pt>
          <cx:pt idx="926">84</cx:pt>
          <cx:pt idx="927">66</cx:pt>
          <cx:pt idx="928">80</cx:pt>
          <cx:pt idx="929">69</cx:pt>
          <cx:pt idx="930">54</cx:pt>
          <cx:pt idx="931">58</cx:pt>
          <cx:pt idx="932">75</cx:pt>
          <cx:pt idx="933">86</cx:pt>
          <cx:pt idx="934">41</cx:pt>
          <cx:pt idx="935">82</cx:pt>
          <cx:pt idx="936">71</cx:pt>
          <cx:pt idx="937">74</cx:pt>
          <cx:pt idx="938">71</cx:pt>
          <cx:pt idx="939">75</cx:pt>
          <cx:pt idx="940">83</cx:pt>
          <cx:pt idx="941">77</cx:pt>
          <cx:pt idx="942">69</cx:pt>
          <cx:pt idx="943">75</cx:pt>
          <cx:pt idx="944">36</cx:pt>
          <cx:pt idx="945">69</cx:pt>
          <cx:pt idx="946">80</cx:pt>
          <cx:pt idx="947">76</cx:pt>
          <cx:pt idx="948">83</cx:pt>
          <cx:pt idx="949">76</cx:pt>
          <cx:pt idx="950">78</cx:pt>
          <cx:pt idx="951">68</cx:pt>
          <cx:pt idx="952">74</cx:pt>
          <cx:pt idx="953">91</cx:pt>
          <cx:pt idx="954">78</cx:pt>
          <cx:pt idx="955">72</cx:pt>
          <cx:pt idx="956">64</cx:pt>
          <cx:pt idx="957">51</cx:pt>
          <cx:pt idx="958">43</cx:pt>
          <cx:pt idx="959">91</cx:pt>
          <cx:pt idx="960">78</cx:pt>
          <cx:pt idx="961">75</cx:pt>
          <cx:pt idx="962">79</cx:pt>
          <cx:pt idx="963">78</cx:pt>
          <cx:pt idx="964">79</cx:pt>
          <cx:pt idx="965">66</cx:pt>
          <cx:pt idx="966">91</cx:pt>
          <cx:pt idx="967">41</cx:pt>
          <cx:pt idx="968">70</cx:pt>
          <cx:pt idx="969">62</cx:pt>
          <cx:pt idx="970">66</cx:pt>
          <cx:pt idx="971">71</cx:pt>
          <cx:pt idx="972">60</cx:pt>
          <cx:pt idx="973">66</cx:pt>
          <cx:pt idx="974">69</cx:pt>
          <cx:pt idx="975">71</cx:pt>
          <cx:pt idx="976">76</cx:pt>
          <cx:pt idx="977">81</cx:pt>
          <cx:pt idx="978">78</cx:pt>
          <cx:pt idx="979">84</cx:pt>
          <cx:pt idx="980">72</cx:pt>
          <cx:pt idx="981">84</cx:pt>
          <cx:pt idx="982">79</cx:pt>
          <cx:pt idx="983">78</cx:pt>
          <cx:pt idx="984">73</cx:pt>
          <cx:pt idx="985">50</cx:pt>
          <cx:pt idx="986">77</cx:pt>
          <cx:pt idx="987">85</cx:pt>
          <cx:pt idx="988">72</cx:pt>
          <cx:pt idx="989">92</cx:pt>
          <cx:pt idx="990">53</cx:pt>
          <cx:pt idx="991">68</cx:pt>
          <cx:pt idx="992">70</cx:pt>
          <cx:pt idx="993">67</cx:pt>
          <cx:pt idx="994">72</cx:pt>
          <cx:pt idx="995">54</cx:pt>
          <cx:pt idx="996">80</cx:pt>
          <cx:pt idx="997">75</cx:pt>
          <cx:pt idx="998">81</cx:pt>
          <cx:pt idx="999">63</cx:pt>
          <cx:pt idx="1000">44</cx:pt>
          <cx:pt idx="1001">56</cx:pt>
          <cx:pt idx="1002">61</cx:pt>
          <cx:pt idx="1003">86</cx:pt>
          <cx:pt idx="1004">74</cx:pt>
          <cx:pt idx="1005">54</cx:pt>
          <cx:pt idx="1006">74</cx:pt>
          <cx:pt idx="1007">76</cx:pt>
          <cx:pt idx="1008">68</cx:pt>
          <cx:pt idx="1009">86</cx:pt>
          <cx:pt idx="1010">86</cx:pt>
          <cx:pt idx="1011">89</cx:pt>
          <cx:pt idx="1012">83</cx:pt>
          <cx:pt idx="1013">70</cx:pt>
          <cx:pt idx="1014">69</cx:pt>
          <cx:pt idx="1015">65</cx:pt>
          <cx:pt idx="1016">66</cx:pt>
          <cx:pt idx="1017">69</cx:pt>
          <cx:pt idx="1018">52</cx:pt>
          <cx:pt idx="1019">62</cx:pt>
          <cx:pt idx="1020">39</cx:pt>
          <cx:pt idx="1021">75</cx:pt>
          <cx:pt idx="1022">82</cx:pt>
          <cx:pt idx="1023">84</cx:pt>
          <cx:pt idx="1024">43</cx:pt>
          <cx:pt idx="1025">84</cx:pt>
          <cx:pt idx="1026">85</cx:pt>
          <cx:pt idx="1027">65</cx:pt>
          <cx:pt idx="1028">79</cx:pt>
          <cx:pt idx="1029">72</cx:pt>
          <cx:pt idx="1030">77</cx:pt>
          <cx:pt idx="1031">85</cx:pt>
          <cx:pt idx="1032">64</cx:pt>
          <cx:pt idx="1033">75</cx:pt>
          <cx:pt idx="1034">77</cx:pt>
          <cx:pt idx="1035">67</cx:pt>
          <cx:pt idx="1036">73</cx:pt>
          <cx:pt idx="1037">69</cx:pt>
          <cx:pt idx="1038">64</cx:pt>
          <cx:pt idx="1039">76</cx:pt>
          <cx:pt idx="1040">87</cx:pt>
          <cx:pt idx="1041">70</cx:pt>
          <cx:pt idx="1042">83</cx:pt>
          <cx:pt idx="1043">89</cx:pt>
          <cx:pt idx="1044">57</cx:pt>
          <cx:pt idx="1045">39</cx:pt>
          <cx:pt idx="1046">70</cx:pt>
          <cx:pt idx="1047">35</cx:pt>
          <cx:pt idx="1048">35</cx:pt>
          <cx:pt idx="1049">66</cx:pt>
          <cx:pt idx="1050">72</cx:pt>
          <cx:pt idx="1051">77</cx:pt>
          <cx:pt idx="1052">71</cx:pt>
          <cx:pt idx="1053">67</cx:pt>
          <cx:pt idx="1054">60</cx:pt>
          <cx:pt idx="1055">72</cx:pt>
          <cx:pt idx="1056">86</cx:pt>
          <cx:pt idx="1057">74</cx:pt>
          <cx:pt idx="1058">67</cx:pt>
          <cx:pt idx="1059">84</cx:pt>
          <cx:pt idx="1060">76</cx:pt>
          <cx:pt idx="1061">50</cx:pt>
          <cx:pt idx="1062">67</cx:pt>
          <cx:pt idx="1063">58</cx:pt>
          <cx:pt idx="1064">65</cx:pt>
          <cx:pt idx="1065">90</cx:pt>
          <cx:pt idx="1066">83</cx:pt>
          <cx:pt idx="1067">35</cx:pt>
          <cx:pt idx="1068">84</cx:pt>
          <cx:pt idx="1069">72</cx:pt>
          <cx:pt idx="1070">62</cx:pt>
          <cx:pt idx="1071">68</cx:pt>
          <cx:pt idx="1072">91</cx:pt>
          <cx:pt idx="1073">24</cx:pt>
          <cx:pt idx="1074">68</cx:pt>
          <cx:pt idx="1075">37</cx:pt>
          <cx:pt idx="1076">33</cx:pt>
          <cx:pt idx="1077">71</cx:pt>
          <cx:pt idx="1078">69</cx:pt>
          <cx:pt idx="1079">39</cx:pt>
          <cx:pt idx="1080">31</cx:pt>
          <cx:pt idx="1081">33</cx:pt>
          <cx:pt idx="1082">44</cx:pt>
          <cx:pt idx="1083">40</cx:pt>
          <cx:pt idx="1084">41</cx:pt>
          <cx:pt idx="1085">55</cx:pt>
          <cx:pt idx="1086">46</cx:pt>
          <cx:pt idx="1087">61</cx:pt>
          <cx:pt idx="1088">55</cx:pt>
          <cx:pt idx="1089">38</cx:pt>
          <cx:pt idx="1090">70</cx:pt>
          <cx:pt idx="1091">55</cx:pt>
          <cx:pt idx="1092">57</cx:pt>
          <cx:pt idx="1093">69</cx:pt>
          <cx:pt idx="1094">68</cx:pt>
          <cx:pt idx="1095">59</cx:pt>
          <cx:pt idx="1096">72</cx:pt>
          <cx:pt idx="1097">63</cx:pt>
          <cx:pt idx="1098">81</cx:pt>
          <cx:pt idx="1099">82</cx:pt>
          <cx:pt idx="1100">75</cx:pt>
          <cx:pt idx="1101">41</cx:pt>
          <cx:pt idx="1102">52</cx:pt>
          <cx:pt idx="1103">65</cx:pt>
          <cx:pt idx="1104">68</cx:pt>
          <cx:pt idx="1105">51</cx:pt>
          <cx:pt idx="1106">42</cx:pt>
          <cx:pt idx="1107">82</cx:pt>
          <cx:pt idx="1108">86</cx:pt>
          <cx:pt idx="1109">74</cx:pt>
          <cx:pt idx="1110">81</cx:pt>
          <cx:pt idx="1111">76</cx:pt>
          <cx:pt idx="1112">72</cx:pt>
          <cx:pt idx="1113">81</cx:pt>
          <cx:pt idx="1114">78</cx:pt>
          <cx:pt idx="1115">63</cx:pt>
          <cx:pt idx="1116">64</cx:pt>
          <cx:pt idx="1117">43</cx:pt>
          <cx:pt idx="1118">64</cx:pt>
          <cx:pt idx="1119">77</cx:pt>
          <cx:pt idx="1120">35</cx:pt>
          <cx:pt idx="1121">55</cx:pt>
          <cx:pt idx="1122">61</cx:pt>
          <cx:pt idx="1123">75</cx:pt>
          <cx:pt idx="1124">62</cx:pt>
          <cx:pt idx="1125">91</cx:pt>
          <cx:pt idx="1126">65</cx:pt>
          <cx:pt idx="1127">73</cx:pt>
          <cx:pt idx="1128">68</cx:pt>
          <cx:pt idx="1129">55</cx:pt>
          <cx:pt idx="1130">78</cx:pt>
          <cx:pt idx="1131">65</cx:pt>
          <cx:pt idx="1132">65</cx:pt>
          <cx:pt idx="1133">65</cx:pt>
          <cx:pt idx="1134">74</cx:pt>
          <cx:pt idx="1135">45</cx:pt>
          <cx:pt idx="1136">74</cx:pt>
          <cx:pt idx="1137">33</cx:pt>
          <cx:pt idx="1138">66</cx:pt>
          <cx:pt idx="1139">74</cx:pt>
          <cx:pt idx="1140">78</cx:pt>
          <cx:pt idx="1141">77</cx:pt>
          <cx:pt idx="1142">64</cx:pt>
          <cx:pt idx="1143">77</cx:pt>
          <cx:pt idx="1144">70</cx:pt>
          <cx:pt idx="1145">68</cx:pt>
          <cx:pt idx="1146">61</cx:pt>
          <cx:pt idx="1147">66</cx:pt>
          <cx:pt idx="1148">76</cx:pt>
          <cx:pt idx="1149">74</cx:pt>
          <cx:pt idx="1150">68</cx:pt>
          <cx:pt idx="1151">78</cx:pt>
          <cx:pt idx="1152">85</cx:pt>
          <cx:pt idx="1153">79</cx:pt>
          <cx:pt idx="1154">66</cx:pt>
          <cx:pt idx="1155">78</cx:pt>
          <cx:pt idx="1156">65</cx:pt>
          <cx:pt idx="1157">78</cx:pt>
          <cx:pt idx="1158">74</cx:pt>
          <cx:pt idx="1159">70</cx:pt>
          <cx:pt idx="1160">80</cx:pt>
          <cx:pt idx="1161">67</cx:pt>
          <cx:pt idx="1162">89</cx:pt>
          <cx:pt idx="1163">91</cx:pt>
          <cx:pt idx="1164">43</cx:pt>
          <cx:pt idx="1165">78</cx:pt>
          <cx:pt idx="1166">77</cx:pt>
          <cx:pt idx="1167">68</cx:pt>
          <cx:pt idx="1168">68</cx:pt>
          <cx:pt idx="1169">60</cx:pt>
          <cx:pt idx="1170">85</cx:pt>
          <cx:pt idx="1171">77</cx:pt>
          <cx:pt idx="1172">75</cx:pt>
          <cx:pt idx="1173">62</cx:pt>
          <cx:pt idx="1174">79</cx:pt>
          <cx:pt idx="1175">75</cx:pt>
          <cx:pt idx="1176">75</cx:pt>
          <cx:pt idx="1177">73</cx:pt>
          <cx:pt idx="1178">75</cx:pt>
          <cx:pt idx="1179">72</cx:pt>
          <cx:pt idx="1180">63</cx:pt>
          <cx:pt idx="1181">67</cx:pt>
          <cx:pt idx="1182">91</cx:pt>
          <cx:pt idx="1183">78</cx:pt>
          <cx:pt idx="1184">62</cx:pt>
          <cx:pt idx="1185">67</cx:pt>
          <cx:pt idx="1186">73</cx:pt>
          <cx:pt idx="1187">86</cx:pt>
          <cx:pt idx="1188">73</cx:pt>
          <cx:pt idx="1189">76</cx:pt>
          <cx:pt idx="1190">82</cx:pt>
          <cx:pt idx="1191">79</cx:pt>
          <cx:pt idx="1192">47</cx:pt>
          <cx:pt idx="1193">59</cx:pt>
          <cx:pt idx="1194">70</cx:pt>
          <cx:pt idx="1195">69</cx:pt>
          <cx:pt idx="1196">89</cx:pt>
          <cx:pt idx="1197">67</cx:pt>
          <cx:pt idx="1198">68</cx:pt>
          <cx:pt idx="1199">78</cx:pt>
          <cx:pt idx="1200">75</cx:pt>
          <cx:pt idx="1201">69</cx:pt>
          <cx:pt idx="1202">34</cx:pt>
          <cx:pt idx="1203">71</cx:pt>
          <cx:pt idx="1204">49</cx:pt>
          <cx:pt idx="1205">86</cx:pt>
          <cx:pt idx="1206">42</cx:pt>
          <cx:pt idx="1207">82</cx:pt>
          <cx:pt idx="1208">86</cx:pt>
          <cx:pt idx="1209">74</cx:pt>
          <cx:pt idx="1210">81</cx:pt>
          <cx:pt idx="1211">76</cx:pt>
          <cx:pt idx="1212">72</cx:pt>
          <cx:pt idx="1213">81</cx:pt>
          <cx:pt idx="1214">48</cx:pt>
          <cx:pt idx="1215">67</cx:pt>
          <cx:pt idx="1216">83</cx:pt>
          <cx:pt idx="1217">60</cx:pt>
          <cx:pt idx="1218">72</cx:pt>
          <cx:pt idx="1219">79</cx:pt>
          <cx:pt idx="1220">80</cx:pt>
          <cx:pt idx="1221">84</cx:pt>
          <cx:pt idx="1222">91</cx:pt>
          <cx:pt idx="1223">78</cx:pt>
          <cx:pt idx="1224">76</cx:pt>
          <cx:pt idx="1225">75</cx:pt>
          <cx:pt idx="1226">66</cx:pt>
          <cx:pt idx="1227">78</cx:pt>
          <cx:pt idx="1228">64</cx:pt>
          <cx:pt idx="1229">66</cx:pt>
          <cx:pt idx="1230">83</cx:pt>
          <cx:pt idx="1231">77</cx:pt>
          <cx:pt idx="1232">86</cx:pt>
          <cx:pt idx="1233">88</cx:pt>
          <cx:pt idx="1234">69</cx:pt>
          <cx:pt idx="1235">61</cx:pt>
          <cx:pt idx="1236">77</cx:pt>
          <cx:pt idx="1237">65</cx:pt>
          <cx:pt idx="1238">83</cx:pt>
          <cx:pt idx="1239">87</cx:pt>
          <cx:pt idx="1240">57</cx:pt>
          <cx:pt idx="1241">66</cx:pt>
          <cx:pt idx="1242">85</cx:pt>
          <cx:pt idx="1243">68</cx:pt>
          <cx:pt idx="1244">83</cx:pt>
          <cx:pt idx="1245">78</cx:pt>
          <cx:pt idx="1246">86</cx:pt>
          <cx:pt idx="1247">78</cx:pt>
          <cx:pt idx="1248">76</cx:pt>
          <cx:pt idx="1249">92</cx:pt>
          <cx:pt idx="1250">74</cx:pt>
          <cx:pt idx="1251">70</cx:pt>
          <cx:pt idx="1252">83</cx:pt>
          <cx:pt idx="1253">86</cx:pt>
          <cx:pt idx="1254">77</cx:pt>
          <cx:pt idx="1255">64</cx:pt>
          <cx:pt idx="1256">71</cx:pt>
          <cx:pt idx="1257">75</cx:pt>
          <cx:pt idx="1258">83</cx:pt>
          <cx:pt idx="1259">77</cx:pt>
          <cx:pt idx="1260">74</cx:pt>
          <cx:pt idx="1261">76</cx:pt>
          <cx:pt idx="1262">76</cx:pt>
          <cx:pt idx="1263">74</cx:pt>
          <cx:pt idx="1264">48</cx:pt>
          <cx:pt idx="1265">73</cx:pt>
          <cx:pt idx="1266">86</cx:pt>
          <cx:pt idx="1267">85</cx:pt>
          <cx:pt idx="1268">92</cx:pt>
          <cx:pt idx="1269">76</cx:pt>
          <cx:pt idx="1270">68</cx:pt>
          <cx:pt idx="1271">76</cx:pt>
          <cx:pt idx="1272">78</cx:pt>
          <cx:pt idx="1273">88</cx:pt>
          <cx:pt idx="1274">76</cx:pt>
          <cx:pt idx="1275">74</cx:pt>
          <cx:pt idx="1276">78</cx:pt>
          <cx:pt idx="1277">71</cx:pt>
          <cx:pt idx="1278">92</cx:pt>
          <cx:pt idx="1279">71</cx:pt>
          <cx:pt idx="1280">86</cx:pt>
          <cx:pt idx="1281">68</cx:pt>
          <cx:pt idx="1282">82</cx:pt>
          <cx:pt idx="1283">69</cx:pt>
          <cx:pt idx="1284">56</cx:pt>
          <cx:pt idx="1285">86</cx:pt>
          <cx:pt idx="1286">82</cx:pt>
          <cx:pt idx="1287">47</cx:pt>
          <cx:pt idx="1288">67</cx:pt>
          <cx:pt idx="1289">66</cx:pt>
          <cx:pt idx="1290">64</cx:pt>
          <cx:pt idx="1291">77</cx:pt>
          <cx:pt idx="1292">75</cx:pt>
          <cx:pt idx="1293">75</cx:pt>
          <cx:pt idx="1294">79</cx:pt>
          <cx:pt idx="1295">77</cx:pt>
          <cx:pt idx="1296">73</cx:pt>
          <cx:pt idx="1297">82</cx:pt>
          <cx:pt idx="1298">70</cx:pt>
          <cx:pt idx="1299">75</cx:pt>
          <cx:pt idx="1300">79</cx:pt>
          <cx:pt idx="1301">84</cx:pt>
          <cx:pt idx="1302">88</cx:pt>
          <cx:pt idx="1303">71</cx:pt>
          <cx:pt idx="1304">79</cx:pt>
          <cx:pt idx="1305">91</cx:pt>
          <cx:pt idx="1306">53</cx:pt>
          <cx:pt idx="1307">60</cx:pt>
          <cx:pt idx="1308">79</cx:pt>
          <cx:pt idx="1309">51</cx:pt>
          <cx:pt idx="1310">77</cx:pt>
          <cx:pt idx="1311">77</cx:pt>
          <cx:pt idx="1312">46</cx:pt>
          <cx:pt idx="1313">78</cx:pt>
          <cx:pt idx="1314">77</cx:pt>
          <cx:pt idx="1315">71</cx:pt>
          <cx:pt idx="1316">38</cx:pt>
          <cx:pt idx="1317">79</cx:pt>
          <cx:pt idx="1318">73</cx:pt>
          <cx:pt idx="1319">42</cx:pt>
          <cx:pt idx="1320">88</cx:pt>
          <cx:pt idx="1321">95</cx:pt>
          <cx:pt idx="1322">82</cx:pt>
          <cx:pt idx="1323">81</cx:pt>
          <cx:pt idx="1324">77</cx:pt>
          <cx:pt idx="1325">76</cx:pt>
          <cx:pt idx="1326">78</cx:pt>
          <cx:pt idx="1327">74</cx:pt>
          <cx:pt idx="1328">90</cx:pt>
          <cx:pt idx="1329">43</cx:pt>
          <cx:pt idx="1330">86</cx:pt>
          <cx:pt idx="1331">68</cx:pt>
          <cx:pt idx="1332">78</cx:pt>
          <cx:pt idx="1333">72</cx:pt>
          <cx:pt idx="1334">72</cx:pt>
          <cx:pt idx="1335">62</cx:pt>
          <cx:pt idx="1336">78</cx:pt>
          <cx:pt idx="1337">64</cx:pt>
          <cx:pt idx="1338">35</cx:pt>
          <cx:pt idx="1339">67</cx:pt>
          <cx:pt idx="1340">41</cx:pt>
          <cx:pt idx="1341">92</cx:pt>
          <cx:pt idx="1342">86</cx:pt>
          <cx:pt idx="1343">73</cx:pt>
          <cx:pt idx="1344">65</cx:pt>
          <cx:pt idx="1345">69</cx:pt>
          <cx:pt idx="1346">67</cx:pt>
          <cx:pt idx="1347">69</cx:pt>
          <cx:pt idx="1348">67</cx:pt>
          <cx:pt idx="1349">67</cx:pt>
          <cx:pt idx="1350">40</cx:pt>
          <cx:pt idx="1351">77</cx:pt>
          <cx:pt idx="1352">33</cx:pt>
          <cx:pt idx="1353">52</cx:pt>
          <cx:pt idx="1354">59</cx:pt>
          <cx:pt idx="1355">71</cx:pt>
          <cx:pt idx="1356">66</cx:pt>
          <cx:pt idx="1357">64</cx:pt>
          <cx:pt idx="1358">39</cx:pt>
          <cx:pt idx="1359">77</cx:pt>
          <cx:pt idx="1360">57</cx:pt>
          <cx:pt idx="1361">75</cx:pt>
          <cx:pt idx="1362">76</cx:pt>
          <cx:pt idx="1363">91</cx:pt>
          <cx:pt idx="1364">76</cx:pt>
          <cx:pt idx="1365">59</cx:pt>
          <cx:pt idx="1366">64</cx:pt>
          <cx:pt idx="1367">65</cx:pt>
          <cx:pt idx="1368">84</cx:pt>
          <cx:pt idx="1369">74</cx:pt>
          <cx:pt idx="1370">65</cx:pt>
          <cx:pt idx="1371">80</cx:pt>
          <cx:pt idx="1372">78</cx:pt>
          <cx:pt idx="1373">72</cx:pt>
          <cx:pt idx="1374">71</cx:pt>
          <cx:pt idx="1375">68</cx:pt>
          <cx:pt idx="1376">81</cx:pt>
          <cx:pt idx="1377">45</cx:pt>
          <cx:pt idx="1378">77</cx:pt>
          <cx:pt idx="1379">73</cx:pt>
          <cx:pt idx="1380">53</cx:pt>
          <cx:pt idx="1381">79</cx:pt>
          <cx:pt idx="1382">75</cx:pt>
          <cx:pt idx="1383">85</cx:pt>
          <cx:pt idx="1384">70</cx:pt>
          <cx:pt idx="1385">75</cx:pt>
          <cx:pt idx="1386">85</cx:pt>
          <cx:pt idx="1387">79</cx:pt>
          <cx:pt idx="1388">77</cx:pt>
          <cx:pt idx="1389">48</cx:pt>
          <cx:pt idx="1390">85</cx:pt>
          <cx:pt idx="1391">68</cx:pt>
          <cx:pt idx="1392">54</cx:pt>
          <cx:pt idx="1393">38</cx:pt>
          <cx:pt idx="1394">34</cx:pt>
          <cx:pt idx="1395">32</cx:pt>
          <cx:pt idx="1396">50</cx:pt>
          <cx:pt idx="1397">46</cx:pt>
          <cx:pt idx="1398">32</cx:pt>
          <cx:pt idx="1399">55</cx:pt>
          <cx:pt idx="1400">52</cx:pt>
          <cx:pt idx="1401">71</cx:pt>
          <cx:pt idx="1402">63</cx:pt>
          <cx:pt idx="1403">67</cx:pt>
          <cx:pt idx="1404">53</cx:pt>
          <cx:pt idx="1405">66</cx:pt>
          <cx:pt idx="1406">45</cx:pt>
          <cx:pt idx="1407">39</cx:pt>
          <cx:pt idx="1408">46</cx:pt>
          <cx:pt idx="1409">32</cx:pt>
          <cx:pt idx="1410">61</cx:pt>
          <cx:pt idx="1411">47</cx:pt>
          <cx:pt idx="1412">44</cx:pt>
          <cx:pt idx="1413">62</cx:pt>
          <cx:pt idx="1414">71</cx:pt>
          <cx:pt idx="1415">42</cx:pt>
          <cx:pt idx="1416">55</cx:pt>
          <cx:pt idx="1417">77</cx:pt>
          <cx:pt idx="1418">67</cx:pt>
          <cx:pt idx="1419">42</cx:pt>
          <cx:pt idx="1420">87</cx:pt>
          <cx:pt idx="1421">47</cx:pt>
          <cx:pt idx="1422">72</cx:pt>
          <cx:pt idx="1423">41</cx:pt>
          <cx:pt idx="1424">66</cx:pt>
          <cx:pt idx="1425">75</cx:pt>
          <cx:pt idx="1426">47</cx:pt>
          <cx:pt idx="1427">41</cx:pt>
          <cx:pt idx="1428">68</cx:pt>
          <cx:pt idx="1429">58</cx:pt>
          <cx:pt idx="1430">66</cx:pt>
          <cx:pt idx="1431">72</cx:pt>
          <cx:pt idx="1432">58</cx:pt>
          <cx:pt idx="1433">58</cx:pt>
          <cx:pt idx="1434">63</cx:pt>
          <cx:pt idx="1435">68</cx:pt>
          <cx:pt idx="1436">81</cx:pt>
          <cx:pt idx="1437">62</cx:pt>
          <cx:pt idx="1438">33</cx:pt>
          <cx:pt idx="1439">50</cx:pt>
          <cx:pt idx="1440">79</cx:pt>
          <cx:pt idx="1441">59</cx:pt>
          <cx:pt idx="1442">70</cx:pt>
          <cx:pt idx="1443">73</cx:pt>
          <cx:pt idx="1444">78</cx:pt>
          <cx:pt idx="1445">71</cx:pt>
          <cx:pt idx="1446">74</cx:pt>
          <cx:pt idx="1447">44</cx:pt>
          <cx:pt idx="1448">60</cx:pt>
          <cx:pt idx="1449">55</cx:pt>
          <cx:pt idx="1450">65</cx:pt>
          <cx:pt idx="1451">60</cx:pt>
          <cx:pt idx="1452">55</cx:pt>
          <cx:pt idx="1453">76</cx:pt>
          <cx:pt idx="1454">51</cx:pt>
          <cx:pt idx="1455">74</cx:pt>
          <cx:pt idx="1456">89</cx:pt>
          <cx:pt idx="1457">81</cx:pt>
          <cx:pt idx="1458">44</cx:pt>
          <cx:pt idx="1459">82</cx:pt>
          <cx:pt idx="1460">78</cx:pt>
          <cx:pt idx="1461">62</cx:pt>
          <cx:pt idx="1462">75</cx:pt>
          <cx:pt idx="1463">40</cx:pt>
          <cx:pt idx="1464">81</cx:pt>
          <cx:pt idx="1465">80</cx:pt>
          <cx:pt idx="1466">66</cx:pt>
          <cx:pt idx="1467">64</cx:pt>
          <cx:pt idx="1468">65</cx:pt>
          <cx:pt idx="1469">78</cx:pt>
          <cx:pt idx="1470">53</cx:pt>
          <cx:pt idx="1471">78</cx:pt>
          <cx:pt idx="1472">65</cx:pt>
          <cx:pt idx="1473">59</cx:pt>
          <cx:pt idx="1474">75</cx:pt>
          <cx:pt idx="1475">69</cx:pt>
          <cx:pt idx="1476">58</cx:pt>
          <cx:pt idx="1477">74</cx:pt>
          <cx:pt idx="1478">84</cx:pt>
          <cx:pt idx="1479">79</cx:pt>
          <cx:pt idx="1480">69</cx:pt>
          <cx:pt idx="1481">79</cx:pt>
          <cx:pt idx="1482">81</cx:pt>
          <cx:pt idx="1483">63</cx:pt>
          <cx:pt idx="1484">55</cx:pt>
          <cx:pt idx="1485">59</cx:pt>
          <cx:pt idx="1486">74</cx:pt>
          <cx:pt idx="1487">63</cx:pt>
          <cx:pt idx="1488">88</cx:pt>
          <cx:pt idx="1489">63</cx:pt>
          <cx:pt idx="1490">52</cx:pt>
          <cx:pt idx="1491">54</cx:pt>
          <cx:pt idx="1492">73</cx:pt>
          <cx:pt idx="1493">47</cx:pt>
          <cx:pt idx="1494">67</cx:pt>
          <cx:pt idx="1495">34</cx:pt>
          <cx:pt idx="1496">49</cx:pt>
          <cx:pt idx="1497">64</cx:pt>
          <cx:pt idx="1498">66</cx:pt>
          <cx:pt idx="1499">67</cx:pt>
          <cx:pt idx="1500">63</cx:pt>
          <cx:pt idx="1501">77</cx:pt>
          <cx:pt idx="1502">77</cx:pt>
          <cx:pt idx="1503">75</cx:pt>
          <cx:pt idx="1504">79</cx:pt>
          <cx:pt idx="1505">60</cx:pt>
          <cx:pt idx="1506">72</cx:pt>
          <cx:pt idx="1507">50</cx:pt>
          <cx:pt idx="1508">62</cx:pt>
          <cx:pt idx="1509">75</cx:pt>
          <cx:pt idx="1510">60</cx:pt>
          <cx:pt idx="1511">47</cx:pt>
          <cx:pt idx="1512">40</cx:pt>
          <cx:pt idx="1513">64</cx:pt>
          <cx:pt idx="1514">63</cx:pt>
          <cx:pt idx="1515">71</cx:pt>
          <cx:pt idx="1516">65</cx:pt>
          <cx:pt idx="1517">75</cx:pt>
          <cx:pt idx="1518">72</cx:pt>
          <cx:pt idx="1519">77</cx:pt>
          <cx:pt idx="1520">89</cx:pt>
          <cx:pt idx="1521">76</cx:pt>
          <cx:pt idx="1522">65</cx:pt>
          <cx:pt idx="1523">63</cx:pt>
          <cx:pt idx="1524">85</cx:pt>
          <cx:pt idx="1525">77</cx:pt>
          <cx:pt idx="1526">39</cx:pt>
          <cx:pt idx="1527">70</cx:pt>
          <cx:pt idx="1528">76</cx:pt>
          <cx:pt idx="1529">87</cx:pt>
          <cx:pt idx="1530">69</cx:pt>
          <cx:pt idx="1531">54</cx:pt>
          <cx:pt idx="1532">55</cx:pt>
          <cx:pt idx="1533">74</cx:pt>
          <cx:pt idx="1534">72</cx:pt>
          <cx:pt idx="1535">76</cx:pt>
          <cx:pt idx="1536">42</cx:pt>
          <cx:pt idx="1537">65</cx:pt>
          <cx:pt idx="1538">34</cx:pt>
          <cx:pt idx="1539">68</cx:pt>
          <cx:pt idx="1540">73</cx:pt>
          <cx:pt idx="1541">77</cx:pt>
          <cx:pt idx="1542">71</cx:pt>
          <cx:pt idx="1543">34</cx:pt>
          <cx:pt idx="1544">75</cx:pt>
          <cx:pt idx="1545">68</cx:pt>
          <cx:pt idx="1546">68</cx:pt>
          <cx:pt idx="1547">53</cx:pt>
          <cx:pt idx="1548">73</cx:pt>
          <cx:pt idx="1549">66</cx:pt>
          <cx:pt idx="1550">51</cx:pt>
          <cx:pt idx="1551">63</cx:pt>
          <cx:pt idx="1552">76</cx:pt>
          <cx:pt idx="1553">75</cx:pt>
          <cx:pt idx="1554">75</cx:pt>
          <cx:pt idx="1555">68</cx:pt>
          <cx:pt idx="1556">93</cx:pt>
          <cx:pt idx="1557">57</cx:pt>
          <cx:pt idx="1558">75</cx:pt>
          <cx:pt idx="1559">64</cx:pt>
          <cx:pt idx="1560">63</cx:pt>
          <cx:pt idx="1561">88</cx:pt>
          <cx:pt idx="1562">74</cx:pt>
          <cx:pt idx="1563">83</cx:pt>
          <cx:pt idx="1564">91</cx:pt>
          <cx:pt idx="1565">63</cx:pt>
          <cx:pt idx="1566">79</cx:pt>
          <cx:pt idx="1567">81</cx:pt>
          <cx:pt idx="1568">60</cx:pt>
          <cx:pt idx="1569">73</cx:pt>
          <cx:pt idx="1570">66</cx:pt>
          <cx:pt idx="1571">58</cx:pt>
          <cx:pt idx="1572">39</cx:pt>
          <cx:pt idx="1573">58</cx:pt>
          <cx:pt idx="1574">63</cx:pt>
          <cx:pt idx="1575">68</cx:pt>
          <cx:pt idx="1576">81</cx:pt>
          <cx:pt idx="1577">78</cx:pt>
          <cx:pt idx="1578">62</cx:pt>
          <cx:pt idx="1579">33</cx:pt>
          <cx:pt idx="1580">50</cx:pt>
          <cx:pt idx="1581">79</cx:pt>
          <cx:pt idx="1582">59</cx:pt>
          <cx:pt idx="1583">70</cx:pt>
          <cx:pt idx="1584">73</cx:pt>
          <cx:pt idx="1585">78</cx:pt>
          <cx:pt idx="1586">69</cx:pt>
          <cx:pt idx="1587">75</cx:pt>
          <cx:pt idx="1588">81</cx:pt>
          <cx:pt idx="1589">73</cx:pt>
          <cx:pt idx="1590">91</cx:pt>
          <cx:pt idx="1591">79</cx:pt>
          <cx:pt idx="1592">84</cx:pt>
          <cx:pt idx="1593">76</cx:pt>
          <cx:pt idx="1594">70</cx:pt>
          <cx:pt idx="1595">83</cx:pt>
          <cx:pt idx="1596">80</cx:pt>
          <cx:pt idx="1597">85</cx:pt>
          <cx:pt idx="1598">88</cx:pt>
          <cx:pt idx="1599">65</cx:pt>
          <cx:pt idx="1600">67</cx:pt>
          <cx:pt idx="1601">65</cx:pt>
          <cx:pt idx="1602">74</cx:pt>
          <cx:pt idx="1603">80</cx:pt>
          <cx:pt idx="1604">86</cx:pt>
          <cx:pt idx="1605">76</cx:pt>
          <cx:pt idx="1606">52</cx:pt>
          <cx:pt idx="1607">70</cx:pt>
          <cx:pt idx="1608">79</cx:pt>
          <cx:pt idx="1609">75</cx:pt>
          <cx:pt idx="1610">68</cx:pt>
          <cx:pt idx="1611">76</cx:pt>
          <cx:pt idx="1612">50</cx:pt>
          <cx:pt idx="1613">74</cx:pt>
          <cx:pt idx="1614">77</cx:pt>
          <cx:pt idx="1615">84</cx:pt>
          <cx:pt idx="1616">75</cx:pt>
          <cx:pt idx="1617">87</cx:pt>
          <cx:pt idx="1618">76</cx:pt>
          <cx:pt idx="1619">87</cx:pt>
          <cx:pt idx="1620">61</cx:pt>
          <cx:pt idx="1621">77</cx:pt>
          <cx:pt idx="1622">41</cx:pt>
          <cx:pt idx="1623">86</cx:pt>
          <cx:pt idx="1624">86</cx:pt>
          <cx:pt idx="1625">68</cx:pt>
          <cx:pt idx="1626">83</cx:pt>
          <cx:pt idx="1627">65</cx:pt>
          <cx:pt idx="1628">84</cx:pt>
          <cx:pt idx="1629">69</cx:pt>
          <cx:pt idx="1630">76</cx:pt>
          <cx:pt idx="1631">88</cx:pt>
          <cx:pt idx="1632">82</cx:pt>
          <cx:pt idx="1633">86</cx:pt>
          <cx:pt idx="1634">87</cx:pt>
          <cx:pt idx="1635">71</cx:pt>
          <cx:pt idx="1636">84</cx:pt>
          <cx:pt idx="1637">65</cx:pt>
          <cx:pt idx="1638">64</cx:pt>
          <cx:pt idx="1639">66</cx:pt>
          <cx:pt idx="1640">65</cx:pt>
          <cx:pt idx="1641">85</cx:pt>
          <cx:pt idx="1642">57</cx:pt>
          <cx:pt idx="1643">79</cx:pt>
          <cx:pt idx="1644">76</cx:pt>
          <cx:pt idx="1645">69</cx:pt>
          <cx:pt idx="1646">86</cx:pt>
          <cx:pt idx="1647">64</cx:pt>
          <cx:pt idx="1648">75</cx:pt>
          <cx:pt idx="1649">76</cx:pt>
          <cx:pt idx="1650">83</cx:pt>
          <cx:pt idx="1651">88</cx:pt>
          <cx:pt idx="1652">75</cx:pt>
          <cx:pt idx="1653">70</cx:pt>
          <cx:pt idx="1654">78</cx:pt>
          <cx:pt idx="1655">54</cx:pt>
          <cx:pt idx="1656">69</cx:pt>
          <cx:pt idx="1657">74</cx:pt>
          <cx:pt idx="1658">66</cx:pt>
          <cx:pt idx="1659">69</cx:pt>
          <cx:pt idx="1660">82</cx:pt>
          <cx:pt idx="1661">74</cx:pt>
          <cx:pt idx="1662">61</cx:pt>
          <cx:pt idx="1663">90</cx:pt>
          <cx:pt idx="1664">70</cx:pt>
          <cx:pt idx="1665">61</cx:pt>
          <cx:pt idx="1666">79</cx:pt>
          <cx:pt idx="1667">72</cx:pt>
          <cx:pt idx="1668">66</cx:pt>
          <cx:pt idx="1669">76</cx:pt>
          <cx:pt idx="1670">79</cx:pt>
          <cx:pt idx="1671">74</cx:pt>
          <cx:pt idx="1672">80</cx:pt>
          <cx:pt idx="1673">64</cx:pt>
          <cx:pt idx="1674">83</cx:pt>
          <cx:pt idx="1675">65</cx:pt>
          <cx:pt idx="1676">76</cx:pt>
          <cx:pt idx="1677">68</cx:pt>
          <cx:pt idx="1678">90</cx:pt>
          <cx:pt idx="1679">78</cx:pt>
          <cx:pt idx="1680">70</cx:pt>
          <cx:pt idx="1681">89</cx:pt>
          <cx:pt idx="1682">76</cx:pt>
          <cx:pt idx="1683">35</cx:pt>
          <cx:pt idx="1684">79</cx:pt>
          <cx:pt idx="1685">68</cx:pt>
          <cx:pt idx="1686">69</cx:pt>
          <cx:pt idx="1687">64</cx:pt>
          <cx:pt idx="1688">76</cx:pt>
          <cx:pt idx="1689">52</cx:pt>
          <cx:pt idx="1690">59</cx:pt>
          <cx:pt idx="1691">91</cx:pt>
          <cx:pt idx="1692">74</cx:pt>
          <cx:pt idx="1693">44</cx:pt>
          <cx:pt idx="1694">86</cx:pt>
          <cx:pt idx="1695">82</cx:pt>
          <cx:pt idx="1696">58</cx:pt>
          <cx:pt idx="1697">90</cx:pt>
          <cx:pt idx="1698">75</cx:pt>
          <cx:pt idx="1699">69</cx:pt>
          <cx:pt idx="1700">71</cx:pt>
          <cx:pt idx="1701">52</cx:pt>
          <cx:pt idx="1702">79</cx:pt>
          <cx:pt idx="1703">79</cx:pt>
          <cx:pt idx="1704">82</cx:pt>
          <cx:pt idx="1705">34</cx:pt>
          <cx:pt idx="1706">72</cx:pt>
          <cx:pt idx="1707">78</cx:pt>
          <cx:pt idx="1708">67</cx:pt>
          <cx:pt idx="1709">80</cx:pt>
          <cx:pt idx="1710">77</cx:pt>
          <cx:pt idx="1711">57</cx:pt>
          <cx:pt idx="1712">76</cx:pt>
          <cx:pt idx="1713">68</cx:pt>
          <cx:pt idx="1714">64</cx:pt>
          <cx:pt idx="1715">76</cx:pt>
          <cx:pt idx="1716">64</cx:pt>
          <cx:pt idx="1717">44</cx:pt>
          <cx:pt idx="1718">85</cx:pt>
          <cx:pt idx="1719">73</cx:pt>
          <cx:pt idx="1720">38</cx:pt>
          <cx:pt idx="1721">54</cx:pt>
          <cx:pt idx="1722">93</cx:pt>
          <cx:pt idx="1723">67</cx:pt>
          <cx:pt idx="1724">89</cx:pt>
          <cx:pt idx="1725">82</cx:pt>
          <cx:pt idx="1726">64</cx:pt>
          <cx:pt idx="1727">73</cx:pt>
          <cx:pt idx="1728">55</cx:pt>
          <cx:pt idx="1729">72</cx:pt>
          <cx:pt idx="1730">69</cx:pt>
          <cx:pt idx="1731">52</cx:pt>
          <cx:pt idx="1732">57</cx:pt>
          <cx:pt idx="1733">61</cx:pt>
          <cx:pt idx="1734">57</cx:pt>
          <cx:pt idx="1735">82</cx:pt>
          <cx:pt idx="1736">81</cx:pt>
          <cx:pt idx="1737">90</cx:pt>
          <cx:pt idx="1738">80</cx:pt>
          <cx:pt idx="1739">56</cx:pt>
          <cx:pt idx="1740">55</cx:pt>
          <cx:pt idx="1741">49</cx:pt>
          <cx:pt idx="1742">74</cx:pt>
          <cx:pt idx="1743">67</cx:pt>
          <cx:pt idx="1744">71</cx:pt>
          <cx:pt idx="1745">84</cx:pt>
          <cx:pt idx="1746">61</cx:pt>
          <cx:pt idx="1747">59</cx:pt>
          <cx:pt idx="1748">73</cx:pt>
          <cx:pt idx="1749">74</cx:pt>
          <cx:pt idx="1750">84</cx:pt>
          <cx:pt idx="1751">93</cx:pt>
          <cx:pt idx="1752">78</cx:pt>
          <cx:pt idx="1753">86</cx:pt>
          <cx:pt idx="1754">78</cx:pt>
          <cx:pt idx="1755">61</cx:pt>
          <cx:pt idx="1756">34</cx:pt>
          <cx:pt idx="1757">63</cx:pt>
          <cx:pt idx="1758">78</cx:pt>
          <cx:pt idx="1759">84</cx:pt>
          <cx:pt idx="1760">75</cx:pt>
          <cx:pt idx="1761">72</cx:pt>
          <cx:pt idx="1762">86</cx:pt>
          <cx:pt idx="1763">65</cx:pt>
          <cx:pt idx="1764">73</cx:pt>
          <cx:pt idx="1765">74</cx:pt>
          <cx:pt idx="1766">64</cx:pt>
          <cx:pt idx="1767">83</cx:pt>
          <cx:pt idx="1768">67</cx:pt>
          <cx:pt idx="1769">55</cx:pt>
          <cx:pt idx="1770">76</cx:pt>
          <cx:pt idx="1771">79</cx:pt>
          <cx:pt idx="1772">74</cx:pt>
          <cx:pt idx="1773">74</cx:pt>
          <cx:pt idx="1774">79</cx:pt>
          <cx:pt idx="1775">73</cx:pt>
          <cx:pt idx="1776">67</cx:pt>
          <cx:pt idx="1777">85</cx:pt>
          <cx:pt idx="1778">76</cx:pt>
          <cx:pt idx="1779">83</cx:pt>
          <cx:pt idx="1780">88</cx:pt>
          <cx:pt idx="1781">37</cx:pt>
          <cx:pt idx="1782">70</cx:pt>
          <cx:pt idx="1783">55</cx:pt>
          <cx:pt idx="1784">82</cx:pt>
          <cx:pt idx="1785">69</cx:pt>
          <cx:pt idx="1786">71</cx:pt>
          <cx:pt idx="1787">86</cx:pt>
          <cx:pt idx="1788">74</cx:pt>
          <cx:pt idx="1789">55</cx:pt>
          <cx:pt idx="1790">87</cx:pt>
          <cx:pt idx="1791">64</cx:pt>
          <cx:pt idx="1792">71</cx:pt>
          <cx:pt idx="1793">48</cx:pt>
          <cx:pt idx="1794">90</cx:pt>
          <cx:pt idx="1795">62</cx:pt>
          <cx:pt idx="1796">73</cx:pt>
          <cx:pt idx="1797">89</cx:pt>
          <cx:pt idx="1798">85</cx:pt>
          <cx:pt idx="1799">86</cx:pt>
          <cx:pt idx="1800">67</cx:pt>
          <cx:pt idx="1801">82</cx:pt>
          <cx:pt idx="1802">82</cx:pt>
          <cx:pt idx="1803">48</cx:pt>
          <cx:pt idx="1804">31</cx:pt>
          <cx:pt idx="1805">45</cx:pt>
          <cx:pt idx="1806">45</cx:pt>
          <cx:pt idx="1807">38</cx:pt>
          <cx:pt idx="1808">36</cx:pt>
          <cx:pt idx="1809">34</cx:pt>
          <cx:pt idx="1810">69</cx:pt>
          <cx:pt idx="1811">56</cx:pt>
          <cx:pt idx="1812">50</cx:pt>
          <cx:pt idx="1813">72</cx:pt>
          <cx:pt idx="1814">55</cx:pt>
          <cx:pt idx="1815">47</cx:pt>
          <cx:pt idx="1816">53</cx:pt>
          <cx:pt idx="1817">73</cx:pt>
          <cx:pt idx="1818">67</cx:pt>
          <cx:pt idx="1819">32</cx:pt>
          <cx:pt idx="1820">63</cx:pt>
          <cx:pt idx="1821">69</cx:pt>
          <cx:pt idx="1822">64</cx:pt>
          <cx:pt idx="1823">69</cx:pt>
          <cx:pt idx="1824">31</cx:pt>
          <cx:pt idx="1825">43</cx:pt>
          <cx:pt idx="1826">43</cx:pt>
          <cx:pt idx="1827">75</cx:pt>
          <cx:pt idx="1828">60</cx:pt>
          <cx:pt idx="1829">51</cx:pt>
          <cx:pt idx="1830">76</cx:pt>
          <cx:pt idx="1831">76</cx:pt>
          <cx:pt idx="1832">59</cx:pt>
          <cx:pt idx="1833">79</cx:pt>
          <cx:pt idx="1834">65</cx:pt>
          <cx:pt idx="1835">48</cx:pt>
          <cx:pt idx="1836">68</cx:pt>
          <cx:pt idx="1837">76</cx:pt>
          <cx:pt idx="1838">82</cx:pt>
          <cx:pt idx="1839">33</cx:pt>
          <cx:pt idx="1840">69</cx:pt>
          <cx:pt idx="1841">54</cx:pt>
          <cx:pt idx="1842">32</cx:pt>
          <cx:pt idx="1843">46</cx:pt>
          <cx:pt idx="1844">83</cx:pt>
          <cx:pt idx="1845">77</cx:pt>
          <cx:pt idx="1846">51</cx:pt>
          <cx:pt idx="1847">64</cx:pt>
          <cx:pt idx="1848">61</cx:pt>
          <cx:pt idx="1849">78</cx:pt>
          <cx:pt idx="1850">72</cx:pt>
          <cx:pt idx="1851">78</cx:pt>
          <cx:pt idx="1852">82</cx:pt>
          <cx:pt idx="1853">38</cx:pt>
          <cx:pt idx="1854">82</cx:pt>
          <cx:pt idx="1855">83</cx:pt>
          <cx:pt idx="1856">82</cx:pt>
          <cx:pt idx="1857">78</cx:pt>
          <cx:pt idx="1858">67</cx:pt>
          <cx:pt idx="1859">70</cx:pt>
          <cx:pt idx="1860">77</cx:pt>
          <cx:pt idx="1861">68</cx:pt>
          <cx:pt idx="1862">70</cx:pt>
          <cx:pt idx="1863">82</cx:pt>
          <cx:pt idx="1864">77</cx:pt>
          <cx:pt idx="1865">77</cx:pt>
          <cx:pt idx="1866">60</cx:pt>
          <cx:pt idx="1867">69</cx:pt>
          <cx:pt idx="1868">30</cx:pt>
          <cx:pt idx="1869">69</cx:pt>
          <cx:pt idx="1870">64</cx:pt>
          <cx:pt idx="1871">34</cx:pt>
          <cx:pt idx="1872">57</cx:pt>
          <cx:pt idx="1873">76</cx:pt>
          <cx:pt idx="1874">44</cx:pt>
          <cx:pt idx="1875">73</cx:pt>
          <cx:pt idx="1876">65</cx:pt>
          <cx:pt idx="1877">67</cx:pt>
          <cx:pt idx="1878">49</cx:pt>
          <cx:pt idx="1879">73</cx:pt>
          <cx:pt idx="1880">48</cx:pt>
          <cx:pt idx="1881">48</cx:pt>
          <cx:pt idx="1882">75</cx:pt>
          <cx:pt idx="1883">67</cx:pt>
          <cx:pt idx="1884">77</cx:pt>
          <cx:pt idx="1885">68</cx:pt>
          <cx:pt idx="1886">68</cx:pt>
          <cx:pt idx="1887">75</cx:pt>
          <cx:pt idx="1888">71</cx:pt>
          <cx:pt idx="1889">81</cx:pt>
          <cx:pt idx="1890">49</cx:pt>
          <cx:pt idx="1891">68</cx:pt>
          <cx:pt idx="1892">60</cx:pt>
          <cx:pt idx="1893">61</cx:pt>
          <cx:pt idx="1894">64</cx:pt>
          <cx:pt idx="1895">33</cx:pt>
          <cx:pt idx="1896">60</cx:pt>
          <cx:pt idx="1897">45</cx:pt>
          <cx:pt idx="1898">75</cx:pt>
          <cx:pt idx="1899">63</cx:pt>
          <cx:pt idx="1900">82</cx:pt>
          <cx:pt idx="1901">65</cx:pt>
          <cx:pt idx="1902">70</cx:pt>
          <cx:pt idx="1903">54</cx:pt>
          <cx:pt idx="1904">65</cx:pt>
          <cx:pt idx="1905">64</cx:pt>
          <cx:pt idx="1906">52</cx:pt>
          <cx:pt idx="1907">70</cx:pt>
          <cx:pt idx="1908">68</cx:pt>
          <cx:pt idx="1909">69</cx:pt>
          <cx:pt idx="1910">54</cx:pt>
          <cx:pt idx="1911">34</cx:pt>
          <cx:pt idx="1912">84</cx:pt>
          <cx:pt idx="1913">69</cx:pt>
          <cx:pt idx="1914">66</cx:pt>
          <cx:pt idx="1915">41</cx:pt>
          <cx:pt idx="1916">59</cx:pt>
          <cx:pt idx="1917">72</cx:pt>
          <cx:pt idx="1918">60</cx:pt>
          <cx:pt idx="1919">74</cx:pt>
          <cx:pt idx="1920">44</cx:pt>
          <cx:pt idx="1921">65</cx:pt>
          <cx:pt idx="1922">61</cx:pt>
          <cx:pt idx="1923">36</cx:pt>
          <cx:pt idx="1924">31</cx:pt>
          <cx:pt idx="1925">64</cx:pt>
          <cx:pt idx="1926">85</cx:pt>
          <cx:pt idx="1927">71</cx:pt>
          <cx:pt idx="1928">40</cx:pt>
          <cx:pt idx="1929">61</cx:pt>
          <cx:pt idx="1930">96</cx:pt>
          <cx:pt idx="1931">66</cx:pt>
          <cx:pt idx="1932">62</cx:pt>
          <cx:pt idx="1933">84</cx:pt>
          <cx:pt idx="1934">49</cx:pt>
          <cx:pt idx="1935">79</cx:pt>
          <cx:pt idx="1936">77</cx:pt>
          <cx:pt idx="1937">41</cx:pt>
          <cx:pt idx="1938">77</cx:pt>
          <cx:pt idx="1939">74</cx:pt>
          <cx:pt idx="1940">77</cx:pt>
          <cx:pt idx="1941">68</cx:pt>
          <cx:pt idx="1942">74</cx:pt>
          <cx:pt idx="1943">79</cx:pt>
          <cx:pt idx="1944">75</cx:pt>
          <cx:pt idx="1945">76</cx:pt>
          <cx:pt idx="1946">41</cx:pt>
          <cx:pt idx="1947">47</cx:pt>
          <cx:pt idx="1948">68</cx:pt>
          <cx:pt idx="1949">77</cx:pt>
          <cx:pt idx="1950">89</cx:pt>
          <cx:pt idx="1951">63</cx:pt>
          <cx:pt idx="1952">82</cx:pt>
          <cx:pt idx="1953">51</cx:pt>
          <cx:pt idx="1954">87</cx:pt>
          <cx:pt idx="1955">87</cx:pt>
          <cx:pt idx="1956">78</cx:pt>
          <cx:pt idx="1957">68</cx:pt>
          <cx:pt idx="1958">43</cx:pt>
          <cx:pt idx="1959">30</cx:pt>
          <cx:pt idx="1960">35</cx:pt>
          <cx:pt idx="1961">53</cx:pt>
          <cx:pt idx="1962">52</cx:pt>
          <cx:pt idx="1963">76</cx:pt>
          <cx:pt idx="1964">79</cx:pt>
          <cx:pt idx="1965">92</cx:pt>
          <cx:pt idx="1966">51</cx:pt>
          <cx:pt idx="1967">93</cx:pt>
          <cx:pt idx="1968">66</cx:pt>
          <cx:pt idx="1969">69</cx:pt>
          <cx:pt idx="1970">62</cx:pt>
          <cx:pt idx="1971">62</cx:pt>
          <cx:pt idx="1972">52</cx:pt>
          <cx:pt idx="1973">91</cx:pt>
          <cx:pt idx="1974">69</cx:pt>
          <cx:pt idx="1975">82</cx:pt>
          <cx:pt idx="1976">81</cx:pt>
          <cx:pt idx="1977">64</cx:pt>
          <cx:pt idx="1978">77</cx:pt>
          <cx:pt idx="1979">68</cx:pt>
          <cx:pt idx="1980">67</cx:pt>
          <cx:pt idx="1981">74</cx:pt>
          <cx:pt idx="1982">48</cx:pt>
          <cx:pt idx="1983">75</cx:pt>
          <cx:pt idx="1984">65</cx:pt>
          <cx:pt idx="1985">81</cx:pt>
          <cx:pt idx="1986">48</cx:pt>
          <cx:pt idx="1987">72</cx:pt>
          <cx:pt idx="1988">61</cx:pt>
          <cx:pt idx="1989">75</cx:pt>
          <cx:pt idx="1990">78</cx:pt>
          <cx:pt idx="1991">88</cx:pt>
          <cx:pt idx="1992">66</cx:pt>
          <cx:pt idx="1993">66</cx:pt>
          <cx:pt idx="1994">74</cx:pt>
          <cx:pt idx="1995">66</cx:pt>
          <cx:pt idx="1996">42</cx:pt>
          <cx:pt idx="1997">54</cx:pt>
          <cx:pt idx="1998">74</cx:pt>
          <cx:pt idx="1999">69</cx:pt>
          <cx:pt idx="2000">77</cx:pt>
          <cx:pt idx="2001">38</cx:pt>
          <cx:pt idx="2002">40</cx:pt>
          <cx:pt idx="2003">83</cx:pt>
          <cx:pt idx="2004">61</cx:pt>
          <cx:pt idx="2005">77</cx:pt>
          <cx:pt idx="2006">65</cx:pt>
          <cx:pt idx="2007">82</cx:pt>
          <cx:pt idx="2008">79</cx:pt>
          <cx:pt idx="2009">66</cx:pt>
          <cx:pt idx="2010">84</cx:pt>
          <cx:pt idx="2011">68</cx:pt>
          <cx:pt idx="2012">78</cx:pt>
          <cx:pt idx="2013">72</cx:pt>
          <cx:pt idx="2014">46</cx:pt>
          <cx:pt idx="2015">83</cx:pt>
          <cx:pt idx="2016">77</cx:pt>
          <cx:pt idx="2017">51</cx:pt>
          <cx:pt idx="2018">64</cx:pt>
          <cx:pt idx="2019">61</cx:pt>
          <cx:pt idx="2020">78</cx:pt>
          <cx:pt idx="2021">72</cx:pt>
          <cx:pt idx="2022">72</cx:pt>
          <cx:pt idx="2023">38</cx:pt>
          <cx:pt idx="2024">82</cx:pt>
          <cx:pt idx="2025">83</cx:pt>
          <cx:pt idx="2026">82</cx:pt>
          <cx:pt idx="2027">78</cx:pt>
          <cx:pt idx="2028">67</cx:pt>
          <cx:pt idx="2029">75</cx:pt>
          <cx:pt idx="2030">70</cx:pt>
          <cx:pt idx="2031">77</cx:pt>
          <cx:pt idx="2032">68</cx:pt>
          <cx:pt idx="2033">70</cx:pt>
          <cx:pt idx="2034">82</cx:pt>
          <cx:pt idx="2035">77</cx:pt>
          <cx:pt idx="2036">77</cx:pt>
          <cx:pt idx="2037">60</cx:pt>
          <cx:pt idx="2038">64</cx:pt>
          <cx:pt idx="2039">48</cx:pt>
          <cx:pt idx="2040">90</cx:pt>
          <cx:pt idx="2041">89</cx:pt>
          <cx:pt idx="2042">68</cx:pt>
          <cx:pt idx="2043">68</cx:pt>
          <cx:pt idx="2044">75</cx:pt>
          <cx:pt idx="2045">85</cx:pt>
          <cx:pt idx="2046">78</cx:pt>
          <cx:pt idx="2047">83</cx:pt>
          <cx:pt idx="2048">81</cx:pt>
          <cx:pt idx="2049">75</cx:pt>
          <cx:pt idx="2050">74</cx:pt>
          <cx:pt idx="2051">57</cx:pt>
          <cx:pt idx="2052">73</cx:pt>
          <cx:pt idx="2053">46</cx:pt>
          <cx:pt idx="2054">71</cx:pt>
          <cx:pt idx="2055">76</cx:pt>
          <cx:pt idx="2056">68</cx:pt>
          <cx:pt idx="2057">70</cx:pt>
          <cx:pt idx="2058">61</cx:pt>
          <cx:pt idx="2059">84</cx:pt>
          <cx:pt idx="2060">74</cx:pt>
          <cx:pt idx="2061">83</cx:pt>
          <cx:pt idx="2062">85</cx:pt>
          <cx:pt idx="2063">54</cx:pt>
          <cx:pt idx="2064">69</cx:pt>
          <cx:pt idx="2065">68</cx:pt>
          <cx:pt idx="2066">79</cx:pt>
          <cx:pt idx="2067">79</cx:pt>
          <cx:pt idx="2068">82</cx:pt>
          <cx:pt idx="2069">71</cx:pt>
          <cx:pt idx="2070">93</cx:pt>
          <cx:pt idx="2071">68</cx:pt>
          <cx:pt idx="2072">69</cx:pt>
          <cx:pt idx="2073">68</cx:pt>
          <cx:pt idx="2074">70</cx:pt>
          <cx:pt idx="2075">61</cx:pt>
          <cx:pt idx="2076">74</cx:pt>
          <cx:pt idx="2077">68</cx:pt>
          <cx:pt idx="2078">80</cx:pt>
          <cx:pt idx="2079">77</cx:pt>
          <cx:pt idx="2080">67</cx:pt>
          <cx:pt idx="2081">39</cx:pt>
          <cx:pt idx="2082">75</cx:pt>
          <cx:pt idx="2083">72</cx:pt>
          <cx:pt idx="2084">69</cx:pt>
          <cx:pt idx="2085">78</cx:pt>
          <cx:pt idx="2086">69</cx:pt>
          <cx:pt idx="2087">75</cx:pt>
          <cx:pt idx="2088">78</cx:pt>
          <cx:pt idx="2089">74</cx:pt>
          <cx:pt idx="2090">72</cx:pt>
          <cx:pt idx="2091">91</cx:pt>
          <cx:pt idx="2092">69</cx:pt>
          <cx:pt idx="2093">75</cx:pt>
          <cx:pt idx="2094">72</cx:pt>
          <cx:pt idx="2095">67</cx:pt>
          <cx:pt idx="2096">69</cx:pt>
          <cx:pt idx="2097">82</cx:pt>
          <cx:pt idx="2098">49</cx:pt>
          <cx:pt idx="2099">63</cx:pt>
          <cx:pt idx="2100">77</cx:pt>
          <cx:pt idx="2101">34</cx:pt>
          <cx:pt idx="2102">79</cx:pt>
          <cx:pt idx="2103">76</cx:pt>
          <cx:pt idx="2104">69</cx:pt>
          <cx:pt idx="2105">89</cx:pt>
          <cx:pt idx="2106">77</cx:pt>
          <cx:pt idx="2107">90</cx:pt>
          <cx:pt idx="2108">66</cx:pt>
          <cx:pt idx="2109">69</cx:pt>
          <cx:pt idx="2110">77</cx:pt>
          <cx:pt idx="2111">63</cx:pt>
          <cx:pt idx="2112">68</cx:pt>
          <cx:pt idx="2113">48</cx:pt>
          <cx:pt idx="2114">63</cx:pt>
          <cx:pt idx="2115">82</cx:pt>
          <cx:pt idx="2116">67</cx:pt>
          <cx:pt idx="2117">79</cx:pt>
          <cx:pt idx="2118">60</cx:pt>
          <cx:pt idx="2119">66</cx:pt>
          <cx:pt idx="2120">78</cx:pt>
          <cx:pt idx="2121">81</cx:pt>
          <cx:pt idx="2122">64</cx:pt>
          <cx:pt idx="2123">71</cx:pt>
          <cx:pt idx="2124">25</cx:pt>
          <cx:pt idx="2125">83</cx:pt>
          <cx:pt idx="2126">78</cx:pt>
          <cx:pt idx="2127">52</cx:pt>
          <cx:pt idx="2128">64</cx:pt>
          <cx:pt idx="2129">78</cx:pt>
          <cx:pt idx="2130">79</cx:pt>
          <cx:pt idx="2131">78</cx:pt>
          <cx:pt idx="2132">68</cx:pt>
          <cx:pt idx="2133">64</cx:pt>
          <cx:pt idx="2134">86</cx:pt>
          <cx:pt idx="2135">76</cx:pt>
          <cx:pt idx="2136">79</cx:pt>
          <cx:pt idx="2137">76</cx:pt>
          <cx:pt idx="2138">81</cx:pt>
          <cx:pt idx="2139">74</cx:pt>
          <cx:pt idx="2140">86</cx:pt>
          <cx:pt idx="2141">64</cx:pt>
          <cx:pt idx="2142">88</cx:pt>
          <cx:pt idx="2143">73</cx:pt>
          <cx:pt idx="2144">86</cx:pt>
          <cx:pt idx="2145">75</cx:pt>
          <cx:pt idx="2146">90</cx:pt>
          <cx:pt idx="2147">68</cx:pt>
          <cx:pt idx="2148">79</cx:pt>
          <cx:pt idx="2149">68</cx:pt>
          <cx:pt idx="2150">67</cx:pt>
          <cx:pt idx="2151">80</cx:pt>
          <cx:pt idx="2152">50</cx:pt>
          <cx:pt idx="2153">69</cx:pt>
          <cx:pt idx="2154">35</cx:pt>
          <cx:pt idx="2155">82</cx:pt>
          <cx:pt idx="2156">76</cx:pt>
          <cx:pt idx="2157">89</cx:pt>
          <cx:pt idx="2158">53</cx:pt>
          <cx:pt idx="2159">32</cx:pt>
          <cx:pt idx="2160">60</cx:pt>
          <cx:pt idx="2161">67</cx:pt>
          <cx:pt idx="2162">73</cx:pt>
          <cx:pt idx="2163">85</cx:pt>
          <cx:pt idx="2164">52</cx:pt>
          <cx:pt idx="2165">74</cx:pt>
          <cx:pt idx="2166">92</cx:pt>
          <cx:pt idx="2167">80</cx:pt>
          <cx:pt idx="2168">73</cx:pt>
          <cx:pt idx="2169">73</cx:pt>
          <cx:pt idx="2170">79</cx:pt>
          <cx:pt idx="2171">71</cx:pt>
          <cx:pt idx="2172">94</cx:pt>
          <cx:pt idx="2173">73</cx:pt>
          <cx:pt idx="2174">85</cx:pt>
          <cx:pt idx="2175">71</cx:pt>
          <cx:pt idx="2176">77</cx:pt>
          <cx:pt idx="2177">71</cx:pt>
          <cx:pt idx="2178">67</cx:pt>
          <cx:pt idx="2179">79</cx:pt>
          <cx:pt idx="2180">64</cx:pt>
          <cx:pt idx="2181">83</cx:pt>
          <cx:pt idx="2182">54</cx:pt>
          <cx:pt idx="2183">71</cx:pt>
          <cx:pt idx="2184">81</cx:pt>
          <cx:pt idx="2185">70</cx:pt>
          <cx:pt idx="2186">72</cx:pt>
          <cx:pt idx="2187">73</cx:pt>
          <cx:pt idx="2188">66</cx:pt>
          <cx:pt idx="2189">46</cx:pt>
          <cx:pt idx="2190">76</cx:pt>
          <cx:pt idx="2191">70</cx:pt>
          <cx:pt idx="2192">56</cx:pt>
          <cx:pt idx="2193">76</cx:pt>
          <cx:pt idx="2194">87</cx:pt>
          <cx:pt idx="2195">41</cx:pt>
          <cx:pt idx="2196">48</cx:pt>
          <cx:pt idx="2197">74</cx:pt>
          <cx:pt idx="2198">51</cx:pt>
          <cx:pt idx="2199">75</cx:pt>
          <cx:pt idx="2200">77</cx:pt>
          <cx:pt idx="2201">67</cx:pt>
          <cx:pt idx="2202">74</cx:pt>
          <cx:pt idx="2203">83</cx:pt>
          <cx:pt idx="2204">79</cx:pt>
          <cx:pt idx="2205">81</cx:pt>
          <cx:pt idx="2206">78</cx:pt>
          <cx:pt idx="2207">81</cx:pt>
          <cx:pt idx="2208">82</cx:pt>
          <cx:pt idx="2209">64</cx:pt>
          <cx:pt idx="2210">90</cx:pt>
          <cx:pt idx="2211">78</cx:pt>
          <cx:pt idx="2212">67</cx:pt>
          <cx:pt idx="2213">91</cx:pt>
          <cx:pt idx="2214">69</cx:pt>
          <cx:pt idx="2215">88</cx:pt>
          <cx:pt idx="2216">66</cx:pt>
          <cx:pt idx="2217">35</cx:pt>
          <cx:pt idx="2218">74</cx:pt>
          <cx:pt idx="2219">64</cx:pt>
          <cx:pt idx="2220">78</cx:pt>
          <cx:pt idx="2221">62</cx:pt>
          <cx:pt idx="2222">47</cx:pt>
          <cx:pt idx="2223">77</cx:pt>
          <cx:pt idx="2224">90</cx:pt>
          <cx:pt idx="2225">61</cx:pt>
          <cx:pt idx="2226">65</cx:pt>
          <cx:pt idx="2227">81</cx:pt>
          <cx:pt idx="2228">92</cx:pt>
          <cx:pt idx="2229">79</cx:pt>
          <cx:pt idx="2230">83</cx:pt>
          <cx:pt idx="2231">71</cx:pt>
          <cx:pt idx="2232">69</cx:pt>
          <cx:pt idx="2233">55</cx:pt>
          <cx:pt idx="2234">75</cx:pt>
          <cx:pt idx="2235">40</cx:pt>
          <cx:pt idx="2236">77</cx:pt>
          <cx:pt idx="2237">66</cx:pt>
          <cx:pt idx="2238">71</cx:pt>
          <cx:pt idx="2239">79</cx:pt>
          <cx:pt idx="2240">49</cx:pt>
          <cx:pt idx="2241">72</cx:pt>
          <cx:pt idx="2242">82</cx:pt>
          <cx:pt idx="2243">39</cx:pt>
          <cx:pt idx="2244">55</cx:pt>
          <cx:pt idx="2245">51</cx:pt>
          <cx:pt idx="2246">70</cx:pt>
          <cx:pt idx="2247">69</cx:pt>
          <cx:pt idx="2248">66</cx:pt>
          <cx:pt idx="2249">74</cx:pt>
          <cx:pt idx="2250">44</cx:pt>
          <cx:pt idx="2251">88</cx:pt>
          <cx:pt idx="2252">87</cx:pt>
          <cx:pt idx="2253">54</cx:pt>
          <cx:pt idx="2254">65</cx:pt>
          <cx:pt idx="2255">72</cx:pt>
          <cx:pt idx="2256">59</cx:pt>
          <cx:pt idx="2257">89</cx:pt>
          <cx:pt idx="2258">52</cx:pt>
          <cx:pt idx="2259">72</cx:pt>
          <cx:pt idx="2260">86</cx:pt>
          <cx:pt idx="2261">72</cx:pt>
          <cx:pt idx="2262">55</cx:pt>
          <cx:pt idx="2263">71</cx:pt>
          <cx:pt idx="2264">72</cx:pt>
          <cx:pt idx="2265">68</cx:pt>
          <cx:pt idx="2266">70</cx:pt>
          <cx:pt idx="2267">70</cx:pt>
          <cx:pt idx="2268">69</cx:pt>
          <cx:pt idx="2269">44</cx:pt>
          <cx:pt idx="2270">76</cx:pt>
          <cx:pt idx="2271">88</cx:pt>
          <cx:pt idx="2272">77</cx:pt>
          <cx:pt idx="2273">79</cx:pt>
          <cx:pt idx="2274">78</cx:pt>
          <cx:pt idx="2275">78</cx:pt>
          <cx:pt idx="2276">69</cx:pt>
          <cx:pt idx="2277">85</cx:pt>
          <cx:pt idx="2278">80</cx:pt>
          <cx:pt idx="2279">61</cx:pt>
          <cx:pt idx="2280">82</cx:pt>
          <cx:pt idx="2281">37</cx:pt>
          <cx:pt idx="2282">76</cx:pt>
          <cx:pt idx="2283">93</cx:pt>
          <cx:pt idx="2284">57</cx:pt>
          <cx:pt idx="2285">78</cx:pt>
          <cx:pt idx="2286">85</cx:pt>
          <cx:pt idx="2287">94</cx:pt>
          <cx:pt idx="2288">52</cx:pt>
          <cx:pt idx="2289">92</cx:pt>
          <cx:pt idx="2290">64</cx:pt>
          <cx:pt idx="2291">63</cx:pt>
          <cx:pt idx="2292">77</cx:pt>
          <cx:pt idx="2293">64</cx:pt>
          <cx:pt idx="2294">74</cx:pt>
          <cx:pt idx="2295">54</cx:pt>
          <cx:pt idx="2296">30</cx:pt>
          <cx:pt idx="2297">42</cx:pt>
          <cx:pt idx="2298">37</cx:pt>
          <cx:pt idx="2299">34</cx:pt>
          <cx:pt idx="2300">60</cx:pt>
          <cx:pt idx="2301">35</cx:pt>
          <cx:pt idx="2302">62</cx:pt>
          <cx:pt idx="2303">55</cx:pt>
          <cx:pt idx="2304">34</cx:pt>
          <cx:pt idx="2305">47</cx:pt>
          <cx:pt idx="2306">68</cx:pt>
          <cx:pt idx="2307">49</cx:pt>
          <cx:pt idx="2308">28</cx:pt>
          <cx:pt idx="2309">42</cx:pt>
          <cx:pt idx="2310">76</cx:pt>
          <cx:pt idx="2311">54</cx:pt>
          <cx:pt idx="2312">48</cx:pt>
          <cx:pt idx="2313">75</cx:pt>
          <cx:pt idx="2314">54</cx:pt>
          <cx:pt idx="2315">46</cx:pt>
          <cx:pt idx="2316">69</cx:pt>
          <cx:pt idx="2317">53</cx:pt>
          <cx:pt idx="2318">38</cx:pt>
          <cx:pt idx="2319">75</cx:pt>
          <cx:pt idx="2320">50</cx:pt>
          <cx:pt idx="2321">64</cx:pt>
          <cx:pt idx="2322">54</cx:pt>
          <cx:pt idx="2323">62</cx:pt>
          <cx:pt idx="2324">76</cx:pt>
          <cx:pt idx="2325">29</cx:pt>
          <cx:pt idx="2326">56</cx:pt>
          <cx:pt idx="2327">48</cx:pt>
          <cx:pt idx="2328">55</cx:pt>
          <cx:pt idx="2329">28</cx:pt>
          <cx:pt idx="2330">36</cx:pt>
          <cx:pt idx="2331">34</cx:pt>
          <cx:pt idx="2332">67</cx:pt>
          <cx:pt idx="2333">67</cx:pt>
          <cx:pt idx="2334">68</cx:pt>
          <cx:pt idx="2335">76</cx:pt>
          <cx:pt idx="2336">47</cx:pt>
          <cx:pt idx="2337">42</cx:pt>
          <cx:pt idx="2338">39</cx:pt>
          <cx:pt idx="2339">48</cx:pt>
          <cx:pt idx="2340">71</cx:pt>
          <cx:pt idx="2341">53</cx:pt>
          <cx:pt idx="2342">73</cx:pt>
          <cx:pt idx="2343">32</cx:pt>
          <cx:pt idx="2344">51</cx:pt>
          <cx:pt idx="2345">67</cx:pt>
          <cx:pt idx="2346">78</cx:pt>
          <cx:pt idx="2347">80</cx:pt>
          <cx:pt idx="2348">45</cx:pt>
          <cx:pt idx="2349">32</cx:pt>
          <cx:pt idx="2350">49</cx:pt>
          <cx:pt idx="2351">90</cx:pt>
          <cx:pt idx="2352">73</cx:pt>
          <cx:pt idx="2353">71</cx:pt>
          <cx:pt idx="2354">66</cx:pt>
          <cx:pt idx="2355">41</cx:pt>
          <cx:pt idx="2356">58</cx:pt>
          <cx:pt idx="2357">74</cx:pt>
          <cx:pt idx="2358">72</cx:pt>
          <cx:pt idx="2359">71</cx:pt>
          <cx:pt idx="2360">77</cx:pt>
          <cx:pt idx="2361">72</cx:pt>
          <cx:pt idx="2362">67</cx:pt>
          <cx:pt idx="2363">42</cx:pt>
          <cx:pt idx="2364">18</cx:pt>
          <cx:pt idx="2365">83</cx:pt>
          <cx:pt idx="2366">76</cx:pt>
          <cx:pt idx="2367">56</cx:pt>
          <cx:pt idx="2368">70</cx:pt>
          <cx:pt idx="2369">53</cx:pt>
          <cx:pt idx="2370">75</cx:pt>
          <cx:pt idx="2371">76</cx:pt>
          <cx:pt idx="2372">64</cx:pt>
          <cx:pt idx="2373">56</cx:pt>
          <cx:pt idx="2374">72</cx:pt>
          <cx:pt idx="2375">75</cx:pt>
          <cx:pt idx="2376">71</cx:pt>
          <cx:pt idx="2377">69</cx:pt>
          <cx:pt idx="2378">56</cx:pt>
          <cx:pt idx="2379">83</cx:pt>
          <cx:pt idx="2380">78</cx:pt>
          <cx:pt idx="2381">66</cx:pt>
          <cx:pt idx="2382">45</cx:pt>
          <cx:pt idx="2383">39</cx:pt>
          <cx:pt idx="2384">63</cx:pt>
          <cx:pt idx="2385">50</cx:pt>
          <cx:pt idx="2386">62</cx:pt>
          <cx:pt idx="2387">51</cx:pt>
          <cx:pt idx="2388">45</cx:pt>
          <cx:pt idx="2389">57</cx:pt>
          <cx:pt idx="2390">71</cx:pt>
          <cx:pt idx="2391">68</cx:pt>
          <cx:pt idx="2392">71</cx:pt>
          <cx:pt idx="2393">56</cx:pt>
          <cx:pt idx="2394">57</cx:pt>
          <cx:pt idx="2395">72</cx:pt>
          <cx:pt idx="2396">53</cx:pt>
          <cx:pt idx="2397">89</cx:pt>
          <cx:pt idx="2398">48</cx:pt>
          <cx:pt idx="2399">48</cx:pt>
          <cx:pt idx="2400">54</cx:pt>
          <cx:pt idx="2401">86</cx:pt>
          <cx:pt idx="2402">65</cx:pt>
          <cx:pt idx="2403">51</cx:pt>
          <cx:pt idx="2404">37</cx:pt>
          <cx:pt idx="2405">75</cx:pt>
          <cx:pt idx="2406">44</cx:pt>
          <cx:pt idx="2407">84</cx:pt>
          <cx:pt idx="2408">67</cx:pt>
          <cx:pt idx="2409">57</cx:pt>
          <cx:pt idx="2410">89</cx:pt>
          <cx:pt idx="2411">74</cx:pt>
          <cx:pt idx="2412">80</cx:pt>
          <cx:pt idx="2413">41</cx:pt>
          <cx:pt idx="2414">85</cx:pt>
          <cx:pt idx="2415">81</cx:pt>
          <cx:pt idx="2416">77</cx:pt>
          <cx:pt idx="2417">61</cx:pt>
          <cx:pt idx="2418">51</cx:pt>
          <cx:pt idx="2419">76</cx:pt>
          <cx:pt idx="2420">61</cx:pt>
          <cx:pt idx="2421">76</cx:pt>
          <cx:pt idx="2422">86</cx:pt>
          <cx:pt idx="2423">67</cx:pt>
          <cx:pt idx="2424">53</cx:pt>
          <cx:pt idx="2425">66</cx:pt>
          <cx:pt idx="2426">60</cx:pt>
          <cx:pt idx="2427">80</cx:pt>
          <cx:pt idx="2428">77</cx:pt>
          <cx:pt idx="2429">55</cx:pt>
          <cx:pt idx="2430">71</cx:pt>
          <cx:pt idx="2431">38</cx:pt>
          <cx:pt idx="2432">75</cx:pt>
          <cx:pt idx="2433">66</cx:pt>
          <cx:pt idx="2434">68</cx:pt>
          <cx:pt idx="2435">52</cx:pt>
          <cx:pt idx="2436">72</cx:pt>
          <cx:pt idx="2437">57</cx:pt>
          <cx:pt idx="2438">63</cx:pt>
          <cx:pt idx="2439">68</cx:pt>
          <cx:pt idx="2440">75</cx:pt>
          <cx:pt idx="2441">75</cx:pt>
          <cx:pt idx="2442">67</cx:pt>
          <cx:pt idx="2443">82</cx:pt>
          <cx:pt idx="2444">83</cx:pt>
          <cx:pt idx="2445">66</cx:pt>
          <cx:pt idx="2446">45</cx:pt>
          <cx:pt idx="2447">66</cx:pt>
          <cx:pt idx="2448">70</cx:pt>
          <cx:pt idx="2449">93</cx:pt>
          <cx:pt idx="2450">85</cx:pt>
          <cx:pt idx="2451">77</cx:pt>
          <cx:pt idx="2452">51</cx:pt>
          <cx:pt idx="2453">36</cx:pt>
          <cx:pt idx="2454">50</cx:pt>
          <cx:pt idx="2455">63</cx:pt>
          <cx:pt idx="2456">36</cx:pt>
          <cx:pt idx="2457">69</cx:pt>
          <cx:pt idx="2458">74</cx:pt>
          <cx:pt idx="2459">61</cx:pt>
          <cx:pt idx="2460">69</cx:pt>
          <cx:pt idx="2461">74</cx:pt>
          <cx:pt idx="2462">72</cx:pt>
          <cx:pt idx="2463">68</cx:pt>
          <cx:pt idx="2464">69</cx:pt>
          <cx:pt idx="2465">32</cx:pt>
          <cx:pt idx="2466">85</cx:pt>
          <cx:pt idx="2467">78</cx:pt>
          <cx:pt idx="2468">66</cx:pt>
          <cx:pt idx="2469">72</cx:pt>
          <cx:pt idx="2470">82</cx:pt>
          <cx:pt idx="2471">39</cx:pt>
          <cx:pt idx="2472">70</cx:pt>
          <cx:pt idx="2473">80</cx:pt>
          <cx:pt idx="2474">64</cx:pt>
          <cx:pt idx="2475">56</cx:pt>
          <cx:pt idx="2476">77</cx:pt>
          <cx:pt idx="2477">42</cx:pt>
          <cx:pt idx="2478">87</cx:pt>
          <cx:pt idx="2479">67</cx:pt>
          <cx:pt idx="2480">63</cx:pt>
          <cx:pt idx="2481">63</cx:pt>
          <cx:pt idx="2482">80</cx:pt>
          <cx:pt idx="2483">88</cx:pt>
          <cx:pt idx="2484">74</cx:pt>
          <cx:pt idx="2485">69</cx:pt>
          <cx:pt idx="2486">85</cx:pt>
          <cx:pt idx="2487">76</cx:pt>
          <cx:pt idx="2488">77</cx:pt>
          <cx:pt idx="2489">91</cx:pt>
          <cx:pt idx="2490">36</cx:pt>
          <cx:pt idx="2491">66</cx:pt>
          <cx:pt idx="2492">62</cx:pt>
          <cx:pt idx="2493">49</cx:pt>
          <cx:pt idx="2494">90</cx:pt>
          <cx:pt idx="2495">79</cx:pt>
          <cx:pt idx="2496">78</cx:pt>
          <cx:pt idx="2497">43</cx:pt>
          <cx:pt idx="2498">85</cx:pt>
          <cx:pt idx="2499">84</cx:pt>
          <cx:pt idx="2500">81</cx:pt>
          <cx:pt idx="2501">76</cx:pt>
          <cx:pt idx="2502">37</cx:pt>
          <cx:pt idx="2503">40</cx:pt>
          <cx:pt idx="2504">54</cx:pt>
          <cx:pt idx="2505">77</cx:pt>
          <cx:pt idx="2506">47</cx:pt>
          <cx:pt idx="2507">74</cx:pt>
          <cx:pt idx="2508">61</cx:pt>
          <cx:pt idx="2509">69</cx:pt>
          <cx:pt idx="2510">66</cx:pt>
          <cx:pt idx="2511">53</cx:pt>
          <cx:pt idx="2512">71</cx:pt>
          <cx:pt idx="2513">79</cx:pt>
          <cx:pt idx="2514">75</cx:pt>
          <cx:pt idx="2515">71</cx:pt>
          <cx:pt idx="2516">73</cx:pt>
          <cx:pt idx="2517">68</cx:pt>
          <cx:pt idx="2518">70</cx:pt>
          <cx:pt idx="2519">42</cx:pt>
          <cx:pt idx="2520">72</cx:pt>
          <cx:pt idx="2521">79</cx:pt>
          <cx:pt idx="2522">68</cx:pt>
          <cx:pt idx="2523">51</cx:pt>
          <cx:pt idx="2524">78</cx:pt>
          <cx:pt idx="2525">89</cx:pt>
          <cx:pt idx="2526">63</cx:pt>
          <cx:pt idx="2527">66</cx:pt>
          <cx:pt idx="2528">67</cx:pt>
          <cx:pt idx="2529">68</cx:pt>
          <cx:pt idx="2530">75</cx:pt>
          <cx:pt idx="2531">79</cx:pt>
          <cx:pt idx="2532">48</cx:pt>
          <cx:pt idx="2533">84</cx:pt>
          <cx:pt idx="2534">88</cx:pt>
          <cx:pt idx="2535">75</cx:pt>
          <cx:pt idx="2536">78</cx:pt>
          <cx:pt idx="2537">79</cx:pt>
          <cx:pt idx="2538">63</cx:pt>
          <cx:pt idx="2539">91</cx:pt>
          <cx:pt idx="2540">73</cx:pt>
          <cx:pt idx="2541">48</cx:pt>
          <cx:pt idx="2542">50</cx:pt>
          <cx:pt idx="2543">75</cx:pt>
          <cx:pt idx="2544">81</cx:pt>
          <cx:pt idx="2545">75</cx:pt>
          <cx:pt idx="2546">68</cx:pt>
          <cx:pt idx="2547">74</cx:pt>
          <cx:pt idx="2548">67</cx:pt>
          <cx:pt idx="2549">74</cx:pt>
          <cx:pt idx="2550">80</cx:pt>
          <cx:pt idx="2551">74</cx:pt>
          <cx:pt idx="2552">84</cx:pt>
          <cx:pt idx="2553">83</cx:pt>
          <cx:pt idx="2554">63</cx:pt>
          <cx:pt idx="2555">66</cx:pt>
          <cx:pt idx="2556">79</cx:pt>
          <cx:pt idx="2557">90</cx:pt>
          <cx:pt idx="2558">82</cx:pt>
          <cx:pt idx="2559">38</cx:pt>
          <cx:pt idx="2560">67</cx:pt>
          <cx:pt idx="2561">70</cx:pt>
          <cx:pt idx="2562">74</cx:pt>
          <cx:pt idx="2563">79</cx:pt>
          <cx:pt idx="2564">75</cx:pt>
          <cx:pt idx="2565">76</cx:pt>
          <cx:pt idx="2566">61</cx:pt>
          <cx:pt idx="2567">42</cx:pt>
          <cx:pt idx="2568">50</cx:pt>
          <cx:pt idx="2569">74</cx:pt>
          <cx:pt idx="2570">69</cx:pt>
          <cx:pt idx="2571">61</cx:pt>
          <cx:pt idx="2572">84</cx:pt>
          <cx:pt idx="2573">80</cx:pt>
          <cx:pt idx="2574">44</cx:pt>
          <cx:pt idx="2575">35</cx:pt>
          <cx:pt idx="2576">58</cx:pt>
          <cx:pt idx="2577">76</cx:pt>
          <cx:pt idx="2578">59</cx:pt>
          <cx:pt idx="2579">74</cx:pt>
          <cx:pt idx="2580">71</cx:pt>
          <cx:pt idx="2581">86</cx:pt>
          <cx:pt idx="2582">73</cx:pt>
          <cx:pt idx="2583">71</cx:pt>
          <cx:pt idx="2584">66</cx:pt>
          <cx:pt idx="2585">41</cx:pt>
          <cx:pt idx="2586">58</cx:pt>
          <cx:pt idx="2587">74</cx:pt>
          <cx:pt idx="2588">72</cx:pt>
          <cx:pt idx="2589">71</cx:pt>
          <cx:pt idx="2590">77</cx:pt>
          <cx:pt idx="2591">82</cx:pt>
          <cx:pt idx="2592">67</cx:pt>
          <cx:pt idx="2593">42</cx:pt>
          <cx:pt idx="2594">18</cx:pt>
          <cx:pt idx="2595">83</cx:pt>
          <cx:pt idx="2596">76</cx:pt>
          <cx:pt idx="2597">56</cx:pt>
          <cx:pt idx="2598">70</cx:pt>
          <cx:pt idx="2599">53</cx:pt>
          <cx:pt idx="2600">76</cx:pt>
          <cx:pt idx="2601">64</cx:pt>
          <cx:pt idx="2602">56</cx:pt>
          <cx:pt idx="2603">72</cx:pt>
          <cx:pt idx="2604">75</cx:pt>
          <cx:pt idx="2605">71</cx:pt>
          <cx:pt idx="2606">69</cx:pt>
          <cx:pt idx="2607">65</cx:pt>
          <cx:pt idx="2608">56</cx:pt>
          <cx:pt idx="2609">83</cx:pt>
          <cx:pt idx="2610">78</cx:pt>
          <cx:pt idx="2611">66</cx:pt>
          <cx:pt idx="2612">69</cx:pt>
          <cx:pt idx="2613">51</cx:pt>
          <cx:pt idx="2614">73</cx:pt>
          <cx:pt idx="2615">80</cx:pt>
          <cx:pt idx="2616">71</cx:pt>
          <cx:pt idx="2617">86</cx:pt>
          <cx:pt idx="2618">94</cx:pt>
          <cx:pt idx="2619">73</cx:pt>
          <cx:pt idx="2620">79</cx:pt>
          <cx:pt idx="2621">93</cx:pt>
          <cx:pt idx="2622">75</cx:pt>
          <cx:pt idx="2623">53</cx:pt>
          <cx:pt idx="2624">83</cx:pt>
          <cx:pt idx="2625">81</cx:pt>
          <cx:pt idx="2626">75</cx:pt>
          <cx:pt idx="2627">66</cx:pt>
          <cx:pt idx="2628">84</cx:pt>
          <cx:pt idx="2629">76</cx:pt>
          <cx:pt idx="2630">85</cx:pt>
          <cx:pt idx="2631">90</cx:pt>
          <cx:pt idx="2632">73</cx:pt>
          <cx:pt idx="2633">88</cx:pt>
          <cx:pt idx="2634">69</cx:pt>
          <cx:pt idx="2635">77</cx:pt>
          <cx:pt idx="2636">64</cx:pt>
          <cx:pt idx="2637">52</cx:pt>
          <cx:pt idx="2638">57</cx:pt>
          <cx:pt idx="2639">69</cx:pt>
          <cx:pt idx="2640">74</cx:pt>
          <cx:pt idx="2641">78</cx:pt>
          <cx:pt idx="2642">75</cx:pt>
          <cx:pt idx="2643">75</cx:pt>
          <cx:pt idx="2644">64</cx:pt>
          <cx:pt idx="2645">56</cx:pt>
          <cx:pt idx="2646">62</cx:pt>
          <cx:pt idx="2647">84</cx:pt>
          <cx:pt idx="2648">55</cx:pt>
          <cx:pt idx="2649">82</cx:pt>
          <cx:pt idx="2650">69</cx:pt>
          <cx:pt idx="2651">79</cx:pt>
          <cx:pt idx="2652">85</cx:pt>
          <cx:pt idx="2653">84</cx:pt>
          <cx:pt idx="2654">41</cx:pt>
          <cx:pt idx="2655">73</cx:pt>
          <cx:pt idx="2656">33</cx:pt>
          <cx:pt idx="2657">79</cx:pt>
          <cx:pt idx="2658">68</cx:pt>
          <cx:pt idx="2659">74</cx:pt>
          <cx:pt idx="2660">79</cx:pt>
          <cx:pt idx="2661">87</cx:pt>
          <cx:pt idx="2662">69</cx:pt>
          <cx:pt idx="2663">68</cx:pt>
          <cx:pt idx="2664">69</cx:pt>
          <cx:pt idx="2665">34</cx:pt>
          <cx:pt idx="2666">84</cx:pt>
          <cx:pt idx="2667">73</cx:pt>
          <cx:pt idx="2668">73</cx:pt>
          <cx:pt idx="2669">71</cx:pt>
          <cx:pt idx="2670">30</cx:pt>
          <cx:pt idx="2671">79</cx:pt>
          <cx:pt idx="2672">55</cx:pt>
          <cx:pt idx="2673">68</cx:pt>
          <cx:pt idx="2674">67</cx:pt>
          <cx:pt idx="2675">63</cx:pt>
          <cx:pt idx="2676">87</cx:pt>
          <cx:pt idx="2677">85</cx:pt>
          <cx:pt idx="2678">62</cx:pt>
          <cx:pt idx="2679">73</cx:pt>
          <cx:pt idx="2680">77</cx:pt>
          <cx:pt idx="2681">88</cx:pt>
          <cx:pt idx="2682">79</cx:pt>
          <cx:pt idx="2683">35</cx:pt>
          <cx:pt idx="2684">79</cx:pt>
          <cx:pt idx="2685">85</cx:pt>
          <cx:pt idx="2686">93</cx:pt>
          <cx:pt idx="2687">69</cx:pt>
          <cx:pt idx="2688">65</cx:pt>
          <cx:pt idx="2689">78</cx:pt>
          <cx:pt idx="2690">74</cx:pt>
          <cx:pt idx="2691">69</cx:pt>
          <cx:pt idx="2692">90</cx:pt>
          <cx:pt idx="2693">83</cx:pt>
          <cx:pt idx="2694">84</cx:pt>
          <cx:pt idx="2695">72</cx:pt>
          <cx:pt idx="2696">69</cx:pt>
          <cx:pt idx="2697">89</cx:pt>
          <cx:pt idx="2698">68</cx:pt>
          <cx:pt idx="2699">69</cx:pt>
          <cx:pt idx="2700">88</cx:pt>
          <cx:pt idx="2701">79</cx:pt>
          <cx:pt idx="2702">69</cx:pt>
          <cx:pt idx="2703">92</cx:pt>
          <cx:pt idx="2704">79</cx:pt>
          <cx:pt idx="2705">78</cx:pt>
          <cx:pt idx="2706">71</cx:pt>
          <cx:pt idx="2707">49</cx:pt>
          <cx:pt idx="2708">75</cx:pt>
          <cx:pt idx="2709">91</cx:pt>
          <cx:pt idx="2710">67</cx:pt>
          <cx:pt idx="2711">45</cx:pt>
          <cx:pt idx="2712">82</cx:pt>
          <cx:pt idx="2713">71</cx:pt>
          <cx:pt idx="2714">61</cx:pt>
          <cx:pt idx="2715">69</cx:pt>
          <cx:pt idx="2716">64</cx:pt>
          <cx:pt idx="2717">86</cx:pt>
          <cx:pt idx="2718">81</cx:pt>
          <cx:pt idx="2719">71</cx:pt>
          <cx:pt idx="2720">78</cx:pt>
          <cx:pt idx="2721">78</cx:pt>
          <cx:pt idx="2722">46</cx:pt>
          <cx:pt idx="2723">86</cx:pt>
          <cx:pt idx="2724">81</cx:pt>
          <cx:pt idx="2725">78</cx:pt>
          <cx:pt idx="2726">85</cx:pt>
          <cx:pt idx="2727">69</cx:pt>
          <cx:pt idx="2728">45</cx:pt>
          <cx:pt idx="2729">71</cx:pt>
          <cx:pt idx="2730">65</cx:pt>
          <cx:pt idx="2731">63</cx:pt>
          <cx:pt idx="2732">71</cx:pt>
          <cx:pt idx="2733">71</cx:pt>
          <cx:pt idx="2734">70</cx:pt>
          <cx:pt idx="2735">75</cx:pt>
          <cx:pt idx="2736">75</cx:pt>
          <cx:pt idx="2737">79</cx:pt>
          <cx:pt idx="2738">52</cx:pt>
          <cx:pt idx="2739">75</cx:pt>
          <cx:pt idx="2740">86</cx:pt>
          <cx:pt idx="2741">72</cx:pt>
          <cx:pt idx="2742">79</cx:pt>
          <cx:pt idx="2743">66</cx:pt>
          <cx:pt idx="2744">76</cx:pt>
          <cx:pt idx="2745">68</cx:pt>
          <cx:pt idx="2746">67</cx:pt>
          <cx:pt idx="2747">94</cx:pt>
          <cx:pt idx="2748">64</cx:pt>
          <cx:pt idx="2749">66</cx:pt>
          <cx:pt idx="2750">70</cx:pt>
          <cx:pt idx="2751">41</cx:pt>
          <cx:pt idx="2752">83</cx:pt>
          <cx:pt idx="2753">64</cx:pt>
          <cx:pt idx="2754">48</cx:pt>
          <cx:pt idx="2755">69</cx:pt>
          <cx:pt idx="2756">85</cx:pt>
          <cx:pt idx="2757">76</cx:pt>
          <cx:pt idx="2758">78</cx:pt>
          <cx:pt idx="2759">85</cx:pt>
          <cx:pt idx="2760">68</cx:pt>
          <cx:pt idx="2761">60</cx:pt>
          <cx:pt idx="2762">82</cx:pt>
          <cx:pt idx="2763">48</cx:pt>
          <cx:pt idx="2764">75</cx:pt>
          <cx:pt idx="2765">76</cx:pt>
          <cx:pt idx="2766">77</cx:pt>
          <cx:pt idx="2767">60</cx:pt>
          <cx:pt idx="2768">75</cx:pt>
          <cx:pt idx="2769">87</cx:pt>
          <cx:pt idx="2770">64</cx:pt>
          <cx:pt idx="2771">59</cx:pt>
          <cx:pt idx="2772">77</cx:pt>
          <cx:pt idx="2773">41</cx:pt>
          <cx:pt idx="2774">68</cx:pt>
          <cx:pt idx="2775">72</cx:pt>
          <cx:pt idx="2776">76</cx:pt>
          <cx:pt idx="2777">65</cx:pt>
          <cx:pt idx="2778">68</cx:pt>
          <cx:pt idx="2779">42</cx:pt>
          <cx:pt idx="2780">66</cx:pt>
          <cx:pt idx="2781">89</cx:pt>
          <cx:pt idx="2782">73</cx:pt>
          <cx:pt idx="2783">48</cx:pt>
          <cx:pt idx="2784">67</cx:pt>
          <cx:pt idx="2785">91</cx:pt>
          <cx:pt idx="2786">55</cx:pt>
          <cx:pt idx="2787">69</cx:pt>
          <cx:pt idx="2788">93</cx:pt>
          <cx:pt idx="2789">75</cx:pt>
          <cx:pt idx="2790">74</cx:pt>
          <cx:pt idx="2791">68</cx:pt>
          <cx:pt idx="2792">85</cx:pt>
          <cx:pt idx="2793">56</cx:pt>
          <cx:pt idx="2794">72</cx:pt>
          <cx:pt idx="2795">63</cx:pt>
          <cx:pt idx="2796">71</cx:pt>
          <cx:pt idx="2797">79</cx:pt>
          <cx:pt idx="2798">69</cx:pt>
          <cx:pt idx="2799">61</cx:pt>
          <cx:pt idx="2800">78</cx:pt>
          <cx:pt idx="2801">73</cx:pt>
          <cx:pt idx="2802">73</cx:pt>
          <cx:pt idx="2803">70</cx:pt>
          <cx:pt idx="2804">68</cx:pt>
          <cx:pt idx="2805">91</cx:pt>
          <cx:pt idx="2806">76</cx:pt>
          <cx:pt idx="2807">70</cx:pt>
          <cx:pt idx="2808">48</cx:pt>
          <cx:pt idx="2809">58</cx:pt>
          <cx:pt idx="2810">62</cx:pt>
          <cx:pt idx="2811">54</cx:pt>
          <cx:pt idx="2812">34</cx:pt>
          <cx:pt idx="2813">79</cx:pt>
          <cx:pt idx="2814">76</cx:pt>
          <cx:pt idx="2815">87</cx:pt>
          <cx:pt idx="2816">75</cx:pt>
          <cx:pt idx="2817">65</cx:pt>
          <cx:pt idx="2818">66</cx:pt>
          <cx:pt idx="2819">76</cx:pt>
          <cx:pt idx="2820">75</cx:pt>
          <cx:pt idx="2821">76</cx:pt>
          <cx:pt idx="2822">73</cx:pt>
          <cx:pt idx="2823">65</cx:pt>
          <cx:pt idx="2824">78</cx:pt>
          <cx:pt idx="2825">78</cx:pt>
          <cx:pt idx="2826">82</cx:pt>
          <cx:pt idx="2827">47</cx:pt>
          <cx:pt idx="2828">67</cx:pt>
          <cx:pt idx="2829">67</cx:pt>
          <cx:pt idx="2830">85</cx:pt>
          <cx:pt idx="2831">74</cx:pt>
          <cx:pt idx="2832">69</cx:pt>
          <cx:pt idx="2833">78</cx:pt>
          <cx:pt idx="2834">83</cx:pt>
          <cx:pt idx="2835">78</cx:pt>
          <cx:pt idx="2836">37</cx:pt>
          <cx:pt idx="2837">35</cx:pt>
          <cx:pt idx="2838">79</cx:pt>
          <cx:pt idx="2839">69</cx:pt>
          <cx:pt idx="2840">79</cx:pt>
          <cx:pt idx="2841">78</cx:pt>
          <cx:pt idx="2842">83</cx:pt>
          <cx:pt idx="2843">49</cx:pt>
          <cx:pt idx="2844">88</cx:pt>
          <cx:pt idx="2845">85</cx:pt>
          <cx:pt idx="2846">78</cx:pt>
          <cx:pt idx="2847">62</cx:pt>
          <cx:pt idx="2848">81</cx:pt>
          <cx:pt idx="2849">80</cx:pt>
          <cx:pt idx="2850">65</cx:pt>
          <cx:pt idx="2851">84</cx:pt>
          <cx:pt idx="2852">88</cx:pt>
          <cx:pt idx="2853">69</cx:pt>
          <cx:pt idx="2854">59</cx:pt>
          <cx:pt idx="2855">59</cx:pt>
          <cx:pt idx="2856">53</cx:pt>
          <cx:pt idx="2857">75</cx:pt>
          <cx:pt idx="2858">53</cx:pt>
          <cx:pt idx="2859">69</cx:pt>
          <cx:pt idx="2860">66</cx:pt>
          <cx:pt idx="2861">54</cx:pt>
          <cx:pt idx="2862">36</cx:pt>
          <cx:pt idx="2863">52</cx:pt>
          <cx:pt idx="2864">76</cx:pt>
          <cx:pt idx="2865">43</cx:pt>
          <cx:pt idx="2866">79</cx:pt>
          <cx:pt idx="2867">61</cx:pt>
          <cx:pt idx="2868">72</cx:pt>
          <cx:pt idx="2869">70</cx:pt>
          <cx:pt idx="2870">60</cx:pt>
          <cx:pt idx="2871">77</cx:pt>
          <cx:pt idx="2872">55</cx:pt>
          <cx:pt idx="2873">73</cx:pt>
          <cx:pt idx="2874">74</cx:pt>
          <cx:pt idx="2875">69</cx:pt>
          <cx:pt idx="2876">35</cx:pt>
          <cx:pt idx="2877">77</cx:pt>
          <cx:pt idx="2878">77</cx:pt>
          <cx:pt idx="2879">76</cx:pt>
          <cx:pt idx="2880">45</cx:pt>
          <cx:pt idx="2881">81</cx:pt>
          <cx:pt idx="2882">77</cx:pt>
          <cx:pt idx="2883">37</cx:pt>
          <cx:pt idx="2884">70</cx:pt>
          <cx:pt idx="2885">79</cx:pt>
          <cx:pt idx="2886">72</cx:pt>
          <cx:pt idx="2887">67</cx:pt>
          <cx:pt idx="2888">69</cx:pt>
          <cx:pt idx="2889">67</cx:pt>
          <cx:pt idx="2890">63</cx:pt>
          <cx:pt idx="2891">60</cx:pt>
          <cx:pt idx="2892">61</cx:pt>
          <cx:pt idx="2893">59</cx:pt>
          <cx:pt idx="2894">54</cx:pt>
          <cx:pt idx="2895">64</cx:pt>
          <cx:pt idx="2896">74</cx:pt>
          <cx:pt idx="2897">61</cx:pt>
          <cx:pt idx="2898">74</cx:pt>
          <cx:pt idx="2899">77</cx:pt>
          <cx:pt idx="2900">65</cx:pt>
          <cx:pt idx="2901">67</cx:pt>
          <cx:pt idx="2902">68</cx:pt>
          <cx:pt idx="2903">68</cx:pt>
          <cx:pt idx="2904">69</cx:pt>
          <cx:pt idx="2905">73</cx:pt>
          <cx:pt idx="2906">63</cx:pt>
          <cx:pt idx="2907">72</cx:pt>
          <cx:pt idx="2908">62</cx:pt>
          <cx:pt idx="2909">80</cx:pt>
          <cx:pt idx="2910">78</cx:pt>
          <cx:pt idx="2911">72</cx:pt>
          <cx:pt idx="2912">93</cx:pt>
          <cx:pt idx="2913">63</cx:pt>
          <cx:pt idx="2914">51</cx:pt>
          <cx:pt idx="2915">82</cx:pt>
          <cx:pt idx="2916">82</cx:pt>
          <cx:pt idx="2917">65</cx:pt>
          <cx:pt idx="2918">50</cx:pt>
          <cx:pt idx="2919">62</cx:pt>
          <cx:pt idx="2920">79</cx:pt>
          <cx:pt idx="2921">79</cx:pt>
          <cx:pt idx="2922">65</cx:pt>
          <cx:pt idx="2923">63</cx:pt>
          <cx:pt idx="2924">78</cx:pt>
          <cx:pt idx="2925">77</cx:pt>
          <cx:pt idx="2926">69</cx:pt>
          <cx:pt idx="2927">88</cx:pt>
          <cx:pt idx="2928">87</cx:pt>
          <cx:pt idx="2929">68</cx:pt>
          <cx:pt idx="2930">70</cx:pt>
          <cx:pt idx="2931">55</cx:pt>
          <cx:pt idx="2932">75</cx:pt>
          <cx:pt idx="2933">79</cx:pt>
          <cx:pt idx="2934">77</cx:pt>
          <cx:pt idx="2935">80</cx:pt>
          <cx:pt idx="2936">85</cx:pt>
          <cx:pt idx="2937">90</cx:pt>
          <cx:pt idx="2938">80</cx:pt>
          <cx:pt idx="2939">87</cx:pt>
          <cx:pt idx="2940">32</cx:pt>
          <cx:pt idx="2941">69</cx:pt>
          <cx:pt idx="2942">34</cx:pt>
          <cx:pt idx="2943">27</cx:pt>
          <cx:pt idx="2944">42</cx:pt>
          <cx:pt idx="2945">35</cx:pt>
          <cx:pt idx="2946">38</cx:pt>
          <cx:pt idx="2947">67</cx:pt>
          <cx:pt idx="2948">53</cx:pt>
          <cx:pt idx="2949">46</cx:pt>
          <cx:pt idx="2950">40</cx:pt>
          <cx:pt idx="2951">69</cx:pt>
          <cx:pt idx="2952">43</cx:pt>
          <cx:pt idx="2953">34</cx:pt>
          <cx:pt idx="2954">69</cx:pt>
          <cx:pt idx="2955">66</cx:pt>
          <cx:pt idx="2956">37</cx:pt>
          <cx:pt idx="2957">38</cx:pt>
          <cx:pt idx="2958">68</cx:pt>
          <cx:pt idx="2959">44</cx:pt>
          <cx:pt idx="2960">51</cx:pt>
          <cx:pt idx="2961">42</cx:pt>
          <cx:pt idx="2962">68</cx:pt>
          <cx:pt idx="2963">73</cx:pt>
          <cx:pt idx="2964">41</cx:pt>
          <cx:pt idx="2965">34</cx:pt>
          <cx:pt idx="2966">52</cx:pt>
          <cx:pt idx="2967">63</cx:pt>
          <cx:pt idx="2968">50</cx:pt>
          <cx:pt idx="2969">31</cx:pt>
          <cx:pt idx="2970">30</cx:pt>
          <cx:pt idx="2971">47</cx:pt>
          <cx:pt idx="2972">59</cx:pt>
          <cx:pt idx="2973">72</cx:pt>
          <cx:pt idx="2974">59</cx:pt>
          <cx:pt idx="2975">66</cx:pt>
          <cx:pt idx="2976">66</cx:pt>
          <cx:pt idx="2977">89</cx:pt>
          <cx:pt idx="2978">71</cx:pt>
          <cx:pt idx="2979">74</cx:pt>
          <cx:pt idx="2980">55</cx:pt>
          <cx:pt idx="2981">74</cx:pt>
          <cx:pt idx="2982">50</cx:pt>
          <cx:pt idx="2983">50</cx:pt>
          <cx:pt idx="2984">73</cx:pt>
          <cx:pt idx="2985">53</cx:pt>
          <cx:pt idx="2986">49</cx:pt>
          <cx:pt idx="2987">72</cx:pt>
          <cx:pt idx="2988">35</cx:pt>
          <cx:pt idx="2989">32</cx:pt>
          <cx:pt idx="2990">68</cx:pt>
          <cx:pt idx="2991">69</cx:pt>
          <cx:pt idx="2992">78</cx:pt>
          <cx:pt idx="2993">72</cx:pt>
          <cx:pt idx="2994">58</cx:pt>
          <cx:pt idx="2995">77</cx:pt>
          <cx:pt idx="2996">48</cx:pt>
          <cx:pt idx="2997">66</cx:pt>
          <cx:pt idx="2998">50</cx:pt>
          <cx:pt idx="2999">53</cx:pt>
          <cx:pt idx="3000">75</cx:pt>
          <cx:pt idx="3001">82</cx:pt>
          <cx:pt idx="3002">66</cx:pt>
          <cx:pt idx="3003">77</cx:pt>
          <cx:pt idx="3004">54</cx:pt>
          <cx:pt idx="3005">62</cx:pt>
          <cx:pt idx="3006">60</cx:pt>
          <cx:pt idx="3007">62</cx:pt>
          <cx:pt idx="3008">80</cx:pt>
          <cx:pt idx="3009">56</cx:pt>
          <cx:pt idx="3010">61</cx:pt>
          <cx:pt idx="3011">55</cx:pt>
          <cx:pt idx="3012">49</cx:pt>
          <cx:pt idx="3013">92</cx:pt>
          <cx:pt idx="3014">62</cx:pt>
          <cx:pt idx="3015">42</cx:pt>
          <cx:pt idx="3016">70</cx:pt>
          <cx:pt idx="3017">77</cx:pt>
          <cx:pt idx="3018">84</cx:pt>
          <cx:pt idx="3019">72</cx:pt>
          <cx:pt idx="3020">55</cx:pt>
          <cx:pt idx="3021">71</cx:pt>
          <cx:pt idx="3022">65</cx:pt>
          <cx:pt idx="3023">85</cx:pt>
          <cx:pt idx="3024">73</cx:pt>
          <cx:pt idx="3025">76</cx:pt>
          <cx:pt idx="3026">81</cx:pt>
          <cx:pt idx="3027">81</cx:pt>
          <cx:pt idx="3028">36</cx:pt>
          <cx:pt idx="3029">40</cx:pt>
          <cx:pt idx="3030">72</cx:pt>
          <cx:pt idx="3031">63</cx:pt>
          <cx:pt idx="3032">93</cx:pt>
          <cx:pt idx="3033">76</cx:pt>
          <cx:pt idx="3034">50</cx:pt>
          <cx:pt idx="3035">43</cx:pt>
          <cx:pt idx="3036">33</cx:pt>
          <cx:pt idx="3037">75</cx:pt>
          <cx:pt idx="3038">37</cx:pt>
          <cx:pt idx="3039">75</cx:pt>
          <cx:pt idx="3040">48</cx:pt>
          <cx:pt idx="3041">64</cx:pt>
          <cx:pt idx="3042">72</cx:pt>
          <cx:pt idx="3043">66</cx:pt>
          <cx:pt idx="3044">69</cx:pt>
          <cx:pt idx="3045">69</cx:pt>
          <cx:pt idx="3046">61</cx:pt>
          <cx:pt idx="3047">62</cx:pt>
          <cx:pt idx="3048">39</cx:pt>
          <cx:pt idx="3049">67</cx:pt>
          <cx:pt idx="3050">68</cx:pt>
          <cx:pt idx="3051">65</cx:pt>
          <cx:pt idx="3052">66</cx:pt>
          <cx:pt idx="3053">63</cx:pt>
          <cx:pt idx="3054">62</cx:pt>
          <cx:pt idx="3055">59</cx:pt>
          <cx:pt idx="3056">78</cx:pt>
          <cx:pt idx="3057">50</cx:pt>
          <cx:pt idx="3058">73</cx:pt>
          <cx:pt idx="3059">74</cx:pt>
          <cx:pt idx="3060">56</cx:pt>
          <cx:pt idx="3061">52</cx:pt>
          <cx:pt idx="3062">44</cx:pt>
          <cx:pt idx="3063">61</cx:pt>
          <cx:pt idx="3064">76</cx:pt>
          <cx:pt idx="3065">64</cx:pt>
          <cx:pt idx="3066">49</cx:pt>
          <cx:pt idx="3067">78</cx:pt>
          <cx:pt idx="3068">65</cx:pt>
          <cx:pt idx="3069">73</cx:pt>
          <cx:pt idx="3070">66</cx:pt>
          <cx:pt idx="3071">57</cx:pt>
          <cx:pt idx="3072">51</cx:pt>
          <cx:pt idx="3073">83</cx:pt>
          <cx:pt idx="3074">76</cx:pt>
          <cx:pt idx="3075">75</cx:pt>
          <cx:pt idx="3076">63</cx:pt>
          <cx:pt idx="3077">85</cx:pt>
          <cx:pt idx="3078">27</cx:pt>
          <cx:pt idx="3079">74</cx:pt>
          <cx:pt idx="3080">64</cx:pt>
          <cx:pt idx="3081">84</cx:pt>
          <cx:pt idx="3082">81</cx:pt>
          <cx:pt idx="3083">68</cx:pt>
          <cx:pt idx="3084">79</cx:pt>
          <cx:pt idx="3085">62</cx:pt>
          <cx:pt idx="3086">49</cx:pt>
          <cx:pt idx="3087">67</cx:pt>
          <cx:pt idx="3088">61</cx:pt>
          <cx:pt idx="3089">42</cx:pt>
          <cx:pt idx="3090">64</cx:pt>
          <cx:pt idx="3091">83</cx:pt>
          <cx:pt idx="3092">72</cx:pt>
          <cx:pt idx="3093">61</cx:pt>
          <cx:pt idx="3094">62</cx:pt>
          <cx:pt idx="3095">66</cx:pt>
          <cx:pt idx="3096">62</cx:pt>
          <cx:pt idx="3097">57</cx:pt>
          <cx:pt idx="3098">66</cx:pt>
          <cx:pt idx="3099">59</cx:pt>
          <cx:pt idx="3100">69</cx:pt>
          <cx:pt idx="3101">52</cx:pt>
          <cx:pt idx="3102">35</cx:pt>
          <cx:pt idx="3103">78</cx:pt>
          <cx:pt idx="3104">32</cx:pt>
          <cx:pt idx="3105">53</cx:pt>
          <cx:pt idx="3106">68</cx:pt>
          <cx:pt idx="3107">61</cx:pt>
          <cx:pt idx="3108">54</cx:pt>
          <cx:pt idx="3109">62</cx:pt>
          <cx:pt idx="3110">73</cx:pt>
          <cx:pt idx="3111">54</cx:pt>
          <cx:pt idx="3112">71</cx:pt>
          <cx:pt idx="3113">73</cx:pt>
          <cx:pt idx="3114">60</cx:pt>
          <cx:pt idx="3115">69</cx:pt>
          <cx:pt idx="3116">66</cx:pt>
          <cx:pt idx="3117">51</cx:pt>
          <cx:pt idx="3118">54</cx:pt>
          <cx:pt idx="3119">70</cx:pt>
          <cx:pt idx="3120">73</cx:pt>
          <cx:pt idx="3121">70</cx:pt>
          <cx:pt idx="3122">66</cx:pt>
          <cx:pt idx="3123">64</cx:pt>
          <cx:pt idx="3124">64</cx:pt>
          <cx:pt idx="3125">76</cx:pt>
          <cx:pt idx="3126">75</cx:pt>
          <cx:pt idx="3127">69</cx:pt>
          <cx:pt idx="3128">68</cx:pt>
          <cx:pt idx="3129">57</cx:pt>
          <cx:pt idx="3130">60</cx:pt>
          <cx:pt idx="3131">30</cx:pt>
          <cx:pt idx="3132">69</cx:pt>
          <cx:pt idx="3133">35</cx:pt>
          <cx:pt idx="3134">61</cx:pt>
          <cx:pt idx="3135">79</cx:pt>
          <cx:pt idx="3136">42</cx:pt>
          <cx:pt idx="3137">63</cx:pt>
          <cx:pt idx="3138">60</cx:pt>
          <cx:pt idx="3139">76</cx:pt>
          <cx:pt idx="3140">87</cx:pt>
          <cx:pt idx="3141">70</cx:pt>
          <cx:pt idx="3142">55</cx:pt>
          <cx:pt idx="3143">79</cx:pt>
          <cx:pt idx="3144">35</cx:pt>
          <cx:pt idx="3145">68</cx:pt>
          <cx:pt idx="3146">53</cx:pt>
          <cx:pt idx="3147">67</cx:pt>
          <cx:pt idx="3148">72</cx:pt>
          <cx:pt idx="3149">40</cx:pt>
          <cx:pt idx="3150">73</cx:pt>
          <cx:pt idx="3151">59</cx:pt>
          <cx:pt idx="3152">89</cx:pt>
          <cx:pt idx="3153">68</cx:pt>
          <cx:pt idx="3154">67</cx:pt>
          <cx:pt idx="3155">66</cx:pt>
          <cx:pt idx="3156">75</cx:pt>
          <cx:pt idx="3157">70</cx:pt>
          <cx:pt idx="3158">68</cx:pt>
          <cx:pt idx="3159">53</cx:pt>
          <cx:pt idx="3160">72</cx:pt>
          <cx:pt idx="3161">82</cx:pt>
          <cx:pt idx="3162">82</cx:pt>
          <cx:pt idx="3163">40</cx:pt>
          <cx:pt idx="3164">90</cx:pt>
          <cx:pt idx="3165">82</cx:pt>
          <cx:pt idx="3166">91</cx:pt>
          <cx:pt idx="3167">83</cx:pt>
          <cx:pt idx="3168">52</cx:pt>
          <cx:pt idx="3169">86</cx:pt>
          <cx:pt idx="3170">82</cx:pt>
          <cx:pt idx="3171">55</cx:pt>
          <cx:pt idx="3172">53</cx:pt>
          <cx:pt idx="3173">78</cx:pt>
          <cx:pt idx="3174">63</cx:pt>
          <cx:pt idx="3175">86</cx:pt>
          <cx:pt idx="3176">67</cx:pt>
          <cx:pt idx="3177">26</cx:pt>
          <cx:pt idx="3178">54</cx:pt>
          <cx:pt idx="3179">69</cx:pt>
          <cx:pt idx="3180">66</cx:pt>
          <cx:pt idx="3181">58</cx:pt>
          <cx:pt idx="3182">76</cx:pt>
          <cx:pt idx="3183">79</cx:pt>
          <cx:pt idx="3184">69</cx:pt>
          <cx:pt idx="3185">68</cx:pt>
          <cx:pt idx="3186">77</cx:pt>
          <cx:pt idx="3187">73</cx:pt>
          <cx:pt idx="3188">54</cx:pt>
          <cx:pt idx="3189">64</cx:pt>
          <cx:pt idx="3190">44</cx:pt>
          <cx:pt idx="3191">70</cx:pt>
          <cx:pt idx="3192">53</cx:pt>
          <cx:pt idx="3193">66</cx:pt>
          <cx:pt idx="3194">67</cx:pt>
          <cx:pt idx="3195">77</cx:pt>
          <cx:pt idx="3196">78</cx:pt>
          <cx:pt idx="3197">84</cx:pt>
          <cx:pt idx="3198">84</cx:pt>
          <cx:pt idx="3199">60</cx:pt>
          <cx:pt idx="3200">79</cx:pt>
          <cx:pt idx="3201">79</cx:pt>
          <cx:pt idx="3202">66</cx:pt>
          <cx:pt idx="3203">75</cx:pt>
          <cx:pt idx="3204">76</cx:pt>
          <cx:pt idx="3205">77</cx:pt>
          <cx:pt idx="3206">71</cx:pt>
          <cx:pt idx="3207">70</cx:pt>
          <cx:pt idx="3208">74</cx:pt>
          <cx:pt idx="3209">74</cx:pt>
          <cx:pt idx="3210">76</cx:pt>
          <cx:pt idx="3211">86</cx:pt>
          <cx:pt idx="3212">67</cx:pt>
          <cx:pt idx="3213">73</cx:pt>
          <cx:pt idx="3214">79</cx:pt>
          <cx:pt idx="3215">69</cx:pt>
          <cx:pt idx="3216">67</cx:pt>
          <cx:pt idx="3217">51</cx:pt>
          <cx:pt idx="3218">79</cx:pt>
          <cx:pt idx="3219">89</cx:pt>
          <cx:pt idx="3220">50</cx:pt>
          <cx:pt idx="3221">69</cx:pt>
          <cx:pt idx="3222">67</cx:pt>
          <cx:pt idx="3223">77</cx:pt>
          <cx:pt idx="3224">90</cx:pt>
          <cx:pt idx="3225">77</cx:pt>
          <cx:pt idx="3226">69</cx:pt>
          <cx:pt idx="3227">80</cx:pt>
          <cx:pt idx="3228">76</cx:pt>
          <cx:pt idx="3229">75</cx:pt>
          <cx:pt idx="3230">83</cx:pt>
          <cx:pt idx="3231">45</cx:pt>
          <cx:pt idx="3232">80</cx:pt>
          <cx:pt idx="3233">80</cx:pt>
          <cx:pt idx="3234">75</cx:pt>
          <cx:pt idx="3235">69</cx:pt>
          <cx:pt idx="3236">93</cx:pt>
          <cx:pt idx="3237">90</cx:pt>
          <cx:pt idx="3238">78</cx:pt>
          <cx:pt idx="3239">68</cx:pt>
          <cx:pt idx="3240">73</cx:pt>
          <cx:pt idx="3241">75</cx:pt>
          <cx:pt idx="3242">83</cx:pt>
          <cx:pt idx="3243">82</cx:pt>
          <cx:pt idx="3244">61</cx:pt>
          <cx:pt idx="3245">64</cx:pt>
          <cx:pt idx="3246">55</cx:pt>
          <cx:pt idx="3247">74</cx:pt>
          <cx:pt idx="3248">37</cx:pt>
          <cx:pt idx="3249">70</cx:pt>
          <cx:pt idx="3250">68</cx:pt>
          <cx:pt idx="3251">54</cx:pt>
          <cx:pt idx="3252">84</cx:pt>
          <cx:pt idx="3253">93</cx:pt>
          <cx:pt idx="3254">58</cx:pt>
          <cx:pt idx="3255">66</cx:pt>
          <cx:pt idx="3256">77</cx:pt>
          <cx:pt idx="3257">85</cx:pt>
          <cx:pt idx="3258">64</cx:pt>
          <cx:pt idx="3259">70</cx:pt>
          <cx:pt idx="3260">65</cx:pt>
          <cx:pt idx="3261">67</cx:pt>
          <cx:pt idx="3262">90</cx:pt>
          <cx:pt idx="3263">81</cx:pt>
          <cx:pt idx="3264">73</cx:pt>
          <cx:pt idx="3265">50</cx:pt>
          <cx:pt idx="3266">53</cx:pt>
          <cx:pt idx="3267">75</cx:pt>
          <cx:pt idx="3268">82</cx:pt>
          <cx:pt idx="3269">66</cx:pt>
          <cx:pt idx="3270">77</cx:pt>
          <cx:pt idx="3271">54</cx:pt>
          <cx:pt idx="3272">62</cx:pt>
          <cx:pt idx="3273">60</cx:pt>
          <cx:pt idx="3274">62</cx:pt>
          <cx:pt idx="3275">80</cx:pt>
          <cx:pt idx="3276">56</cx:pt>
          <cx:pt idx="3277">61</cx:pt>
          <cx:pt idx="3278">55</cx:pt>
          <cx:pt idx="3279">49</cx:pt>
          <cx:pt idx="3280">92</cx:pt>
          <cx:pt idx="3281">62</cx:pt>
          <cx:pt idx="3282">42</cx:pt>
          <cx:pt idx="3283">70</cx:pt>
          <cx:pt idx="3284">77</cx:pt>
          <cx:pt idx="3285">84</cx:pt>
          <cx:pt idx="3286">72</cx:pt>
          <cx:pt idx="3287">55</cx:pt>
          <cx:pt idx="3288">85</cx:pt>
          <cx:pt idx="3289">73</cx:pt>
          <cx:pt idx="3290">76</cx:pt>
          <cx:pt idx="3291">81</cx:pt>
          <cx:pt idx="3292">72</cx:pt>
          <cx:pt idx="3293">89</cx:pt>
          <cx:pt idx="3294">73</cx:pt>
          <cx:pt idx="3295">81</cx:pt>
          <cx:pt idx="3296">81</cx:pt>
          <cx:pt idx="3297">79</cx:pt>
          <cx:pt idx="3298">76</cx:pt>
          <cx:pt idx="3299">75</cx:pt>
          <cx:pt idx="3300">84</cx:pt>
          <cx:pt idx="3301">63</cx:pt>
          <cx:pt idx="3302">74</cx:pt>
          <cx:pt idx="3303">89</cx:pt>
          <cx:pt idx="3304">70</cx:pt>
          <cx:pt idx="3305">75</cx:pt>
          <cx:pt idx="3306">79</cx:pt>
          <cx:pt idx="3307">71</cx:pt>
          <cx:pt idx="3308">78</cx:pt>
          <cx:pt idx="3309">55</cx:pt>
          <cx:pt idx="3310">81</cx:pt>
          <cx:pt idx="3311">54</cx:pt>
          <cx:pt idx="3312">74</cx:pt>
          <cx:pt idx="3313">37</cx:pt>
          <cx:pt idx="3314">53</cx:pt>
          <cx:pt idx="3315">75</cx:pt>
          <cx:pt idx="3316">78</cx:pt>
          <cx:pt idx="3317">26</cx:pt>
          <cx:pt idx="3318">73</cx:pt>
          <cx:pt idx="3319">72</cx:pt>
          <cx:pt idx="3320">74</cx:pt>
          <cx:pt idx="3321">82</cx:pt>
          <cx:pt idx="3322">77</cx:pt>
          <cx:pt idx="3323">46</cx:pt>
          <cx:pt idx="3324">70</cx:pt>
          <cx:pt idx="3325">75</cx:pt>
          <cx:pt idx="3326">71</cx:pt>
          <cx:pt idx="3327">67</cx:pt>
          <cx:pt idx="3328">76</cx:pt>
          <cx:pt idx="3329">69</cx:pt>
          <cx:pt idx="3330">68</cx:pt>
          <cx:pt idx="3331">70</cx:pt>
          <cx:pt idx="3332">63</cx:pt>
          <cx:pt idx="3333">66</cx:pt>
          <cx:pt idx="3334">50</cx:pt>
          <cx:pt idx="3335">69</cx:pt>
          <cx:pt idx="3336">61</cx:pt>
          <cx:pt idx="3337">78</cx:pt>
          <cx:pt idx="3338">67</cx:pt>
          <cx:pt idx="3339">89</cx:pt>
          <cx:pt idx="3340">93</cx:pt>
          <cx:pt idx="3341">80</cx:pt>
          <cx:pt idx="3342">69</cx:pt>
          <cx:pt idx="3343">79</cx:pt>
          <cx:pt idx="3344">80</cx:pt>
          <cx:pt idx="3345">87</cx:pt>
          <cx:pt idx="3346">79</cx:pt>
          <cx:pt idx="3347">86</cx:pt>
          <cx:pt idx="3348">67</cx:pt>
          <cx:pt idx="3349">43</cx:pt>
          <cx:pt idx="3350">64</cx:pt>
          <cx:pt idx="3351">79</cx:pt>
          <cx:pt idx="3352">76</cx:pt>
          <cx:pt idx="3353">75</cx:pt>
          <cx:pt idx="3354">55</cx:pt>
          <cx:pt idx="3355">78</cx:pt>
          <cx:pt idx="3356">88</cx:pt>
          <cx:pt idx="3357">82</cx:pt>
          <cx:pt idx="3358">79</cx:pt>
          <cx:pt idx="3359">82</cx:pt>
          <cx:pt idx="3360">73</cx:pt>
          <cx:pt idx="3361">84</cx:pt>
          <cx:pt idx="3362">89</cx:pt>
          <cx:pt idx="3363">49</cx:pt>
          <cx:pt idx="3364">71</cx:pt>
          <cx:pt idx="3365">89</cx:pt>
          <cx:pt idx="3366">73</cx:pt>
          <cx:pt idx="3367">79</cx:pt>
          <cx:pt idx="3368">54</cx:pt>
          <cx:pt idx="3369">77</cx:pt>
          <cx:pt idx="3370">90</cx:pt>
          <cx:pt idx="3371">85</cx:pt>
          <cx:pt idx="3372">78</cx:pt>
          <cx:pt idx="3373">75</cx:pt>
          <cx:pt idx="3374">83</cx:pt>
          <cx:pt idx="3375">55</cx:pt>
          <cx:pt idx="3376">68</cx:pt>
          <cx:pt idx="3377">90</cx:pt>
          <cx:pt idx="3378">77</cx:pt>
          <cx:pt idx="3379">69</cx:pt>
          <cx:pt idx="3380">62</cx:pt>
          <cx:pt idx="3381">62</cx:pt>
          <cx:pt idx="3382">83</cx:pt>
          <cx:pt idx="3383">76</cx:pt>
          <cx:pt idx="3384">83</cx:pt>
          <cx:pt idx="3385">64</cx:pt>
          <cx:pt idx="3386">79</cx:pt>
          <cx:pt idx="3387">83</cx:pt>
          <cx:pt idx="3388">45</cx:pt>
          <cx:pt idx="3389">72</cx:pt>
          <cx:pt idx="3390">51</cx:pt>
          <cx:pt idx="3391">70</cx:pt>
          <cx:pt idx="3392">81</cx:pt>
          <cx:pt idx="3393">70</cx:pt>
          <cx:pt idx="3394">78</cx:pt>
          <cx:pt idx="3395">81</cx:pt>
          <cx:pt idx="3396">78</cx:pt>
          <cx:pt idx="3397">32</cx:pt>
          <cx:pt idx="3398">72</cx:pt>
          <cx:pt idx="3399">74</cx:pt>
          <cx:pt idx="3400">55</cx:pt>
          <cx:pt idx="3401">61</cx:pt>
          <cx:pt idx="3402">68</cx:pt>
          <cx:pt idx="3403">72</cx:pt>
          <cx:pt idx="3404">59</cx:pt>
          <cx:pt idx="3405">74</cx:pt>
          <cx:pt idx="3406">82</cx:pt>
          <cx:pt idx="3407">67</cx:pt>
          <cx:pt idx="3408">72</cx:pt>
          <cx:pt idx="3409">53</cx:pt>
          <cx:pt idx="3410">62</cx:pt>
          <cx:pt idx="3411">61</cx:pt>
          <cx:pt idx="3412">53</cx:pt>
          <cx:pt idx="3413">62</cx:pt>
          <cx:pt idx="3414">70</cx:pt>
          <cx:pt idx="3415">75</cx:pt>
          <cx:pt idx="3416">74</cx:pt>
          <cx:pt idx="3417">57</cx:pt>
          <cx:pt idx="3418">87</cx:pt>
          <cx:pt idx="3419">71</cx:pt>
          <cx:pt idx="3420">72</cx:pt>
          <cx:pt idx="3421">65</cx:pt>
          <cx:pt idx="3422">67</cx:pt>
          <cx:pt idx="3423">81</cx:pt>
          <cx:pt idx="3424">77</cx:pt>
          <cx:pt idx="3425">69</cx:pt>
          <cx:pt idx="3426">69</cx:pt>
          <cx:pt idx="3427">79</cx:pt>
          <cx:pt idx="3428">78</cx:pt>
          <cx:pt idx="3429">73</cx:pt>
          <cx:pt idx="3430">69</cx:pt>
          <cx:pt idx="3431">66</cx:pt>
          <cx:pt idx="3432">65</cx:pt>
          <cx:pt idx="3433">58</cx:pt>
          <cx:pt idx="3434">61</cx:pt>
          <cx:pt idx="3435">30</cx:pt>
          <cx:pt idx="3436">49</cx:pt>
          <cx:pt idx="3437">38</cx:pt>
          <cx:pt idx="3438">81</cx:pt>
          <cx:pt idx="3439">73</cx:pt>
          <cx:pt idx="3440">73</cx:pt>
          <cx:pt idx="3441">78</cx:pt>
          <cx:pt idx="3442">91</cx:pt>
          <cx:pt idx="3443">88</cx:pt>
          <cx:pt idx="3444">67</cx:pt>
          <cx:pt idx="3445">76</cx:pt>
          <cx:pt idx="3446">64</cx:pt>
          <cx:pt idx="3447">73</cx:pt>
          <cx:pt idx="3448">79</cx:pt>
          <cx:pt idx="3449">74</cx:pt>
          <cx:pt idx="3450">42</cx:pt>
          <cx:pt idx="3451">67</cx:pt>
          <cx:pt idx="3452">79</cx:pt>
          <cx:pt idx="3453">72</cx:pt>
          <cx:pt idx="3454">59</cx:pt>
          <cx:pt idx="3455">45</cx:pt>
          <cx:pt idx="3456">50</cx:pt>
          <cx:pt idx="3457">74</cx:pt>
          <cx:pt idx="3458">87</cx:pt>
          <cx:pt idx="3459">71</cx:pt>
          <cx:pt idx="3460">77</cx:pt>
          <cx:pt idx="3461">69</cx:pt>
          <cx:pt idx="3462">69</cx:pt>
          <cx:pt idx="3463">81</cx:pt>
          <cx:pt idx="3464">65</cx:pt>
          <cx:pt idx="3465">56</cx:pt>
          <cx:pt idx="3466">69</cx:pt>
          <cx:pt idx="3467">69</cx:pt>
          <cx:pt idx="3468">72</cx:pt>
          <cx:pt idx="3469">43</cx:pt>
          <cx:pt idx="3470">81</cx:pt>
          <cx:pt idx="3471">76</cx:pt>
          <cx:pt idx="3472">73</cx:pt>
          <cx:pt idx="3473">42</cx:pt>
          <cx:pt idx="3474">74</cx:pt>
          <cx:pt idx="3475">92</cx:pt>
          <cx:pt idx="3476">60</cx:pt>
          <cx:pt idx="3477">72</cx:pt>
          <cx:pt idx="3478">32</cx:pt>
          <cx:pt idx="3479">67</cx:pt>
          <cx:pt idx="3480">71</cx:pt>
          <cx:pt idx="3481">70</cx:pt>
          <cx:pt idx="3482">68</cx:pt>
          <cx:pt idx="3483">80</cx:pt>
          <cx:pt idx="3484">75</cx:pt>
          <cx:pt idx="3485">78</cx:pt>
          <cx:pt idx="3486">76</cx:pt>
          <cx:pt idx="3487">67</cx:pt>
          <cx:pt idx="3488">75</cx:pt>
          <cx:pt idx="3489">81</cx:pt>
          <cx:pt idx="3490">85</cx:pt>
          <cx:pt idx="3491">77</cx:pt>
          <cx:pt idx="3492">81</cx:pt>
          <cx:pt idx="3493">54</cx:pt>
          <cx:pt idx="3494">76</cx:pt>
          <cx:pt idx="3495">66</cx:pt>
          <cx:pt idx="3496">54</cx:pt>
          <cx:pt idx="3497">61</cx:pt>
          <cx:pt idx="3498">52</cx:pt>
          <cx:pt idx="3499">74</cx:pt>
          <cx:pt idx="3500">65</cx:pt>
          <cx:pt idx="3501">76</cx:pt>
          <cx:pt idx="3502">68</cx:pt>
          <cx:pt idx="3503">68</cx:pt>
          <cx:pt idx="3504">69</cx:pt>
          <cx:pt idx="3505">54</cx:pt>
          <cx:pt idx="3506">83</cx:pt>
          <cx:pt idx="3507">75</cx:pt>
          <cx:pt idx="3508">74</cx:pt>
          <cx:pt idx="3509">73</cx:pt>
          <cx:pt idx="3510">65</cx:pt>
          <cx:pt idx="3511">76</cx:pt>
          <cx:pt idx="3512">69</cx:pt>
          <cx:pt idx="3513">36</cx:pt>
          <cx:pt idx="3514">60</cx:pt>
          <cx:pt idx="3515">75</cx:pt>
          <cx:pt idx="3516">78</cx:pt>
          <cx:pt idx="3517">65</cx:pt>
          <cx:pt idx="3518">77</cx:pt>
          <cx:pt idx="3519">82</cx:pt>
          <cx:pt idx="3520">75</cx:pt>
          <cx:pt idx="3521">70</cx:pt>
          <cx:pt idx="3522">83</cx:pt>
          <cx:pt idx="3523">67</cx:pt>
          <cx:pt idx="3524">82</cx:pt>
          <cx:pt idx="3525">73</cx:pt>
          <cx:pt idx="3526">77</cx:pt>
          <cx:pt idx="3527">79</cx:pt>
          <cx:pt idx="3528">52</cx:pt>
          <cx:pt idx="3529">80</cx:pt>
          <cx:pt idx="3530">64</cx:pt>
          <cx:pt idx="3531">55</cx:pt>
          <cx:pt idx="3532">77</cx:pt>
          <cx:pt idx="3533">72</cx:pt>
          <cx:pt idx="3534">79</cx:pt>
          <cx:pt idx="3535">89</cx:pt>
          <cx:pt idx="3536">76</cx:pt>
          <cx:pt idx="3537">69</cx:pt>
          <cx:pt idx="3538">67</cx:pt>
          <cx:pt idx="3539">64</cx:pt>
          <cx:pt idx="3540">53</cx:pt>
          <cx:pt idx="3541">67</cx:pt>
          <cx:pt idx="3542">32</cx:pt>
          <cx:pt idx="3543">77</cx:pt>
          <cx:pt idx="3544">68</cx:pt>
          <cx:pt idx="3545">33</cx:pt>
          <cx:pt idx="3546">71</cx:pt>
          <cx:pt idx="3547">68</cx:pt>
          <cx:pt idx="3548">37</cx:pt>
          <cx:pt idx="3549">74</cx:pt>
          <cx:pt idx="3550">64</cx:pt>
          <cx:pt idx="3551">64</cx:pt>
          <cx:pt idx="3552">77</cx:pt>
          <cx:pt idx="3553">42</cx:pt>
          <cx:pt idx="3554">65</cx:pt>
          <cx:pt idx="3555">78</cx:pt>
          <cx:pt idx="3556">78</cx:pt>
          <cx:pt idx="3557">52</cx:pt>
          <cx:pt idx="3558">72</cx:pt>
          <cx:pt idx="3559">77</cx:pt>
          <cx:pt idx="3560">90</cx:pt>
          <cx:pt idx="3561">67</cx:pt>
          <cx:pt idx="3562">66</cx:pt>
          <cx:pt idx="3563">75</cx:pt>
          <cx:pt idx="3564">66</cx:pt>
          <cx:pt idx="3565">67</cx:pt>
          <cx:pt idx="3566">84</cx:pt>
          <cx:pt idx="3567">66</cx:pt>
          <cx:pt idx="3568">85</cx:pt>
          <cx:pt idx="3569">81</cx:pt>
          <cx:pt idx="3570">51</cx:pt>
          <cx:pt idx="3571">72</cx:pt>
          <cx:pt idx="3572">71</cx:pt>
          <cx:pt idx="3573">68</cx:pt>
          <cx:pt idx="3574">55</cx:pt>
          <cx:pt idx="3575">52</cx:pt>
          <cx:pt idx="3576">53</cx:pt>
          <cx:pt idx="3577">40</cx:pt>
          <cx:pt idx="3578">70</cx:pt>
          <cx:pt idx="3579">36</cx:pt>
          <cx:pt idx="3580">62</cx:pt>
          <cx:pt idx="3581">64</cx:pt>
          <cx:pt idx="3582">39</cx:pt>
          <cx:pt idx="3583">76</cx:pt>
          <cx:pt idx="3584">82</cx:pt>
          <cx:pt idx="3585">51</cx:pt>
          <cx:pt idx="3586">55</cx:pt>
          <cx:pt idx="3587">36</cx:pt>
          <cx:pt idx="3588">68</cx:pt>
          <cx:pt idx="3589">75</cx:pt>
          <cx:pt idx="3590">66</cx:pt>
          <cx:pt idx="3591">71</cx:pt>
          <cx:pt idx="3592">94</cx:pt>
          <cx:pt idx="3593">73</cx:pt>
          <cx:pt idx="3594">76</cx:pt>
          <cx:pt idx="3595">56</cx:pt>
          <cx:pt idx="3596">89</cx:pt>
          <cx:pt idx="3597">45</cx:pt>
          <cx:pt idx="3598">80</cx:pt>
          <cx:pt idx="3599">54</cx:pt>
          <cx:pt idx="3600">79</cx:pt>
          <cx:pt idx="3601">66</cx:pt>
          <cx:pt idx="3602">77</cx:pt>
          <cx:pt idx="3603">69</cx:pt>
          <cx:pt idx="3604">92</cx:pt>
          <cx:pt idx="3605">59</cx:pt>
          <cx:pt idx="3606">82</cx:pt>
          <cx:pt idx="3607">92</cx:pt>
          <cx:pt idx="3608">84</cx:pt>
          <cx:pt idx="3609">79</cx:pt>
          <cx:pt idx="3610">53</cx:pt>
          <cx:pt idx="3611">65</cx:pt>
          <cx:pt idx="3612">77</cx:pt>
          <cx:pt idx="3613">79</cx:pt>
          <cx:pt idx="3614">75</cx:pt>
          <cx:pt idx="3615">75</cx:pt>
          <cx:pt idx="3616">54</cx:pt>
          <cx:pt idx="3617">74</cx:pt>
          <cx:pt idx="3618">77</cx:pt>
          <cx:pt idx="3619">75</cx:pt>
          <cx:pt idx="3620">72</cx:pt>
          <cx:pt idx="3621">89</cx:pt>
          <cx:pt idx="3622">80</cx:pt>
          <cx:pt idx="3623">59</cx:pt>
          <cx:pt idx="3624">55</cx:pt>
          <cx:pt idx="3625">79</cx:pt>
          <cx:pt idx="3626">46</cx:pt>
          <cx:pt idx="3627">73</cx:pt>
          <cx:pt idx="3628">79</cx:pt>
          <cx:pt idx="3629">55</cx:pt>
          <cx:pt idx="3630">69</cx:pt>
          <cx:pt idx="3631">64</cx:pt>
          <cx:pt idx="3632">48</cx:pt>
          <cx:pt idx="3633">46</cx:pt>
          <cx:pt idx="3634">49</cx:pt>
          <cx:pt idx="3635">29</cx:pt>
          <cx:pt idx="3636">74</cx:pt>
          <cx:pt idx="3637">44</cx:pt>
          <cx:pt idx="3638">35</cx:pt>
          <cx:pt idx="3639">67</cx:pt>
          <cx:pt idx="3640">66</cx:pt>
          <cx:pt idx="3641">35</cx:pt>
          <cx:pt idx="3642">75</cx:pt>
          <cx:pt idx="3643">38</cx:pt>
          <cx:pt idx="3644">47</cx:pt>
          <cx:pt idx="3645">46</cx:pt>
          <cx:pt idx="3646">39</cx:pt>
          <cx:pt idx="3647">42</cx:pt>
          <cx:pt idx="3648">68</cx:pt>
          <cx:pt idx="3649">31</cx:pt>
          <cx:pt idx="3650">42</cx:pt>
          <cx:pt idx="3651">54</cx:pt>
          <cx:pt idx="3652">65</cx:pt>
          <cx:pt idx="3653">76</cx:pt>
          <cx:pt idx="3654">37</cx:pt>
          <cx:pt idx="3655">75</cx:pt>
          <cx:pt idx="3656">36</cx:pt>
          <cx:pt idx="3657">43</cx:pt>
          <cx:pt idx="3658">49</cx:pt>
          <cx:pt idx="3659">54</cx:pt>
          <cx:pt idx="3660">66</cx:pt>
          <cx:pt idx="3661">41</cx:pt>
          <cx:pt idx="3662">53</cx:pt>
          <cx:pt idx="3663">64</cx:pt>
          <cx:pt idx="3664">38</cx:pt>
          <cx:pt idx="3665">64</cx:pt>
          <cx:pt idx="3666">36</cx:pt>
          <cx:pt idx="3667">32</cx:pt>
          <cx:pt idx="3668">38</cx:pt>
          <cx:pt idx="3669">43</cx:pt>
          <cx:pt idx="3670">35</cx:pt>
          <cx:pt idx="3671">52</cx:pt>
          <cx:pt idx="3672">49</cx:pt>
          <cx:pt idx="3673">64</cx:pt>
          <cx:pt idx="3674">33</cx:pt>
          <cx:pt idx="3675">53</cx:pt>
          <cx:pt idx="3676">40</cx:pt>
          <cx:pt idx="3677">74</cx:pt>
          <cx:pt idx="3678">74</cx:pt>
          <cx:pt idx="3679">74</cx:pt>
          <cx:pt idx="3680">41</cx:pt>
          <cx:pt idx="3681">65</cx:pt>
          <cx:pt idx="3682">27</cx:pt>
          <cx:pt idx="3683">61</cx:pt>
          <cx:pt idx="3684">68</cx:pt>
          <cx:pt idx="3685">81</cx:pt>
          <cx:pt idx="3686">52</cx:pt>
          <cx:pt idx="3687">66</cx:pt>
          <cx:pt idx="3688">45</cx:pt>
          <cx:pt idx="3689">42</cx:pt>
          <cx:pt idx="3690">71</cx:pt>
          <cx:pt idx="3691">59</cx:pt>
          <cx:pt idx="3692">36</cx:pt>
          <cx:pt idx="3693">57</cx:pt>
          <cx:pt idx="3694">33</cx:pt>
          <cx:pt idx="3695">62</cx:pt>
          <cx:pt idx="3696">47</cx:pt>
          <cx:pt idx="3697">70</cx:pt>
          <cx:pt idx="3698">69</cx:pt>
          <cx:pt idx="3699">26</cx:pt>
          <cx:pt idx="3700">46</cx:pt>
          <cx:pt idx="3701">80</cx:pt>
          <cx:pt idx="3702">75</cx:pt>
          <cx:pt idx="3703">55</cx:pt>
          <cx:pt idx="3704">52</cx:pt>
          <cx:pt idx="3705">76</cx:pt>
          <cx:pt idx="3706">62</cx:pt>
          <cx:pt idx="3707">80</cx:pt>
          <cx:pt idx="3708">82</cx:pt>
          <cx:pt idx="3709">66</cx:pt>
          <cx:pt idx="3710">85</cx:pt>
          <cx:pt idx="3711">81</cx:pt>
          <cx:pt idx="3712">71</cx:pt>
          <cx:pt idx="3713">68</cx:pt>
          <cx:pt idx="3714">79</cx:pt>
          <cx:pt idx="3715">77</cx:pt>
          <cx:pt idx="3716">72</cx:pt>
          <cx:pt idx="3717">69</cx:pt>
          <cx:pt idx="3718">90</cx:pt>
          <cx:pt idx="3719">59</cx:pt>
          <cx:pt idx="3720">60</cx:pt>
          <cx:pt idx="3721">61</cx:pt>
          <cx:pt idx="3722">67</cx:pt>
          <cx:pt idx="3723">55</cx:pt>
          <cx:pt idx="3724">72</cx:pt>
          <cx:pt idx="3725">61</cx:pt>
          <cx:pt idx="3726">66</cx:pt>
          <cx:pt idx="3727">62</cx:pt>
          <cx:pt idx="3728">51</cx:pt>
          <cx:pt idx="3729">66</cx:pt>
          <cx:pt idx="3730">75</cx:pt>
          <cx:pt idx="3731">70</cx:pt>
          <cx:pt idx="3732">72</cx:pt>
          <cx:pt idx="3733">75</cx:pt>
          <cx:pt idx="3734">72</cx:pt>
          <cx:pt idx="3735">81</cx:pt>
          <cx:pt idx="3736">41</cx:pt>
          <cx:pt idx="3737">82</cx:pt>
          <cx:pt idx="3738">31</cx:pt>
          <cx:pt idx="3739">76</cx:pt>
          <cx:pt idx="3740">74</cx:pt>
          <cx:pt idx="3741">42</cx:pt>
          <cx:pt idx="3742">46</cx:pt>
          <cx:pt idx="3743">73</cx:pt>
          <cx:pt idx="3744">74</cx:pt>
          <cx:pt idx="3745">71</cx:pt>
          <cx:pt idx="3746">58</cx:pt>
          <cx:pt idx="3747">64</cx:pt>
          <cx:pt idx="3748">68</cx:pt>
          <cx:pt idx="3749">47</cx:pt>
          <cx:pt idx="3750">90</cx:pt>
          <cx:pt idx="3751">83</cx:pt>
          <cx:pt idx="3752">80</cx:pt>
          <cx:pt idx="3753">61</cx:pt>
          <cx:pt idx="3754">62</cx:pt>
          <cx:pt idx="3755">51</cx:pt>
          <cx:pt idx="3756">68</cx:pt>
          <cx:pt idx="3757">81</cx:pt>
          <cx:pt idx="3758">66</cx:pt>
          <cx:pt idx="3759">73</cx:pt>
          <cx:pt idx="3760">75</cx:pt>
          <cx:pt idx="3761">56</cx:pt>
          <cx:pt idx="3762">69</cx:pt>
          <cx:pt idx="3763">33</cx:pt>
          <cx:pt idx="3764">74</cx:pt>
          <cx:pt idx="3765">54</cx:pt>
          <cx:pt idx="3766">66</cx:pt>
          <cx:pt idx="3767">73</cx:pt>
          <cx:pt idx="3768">43</cx:pt>
          <cx:pt idx="3769">51</cx:pt>
          <cx:pt idx="3770">71</cx:pt>
          <cx:pt idx="3771">67</cx:pt>
          <cx:pt idx="3772">69</cx:pt>
          <cx:pt idx="3773">74</cx:pt>
          <cx:pt idx="3774">76</cx:pt>
          <cx:pt idx="3775">78</cx:pt>
          <cx:pt idx="3776">75</cx:pt>
          <cx:pt idx="3777">71</cx:pt>
          <cx:pt idx="3778">70</cx:pt>
          <cx:pt idx="3779">68</cx:pt>
          <cx:pt idx="3780">53</cx:pt>
          <cx:pt idx="3781">51</cx:pt>
          <cx:pt idx="3782">49</cx:pt>
          <cx:pt idx="3783">85</cx:pt>
          <cx:pt idx="3784">49</cx:pt>
          <cx:pt idx="3785">60</cx:pt>
          <cx:pt idx="3786">47</cx:pt>
          <cx:pt idx="3787">51</cx:pt>
          <cx:pt idx="3788">59</cx:pt>
          <cx:pt idx="3789">85</cx:pt>
          <cx:pt idx="3790">64</cx:pt>
          <cx:pt idx="3791">35</cx:pt>
          <cx:pt idx="3792">56</cx:pt>
          <cx:pt idx="3793">67</cx:pt>
          <cx:pt idx="3794">55</cx:pt>
          <cx:pt idx="3795">61</cx:pt>
          <cx:pt idx="3796">75</cx:pt>
          <cx:pt idx="3797">60</cx:pt>
          <cx:pt idx="3798">77</cx:pt>
          <cx:pt idx="3799">75</cx:pt>
          <cx:pt idx="3800">70</cx:pt>
          <cx:pt idx="3801">53</cx:pt>
          <cx:pt idx="3802">64</cx:pt>
          <cx:pt idx="3803">72</cx:pt>
          <cx:pt idx="3804">73</cx:pt>
          <cx:pt idx="3805">44</cx:pt>
          <cx:pt idx="3806">68</cx:pt>
          <cx:pt idx="3807">55</cx:pt>
          <cx:pt idx="3808">67</cx:pt>
          <cx:pt idx="3809">66</cx:pt>
          <cx:pt idx="3810">74</cx:pt>
          <cx:pt idx="3811">78</cx:pt>
          <cx:pt idx="3812">41</cx:pt>
          <cx:pt idx="3813">64</cx:pt>
          <cx:pt idx="3814">83</cx:pt>
          <cx:pt idx="3815">82</cx:pt>
          <cx:pt idx="3816">53</cx:pt>
          <cx:pt idx="3817">71</cx:pt>
          <cx:pt idx="3818">65</cx:pt>
          <cx:pt idx="3819">55</cx:pt>
          <cx:pt idx="3820">55</cx:pt>
          <cx:pt idx="3821">76</cx:pt>
          <cx:pt idx="3822">69</cx:pt>
          <cx:pt idx="3823">80</cx:pt>
          <cx:pt idx="3824">49</cx:pt>
          <cx:pt idx="3825">75</cx:pt>
          <cx:pt idx="3826">48</cx:pt>
          <cx:pt idx="3827">74</cx:pt>
          <cx:pt idx="3828">75</cx:pt>
          <cx:pt idx="3829">73</cx:pt>
          <cx:pt idx="3830">61</cx:pt>
          <cx:pt idx="3831">67</cx:pt>
          <cx:pt idx="3832">42</cx:pt>
          <cx:pt idx="3833">83</cx:pt>
          <cx:pt idx="3834">73</cx:pt>
          <cx:pt idx="3835">80</cx:pt>
          <cx:pt idx="3836">71</cx:pt>
          <cx:pt idx="3837">65</cx:pt>
          <cx:pt idx="3838">86</cx:pt>
          <cx:pt idx="3839">62</cx:pt>
          <cx:pt idx="3840">21</cx:pt>
          <cx:pt idx="3841">54</cx:pt>
          <cx:pt idx="3842">76</cx:pt>
          <cx:pt idx="3843">67</cx:pt>
          <cx:pt idx="3844">51</cx:pt>
          <cx:pt idx="3845">59</cx:pt>
          <cx:pt idx="3846">88</cx:pt>
          <cx:pt idx="3847">77</cx:pt>
          <cx:pt idx="3848">62</cx:pt>
          <cx:pt idx="3849">62</cx:pt>
          <cx:pt idx="3850">73</cx:pt>
          <cx:pt idx="3851">83</cx:pt>
          <cx:pt idx="3852">45</cx:pt>
          <cx:pt idx="3853">87</cx:pt>
          <cx:pt idx="3854">67</cx:pt>
          <cx:pt idx="3855">37</cx:pt>
          <cx:pt idx="3856">78</cx:pt>
          <cx:pt idx="3857">63</cx:pt>
          <cx:pt idx="3858">58</cx:pt>
          <cx:pt idx="3859">63</cx:pt>
          <cx:pt idx="3860">64</cx:pt>
          <cx:pt idx="3861">74</cx:pt>
          <cx:pt idx="3862">50</cx:pt>
          <cx:pt idx="3863">54</cx:pt>
          <cx:pt idx="3864">84</cx:pt>
          <cx:pt idx="3865">76</cx:pt>
          <cx:pt idx="3866">69</cx:pt>
          <cx:pt idx="3867">51</cx:pt>
          <cx:pt idx="3868">55</cx:pt>
          <cx:pt idx="3869">90</cx:pt>
          <cx:pt idx="3870">72</cx:pt>
          <cx:pt idx="3871">74</cx:pt>
          <cx:pt idx="3872">69</cx:pt>
          <cx:pt idx="3873">79</cx:pt>
          <cx:pt idx="3874">78</cx:pt>
          <cx:pt idx="3875">60</cx:pt>
          <cx:pt idx="3876">76</cx:pt>
          <cx:pt idx="3877">77</cx:pt>
          <cx:pt idx="3878">77</cx:pt>
          <cx:pt idx="3879">75</cx:pt>
          <cx:pt idx="3880">65</cx:pt>
          <cx:pt idx="3881">63</cx:pt>
          <cx:pt idx="3882">78</cx:pt>
          <cx:pt idx="3883">77</cx:pt>
          <cx:pt idx="3884">77</cx:pt>
          <cx:pt idx="3885">76</cx:pt>
          <cx:pt idx="3886">61</cx:pt>
          <cx:pt idx="3887">64</cx:pt>
          <cx:pt idx="3888">65</cx:pt>
          <cx:pt idx="3889">60</cx:pt>
          <cx:pt idx="3890">86</cx:pt>
          <cx:pt idx="3891">71</cx:pt>
          <cx:pt idx="3892">78</cx:pt>
          <cx:pt idx="3893">80</cx:pt>
          <cx:pt idx="3894">65</cx:pt>
          <cx:pt idx="3895">76</cx:pt>
          <cx:pt idx="3896">70</cx:pt>
          <cx:pt idx="3897">29</cx:pt>
          <cx:pt idx="3898">63</cx:pt>
          <cx:pt idx="3899">77</cx:pt>
          <cx:pt idx="3900">72</cx:pt>
          <cx:pt idx="3901">80</cx:pt>
          <cx:pt idx="3902">72</cx:pt>
          <cx:pt idx="3903">45</cx:pt>
          <cx:pt idx="3904">88</cx:pt>
          <cx:pt idx="3905">78</cx:pt>
          <cx:pt idx="3906">67</cx:pt>
          <cx:pt idx="3907">83</cx:pt>
          <cx:pt idx="3908">65</cx:pt>
          <cx:pt idx="3909">83</cx:pt>
          <cx:pt idx="3910">59</cx:pt>
          <cx:pt idx="3911">53</cx:pt>
          <cx:pt idx="3912">83</cx:pt>
          <cx:pt idx="3913">78</cx:pt>
          <cx:pt idx="3914">84</cx:pt>
          <cx:pt idx="3915">55</cx:pt>
          <cx:pt idx="3916">78</cx:pt>
          <cx:pt idx="3917">33</cx:pt>
          <cx:pt idx="3918">75</cx:pt>
          <cx:pt idx="3919">86</cx:pt>
          <cx:pt idx="3920">66</cx:pt>
          <cx:pt idx="3921">54</cx:pt>
          <cx:pt idx="3922">68</cx:pt>
          <cx:pt idx="3923">68</cx:pt>
          <cx:pt idx="3924">71</cx:pt>
          <cx:pt idx="3925">65</cx:pt>
          <cx:pt idx="3926">81</cx:pt>
          <cx:pt idx="3927">78</cx:pt>
          <cx:pt idx="3928">50</cx:pt>
          <cx:pt idx="3929">54</cx:pt>
          <cx:pt idx="3930">42</cx:pt>
          <cx:pt idx="3931">59</cx:pt>
          <cx:pt idx="3932">79</cx:pt>
          <cx:pt idx="3933">53</cx:pt>
          <cx:pt idx="3934">94</cx:pt>
          <cx:pt idx="3935">82</cx:pt>
          <cx:pt idx="3936">39</cx:pt>
          <cx:pt idx="3937">59</cx:pt>
          <cx:pt idx="3938">32</cx:pt>
          <cx:pt idx="3939">69</cx:pt>
          <cx:pt idx="3940">62</cx:pt>
          <cx:pt idx="3941">75</cx:pt>
          <cx:pt idx="3942">65</cx:pt>
          <cx:pt idx="3943">64</cx:pt>
          <cx:pt idx="3944">36</cx:pt>
          <cx:pt idx="3945">76</cx:pt>
          <cx:pt idx="3946">85</cx:pt>
          <cx:pt idx="3947">67</cx:pt>
          <cx:pt idx="3948">75</cx:pt>
          <cx:pt idx="3949">70</cx:pt>
          <cx:pt idx="3950">52</cx:pt>
          <cx:pt idx="3951">68</cx:pt>
          <cx:pt idx="3952">63</cx:pt>
          <cx:pt idx="3953">40</cx:pt>
          <cx:pt idx="3954">40</cx:pt>
          <cx:pt idx="3955">81</cx:pt>
          <cx:pt idx="3956">78</cx:pt>
          <cx:pt idx="3957">65</cx:pt>
          <cx:pt idx="3958">69</cx:pt>
          <cx:pt idx="3959">76</cx:pt>
          <cx:pt idx="3960">73</cx:pt>
          <cx:pt idx="3961">53</cx:pt>
          <cx:pt idx="3962">70</cx:pt>
          <cx:pt idx="3963">84</cx:pt>
          <cx:pt idx="3964">83</cx:pt>
          <cx:pt idx="3965">50</cx:pt>
          <cx:pt idx="3966">80</cx:pt>
          <cx:pt idx="3967">75</cx:pt>
          <cx:pt idx="3968">41</cx:pt>
          <cx:pt idx="3969">90</cx:pt>
          <cx:pt idx="3970">55</cx:pt>
          <cx:pt idx="3971">52</cx:pt>
          <cx:pt idx="3972">76</cx:pt>
          <cx:pt idx="3973">62</cx:pt>
          <cx:pt idx="3974">82</cx:pt>
          <cx:pt idx="3975">66</cx:pt>
          <cx:pt idx="3976">85</cx:pt>
          <cx:pt idx="3977">83</cx:pt>
          <cx:pt idx="3978">81</cx:pt>
          <cx:pt idx="3979">71</cx:pt>
          <cx:pt idx="3980">68</cx:pt>
          <cx:pt idx="3981">79</cx:pt>
          <cx:pt idx="3982">77</cx:pt>
          <cx:pt idx="3983">72</cx:pt>
          <cx:pt idx="3984">69</cx:pt>
          <cx:pt idx="3985">90</cx:pt>
          <cx:pt idx="3986">59</cx:pt>
          <cx:pt idx="3987">60</cx:pt>
          <cx:pt idx="3988">61</cx:pt>
          <cx:pt idx="3989">67</cx:pt>
          <cx:pt idx="3990">55</cx:pt>
          <cx:pt idx="3991">72</cx:pt>
          <cx:pt idx="3992">61</cx:pt>
          <cx:pt idx="3993">66</cx:pt>
          <cx:pt idx="3994">62</cx:pt>
          <cx:pt idx="3995">51</cx:pt>
          <cx:pt idx="3996">66</cx:pt>
          <cx:pt idx="3997">75</cx:pt>
          <cx:pt idx="3998">70</cx:pt>
          <cx:pt idx="3999">72</cx:pt>
          <cx:pt idx="4000">75</cx:pt>
          <cx:pt idx="4001">71</cx:pt>
          <cx:pt idx="4002">72</cx:pt>
          <cx:pt idx="4003">41</cx:pt>
          <cx:pt idx="4004">82</cx:pt>
          <cx:pt idx="4005">31</cx:pt>
          <cx:pt idx="4006">23</cx:pt>
          <cx:pt idx="4007">32</cx:pt>
          <cx:pt idx="4008">76</cx:pt>
          <cx:pt idx="4009">74</cx:pt>
          <cx:pt idx="4010">57</cx:pt>
          <cx:pt idx="4011">42</cx:pt>
          <cx:pt idx="4012">70</cx:pt>
          <cx:pt idx="4013">66</cx:pt>
          <cx:pt idx="4014">56</cx:pt>
          <cx:pt idx="4015">80</cx:pt>
          <cx:pt idx="4016">71</cx:pt>
          <cx:pt idx="4017">43</cx:pt>
          <cx:pt idx="4018">70</cx:pt>
          <cx:pt idx="4019">76</cx:pt>
          <cx:pt idx="4020">71</cx:pt>
          <cx:pt idx="4021">66</cx:pt>
          <cx:pt idx="4022">79</cx:pt>
          <cx:pt idx="4023">67</cx:pt>
          <cx:pt idx="4024">69</cx:pt>
          <cx:pt idx="4025">69</cx:pt>
          <cx:pt idx="4026">87</cx:pt>
          <cx:pt idx="4027">67</cx:pt>
          <cx:pt idx="4028">81</cx:pt>
          <cx:pt idx="4029">67</cx:pt>
          <cx:pt idx="4030">57</cx:pt>
          <cx:pt idx="4031">91</cx:pt>
          <cx:pt idx="4032">68</cx:pt>
          <cx:pt idx="4033">87</cx:pt>
          <cx:pt idx="4034">83</cx:pt>
          <cx:pt idx="4035">77</cx:pt>
          <cx:pt idx="4036">77</cx:pt>
          <cx:pt idx="4037">67</cx:pt>
          <cx:pt idx="4038">75</cx:pt>
          <cx:pt idx="4039">73</cx:pt>
          <cx:pt idx="4040">66</cx:pt>
          <cx:pt idx="4041">78</cx:pt>
          <cx:pt idx="4042">75</cx:pt>
          <cx:pt idx="4043">75</cx:pt>
          <cx:pt idx="4044">72</cx:pt>
          <cx:pt idx="4045">73</cx:pt>
          <cx:pt idx="4046">75</cx:pt>
          <cx:pt idx="4047">55</cx:pt>
          <cx:pt idx="4048">79</cx:pt>
          <cx:pt idx="4049">69</cx:pt>
          <cx:pt idx="4050">82</cx:pt>
          <cx:pt idx="4051">80</cx:pt>
          <cx:pt idx="4052">66</cx:pt>
          <cx:pt idx="4053">78</cx:pt>
          <cx:pt idx="4054">65</cx:pt>
          <cx:pt idx="4055">85</cx:pt>
          <cx:pt idx="4056">78</cx:pt>
          <cx:pt idx="4057">88</cx:pt>
          <cx:pt idx="4058">90</cx:pt>
          <cx:pt idx="4059">38</cx:pt>
          <cx:pt idx="4060">77</cx:pt>
          <cx:pt idx="4061">82</cx:pt>
          <cx:pt idx="4062">49</cx:pt>
          <cx:pt idx="4063">72</cx:pt>
          <cx:pt idx="4064">63</cx:pt>
          <cx:pt idx="4065">91</cx:pt>
          <cx:pt idx="4066">59</cx:pt>
          <cx:pt idx="4067">68</cx:pt>
          <cx:pt idx="4068">73</cx:pt>
          <cx:pt idx="4069">89</cx:pt>
          <cx:pt idx="4070">86</cx:pt>
          <cx:pt idx="4071">76</cx:pt>
          <cx:pt idx="4072">83</cx:pt>
          <cx:pt idx="4073">69</cx:pt>
          <cx:pt idx="4074">64</cx:pt>
          <cx:pt idx="4075">92</cx:pt>
          <cx:pt idx="4076">69</cx:pt>
          <cx:pt idx="4077">64</cx:pt>
          <cx:pt idx="4078">67</cx:pt>
          <cx:pt idx="4079">73</cx:pt>
          <cx:pt idx="4080">76</cx:pt>
          <cx:pt idx="4081">77</cx:pt>
          <cx:pt idx="4082">76</cx:pt>
          <cx:pt idx="4083">73</cx:pt>
          <cx:pt idx="4084">73</cx:pt>
          <cx:pt idx="4085">77</cx:pt>
          <cx:pt idx="4086">69</cx:pt>
          <cx:pt idx="4087">90</cx:pt>
          <cx:pt idx="4088">56</cx:pt>
          <cx:pt idx="4089">78</cx:pt>
          <cx:pt idx="4090">73</cx:pt>
          <cx:pt idx="4091">75</cx:pt>
          <cx:pt idx="4092">70</cx:pt>
          <cx:pt idx="4093">84</cx:pt>
          <cx:pt idx="4094">92</cx:pt>
          <cx:pt idx="4095">71</cx:pt>
          <cx:pt idx="4096">77</cx:pt>
          <cx:pt idx="4097">76</cx:pt>
          <cx:pt idx="4098">80</cx:pt>
          <cx:pt idx="4099">35</cx:pt>
          <cx:pt idx="4100">50</cx:pt>
          <cx:pt idx="4101">69</cx:pt>
          <cx:pt idx="4102">67</cx:pt>
          <cx:pt idx="4103">77</cx:pt>
          <cx:pt idx="4104">68</cx:pt>
          <cx:pt idx="4105">66</cx:pt>
          <cx:pt idx="4106">70</cx:pt>
          <cx:pt idx="4107">75</cx:pt>
          <cx:pt idx="4108">68</cx:pt>
          <cx:pt idx="4109">48</cx:pt>
          <cx:pt idx="4110">70</cx:pt>
          <cx:pt idx="4111">78</cx:pt>
          <cx:pt idx="4112">81</cx:pt>
          <cx:pt idx="4113">67</cx:pt>
          <cx:pt idx="4114">68</cx:pt>
          <cx:pt idx="4115">58</cx:pt>
          <cx:pt idx="4116">66</cx:pt>
          <cx:pt idx="4117">74</cx:pt>
          <cx:pt idx="4118">87</cx:pt>
          <cx:pt idx="4119">70</cx:pt>
          <cx:pt idx="4120">64</cx:pt>
          <cx:pt idx="4121">92</cx:pt>
          <cx:pt idx="4122">88</cx:pt>
          <cx:pt idx="4123">77</cx:pt>
          <cx:pt idx="4124">76</cx:pt>
          <cx:pt idx="4125">85</cx:pt>
          <cx:pt idx="4126">79</cx:pt>
          <cx:pt idx="4127">91</cx:pt>
          <cx:pt idx="4128">43</cx:pt>
          <cx:pt idx="4129">64</cx:pt>
          <cx:pt idx="4130">71</cx:pt>
          <cx:pt idx="4131">92</cx:pt>
          <cx:pt idx="4132">70</cx:pt>
          <cx:pt idx="4133">76</cx:pt>
          <cx:pt idx="4134">70</cx:pt>
          <cx:pt idx="4135">77</cx:pt>
          <cx:pt idx="4136">51</cx:pt>
          <cx:pt idx="4137">79</cx:pt>
          <cx:pt idx="4138">68</cx:pt>
          <cx:pt idx="4139">77</cx:pt>
          <cx:pt idx="4140">85</cx:pt>
          <cx:pt idx="4141">57</cx:pt>
          <cx:pt idx="4142">91</cx:pt>
          <cx:pt idx="4143">75</cx:pt>
          <cx:pt idx="4144">67</cx:pt>
          <cx:pt idx="4145">86</cx:pt>
          <cx:pt idx="4146">90</cx:pt>
          <cx:pt idx="4147">78</cx:pt>
          <cx:pt idx="4148">86</cx:pt>
          <cx:pt idx="4149">66</cx:pt>
          <cx:pt idx="4150">77</cx:pt>
          <cx:pt idx="4151">70</cx:pt>
          <cx:pt idx="4152">49</cx:pt>
          <cx:pt idx="4153">62</cx:pt>
          <cx:pt idx="4154">79</cx:pt>
          <cx:pt idx="4155">51</cx:pt>
          <cx:pt idx="4156">64</cx:pt>
          <cx:pt idx="4157">84</cx:pt>
          <cx:pt idx="4158">46</cx:pt>
          <cx:pt idx="4159">65</cx:pt>
          <cx:pt idx="4160">48</cx:pt>
          <cx:pt idx="4161">70</cx:pt>
          <cx:pt idx="4162">53</cx:pt>
          <cx:pt idx="4163">73</cx:pt>
          <cx:pt idx="4164">66</cx:pt>
          <cx:pt idx="4165">68</cx:pt>
          <cx:pt idx="4166">66</cx:pt>
          <cx:pt idx="4167">35</cx:pt>
          <cx:pt idx="4168">68</cx:pt>
          <cx:pt idx="4169">85</cx:pt>
          <cx:pt idx="4170">51</cx:pt>
          <cx:pt idx="4171">89</cx:pt>
          <cx:pt idx="4172">53</cx:pt>
          <cx:pt idx="4173">77</cx:pt>
          <cx:pt idx="4174">78</cx:pt>
          <cx:pt idx="4175">53</cx:pt>
          <cx:pt idx="4176">80</cx:pt>
          <cx:pt idx="4177">70</cx:pt>
          <cx:pt idx="4178">78</cx:pt>
          <cx:pt idx="4179">71</cx:pt>
          <cx:pt idx="4180">74</cx:pt>
          <cx:pt idx="4181">81</cx:pt>
          <cx:pt idx="4182">64</cx:pt>
          <cx:pt idx="4183">44</cx:pt>
          <cx:pt idx="4184">73</cx:pt>
          <cx:pt idx="4185">68</cx:pt>
          <cx:pt idx="4186">80</cx:pt>
          <cx:pt idx="4187">68</cx:pt>
          <cx:pt idx="4188">67</cx:pt>
          <cx:pt idx="4189">82</cx:pt>
          <cx:pt idx="4190">64</cx:pt>
          <cx:pt idx="4191">74</cx:pt>
          <cx:pt idx="4192">79</cx:pt>
          <cx:pt idx="4193">74</cx:pt>
          <cx:pt idx="4194">79</cx:pt>
          <cx:pt idx="4195">71</cx:pt>
          <cx:pt idx="4196">84</cx:pt>
          <cx:pt idx="4197">78</cx:pt>
          <cx:pt idx="4198">75</cx:pt>
          <cx:pt idx="4199">80</cx:pt>
          <cx:pt idx="4200">69</cx:pt>
          <cx:pt idx="4201">67</cx:pt>
          <cx:pt idx="4202">64</cx:pt>
          <cx:pt idx="4203">51</cx:pt>
          <cx:pt idx="4204">50</cx:pt>
          <cx:pt idx="4205">80</cx:pt>
          <cx:pt idx="4206">75</cx:pt>
          <cx:pt idx="4207">78</cx:pt>
          <cx:pt idx="4208">76</cx:pt>
          <cx:pt idx="4209">42</cx:pt>
          <cx:pt idx="4210">62</cx:pt>
          <cx:pt idx="4211">76</cx:pt>
          <cx:pt idx="4212">51</cx:pt>
          <cx:pt idx="4213">78</cx:pt>
          <cx:pt idx="4214">72</cx:pt>
          <cx:pt idx="4215">51</cx:pt>
          <cx:pt idx="4216">46</cx:pt>
          <cx:pt idx="4217">76</cx:pt>
          <cx:pt idx="4218">76</cx:pt>
          <cx:pt idx="4219">78</cx:pt>
          <cx:pt idx="4220">74</cx:pt>
          <cx:pt idx="4221">62</cx:pt>
          <cx:pt idx="4222">76</cx:pt>
          <cx:pt idx="4223">81</cx:pt>
          <cx:pt idx="4224">69</cx:pt>
          <cx:pt idx="4225">65</cx:pt>
          <cx:pt idx="4226">80</cx:pt>
          <cx:pt idx="4227">88</cx:pt>
          <cx:pt idx="4228">74</cx:pt>
          <cx:pt idx="4229">66</cx:pt>
          <cx:pt idx="4230">71</cx:pt>
          <cx:pt idx="4231">72</cx:pt>
          <cx:pt idx="4232">34</cx:pt>
          <cx:pt idx="4233">77</cx:pt>
          <cx:pt idx="4234">81</cx:pt>
          <cx:pt idx="4235">71</cx:pt>
          <cx:pt idx="4236">64</cx:pt>
          <cx:pt idx="4237">83</cx:pt>
          <cx:pt idx="4238">72</cx:pt>
          <cx:pt idx="4239">73</cx:pt>
          <cx:pt idx="4240">90</cx:pt>
          <cx:pt idx="4241">73</cx:pt>
          <cx:pt idx="4242">76</cx:pt>
          <cx:pt idx="4243">76</cx:pt>
          <cx:pt idx="4244">74</cx:pt>
          <cx:pt idx="4245">83</cx:pt>
          <cx:pt idx="4246">66</cx:pt>
          <cx:pt idx="4247">59</cx:pt>
          <cx:pt idx="4248">68</cx:pt>
          <cx:pt idx="4249">67</cx:pt>
          <cx:pt idx="4250">78</cx:pt>
          <cx:pt idx="4251">53</cx:pt>
          <cx:pt idx="4252">65</cx:pt>
          <cx:pt idx="4253">87</cx:pt>
          <cx:pt idx="4254">69</cx:pt>
          <cx:pt idx="4255">76</cx:pt>
          <cx:pt idx="4256">41</cx:pt>
          <cx:pt idx="4257">86</cx:pt>
          <cx:pt idx="4258">32</cx:pt>
          <cx:pt idx="4259">75</cx:pt>
          <cx:pt idx="4260">69</cx:pt>
          <cx:pt idx="4261">78</cx:pt>
          <cx:pt idx="4262">82</cx:pt>
          <cx:pt idx="4263">67</cx:pt>
          <cx:pt idx="4264">32</cx:pt>
          <cx:pt idx="4265">79</cx:pt>
          <cx:pt idx="4266">77</cx:pt>
          <cx:pt idx="4267">91</cx:pt>
          <cx:pt idx="4268">74</cx:pt>
          <cx:pt idx="4269">68</cx:pt>
          <cx:pt idx="4270">79</cx:pt>
          <cx:pt idx="4271">79</cx:pt>
          <cx:pt idx="4272">55</cx:pt>
          <cx:pt idx="4273">62</cx:pt>
          <cx:pt idx="4274">75</cx:pt>
          <cx:pt idx="4275">65</cx:pt>
          <cx:pt idx="4276">82</cx:pt>
          <cx:pt idx="4277">84</cx:pt>
          <cx:pt idx="4278">43</cx:pt>
          <cx:pt idx="4279">50</cx:pt>
          <cx:pt idx="4280">68</cx:pt>
          <cx:pt idx="4281">90</cx:pt>
          <cx:pt idx="4282">66</cx:pt>
          <cx:pt idx="4283">86</cx:pt>
          <cx:pt idx="4284">75</cx:pt>
          <cx:pt idx="4285">68</cx:pt>
          <cx:pt idx="4286">75</cx:pt>
          <cx:pt idx="4287">47</cx:pt>
          <cx:pt idx="4288">75</cx:pt>
          <cx:pt idx="4289">81</cx:pt>
          <cx:pt idx="4290">71</cx:pt>
          <cx:pt idx="4291">69</cx:pt>
          <cx:pt idx="4292">84</cx:pt>
          <cx:pt idx="4293">52</cx:pt>
          <cx:pt idx="4294">76</cx:pt>
          <cx:pt idx="4295">71</cx:pt>
          <cx:pt idx="4296">77</cx:pt>
          <cx:pt idx="4297">67</cx:pt>
          <cx:pt idx="4298">81</cx:pt>
          <cx:pt idx="4299">47</cx:pt>
          <cx:pt idx="4300">76</cx:pt>
          <cx:pt idx="4301">76</cx:pt>
          <cx:pt idx="4302">74</cx:pt>
          <cx:pt idx="4303">73</cx:pt>
          <cx:pt idx="4304">73</cx:pt>
          <cx:pt idx="4305">68</cx:pt>
          <cx:pt idx="4306">76</cx:pt>
          <cx:pt idx="4307">77</cx:pt>
          <cx:pt idx="4308">51</cx:pt>
          <cx:pt idx="4309">34</cx:pt>
          <cx:pt idx="4310">65</cx:pt>
          <cx:pt idx="4311">69</cx:pt>
          <cx:pt idx="4312">83</cx:pt>
          <cx:pt idx="4313">64</cx:pt>
          <cx:pt idx="4314">37</cx:pt>
          <cx:pt idx="4315">71</cx:pt>
          <cx:pt idx="4316">74</cx:pt>
          <cx:pt idx="4317">72</cx:pt>
          <cx:pt idx="4318">54</cx:pt>
          <cx:pt idx="4319">72</cx:pt>
          <cx:pt idx="4320">76</cx:pt>
          <cx:pt idx="4321">69</cx:pt>
          <cx:pt idx="4322">70</cx:pt>
          <cx:pt idx="4323">70</cx:pt>
          <cx:pt idx="4324">65</cx:pt>
          <cx:pt idx="4325">53</cx:pt>
          <cx:pt idx="4326">46</cx:pt>
          <cx:pt idx="4327">69</cx:pt>
          <cx:pt idx="4328">87</cx:pt>
          <cx:pt idx="4329">75</cx:pt>
          <cx:pt idx="4330">65</cx:pt>
          <cx:pt idx="4331">62</cx:pt>
          <cx:pt idx="4332">93</cx:pt>
          <cx:pt idx="4333">57</cx:pt>
          <cx:pt idx="4334">70</cx:pt>
          <cx:pt idx="4335">73</cx:pt>
          <cx:pt idx="4336">65</cx:pt>
          <cx:pt idx="4337">54</cx:pt>
          <cx:pt idx="4338">47</cx:pt>
          <cx:pt idx="4339">66</cx:pt>
          <cx:pt idx="4340">43</cx:pt>
          <cx:pt idx="4341">84</cx:pt>
          <cx:pt idx="4342">74</cx:pt>
          <cx:pt idx="4343">72</cx:pt>
          <cx:pt idx="4344">70</cx:pt>
          <cx:pt idx="4345">77</cx:pt>
          <cx:pt idx="4346">80</cx:pt>
          <cx:pt idx="4347">57</cx:pt>
          <cx:pt idx="4348">67</cx:pt>
          <cx:pt idx="4349">74</cx:pt>
          <cx:pt idx="4350">80</cx:pt>
          <cx:pt idx="4351">74</cx:pt>
          <cx:pt idx="4352">85</cx:pt>
          <cx:pt idx="4353">80</cx:pt>
          <cx:pt idx="4354">69</cx:pt>
          <cx:pt idx="4355">63</cx:pt>
          <cx:pt idx="4356">44</cx:pt>
          <cx:pt idx="4357">65</cx:pt>
          <cx:pt idx="4358">81</cx:pt>
          <cx:pt idx="4359">68</cx:pt>
          <cx:pt idx="4360">84</cx:pt>
          <cx:pt idx="4361">55</cx:pt>
          <cx:pt idx="4362">74</cx:pt>
          <cx:pt idx="4363">63</cx:pt>
          <cx:pt idx="4364">80</cx:pt>
          <cx:pt idx="4365">66</cx:pt>
          <cx:pt idx="4366">72</cx:pt>
          <cx:pt idx="4367">85</cx:pt>
          <cx:pt idx="4368">91</cx:pt>
          <cx:pt idx="4369">73</cx:pt>
          <cx:pt idx="4370">52</cx:pt>
          <cx:pt idx="4371">56</cx:pt>
          <cx:pt idx="4372">41</cx:pt>
          <cx:pt idx="4373">73</cx:pt>
          <cx:pt idx="4374">74</cx:pt>
          <cx:pt idx="4375">80</cx:pt>
          <cx:pt idx="4376">92</cx:pt>
          <cx:pt idx="4377">78</cx:pt>
          <cx:pt idx="4378">83</cx:pt>
          <cx:pt idx="4379">85</cx:pt>
          <cx:pt idx="4380">49</cx:pt>
          <cx:pt idx="4381">73</cx:pt>
          <cx:pt idx="4382">73</cx:pt>
          <cx:pt idx="4383">87</cx:pt>
          <cx:pt idx="4384">80</cx:pt>
          <cx:pt idx="4385">84</cx:pt>
          <cx:pt idx="4386">70</cx:pt>
          <cx:pt idx="4387">30</cx:pt>
          <cx:pt idx="4388">87</cx:pt>
          <cx:pt idx="4389">81</cx:pt>
          <cx:pt idx="4390">70</cx:pt>
          <cx:pt idx="4391">66</cx:pt>
          <cx:pt idx="4392">82</cx:pt>
          <cx:pt idx="4393">73</cx:pt>
          <cx:pt idx="4394">86</cx:pt>
          <cx:pt idx="4395">53</cx:pt>
          <cx:pt idx="4396">72</cx:pt>
          <cx:pt idx="4397">79</cx:pt>
          <cx:pt idx="4398">83</cx:pt>
          <cx:pt idx="4399">24</cx:pt>
          <cx:pt idx="4400">65</cx:pt>
          <cx:pt idx="4401">29</cx:pt>
          <cx:pt idx="4402">62</cx:pt>
          <cx:pt idx="4403">79</cx:pt>
          <cx:pt idx="4404">68</cx:pt>
          <cx:pt idx="4405">76</cx:pt>
          <cx:pt idx="4406">28</cx:pt>
          <cx:pt idx="4407">49</cx:pt>
          <cx:pt idx="4408">43</cx:pt>
          <cx:pt idx="4409">70</cx:pt>
          <cx:pt idx="4410">64</cx:pt>
          <cx:pt idx="4411">66</cx:pt>
          <cx:pt idx="4412">40</cx:pt>
          <cx:pt idx="4413">43</cx:pt>
          <cx:pt idx="4414">70</cx:pt>
          <cx:pt idx="4415">54</cx:pt>
          <cx:pt idx="4416">33</cx:pt>
          <cx:pt idx="4417">34</cx:pt>
          <cx:pt idx="4418">67</cx:pt>
          <cx:pt idx="4419">34</cx:pt>
          <cx:pt idx="4420">52</cx:pt>
          <cx:pt idx="4421">42</cx:pt>
          <cx:pt idx="4422">41</cx:pt>
          <cx:pt idx="4423">40</cx:pt>
          <cx:pt idx="4424">66</cx:pt>
          <cx:pt idx="4425">66</cx:pt>
          <cx:pt idx="4426">58</cx:pt>
          <cx:pt idx="4427">57</cx:pt>
          <cx:pt idx="4428">89</cx:pt>
          <cx:pt idx="4429">38</cx:pt>
          <cx:pt idx="4430">38</cx:pt>
          <cx:pt idx="4431">34</cx:pt>
          <cx:pt idx="4432">32</cx:pt>
          <cx:pt idx="4433">32</cx:pt>
          <cx:pt idx="4434">61</cx:pt>
          <cx:pt idx="4435">70</cx:pt>
          <cx:pt idx="4436">63</cx:pt>
          <cx:pt idx="4437">64</cx:pt>
          <cx:pt idx="4438">42</cx:pt>
          <cx:pt idx="4439">69</cx:pt>
          <cx:pt idx="4440">73</cx:pt>
          <cx:pt idx="4441">57</cx:pt>
          <cx:pt idx="4442">57</cx:pt>
          <cx:pt idx="4443">75</cx:pt>
          <cx:pt idx="4444">47</cx:pt>
          <cx:pt idx="4445">34</cx:pt>
          <cx:pt idx="4446">54</cx:pt>
          <cx:pt idx="4447">60</cx:pt>
          <cx:pt idx="4448">68</cx:pt>
          <cx:pt idx="4449">87</cx:pt>
          <cx:pt idx="4450">33</cx:pt>
          <cx:pt idx="4451">58</cx:pt>
          <cx:pt idx="4452">75</cx:pt>
          <cx:pt idx="4453">46</cx:pt>
          <cx:pt idx="4454">66</cx:pt>
          <cx:pt idx="4455">51</cx:pt>
          <cx:pt idx="4456">66</cx:pt>
          <cx:pt idx="4457">61</cx:pt>
          <cx:pt idx="4458">69</cx:pt>
          <cx:pt idx="4459">32</cx:pt>
          <cx:pt idx="4460">65</cx:pt>
          <cx:pt idx="4461">61</cx:pt>
          <cx:pt idx="4462">76</cx:pt>
          <cx:pt idx="4463">79</cx:pt>
          <cx:pt idx="4464">71</cx:pt>
          <cx:pt idx="4465">68</cx:pt>
          <cx:pt idx="4466">52</cx:pt>
          <cx:pt idx="4467">67</cx:pt>
          <cx:pt idx="4468">80</cx:pt>
          <cx:pt idx="4469">77</cx:pt>
          <cx:pt idx="4470">58</cx:pt>
          <cx:pt idx="4471">60</cx:pt>
          <cx:pt idx="4472">49</cx:pt>
          <cx:pt idx="4473">39</cx:pt>
          <cx:pt idx="4474">69</cx:pt>
          <cx:pt idx="4475">34</cx:pt>
          <cx:pt idx="4476">44</cx:pt>
          <cx:pt idx="4477">81</cx:pt>
          <cx:pt idx="4478">64</cx:pt>
          <cx:pt idx="4479">88</cx:pt>
          <cx:pt idx="4480">83</cx:pt>
          <cx:pt idx="4481">85</cx:pt>
          <cx:pt idx="4482">35</cx:pt>
          <cx:pt idx="4483">34</cx:pt>
          <cx:pt idx="4484">76</cx:pt>
          <cx:pt idx="4485">71</cx:pt>
          <cx:pt idx="4486">73</cx:pt>
          <cx:pt idx="4487">51</cx:pt>
          <cx:pt idx="4488">51</cx:pt>
          <cx:pt idx="4489">44</cx:pt>
          <cx:pt idx="4490">63</cx:pt>
          <cx:pt idx="4491">74</cx:pt>
          <cx:pt idx="4492">68</cx:pt>
          <cx:pt idx="4493">76</cx:pt>
          <cx:pt idx="4494">64</cx:pt>
          <cx:pt idx="4495">16</cx:pt>
          <cx:pt idx="4496">37</cx:pt>
          <cx:pt idx="4497">74</cx:pt>
          <cx:pt idx="4498">76</cx:pt>
          <cx:pt idx="4499">69</cx:pt>
          <cx:pt idx="4500">77</cx:pt>
          <cx:pt idx="4501">86</cx:pt>
          <cx:pt idx="4502">53</cx:pt>
          <cx:pt idx="4503">71</cx:pt>
          <cx:pt idx="4504">62</cx:pt>
          <cx:pt idx="4505">71</cx:pt>
          <cx:pt idx="4506">37</cx:pt>
          <cx:pt idx="4507">52</cx:pt>
          <cx:pt idx="4508">61</cx:pt>
          <cx:pt idx="4509">81</cx:pt>
          <cx:pt idx="4510">65</cx:pt>
          <cx:pt idx="4511">46</cx:pt>
          <cx:pt idx="4512">75</cx:pt>
          <cx:pt idx="4513">35</cx:pt>
          <cx:pt idx="4514">55</cx:pt>
          <cx:pt idx="4515">63</cx:pt>
          <cx:pt idx="4516">36</cx:pt>
          <cx:pt idx="4517">80</cx:pt>
          <cx:pt idx="4518">75</cx:pt>
          <cx:pt idx="4519">37</cx:pt>
          <cx:pt idx="4520">30</cx:pt>
          <cx:pt idx="4521">34</cx:pt>
          <cx:pt idx="4522">51</cx:pt>
          <cx:pt idx="4523">80</cx:pt>
          <cx:pt idx="4524">81</cx:pt>
          <cx:pt idx="4525">68</cx:pt>
          <cx:pt idx="4526">79</cx:pt>
          <cx:pt idx="4527">59</cx:pt>
          <cx:pt idx="4528">78</cx:pt>
          <cx:pt idx="4529">66</cx:pt>
          <cx:pt idx="4530">63</cx:pt>
          <cx:pt idx="4531">57</cx:pt>
          <cx:pt idx="4532">76</cx:pt>
          <cx:pt idx="4533">77</cx:pt>
          <cx:pt idx="4534">86</cx:pt>
          <cx:pt idx="4535">48</cx:pt>
          <cx:pt idx="4536">92</cx:pt>
          <cx:pt idx="4537">77</cx:pt>
          <cx:pt idx="4538">55</cx:pt>
          <cx:pt idx="4539">72</cx:pt>
          <cx:pt idx="4540">74</cx:pt>
          <cx:pt idx="4541">65</cx:pt>
          <cx:pt idx="4542">61</cx:pt>
          <cx:pt idx="4543">75</cx:pt>
          <cx:pt idx="4544">69</cx:pt>
          <cx:pt idx="4545">53</cx:pt>
          <cx:pt idx="4546">73</cx:pt>
          <cx:pt idx="4547">66</cx:pt>
          <cx:pt idx="4548">82</cx:pt>
          <cx:pt idx="4549">49</cx:pt>
          <cx:pt idx="4550">64</cx:pt>
          <cx:pt idx="4551">51</cx:pt>
          <cx:pt idx="4552">65</cx:pt>
          <cx:pt idx="4553">65</cx:pt>
          <cx:pt idx="4554">53</cx:pt>
          <cx:pt idx="4555">53</cx:pt>
          <cx:pt idx="4556">73</cx:pt>
          <cx:pt idx="4557">54</cx:pt>
          <cx:pt idx="4558">66</cx:pt>
          <cx:pt idx="4559">41</cx:pt>
          <cx:pt idx="4560">44</cx:pt>
          <cx:pt idx="4561">77</cx:pt>
          <cx:pt idx="4562">64</cx:pt>
          <cx:pt idx="4563">76</cx:pt>
          <cx:pt idx="4564">69</cx:pt>
          <cx:pt idx="4565">72</cx:pt>
          <cx:pt idx="4566">59</cx:pt>
          <cx:pt idx="4567">69</cx:pt>
          <cx:pt idx="4568">65</cx:pt>
          <cx:pt idx="4569">76</cx:pt>
          <cx:pt idx="4570">78</cx:pt>
          <cx:pt idx="4571">60</cx:pt>
          <cx:pt idx="4572">79</cx:pt>
          <cx:pt idx="4573">78</cx:pt>
          <cx:pt idx="4574">85</cx:pt>
          <cx:pt idx="4575">68</cx:pt>
          <cx:pt idx="4576">61</cx:pt>
          <cx:pt idx="4577">92</cx:pt>
          <cx:pt idx="4578">90</cx:pt>
          <cx:pt idx="4579">76</cx:pt>
          <cx:pt idx="4580">85</cx:pt>
          <cx:pt idx="4581">62</cx:pt>
          <cx:pt idx="4582">40</cx:pt>
          <cx:pt idx="4583">78</cx:pt>
          <cx:pt idx="4584">53</cx:pt>
          <cx:pt idx="4585">54</cx:pt>
          <cx:pt idx="4586">76</cx:pt>
          <cx:pt idx="4587">34</cx:pt>
          <cx:pt idx="4588">51</cx:pt>
          <cx:pt idx="4589">75</cx:pt>
          <cx:pt idx="4590">43</cx:pt>
          <cx:pt idx="4591">74</cx:pt>
          <cx:pt idx="4592">49</cx:pt>
          <cx:pt idx="4593">77</cx:pt>
          <cx:pt idx="4594">62</cx:pt>
          <cx:pt idx="4595">66</cx:pt>
          <cx:pt idx="4596">69</cx:pt>
          <cx:pt idx="4597">75</cx:pt>
          <cx:pt idx="4598">78</cx:pt>
          <cx:pt idx="4599">60</cx:pt>
          <cx:pt idx="4600">40</cx:pt>
          <cx:pt idx="4601">40</cx:pt>
          <cx:pt idx="4602">68</cx:pt>
          <cx:pt idx="4603">62</cx:pt>
          <cx:pt idx="4604">75</cx:pt>
          <cx:pt idx="4605">34</cx:pt>
          <cx:pt idx="4606">74</cx:pt>
          <cx:pt idx="4607">44</cx:pt>
          <cx:pt idx="4608">37</cx:pt>
          <cx:pt idx="4609">66</cx:pt>
          <cx:pt idx="4610">75</cx:pt>
          <cx:pt idx="4611">51</cx:pt>
          <cx:pt idx="4612">56</cx:pt>
          <cx:pt idx="4613">44</cx:pt>
          <cx:pt idx="4614">70</cx:pt>
          <cx:pt idx="4615">81</cx:pt>
          <cx:pt idx="4616">70</cx:pt>
          <cx:pt idx="4617">40</cx:pt>
          <cx:pt idx="4618">72</cx:pt>
          <cx:pt idx="4619">75</cx:pt>
          <cx:pt idx="4620">33</cx:pt>
          <cx:pt idx="4621">74</cx:pt>
          <cx:pt idx="4622">90</cx:pt>
          <cx:pt idx="4623">61</cx:pt>
          <cx:pt idx="4624">81</cx:pt>
          <cx:pt idx="4625">62</cx:pt>
          <cx:pt idx="4626">57</cx:pt>
          <cx:pt idx="4627">55</cx:pt>
          <cx:pt idx="4628">73</cx:pt>
          <cx:pt idx="4629">47</cx:pt>
          <cx:pt idx="4630">58</cx:pt>
          <cx:pt idx="4631">42</cx:pt>
          <cx:pt idx="4632">32</cx:pt>
          <cx:pt idx="4633">67</cx:pt>
          <cx:pt idx="4634">26</cx:pt>
          <cx:pt idx="4635">85</cx:pt>
          <cx:pt idx="4636">65</cx:pt>
          <cx:pt idx="4637">45</cx:pt>
          <cx:pt idx="4638">85</cx:pt>
          <cx:pt idx="4639">62</cx:pt>
          <cx:pt idx="4640">80</cx:pt>
          <cx:pt idx="4641">55</cx:pt>
          <cx:pt idx="4642">52</cx:pt>
          <cx:pt idx="4643">54</cx:pt>
          <cx:pt idx="4644">41</cx:pt>
          <cx:pt idx="4645">82</cx:pt>
          <cx:pt idx="4646">78</cx:pt>
          <cx:pt idx="4647">69</cx:pt>
          <cx:pt idx="4648">75</cx:pt>
          <cx:pt idx="4649">51</cx:pt>
          <cx:pt idx="4650">51</cx:pt>
          <cx:pt idx="4651">75</cx:pt>
          <cx:pt idx="4652">86</cx:pt>
          <cx:pt idx="4653">70</cx:pt>
          <cx:pt idx="4654">73</cx:pt>
          <cx:pt idx="4655">76</cx:pt>
          <cx:pt idx="4656">80</cx:pt>
          <cx:pt idx="4657">78</cx:pt>
          <cx:pt idx="4658">65</cx:pt>
          <cx:pt idx="4659">77</cx:pt>
          <cx:pt idx="4660">86</cx:pt>
          <cx:pt idx="4661">47</cx:pt>
          <cx:pt idx="4662">35</cx:pt>
          <cx:pt idx="4663">52</cx:pt>
          <cx:pt idx="4664">88</cx:pt>
          <cx:pt idx="4665">63</cx:pt>
          <cx:pt idx="4666">90</cx:pt>
          <cx:pt idx="4667">91</cx:pt>
          <cx:pt idx="4668">43</cx:pt>
          <cx:pt idx="4669">37</cx:pt>
          <cx:pt idx="4670">53</cx:pt>
          <cx:pt idx="4671">73</cx:pt>
          <cx:pt idx="4672">77</cx:pt>
          <cx:pt idx="4673">79</cx:pt>
          <cx:pt idx="4674">74</cx:pt>
          <cx:pt idx="4675">76</cx:pt>
          <cx:pt idx="4676">75</cx:pt>
          <cx:pt idx="4677">83</cx:pt>
          <cx:pt idx="4678">74</cx:pt>
          <cx:pt idx="4679">62</cx:pt>
          <cx:pt idx="4680">71</cx:pt>
          <cx:pt idx="4681">50</cx:pt>
          <cx:pt idx="4682">74</cx:pt>
          <cx:pt idx="4683">68</cx:pt>
          <cx:pt idx="4684">33</cx:pt>
          <cx:pt idx="4685">69</cx:pt>
          <cx:pt idx="4686">85</cx:pt>
          <cx:pt idx="4687">69</cx:pt>
          <cx:pt idx="4688">86</cx:pt>
          <cx:pt idx="4689">70</cx:pt>
          <cx:pt idx="4690">66</cx:pt>
          <cx:pt idx="4691">74</cx:pt>
          <cx:pt idx="4692">92</cx:pt>
          <cx:pt idx="4693">72</cx:pt>
          <cx:pt idx="4694">67</cx:pt>
          <cx:pt idx="4695">87</cx:pt>
          <cx:pt idx="4696">84</cx:pt>
          <cx:pt idx="4697">66</cx:pt>
          <cx:pt idx="4698">65</cx:pt>
          <cx:pt idx="4699">66</cx:pt>
          <cx:pt idx="4700">40</cx:pt>
          <cx:pt idx="4701">82</cx:pt>
          <cx:pt idx="4702">64</cx:pt>
          <cx:pt idx="4703">66</cx:pt>
          <cx:pt idx="4704">62</cx:pt>
          <cx:pt idx="4705">46</cx:pt>
          <cx:pt idx="4706">68</cx:pt>
          <cx:pt idx="4707">76</cx:pt>
          <cx:pt idx="4708">75</cx:pt>
          <cx:pt idx="4709">62</cx:pt>
          <cx:pt idx="4710">63</cx:pt>
          <cx:pt idx="4711">74</cx:pt>
          <cx:pt idx="4712">77</cx:pt>
          <cx:pt idx="4713">72</cx:pt>
          <cx:pt idx="4714">31</cx:pt>
          <cx:pt idx="4715">71</cx:pt>
          <cx:pt idx="4716">92</cx:pt>
          <cx:pt idx="4717">65</cx:pt>
          <cx:pt idx="4718">65</cx:pt>
          <cx:pt idx="4719">83</cx:pt>
          <cx:pt idx="4720">62</cx:pt>
          <cx:pt idx="4721">73</cx:pt>
          <cx:pt idx="4722">38</cx:pt>
          <cx:pt idx="4723">85</cx:pt>
          <cx:pt idx="4724">52</cx:pt>
          <cx:pt idx="4725">90</cx:pt>
          <cx:pt idx="4726">84</cx:pt>
          <cx:pt idx="4727">90</cx:pt>
          <cx:pt idx="4728">80</cx:pt>
          <cx:pt idx="4729">87</cx:pt>
          <cx:pt idx="4730">73</cx:pt>
          <cx:pt idx="4731">76</cx:pt>
          <cx:pt idx="4732">79</cx:pt>
          <cx:pt idx="4733">91</cx:pt>
          <cx:pt idx="4734">73</cx:pt>
          <cx:pt idx="4735">56</cx:pt>
          <cx:pt idx="4736">75</cx:pt>
          <cx:pt idx="4737">80</cx:pt>
          <cx:pt idx="4738">95</cx:pt>
          <cx:pt idx="4739">61</cx:pt>
          <cx:pt idx="4740">67</cx:pt>
          <cx:pt idx="4741">53</cx:pt>
          <cx:pt idx="4742">66</cx:pt>
          <cx:pt idx="4743">63</cx:pt>
          <cx:pt idx="4744">71</cx:pt>
          <cx:pt idx="4745">62</cx:pt>
          <cx:pt idx="4746">70</cx:pt>
          <cx:pt idx="4747">69</cx:pt>
          <cx:pt idx="4748">72</cx:pt>
          <cx:pt idx="4749">79</cx:pt>
          <cx:pt idx="4750">86</cx:pt>
          <cx:pt idx="4751">60</cx:pt>
          <cx:pt idx="4752">74</cx:pt>
          <cx:pt idx="4753">74</cx:pt>
          <cx:pt idx="4754">44</cx:pt>
          <cx:pt idx="4755">78</cx:pt>
          <cx:pt idx="4756">76</cx:pt>
          <cx:pt idx="4757">39</cx:pt>
          <cx:pt idx="4758">85</cx:pt>
          <cx:pt idx="4759">49</cx:pt>
          <cx:pt idx="4760">56</cx:pt>
          <cx:pt idx="4761">73</cx:pt>
          <cx:pt idx="4762">53</cx:pt>
          <cx:pt idx="4763">50</cx:pt>
          <cx:pt idx="4764">66</cx:pt>
          <cx:pt idx="4765">65</cx:pt>
          <cx:pt idx="4766">64</cx:pt>
          <cx:pt idx="4767">66</cx:pt>
          <cx:pt idx="4768">75</cx:pt>
          <cx:pt idx="4769">63</cx:pt>
          <cx:pt idx="4770">40</cx:pt>
          <cx:pt idx="4771">54</cx:pt>
          <cx:pt idx="4772">83</cx:pt>
          <cx:pt idx="4773">92</cx:pt>
          <cx:pt idx="4774">72</cx:pt>
          <cx:pt idx="4775">91</cx:pt>
          <cx:pt idx="4776">72</cx:pt>
          <cx:pt idx="4777">65</cx:pt>
          <cx:pt idx="4778">69</cx:pt>
          <cx:pt idx="4779">67</cx:pt>
          <cx:pt idx="4780">55</cx:pt>
          <cx:pt idx="4781">75</cx:pt>
          <cx:pt idx="4782">76</cx:pt>
          <cx:pt idx="4783">64</cx:pt>
          <cx:pt idx="4784">64</cx:pt>
          <cx:pt idx="4785">65</cx:pt>
          <cx:pt idx="4786">72</cx:pt>
          <cx:pt idx="4787">62</cx:pt>
          <cx:pt idx="4788">62</cx:pt>
          <cx:pt idx="4789">62</cx:pt>
          <cx:pt idx="4790">74</cx:pt>
          <cx:pt idx="4791">74</cx:pt>
          <cx:pt idx="4792">80</cx:pt>
          <cx:pt idx="4793">69</cx:pt>
          <cx:pt idx="4794">79</cx:pt>
          <cx:pt idx="4795">60</cx:pt>
          <cx:pt idx="4796">61</cx:pt>
          <cx:pt idx="4797">59</cx:pt>
          <cx:pt idx="4798">77</cx:pt>
          <cx:pt idx="4799">70</cx:pt>
          <cx:pt idx="4800">71</cx:pt>
          <cx:pt idx="4801">73</cx:pt>
          <cx:pt idx="4802">74</cx:pt>
          <cx:pt idx="4803">69</cx:pt>
          <cx:pt idx="4804">68</cx:pt>
          <cx:pt idx="4805">75</cx:pt>
          <cx:pt idx="4806">72</cx:pt>
          <cx:pt idx="4807">68</cx:pt>
          <cx:pt idx="4808">78</cx:pt>
          <cx:pt idx="4809">81</cx:pt>
          <cx:pt idx="4810">64</cx:pt>
          <cx:pt idx="4811">88</cx:pt>
          <cx:pt idx="4812">80</cx:pt>
          <cx:pt idx="4813">63</cx:pt>
          <cx:pt idx="4814">85</cx:pt>
          <cx:pt idx="4815">35</cx:pt>
          <cx:pt idx="4816">34</cx:pt>
          <cx:pt idx="4817">76</cx:pt>
          <cx:pt idx="4818">71</cx:pt>
          <cx:pt idx="4819">73</cx:pt>
          <cx:pt idx="4820">51</cx:pt>
          <cx:pt idx="4821">51</cx:pt>
          <cx:pt idx="4822">44</cx:pt>
          <cx:pt idx="4823">63</cx:pt>
          <cx:pt idx="4824">74</cx:pt>
          <cx:pt idx="4825">68</cx:pt>
          <cx:pt idx="4826">76</cx:pt>
          <cx:pt idx="4827">81</cx:pt>
          <cx:pt idx="4828">81</cx:pt>
          <cx:pt idx="4829">64</cx:pt>
          <cx:pt idx="4830">33</cx:pt>
          <cx:pt idx="4831">16</cx:pt>
          <cx:pt idx="4832">37</cx:pt>
          <cx:pt idx="4833">74</cx:pt>
          <cx:pt idx="4834">76</cx:pt>
          <cx:pt idx="4835">17</cx:pt>
          <cx:pt idx="4836">74</cx:pt>
          <cx:pt idx="4837">55</cx:pt>
          <cx:pt idx="4838">65</cx:pt>
          <cx:pt idx="4839">69</cx:pt>
          <cx:pt idx="4840">77</cx:pt>
          <cx:pt idx="4841">86</cx:pt>
          <cx:pt idx="4842">53</cx:pt>
          <cx:pt idx="4843">71</cx:pt>
          <cx:pt idx="4844">62</cx:pt>
          <cx:pt idx="4845">79</cx:pt>
          <cx:pt idx="4846">70</cx:pt>
          <cx:pt idx="4847">69</cx:pt>
          <cx:pt idx="4848">81</cx:pt>
          <cx:pt idx="4849">70</cx:pt>
          <cx:pt idx="4850">62</cx:pt>
          <cx:pt idx="4851">72</cx:pt>
          <cx:pt idx="4852">74</cx:pt>
          <cx:pt idx="4853">94</cx:pt>
          <cx:pt idx="4854">78</cx:pt>
          <cx:pt idx="4855">66</cx:pt>
          <cx:pt idx="4856">81</cx:pt>
          <cx:pt idx="4857">83</cx:pt>
          <cx:pt idx="4858">69</cx:pt>
          <cx:pt idx="4859">77</cx:pt>
          <cx:pt idx="4860">73</cx:pt>
          <cx:pt idx="4861">74</cx:pt>
          <cx:pt idx="4862">84</cx:pt>
          <cx:pt idx="4863">69</cx:pt>
          <cx:pt idx="4864">78</cx:pt>
          <cx:pt idx="4865">65</cx:pt>
          <cx:pt idx="4866">75</cx:pt>
          <cx:pt idx="4867">73</cx:pt>
          <cx:pt idx="4868">89</cx:pt>
          <cx:pt idx="4869">78</cx:pt>
          <cx:pt idx="4870">73</cx:pt>
          <cx:pt idx="4871">74</cx:pt>
          <cx:pt idx="4872">52</cx:pt>
          <cx:pt idx="4873">81</cx:pt>
          <cx:pt idx="4874">72</cx:pt>
          <cx:pt idx="4875">92</cx:pt>
          <cx:pt idx="4876">78</cx:pt>
          <cx:pt idx="4877">78</cx:pt>
          <cx:pt idx="4878">64</cx:pt>
          <cx:pt idx="4879">41</cx:pt>
          <cx:pt idx="4880">73</cx:pt>
          <cx:pt idx="4881">68</cx:pt>
          <cx:pt idx="4882">89</cx:pt>
          <cx:pt idx="4883">67</cx:pt>
          <cx:pt idx="4884">65</cx:pt>
          <cx:pt idx="4885">74</cx:pt>
          <cx:pt idx="4886">68</cx:pt>
          <cx:pt idx="4887">50</cx:pt>
          <cx:pt idx="4888">35</cx:pt>
          <cx:pt idx="4889">90</cx:pt>
          <cx:pt idx="4890">77</cx:pt>
          <cx:pt idx="4891">78</cx:pt>
          <cx:pt idx="4892">85</cx:pt>
          <cx:pt idx="4893">68</cx:pt>
          <cx:pt idx="4894">74</cx:pt>
          <cx:pt idx="4895">78</cx:pt>
          <cx:pt idx="4896">76</cx:pt>
          <cx:pt idx="4897">87</cx:pt>
          <cx:pt idx="4898">32</cx:pt>
          <cx:pt idx="4899">76</cx:pt>
          <cx:pt idx="4900">89</cx:pt>
          <cx:pt idx="4901">65</cx:pt>
          <cx:pt idx="4902">85</cx:pt>
          <cx:pt idx="4903">42</cx:pt>
          <cx:pt idx="4904">84</cx:pt>
          <cx:pt idx="4905">64</cx:pt>
          <cx:pt idx="4906">73</cx:pt>
          <cx:pt idx="4907">75</cx:pt>
          <cx:pt idx="4908">79</cx:pt>
          <cx:pt idx="4909">46</cx:pt>
          <cx:pt idx="4910">75</cx:pt>
          <cx:pt idx="4911">77</cx:pt>
          <cx:pt idx="4912">53</cx:pt>
          <cx:pt idx="4913">82</cx:pt>
          <cx:pt idx="4914">74</cx:pt>
          <cx:pt idx="4915">55</cx:pt>
          <cx:pt idx="4916">77</cx:pt>
          <cx:pt idx="4917">63</cx:pt>
          <cx:pt idx="4918">71</cx:pt>
          <cx:pt idx="4919">83</cx:pt>
          <cx:pt idx="4920">90</cx:pt>
          <cx:pt idx="4921">69</cx:pt>
          <cx:pt idx="4922">78</cx:pt>
          <cx:pt idx="4923">75</cx:pt>
          <cx:pt idx="4924">85</cx:pt>
          <cx:pt idx="4925">68</cx:pt>
          <cx:pt idx="4926">68</cx:pt>
          <cx:pt idx="4927">53</cx:pt>
          <cx:pt idx="4928">62</cx:pt>
          <cx:pt idx="4929">73</cx:pt>
          <cx:pt idx="4930">79</cx:pt>
          <cx:pt idx="4931">73</cx:pt>
          <cx:pt idx="4932">55</cx:pt>
          <cx:pt idx="4933">18</cx:pt>
          <cx:pt idx="4934">52</cx:pt>
          <cx:pt idx="4935">67</cx:pt>
          <cx:pt idx="4936">76</cx:pt>
          <cx:pt idx="4937">42</cx:pt>
          <cx:pt idx="4938">74</cx:pt>
          <cx:pt idx="4939">48</cx:pt>
          <cx:pt idx="4940">68</cx:pt>
          <cx:pt idx="4941">86</cx:pt>
          <cx:pt idx="4942">76</cx:pt>
          <cx:pt idx="4943">43</cx:pt>
          <cx:pt idx="4944">86</cx:pt>
          <cx:pt idx="4945">83</cx:pt>
          <cx:pt idx="4946">84</cx:pt>
          <cx:pt idx="4947">49</cx:pt>
          <cx:pt idx="4948">78</cx:pt>
          <cx:pt idx="4949">52</cx:pt>
          <cx:pt idx="4950">74</cx:pt>
          <cx:pt idx="4951">81</cx:pt>
          <cx:pt idx="4952">78</cx:pt>
          <cx:pt idx="4953">78</cx:pt>
          <cx:pt idx="4954">78</cx:pt>
          <cx:pt idx="4955">68</cx:pt>
          <cx:pt idx="4956">70</cx:pt>
          <cx:pt idx="4957">81</cx:pt>
          <cx:pt idx="4958">53</cx:pt>
          <cx:pt idx="4959">77</cx:pt>
          <cx:pt idx="4960">72</cx:pt>
          <cx:pt idx="4961">63</cx:pt>
          <cx:pt idx="4962">88</cx:pt>
          <cx:pt idx="4963">66</cx:pt>
          <cx:pt idx="4964">70</cx:pt>
          <cx:pt idx="4965">68</cx:pt>
          <cx:pt idx="4966">77</cx:pt>
          <cx:pt idx="4967">67</cx:pt>
          <cx:pt idx="4968">65</cx:pt>
          <cx:pt idx="4969">79</cx:pt>
          <cx:pt idx="4970">36</cx:pt>
          <cx:pt idx="4971">73</cx:pt>
          <cx:pt idx="4972">70</cx:pt>
          <cx:pt idx="4973">66</cx:pt>
          <cx:pt idx="4974">62</cx:pt>
          <cx:pt idx="4975">90</cx:pt>
          <cx:pt idx="4976">76</cx:pt>
          <cx:pt idx="4977">76</cx:pt>
          <cx:pt idx="4978">57</cx:pt>
          <cx:pt idx="4979">77</cx:pt>
          <cx:pt idx="4980">62</cx:pt>
          <cx:pt idx="4981">74</cx:pt>
          <cx:pt idx="4982">73</cx:pt>
          <cx:pt idx="4983">59</cx:pt>
          <cx:pt idx="4984">63</cx:pt>
          <cx:pt idx="4985">78</cx:pt>
          <cx:pt idx="4986">86</cx:pt>
          <cx:pt idx="4987">53</cx:pt>
          <cx:pt idx="4988">67</cx:pt>
          <cx:pt idx="4989">65</cx:pt>
          <cx:pt idx="4990">66</cx:pt>
          <cx:pt idx="4991">87</cx:pt>
          <cx:pt idx="4992">83</cx:pt>
          <cx:pt idx="4993">67</cx:pt>
          <cx:pt idx="4994">39</cx:pt>
          <cx:pt idx="4995">85</cx:pt>
          <cx:pt idx="4996">60</cx:pt>
          <cx:pt idx="4997">66</cx:pt>
          <cx:pt idx="4998">75</cx:pt>
          <cx:pt idx="4999">39</cx:pt>
          <cx:pt idx="5000">75</cx:pt>
          <cx:pt idx="5001">64</cx:pt>
          <cx:pt idx="5002">69</cx:pt>
          <cx:pt idx="5003">86</cx:pt>
          <cx:pt idx="5004">76</cx:pt>
          <cx:pt idx="5005">75</cx:pt>
          <cx:pt idx="5006">75</cx:pt>
          <cx:pt idx="5007">73</cx:pt>
          <cx:pt idx="5008">52</cx:pt>
          <cx:pt idx="5009">64</cx:pt>
          <cx:pt idx="5010">68</cx:pt>
          <cx:pt idx="5011">76</cx:pt>
          <cx:pt idx="5012">62</cx:pt>
          <cx:pt idx="5013">75</cx:pt>
          <cx:pt idx="5014">57</cx:pt>
          <cx:pt idx="5015">74</cx:pt>
          <cx:pt idx="5016">37</cx:pt>
          <cx:pt idx="5017">74</cx:pt>
          <cx:pt idx="5018">48</cx:pt>
          <cx:pt idx="5019">78</cx:pt>
          <cx:pt idx="5020">77</cx:pt>
          <cx:pt idx="5021">74</cx:pt>
          <cx:pt idx="5022">65</cx:pt>
          <cx:pt idx="5023">68</cx:pt>
          <cx:pt idx="5024">69</cx:pt>
          <cx:pt idx="5025">42</cx:pt>
          <cx:pt idx="5026">67</cx:pt>
          <cx:pt idx="5027">30</cx:pt>
          <cx:pt idx="5028">79</cx:pt>
          <cx:pt idx="5029">75</cx:pt>
          <cx:pt idx="5030">66</cx:pt>
          <cx:pt idx="5031">68</cx:pt>
          <cx:pt idx="5032">75</cx:pt>
          <cx:pt idx="5033">31</cx:pt>
          <cx:pt idx="5034">74</cx:pt>
          <cx:pt idx="5035">89</cx:pt>
          <cx:pt idx="5036">90</cx:pt>
          <cx:pt idx="5037">82</cx:pt>
          <cx:pt idx="5038">71</cx:pt>
          <cx:pt idx="5039">66</cx:pt>
          <cx:pt idx="5040">75</cx:pt>
          <cx:pt idx="5041">60</cx:pt>
          <cx:pt idx="5042">67</cx:pt>
          <cx:pt idx="5043">91</cx:pt>
          <cx:pt idx="5044">75</cx:pt>
          <cx:pt idx="5045">88</cx:pt>
          <cx:pt idx="5046">81</cx:pt>
          <cx:pt idx="5047">73</cx:pt>
          <cx:pt idx="5048">61</cx:pt>
          <cx:pt idx="5049">81</cx:pt>
          <cx:pt idx="5050">82</cx:pt>
          <cx:pt idx="5051">75</cx:pt>
          <cx:pt idx="5052">40</cx:pt>
          <cx:pt idx="5053">71</cx:pt>
          <cx:pt idx="5054">70</cx:pt>
          <cx:pt idx="5055">72</cx:pt>
          <cx:pt idx="5056">78</cx:pt>
          <cx:pt idx="5057">57</cx:pt>
          <cx:pt idx="5058">76</cx:pt>
          <cx:pt idx="5059">77</cx:pt>
          <cx:pt idx="5060">65</cx:pt>
          <cx:pt idx="5061">43</cx:pt>
          <cx:pt idx="5062">76</cx:pt>
          <cx:pt idx="5063">77</cx:pt>
          <cx:pt idx="5064">80</cx:pt>
          <cx:pt idx="5065">76</cx:pt>
          <cx:pt idx="5066">82</cx:pt>
          <cx:pt idx="5067">67</cx:pt>
          <cx:pt idx="5068">77</cx:pt>
          <cx:pt idx="5069">77</cx:pt>
          <cx:pt idx="5070">44</cx:pt>
          <cx:pt idx="5071">53</cx:pt>
          <cx:pt idx="5072">82</cx:pt>
          <cx:pt idx="5073">68</cx:pt>
          <cx:pt idx="5074">76</cx:pt>
          <cx:pt idx="5075">67</cx:pt>
          <cx:pt idx="5076">75</cx:pt>
          <cx:pt idx="5077">46</cx:pt>
          <cx:pt idx="5078">70</cx:pt>
          <cx:pt idx="5079">84</cx:pt>
          <cx:pt idx="5080">56</cx:pt>
          <cx:pt idx="5081">67</cx:pt>
          <cx:pt idx="5082">70</cx:pt>
          <cx:pt idx="5083">77</cx:pt>
          <cx:pt idx="5084">77</cx:pt>
          <cx:pt idx="5085">74</cx:pt>
          <cx:pt idx="5086">89</cx:pt>
          <cx:pt idx="5087">76</cx:pt>
          <cx:pt idx="5088">75</cx:pt>
          <cx:pt idx="5089">72</cx:pt>
          <cx:pt idx="5090">54</cx:pt>
          <cx:pt idx="5091">49</cx:pt>
          <cx:pt idx="5092">45</cx:pt>
          <cx:pt idx="5093">74</cx:pt>
          <cx:pt idx="5094">46</cx:pt>
          <cx:pt idx="5095">35</cx:pt>
          <cx:pt idx="5096">84</cx:pt>
          <cx:pt idx="5097">52</cx:pt>
          <cx:pt idx="5098">76</cx:pt>
          <cx:pt idx="5099">30</cx:pt>
          <cx:pt idx="5100">50</cx:pt>
          <cx:pt idx="5101">82</cx:pt>
          <cx:pt idx="5102">91</cx:pt>
          <cx:pt idx="5103">84</cx:pt>
          <cx:pt idx="5104">77</cx:pt>
          <cx:pt idx="5105">77</cx:pt>
          <cx:pt idx="5106">32</cx:pt>
          <cx:pt idx="5107">60</cx:pt>
          <cx:pt idx="5108">72</cx:pt>
          <cx:pt idx="5109">75</cx:pt>
          <cx:pt idx="5110">70</cx:pt>
          <cx:pt idx="5111">78</cx:pt>
          <cx:pt idx="5112">84</cx:pt>
          <cx:pt idx="5113">70</cx:pt>
          <cx:pt idx="5114">58</cx:pt>
          <cx:pt idx="5115">83</cx:pt>
          <cx:pt idx="5116">66</cx:pt>
          <cx:pt idx="5117">70</cx:pt>
          <cx:pt idx="5118">77</cx:pt>
          <cx:pt idx="5119">65</cx:pt>
          <cx:pt idx="5120">75</cx:pt>
          <cx:pt idx="5121">65</cx:pt>
          <cx:pt idx="5122">77</cx:pt>
          <cx:pt idx="5123">82</cx:pt>
          <cx:pt idx="5124">89</cx:pt>
          <cx:pt idx="5125">84</cx:pt>
          <cx:pt idx="5126">73</cx:pt>
          <cx:pt idx="5127">72</cx:pt>
          <cx:pt idx="5128">69</cx:pt>
          <cx:pt idx="5129">68</cx:pt>
          <cx:pt idx="5130">32</cx:pt>
          <cx:pt idx="5131">64</cx:pt>
          <cx:pt idx="5132">51</cx:pt>
          <cx:pt idx="5133">82</cx:pt>
          <cx:pt idx="5134">80</cx:pt>
          <cx:pt idx="5135">20</cx:pt>
          <cx:pt idx="5136">32</cx:pt>
          <cx:pt idx="5137">59</cx:pt>
          <cx:pt idx="5138">74</cx:pt>
          <cx:pt idx="5139">54</cx:pt>
          <cx:pt idx="5140">66</cx:pt>
          <cx:pt idx="5141">70</cx:pt>
          <cx:pt idx="5142">60</cx:pt>
          <cx:pt idx="5143">33</cx:pt>
          <cx:pt idx="5144">70</cx:pt>
          <cx:pt idx="5145">78</cx:pt>
          <cx:pt idx="5146">65</cx:pt>
          <cx:pt idx="5147">69</cx:pt>
          <cx:pt idx="5148">86</cx:pt>
          <cx:pt idx="5149">52</cx:pt>
          <cx:pt idx="5150">57</cx:pt>
          <cx:pt idx="5151">66</cx:pt>
          <cx:pt idx="5152">79</cx:pt>
          <cx:pt idx="5153">53</cx:pt>
          <cx:pt idx="5154">69</cx:pt>
          <cx:pt idx="5155">84</cx:pt>
          <cx:pt idx="5156">61</cx:pt>
          <cx:pt idx="5157">75</cx:pt>
          <cx:pt idx="5158">84</cx:pt>
          <cx:pt idx="5159">78</cx:pt>
          <cx:pt idx="5160">71</cx:pt>
          <cx:pt idx="5161">69</cx:pt>
          <cx:pt idx="5162">65</cx:pt>
          <cx:pt idx="5163">73</cx:pt>
          <cx:pt idx="5164">86</cx:pt>
          <cx:pt idx="5165">88</cx:pt>
          <cx:pt idx="5166">59</cx:pt>
          <cx:pt idx="5167">76</cx:pt>
          <cx:pt idx="5168">72</cx:pt>
          <cx:pt idx="5169">77</cx:pt>
          <cx:pt idx="5170">85</cx:pt>
          <cx:pt idx="5171">69</cx:pt>
          <cx:pt idx="5172">69</cx:pt>
          <cx:pt idx="5173">93</cx:pt>
          <cx:pt idx="5174">65</cx:pt>
          <cx:pt idx="5175">82</cx:pt>
          <cx:pt idx="5176">85</cx:pt>
          <cx:pt idx="5177">87</cx:pt>
          <cx:pt idx="5178">77</cx:pt>
          <cx:pt idx="5179">45</cx:pt>
          <cx:pt idx="5180">53</cx:pt>
          <cx:pt idx="5181">88</cx:pt>
          <cx:pt idx="5182">84</cx:pt>
          <cx:pt idx="5183">91</cx:pt>
          <cx:pt idx="5184">66</cx:pt>
          <cx:pt idx="5185">87</cx:pt>
          <cx:pt idx="5186">79</cx:pt>
          <cx:pt idx="5187">73</cx:pt>
          <cx:pt idx="5188">70</cx:pt>
          <cx:pt idx="5189">76</cx:pt>
          <cx:pt idx="5190">66</cx:pt>
          <cx:pt idx="5191">75</cx:pt>
          <cx:pt idx="5192">70</cx:pt>
          <cx:pt idx="5193">75</cx:pt>
          <cx:pt idx="5194">72</cx:pt>
          <cx:pt idx="5195">48</cx:pt>
          <cx:pt idx="5196">72</cx:pt>
          <cx:pt idx="5197">68</cx:pt>
          <cx:pt idx="5198">67</cx:pt>
          <cx:pt idx="5199">67</cx:pt>
          <cx:pt idx="5200">65</cx:pt>
          <cx:pt idx="5201">70</cx:pt>
          <cx:pt idx="5202">68</cx:pt>
          <cx:pt idx="5203">37</cx:pt>
          <cx:pt idx="5204">75</cx:pt>
          <cx:pt idx="5205">75</cx:pt>
          <cx:pt idx="5206">69</cx:pt>
          <cx:pt idx="5207">85</cx:pt>
          <cx:pt idx="5208">59</cx:pt>
          <cx:pt idx="5209">71</cx:pt>
          <cx:pt idx="5210">78</cx:pt>
          <cx:pt idx="5211">38</cx:pt>
          <cx:pt idx="5212">77</cx:pt>
          <cx:pt idx="5213">75</cx:pt>
          <cx:pt idx="5214">54</cx:pt>
          <cx:pt idx="5215">80</cx:pt>
          <cx:pt idx="5216">30</cx:pt>
          <cx:pt idx="5217">77</cx:pt>
          <cx:pt idx="5218">69</cx:pt>
          <cx:pt idx="5219">73</cx:pt>
          <cx:pt idx="5220">62</cx:pt>
          <cx:pt idx="5221">76</cx:pt>
          <cx:pt idx="5222">59</cx:pt>
          <cx:pt idx="5223">62</cx:pt>
          <cx:pt idx="5224">64</cx:pt>
          <cx:pt idx="5225">42</cx:pt>
          <cx:pt idx="5226">52</cx:pt>
          <cx:pt idx="5227">79</cx:pt>
          <cx:pt idx="5228">65</cx:pt>
          <cx:pt idx="5229">73</cx:pt>
          <cx:pt idx="5230">55</cx:pt>
          <cx:pt idx="5231">33</cx:pt>
          <cx:pt idx="5232">65</cx:pt>
          <cx:pt idx="5233">59</cx:pt>
          <cx:pt idx="5234">70</cx:pt>
          <cx:pt idx="5235">48</cx:pt>
          <cx:pt idx="5236">59</cx:pt>
          <cx:pt idx="5237">70</cx:pt>
          <cx:pt idx="5238">76</cx:pt>
          <cx:pt idx="5239">67</cx:pt>
          <cx:pt idx="5240">53</cx:pt>
          <cx:pt idx="5241">73</cx:pt>
          <cx:pt idx="5242">25</cx:pt>
          <cx:pt idx="5243">71</cx:pt>
          <cx:pt idx="5244">63</cx:pt>
          <cx:pt idx="5245">62</cx:pt>
          <cx:pt idx="5246">70</cx:pt>
          <cx:pt idx="5247">61</cx:pt>
          <cx:pt idx="5248">47</cx:pt>
          <cx:pt idx="5249">83</cx:pt>
          <cx:pt idx="5250">67</cx:pt>
          <cx:pt idx="5251">86</cx:pt>
          <cx:pt idx="5252">83</cx:pt>
          <cx:pt idx="5253">48</cx:pt>
          <cx:pt idx="5254">77</cx:pt>
          <cx:pt idx="5255">69</cx:pt>
          <cx:pt idx="5256">75</cx:pt>
          <cx:pt idx="5257">70</cx:pt>
          <cx:pt idx="5258">54</cx:pt>
          <cx:pt idx="5259">90</cx:pt>
          <cx:pt idx="5260">37</cx:pt>
          <cx:pt idx="5261">80</cx:pt>
          <cx:pt idx="5262">85</cx:pt>
          <cx:pt idx="5263">76</cx:pt>
          <cx:pt idx="5264">34</cx:pt>
          <cx:pt idx="5265">72</cx:pt>
          <cx:pt idx="5266">77</cx:pt>
          <cx:pt idx="5267">70</cx:pt>
          <cx:pt idx="5268">78</cx:pt>
          <cx:pt idx="5269">71</cx:pt>
          <cx:pt idx="5270">85</cx:pt>
          <cx:pt idx="5271">69</cx:pt>
          <cx:pt idx="5272">79</cx:pt>
          <cx:pt idx="5273">69</cx:pt>
          <cx:pt idx="5274">68</cx:pt>
          <cx:pt idx="5275">58</cx:pt>
          <cx:pt idx="5276">90</cx:pt>
          <cx:pt idx="5277">90</cx:pt>
          <cx:pt idx="5278">93</cx:pt>
          <cx:pt idx="5279">44</cx:pt>
          <cx:pt idx="5280">94</cx:pt>
          <cx:pt idx="5281">75</cx:pt>
          <cx:pt idx="5282">85</cx:pt>
          <cx:pt idx="5283">62</cx:pt>
          <cx:pt idx="5284">72</cx:pt>
          <cx:pt idx="5285">69</cx:pt>
          <cx:pt idx="5286">84</cx:pt>
          <cx:pt idx="5287">66</cx:pt>
          <cx:pt idx="5288">79</cx:pt>
          <cx:pt idx="5289">34</cx:pt>
          <cx:pt idx="5290">34</cx:pt>
          <cx:pt idx="5291">90</cx:pt>
          <cx:pt idx="5292">68</cx:pt>
          <cx:pt idx="5293">75</cx:pt>
          <cx:pt idx="5294">74</cx:pt>
          <cx:pt idx="5295">78</cx:pt>
          <cx:pt idx="5296">65</cx:pt>
          <cx:pt idx="5297">54</cx:pt>
          <cx:pt idx="5298">75</cx:pt>
          <cx:pt idx="5299">78</cx:pt>
          <cx:pt idx="5300">63</cx:pt>
          <cx:pt idx="5301">50</cx:pt>
          <cx:pt idx="5302">43</cx:pt>
          <cx:pt idx="5303">55</cx:pt>
          <cx:pt idx="5304">43</cx:pt>
          <cx:pt idx="5305">65</cx:pt>
          <cx:pt idx="5306">52</cx:pt>
          <cx:pt idx="5307">76</cx:pt>
          <cx:pt idx="5308">87</cx:pt>
          <cx:pt idx="5309">83</cx:pt>
          <cx:pt idx="5310">80</cx:pt>
          <cx:pt idx="5311">73</cx:pt>
          <cx:pt idx="5312">52</cx:pt>
          <cx:pt idx="5313">49</cx:pt>
          <cx:pt idx="5314">75</cx:pt>
          <cx:pt idx="5315">58</cx:pt>
          <cx:pt idx="5316">37</cx:pt>
          <cx:pt idx="5317">41</cx:pt>
          <cx:pt idx="5318">31</cx:pt>
          <cx:pt idx="5319">53</cx:pt>
          <cx:pt idx="5320">56</cx:pt>
          <cx:pt idx="5321">71</cx:pt>
          <cx:pt idx="5322">57</cx:pt>
          <cx:pt idx="5323">30</cx:pt>
          <cx:pt idx="5324">40</cx:pt>
          <cx:pt idx="5325">32</cx:pt>
          <cx:pt idx="5326">46</cx:pt>
          <cx:pt idx="5327">46</cx:pt>
          <cx:pt idx="5328">35</cx:pt>
          <cx:pt idx="5329">49</cx:pt>
          <cx:pt idx="5330">53</cx:pt>
          <cx:pt idx="5331">33</cx:pt>
          <cx:pt idx="5332">66</cx:pt>
          <cx:pt idx="5333">55</cx:pt>
          <cx:pt idx="5334">42</cx:pt>
          <cx:pt idx="5335">33</cx:pt>
          <cx:pt idx="5336">76</cx:pt>
          <cx:pt idx="5337">71</cx:pt>
          <cx:pt idx="5338">47</cx:pt>
          <cx:pt idx="5339">65</cx:pt>
          <cx:pt idx="5340">50</cx:pt>
          <cx:pt idx="5341">26</cx:pt>
          <cx:pt idx="5342">51</cx:pt>
          <cx:pt idx="5343">67</cx:pt>
          <cx:pt idx="5344">82</cx:pt>
          <cx:pt idx="5345">69</cx:pt>
          <cx:pt idx="5346">68</cx:pt>
          <cx:pt idx="5347">52</cx:pt>
          <cx:pt idx="5348">34</cx:pt>
          <cx:pt idx="5349">35</cx:pt>
          <cx:pt idx="5350">19</cx:pt>
          <cx:pt idx="5351">76</cx:pt>
          <cx:pt idx="5352">48</cx:pt>
          <cx:pt idx="5353">63</cx:pt>
          <cx:pt idx="5354">52</cx:pt>
          <cx:pt idx="5355">67</cx:pt>
          <cx:pt idx="5356">65</cx:pt>
          <cx:pt idx="5357">74</cx:pt>
          <cx:pt idx="5358">23</cx:pt>
          <cx:pt idx="5359">59</cx:pt>
          <cx:pt idx="5360">39</cx:pt>
          <cx:pt idx="5361">62</cx:pt>
          <cx:pt idx="5362">32</cx:pt>
          <cx:pt idx="5363">23</cx:pt>
          <cx:pt idx="5364">47</cx:pt>
          <cx:pt idx="5365">34</cx:pt>
          <cx:pt idx="5366">77</cx:pt>
          <cx:pt idx="5367">50</cx:pt>
          <cx:pt idx="5368">75</cx:pt>
          <cx:pt idx="5369">45</cx:pt>
          <cx:pt idx="5370">46</cx:pt>
          <cx:pt idx="5371">34</cx:pt>
          <cx:pt idx="5372">62</cx:pt>
          <cx:pt idx="5373">71</cx:pt>
          <cx:pt idx="5374">39</cx:pt>
          <cx:pt idx="5375">55</cx:pt>
          <cx:pt idx="5376">34</cx:pt>
          <cx:pt idx="5377">70</cx:pt>
          <cx:pt idx="5378">53</cx:pt>
          <cx:pt idx="5379">72</cx:pt>
          <cx:pt idx="5380">67</cx:pt>
          <cx:pt idx="5381">52</cx:pt>
          <cx:pt idx="5382">66</cx:pt>
          <cx:pt idx="5383">61</cx:pt>
          <cx:pt idx="5384">42</cx:pt>
          <cx:pt idx="5385">77</cx:pt>
          <cx:pt idx="5386">68</cx:pt>
          <cx:pt idx="5387">68</cx:pt>
          <cx:pt idx="5388">72</cx:pt>
          <cx:pt idx="5389">50</cx:pt>
          <cx:pt idx="5390">63</cx:pt>
          <cx:pt idx="5391">79</cx:pt>
          <cx:pt idx="5392">68</cx:pt>
          <cx:pt idx="5393">78</cx:pt>
          <cx:pt idx="5394">66</cx:pt>
          <cx:pt idx="5395">73</cx:pt>
          <cx:pt idx="5396">68</cx:pt>
          <cx:pt idx="5397">59</cx:pt>
          <cx:pt idx="5398">44</cx:pt>
          <cx:pt idx="5399">78</cx:pt>
          <cx:pt idx="5400">60</cx:pt>
          <cx:pt idx="5401">63</cx:pt>
          <cx:pt idx="5402">55</cx:pt>
          <cx:pt idx="5403">77</cx:pt>
          <cx:pt idx="5404">72</cx:pt>
          <cx:pt idx="5405">78</cx:pt>
          <cx:pt idx="5406">66</cx:pt>
          <cx:pt idx="5407">68</cx:pt>
          <cx:pt idx="5408">77</cx:pt>
          <cx:pt idx="5409">58</cx:pt>
          <cx:pt idx="5410">65</cx:pt>
          <cx:pt idx="5411">81</cx:pt>
          <cx:pt idx="5412">70</cx:pt>
          <cx:pt idx="5413">67</cx:pt>
          <cx:pt idx="5414">65</cx:pt>
          <cx:pt idx="5415">62</cx:pt>
          <cx:pt idx="5416">52</cx:pt>
          <cx:pt idx="5417">68</cx:pt>
          <cx:pt idx="5418">62</cx:pt>
          <cx:pt idx="5419">50</cx:pt>
          <cx:pt idx="5420">71</cx:pt>
          <cx:pt idx="5421">61</cx:pt>
          <cx:pt idx="5422">65</cx:pt>
          <cx:pt idx="5423">75</cx:pt>
          <cx:pt idx="5424">57</cx:pt>
          <cx:pt idx="5425">75</cx:pt>
          <cx:pt idx="5426">64</cx:pt>
          <cx:pt idx="5427">52</cx:pt>
          <cx:pt idx="5428">65</cx:pt>
          <cx:pt idx="5429">77</cx:pt>
          <cx:pt idx="5430">93</cx:pt>
          <cx:pt idx="5431">67</cx:pt>
          <cx:pt idx="5432">30</cx:pt>
          <cx:pt idx="5433">57</cx:pt>
          <cx:pt idx="5434">30</cx:pt>
          <cx:pt idx="5435">29</cx:pt>
          <cx:pt idx="5436">64</cx:pt>
          <cx:pt idx="5437">39</cx:pt>
          <cx:pt idx="5438">75</cx:pt>
          <cx:pt idx="5439">49</cx:pt>
          <cx:pt idx="5440">86</cx:pt>
          <cx:pt idx="5441">34</cx:pt>
          <cx:pt idx="5442">76</cx:pt>
          <cx:pt idx="5443">58</cx:pt>
          <cx:pt idx="5444">82</cx:pt>
          <cx:pt idx="5445">58</cx:pt>
          <cx:pt idx="5446">86</cx:pt>
          <cx:pt idx="5447">68</cx:pt>
          <cx:pt idx="5448">76</cx:pt>
          <cx:pt idx="5449">57</cx:pt>
          <cx:pt idx="5450">70</cx:pt>
          <cx:pt idx="5451">78</cx:pt>
          <cx:pt idx="5452">60</cx:pt>
          <cx:pt idx="5453">64</cx:pt>
          <cx:pt idx="5454">42</cx:pt>
          <cx:pt idx="5455">53</cx:pt>
          <cx:pt idx="5456">71</cx:pt>
          <cx:pt idx="5457">75</cx:pt>
          <cx:pt idx="5458">34</cx:pt>
          <cx:pt idx="5459">44</cx:pt>
          <cx:pt idx="5460">66</cx:pt>
          <cx:pt idx="5461">62</cx:pt>
          <cx:pt idx="5462">53</cx:pt>
          <cx:pt idx="5463">81</cx:pt>
          <cx:pt idx="5464">66</cx:pt>
          <cx:pt idx="5465">65</cx:pt>
          <cx:pt idx="5466">55</cx:pt>
          <cx:pt idx="5467">79</cx:pt>
          <cx:pt idx="5468">49</cx:pt>
          <cx:pt idx="5469">70</cx:pt>
          <cx:pt idx="5470">49</cx:pt>
          <cx:pt idx="5471">73</cx:pt>
          <cx:pt idx="5472">70</cx:pt>
          <cx:pt idx="5473">76</cx:pt>
          <cx:pt idx="5474">77</cx:pt>
          <cx:pt idx="5475">64</cx:pt>
          <cx:pt idx="5476">55</cx:pt>
          <cx:pt idx="5477">34</cx:pt>
          <cx:pt idx="5478">73</cx:pt>
          <cx:pt idx="5479">47</cx:pt>
          <cx:pt idx="5480">46</cx:pt>
          <cx:pt idx="5481">63</cx:pt>
          <cx:pt idx="5482">73</cx:pt>
          <cx:pt idx="5483">67</cx:pt>
          <cx:pt idx="5484">73</cx:pt>
          <cx:pt idx="5485">72</cx:pt>
          <cx:pt idx="5486">54</cx:pt>
          <cx:pt idx="5487">64</cx:pt>
          <cx:pt idx="5488">69</cx:pt>
          <cx:pt idx="5489">66</cx:pt>
          <cx:pt idx="5490">72</cx:pt>
          <cx:pt idx="5491">66</cx:pt>
          <cx:pt idx="5492">62</cx:pt>
          <cx:pt idx="5493">45</cx:pt>
          <cx:pt idx="5494">47</cx:pt>
          <cx:pt idx="5495">42</cx:pt>
          <cx:pt idx="5496">79</cx:pt>
          <cx:pt idx="5497">42</cx:pt>
          <cx:pt idx="5498">56</cx:pt>
          <cx:pt idx="5499">73</cx:pt>
          <cx:pt idx="5500">74</cx:pt>
          <cx:pt idx="5501">57</cx:pt>
          <cx:pt idx="5502">37</cx:pt>
          <cx:pt idx="5503">30</cx:pt>
          <cx:pt idx="5504">46</cx:pt>
          <cx:pt idx="5505">67</cx:pt>
          <cx:pt idx="5506">69</cx:pt>
          <cx:pt idx="5507">68</cx:pt>
          <cx:pt idx="5508">63</cx:pt>
          <cx:pt idx="5509">68</cx:pt>
          <cx:pt idx="5510">91</cx:pt>
          <cx:pt idx="5511">63</cx:pt>
          <cx:pt idx="5512">69</cx:pt>
          <cx:pt idx="5513">38</cx:pt>
          <cx:pt idx="5514">36</cx:pt>
          <cx:pt idx="5515">77</cx:pt>
          <cx:pt idx="5516">68</cx:pt>
          <cx:pt idx="5517">78</cx:pt>
          <cx:pt idx="5518">78</cx:pt>
          <cx:pt idx="5519">70</cx:pt>
          <cx:pt idx="5520">70</cx:pt>
          <cx:pt idx="5521">60</cx:pt>
          <cx:pt idx="5522">61</cx:pt>
          <cx:pt idx="5523">67</cx:pt>
          <cx:pt idx="5524">56</cx:pt>
          <cx:pt idx="5525">46</cx:pt>
          <cx:pt idx="5526">69</cx:pt>
          <cx:pt idx="5527">47</cx:pt>
          <cx:pt idx="5528">75</cx:pt>
          <cx:pt idx="5529">62</cx:pt>
          <cx:pt idx="5530">70</cx:pt>
          <cx:pt idx="5531">69</cx:pt>
          <cx:pt idx="5532">56</cx:pt>
          <cx:pt idx="5533">55</cx:pt>
          <cx:pt idx="5534">75</cx:pt>
          <cx:pt idx="5535">67</cx:pt>
          <cx:pt idx="5536">79</cx:pt>
          <cx:pt idx="5537">58</cx:pt>
          <cx:pt idx="5538">72</cx:pt>
          <cx:pt idx="5539">76</cx:pt>
          <cx:pt idx="5540">76</cx:pt>
          <cx:pt idx="5541">55</cx:pt>
          <cx:pt idx="5542">39</cx:pt>
          <cx:pt idx="5543">82</cx:pt>
          <cx:pt idx="5544">71</cx:pt>
          <cx:pt idx="5545">51</cx:pt>
          <cx:pt idx="5546">53</cx:pt>
          <cx:pt idx="5547">42</cx:pt>
          <cx:pt idx="5548">72</cx:pt>
          <cx:pt idx="5549">50</cx:pt>
          <cx:pt idx="5550">82</cx:pt>
          <cx:pt idx="5551">79</cx:pt>
          <cx:pt idx="5552">65</cx:pt>
          <cx:pt idx="5553">82</cx:pt>
          <cx:pt idx="5554">69</cx:pt>
          <cx:pt idx="5555">92</cx:pt>
          <cx:pt idx="5556">48</cx:pt>
          <cx:pt idx="5557">78</cx:pt>
          <cx:pt idx="5558">87</cx:pt>
          <cx:pt idx="5559">67</cx:pt>
          <cx:pt idx="5560">22</cx:pt>
          <cx:pt idx="5561">71</cx:pt>
          <cx:pt idx="5562">82</cx:pt>
          <cx:pt idx="5563">73</cx:pt>
          <cx:pt idx="5564">65</cx:pt>
          <cx:pt idx="5565">72</cx:pt>
          <cx:pt idx="5566">69</cx:pt>
          <cx:pt idx="5567">30</cx:pt>
          <cx:pt idx="5568">65</cx:pt>
          <cx:pt idx="5569">63</cx:pt>
          <cx:pt idx="5570">72</cx:pt>
          <cx:pt idx="5571">58</cx:pt>
          <cx:pt idx="5572">85</cx:pt>
          <cx:pt idx="5573">76</cx:pt>
          <cx:pt idx="5574">92</cx:pt>
          <cx:pt idx="5575">67</cx:pt>
          <cx:pt idx="5576">78</cx:pt>
          <cx:pt idx="5577">71</cx:pt>
          <cx:pt idx="5578">56</cx:pt>
          <cx:pt idx="5579">77</cx:pt>
          <cx:pt idx="5580">79</cx:pt>
          <cx:pt idx="5581">67</cx:pt>
          <cx:pt idx="5582">70</cx:pt>
          <cx:pt idx="5583">77</cx:pt>
          <cx:pt idx="5584">66</cx:pt>
          <cx:pt idx="5585">64</cx:pt>
          <cx:pt idx="5586">70</cx:pt>
          <cx:pt idx="5587">56</cx:pt>
          <cx:pt idx="5588">84</cx:pt>
          <cx:pt idx="5589">54</cx:pt>
          <cx:pt idx="5590">71</cx:pt>
          <cx:pt idx="5591">68</cx:pt>
          <cx:pt idx="5592">71</cx:pt>
          <cx:pt idx="5593">59</cx:pt>
          <cx:pt idx="5594">91</cx:pt>
          <cx:pt idx="5595">63</cx:pt>
          <cx:pt idx="5596">31</cx:pt>
          <cx:pt idx="5597">77</cx:pt>
          <cx:pt idx="5598">38</cx:pt>
          <cx:pt idx="5599">91</cx:pt>
          <cx:pt idx="5600">40</cx:pt>
          <cx:pt idx="5601">72</cx:pt>
          <cx:pt idx="5602">53</cx:pt>
          <cx:pt idx="5603">91</cx:pt>
          <cx:pt idx="5604">68</cx:pt>
          <cx:pt idx="5605">65</cx:pt>
          <cx:pt idx="5606">65</cx:pt>
          <cx:pt idx="5607">65</cx:pt>
          <cx:pt idx="5608">72</cx:pt>
          <cx:pt idx="5609">80</cx:pt>
          <cx:pt idx="5610">73</cx:pt>
          <cx:pt idx="5611">72</cx:pt>
          <cx:pt idx="5612">67</cx:pt>
          <cx:pt idx="5613">38</cx:pt>
          <cx:pt idx="5614">69</cx:pt>
          <cx:pt idx="5615">80</cx:pt>
          <cx:pt idx="5616">79</cx:pt>
          <cx:pt idx="5617">53</cx:pt>
          <cx:pt idx="5618">77</cx:pt>
          <cx:pt idx="5619">83</cx:pt>
          <cx:pt idx="5620">37</cx:pt>
          <cx:pt idx="5621">67</cx:pt>
          <cx:pt idx="5622">65</cx:pt>
          <cx:pt idx="5623">76</cx:pt>
          <cx:pt idx="5624">69</cx:pt>
          <cx:pt idx="5625">71</cx:pt>
          <cx:pt idx="5626">62</cx:pt>
          <cx:pt idx="5627">74</cx:pt>
          <cx:pt idx="5628">74</cx:pt>
          <cx:pt idx="5629">72</cx:pt>
          <cx:pt idx="5630">34</cx:pt>
          <cx:pt idx="5631">75</cx:pt>
          <cx:pt idx="5632">82</cx:pt>
          <cx:pt idx="5633">34</cx:pt>
          <cx:pt idx="5634">55</cx:pt>
          <cx:pt idx="5635">81</cx:pt>
          <cx:pt idx="5636">68</cx:pt>
          <cx:pt idx="5637">76</cx:pt>
          <cx:pt idx="5638">48</cx:pt>
          <cx:pt idx="5639">66</cx:pt>
          <cx:pt idx="5640">90</cx:pt>
          <cx:pt idx="5641">80</cx:pt>
          <cx:pt idx="5642">70</cx:pt>
          <cx:pt idx="5643">52</cx:pt>
          <cx:pt idx="5644">69</cx:pt>
          <cx:pt idx="5645">76</cx:pt>
          <cx:pt idx="5646">83</cx:pt>
          <cx:pt idx="5647">74</cx:pt>
          <cx:pt idx="5648">92</cx:pt>
          <cx:pt idx="5649">78</cx:pt>
          <cx:pt idx="5650">39</cx:pt>
          <cx:pt idx="5651">65</cx:pt>
          <cx:pt idx="5652">89</cx:pt>
          <cx:pt idx="5653">62</cx:pt>
          <cx:pt idx="5654">38</cx:pt>
          <cx:pt idx="5655">40</cx:pt>
          <cx:pt idx="5656">48</cx:pt>
          <cx:pt idx="5657">54</cx:pt>
          <cx:pt idx="5658">82</cx:pt>
          <cx:pt idx="5659">43</cx:pt>
          <cx:pt idx="5660">75</cx:pt>
          <cx:pt idx="5661">75</cx:pt>
          <cx:pt idx="5662">63</cx:pt>
          <cx:pt idx="5663">71</cx:pt>
          <cx:pt idx="5664">92</cx:pt>
          <cx:pt idx="5665">73</cx:pt>
          <cx:pt idx="5666">53</cx:pt>
          <cx:pt idx="5667">67</cx:pt>
          <cx:pt idx="5668">86</cx:pt>
          <cx:pt idx="5669">91</cx:pt>
          <cx:pt idx="5670">78</cx:pt>
          <cx:pt idx="5671">63</cx:pt>
          <cx:pt idx="5672">74</cx:pt>
          <cx:pt idx="5673">49</cx:pt>
          <cx:pt idx="5674">83</cx:pt>
          <cx:pt idx="5675">68</cx:pt>
          <cx:pt idx="5676">81</cx:pt>
          <cx:pt idx="5677">76</cx:pt>
          <cx:pt idx="5678">68</cx:pt>
          <cx:pt idx="5679">69</cx:pt>
          <cx:pt idx="5680">91</cx:pt>
          <cx:pt idx="5681">31</cx:pt>
          <cx:pt idx="5682">77</cx:pt>
          <cx:pt idx="5683">66</cx:pt>
          <cx:pt idx="5684">60</cx:pt>
          <cx:pt idx="5685">75</cx:pt>
          <cx:pt idx="5686">76</cx:pt>
          <cx:pt idx="5687">37</cx:pt>
          <cx:pt idx="5688">65</cx:pt>
          <cx:pt idx="5689">62</cx:pt>
          <cx:pt idx="5690">70</cx:pt>
          <cx:pt idx="5691">55</cx:pt>
          <cx:pt idx="5692">61</cx:pt>
          <cx:pt idx="5693">40</cx:pt>
          <cx:pt idx="5694">56</cx:pt>
          <cx:pt idx="5695">41</cx:pt>
          <cx:pt idx="5696">76</cx:pt>
          <cx:pt idx="5697">73</cx:pt>
          <cx:pt idx="5698">72</cx:pt>
          <cx:pt idx="5699">63</cx:pt>
          <cx:pt idx="5700">80</cx:pt>
          <cx:pt idx="5701">32</cx:pt>
          <cx:pt idx="5702">59</cx:pt>
          <cx:pt idx="5703">82</cx:pt>
          <cx:pt idx="5704">65</cx:pt>
          <cx:pt idx="5705">78</cx:pt>
          <cx:pt idx="5706">49</cx:pt>
          <cx:pt idx="5707">71</cx:pt>
          <cx:pt idx="5708">91</cx:pt>
          <cx:pt idx="5709">74</cx:pt>
          <cx:pt idx="5710">42</cx:pt>
          <cx:pt idx="5711">77</cx:pt>
          <cx:pt idx="5712">68</cx:pt>
          <cx:pt idx="5713">68</cx:pt>
          <cx:pt idx="5714">72</cx:pt>
          <cx:pt idx="5715">50</cx:pt>
          <cx:pt idx="5716">79</cx:pt>
          <cx:pt idx="5717">68</cx:pt>
          <cx:pt idx="5718">78</cx:pt>
          <cx:pt idx="5719">66</cx:pt>
          <cx:pt idx="5720">73</cx:pt>
          <cx:pt idx="5721">68</cx:pt>
          <cx:pt idx="5722">59</cx:pt>
          <cx:pt idx="5723">44</cx:pt>
          <cx:pt idx="5724">78</cx:pt>
          <cx:pt idx="5725">60</cx:pt>
          <cx:pt idx="5726">63</cx:pt>
          <cx:pt idx="5727">55</cx:pt>
          <cx:pt idx="5728">74</cx:pt>
          <cx:pt idx="5729">77</cx:pt>
          <cx:pt idx="5730">56</cx:pt>
          <cx:pt idx="5731">72</cx:pt>
          <cx:pt idx="5732">78</cx:pt>
          <cx:pt idx="5733">66</cx:pt>
          <cx:pt idx="5734">68</cx:pt>
          <cx:pt idx="5735">59</cx:pt>
          <cx:pt idx="5736">85</cx:pt>
          <cx:pt idx="5737">85</cx:pt>
          <cx:pt idx="5738">68</cx:pt>
          <cx:pt idx="5739">65</cx:pt>
          <cx:pt idx="5740">78</cx:pt>
          <cx:pt idx="5741">71</cx:pt>
          <cx:pt idx="5742">77</cx:pt>
          <cx:pt idx="5743">68</cx:pt>
          <cx:pt idx="5744">65</cx:pt>
          <cx:pt idx="5745">70</cx:pt>
          <cx:pt idx="5746">64</cx:pt>
          <cx:pt idx="5747">85</cx:pt>
          <cx:pt idx="5748">81</cx:pt>
          <cx:pt idx="5749">74</cx:pt>
          <cx:pt idx="5750">67</cx:pt>
          <cx:pt idx="5751">31</cx:pt>
          <cx:pt idx="5752">55</cx:pt>
          <cx:pt idx="5753">83</cx:pt>
          <cx:pt idx="5754">81</cx:pt>
          <cx:pt idx="5755">76</cx:pt>
          <cx:pt idx="5756">71</cx:pt>
          <cx:pt idx="5757">74</cx:pt>
          <cx:pt idx="5758">84</cx:pt>
          <cx:pt idx="5759">69</cx:pt>
          <cx:pt idx="5760">66</cx:pt>
          <cx:pt idx="5761">79</cx:pt>
          <cx:pt idx="5762">64</cx:pt>
          <cx:pt idx="5763">41</cx:pt>
          <cx:pt idx="5764">62</cx:pt>
          <cx:pt idx="5765">68</cx:pt>
          <cx:pt idx="5766">66</cx:pt>
          <cx:pt idx="5767">62</cx:pt>
          <cx:pt idx="5768">61</cx:pt>
          <cx:pt idx="5769">76</cx:pt>
          <cx:pt idx="5770">72</cx:pt>
          <cx:pt idx="5771">72</cx:pt>
          <cx:pt idx="5772">65</cx:pt>
          <cx:pt idx="5773">46</cx:pt>
          <cx:pt idx="5774">81</cx:pt>
          <cx:pt idx="5775">85</cx:pt>
          <cx:pt idx="5776">65</cx:pt>
          <cx:pt idx="5777">81</cx:pt>
          <cx:pt idx="5778">77</cx:pt>
          <cx:pt idx="5779">85</cx:pt>
          <cx:pt idx="5780">76</cx:pt>
          <cx:pt idx="5781">78</cx:pt>
          <cx:pt idx="5782">71</cx:pt>
          <cx:pt idx="5783">78</cx:pt>
          <cx:pt idx="5784">74</cx:pt>
          <cx:pt idx="5785">72</cx:pt>
          <cx:pt idx="5786">83</cx:pt>
          <cx:pt idx="5787">82</cx:pt>
          <cx:pt idx="5788">85</cx:pt>
          <cx:pt idx="5789">65</cx:pt>
          <cx:pt idx="5790">69</cx:pt>
          <cx:pt idx="5791">74</cx:pt>
          <cx:pt idx="5792">76</cx:pt>
          <cx:pt idx="5793">65</cx:pt>
          <cx:pt idx="5794">90</cx:pt>
          <cx:pt idx="5795">66</cx:pt>
          <cx:pt idx="5796">76</cx:pt>
          <cx:pt idx="5797">88</cx:pt>
          <cx:pt idx="5798">72</cx:pt>
          <cx:pt idx="5799">69</cx:pt>
          <cx:pt idx="5800">65</cx:pt>
          <cx:pt idx="5801">76</cx:pt>
          <cx:pt idx="5802">75</cx:pt>
          <cx:pt idx="5803">77</cx:pt>
          <cx:pt idx="5804">75</cx:pt>
          <cx:pt idx="5805">62</cx:pt>
          <cx:pt idx="5806">68</cx:pt>
          <cx:pt idx="5807">69</cx:pt>
          <cx:pt idx="5808">60</cx:pt>
          <cx:pt idx="5809">79</cx:pt>
          <cx:pt idx="5810">68</cx:pt>
          <cx:pt idx="5811">64</cx:pt>
          <cx:pt idx="5812">71</cx:pt>
          <cx:pt idx="5813">67</cx:pt>
          <cx:pt idx="5814">75</cx:pt>
          <cx:pt idx="5815">75</cx:pt>
          <cx:pt idx="5816">65</cx:pt>
          <cx:pt idx="5817">83</cx:pt>
          <cx:pt idx="5818">79</cx:pt>
          <cx:pt idx="5819">72</cx:pt>
          <cx:pt idx="5820">68</cx:pt>
          <cx:pt idx="5821">81</cx:pt>
          <cx:pt idx="5822">79</cx:pt>
          <cx:pt idx="5823">72</cx:pt>
          <cx:pt idx="5824">73</cx:pt>
          <cx:pt idx="5825">53</cx:pt>
          <cx:pt idx="5826">72</cx:pt>
          <cx:pt idx="5827">27</cx:pt>
          <cx:pt idx="5828">69</cx:pt>
          <cx:pt idx="5829">79</cx:pt>
          <cx:pt idx="5830">64</cx:pt>
          <cx:pt idx="5831">74</cx:pt>
          <cx:pt idx="5832">69</cx:pt>
          <cx:pt idx="5833">75</cx:pt>
          <cx:pt idx="5834">92</cx:pt>
          <cx:pt idx="5835">81</cx:pt>
          <cx:pt idx="5836">75</cx:pt>
          <cx:pt idx="5837">72</cx:pt>
          <cx:pt idx="5838">48</cx:pt>
          <cx:pt idx="5839">72</cx:pt>
          <cx:pt idx="5840">68</cx:pt>
          <cx:pt idx="5841">76</cx:pt>
          <cx:pt idx="5842">78</cx:pt>
          <cx:pt idx="5843">30</cx:pt>
          <cx:pt idx="5844">59</cx:pt>
          <cx:pt idx="5845">59</cx:pt>
          <cx:pt idx="5846">42</cx:pt>
          <cx:pt idx="5847">77</cx:pt>
          <cx:pt idx="5848">69</cx:pt>
          <cx:pt idx="5849">53</cx:pt>
          <cx:pt idx="5850">74</cx:pt>
          <cx:pt idx="5851">77</cx:pt>
          <cx:pt idx="5852">80</cx:pt>
          <cx:pt idx="5853">80</cx:pt>
          <cx:pt idx="5854">91</cx:pt>
          <cx:pt idx="5855">76</cx:pt>
          <cx:pt idx="5856">61</cx:pt>
          <cx:pt idx="5857">77</cx:pt>
          <cx:pt idx="5858">76</cx:pt>
          <cx:pt idx="5859">83</cx:pt>
          <cx:pt idx="5860">63</cx:pt>
          <cx:pt idx="5861">60</cx:pt>
          <cx:pt idx="5862">68</cx:pt>
          <cx:pt idx="5863">79</cx:pt>
          <cx:pt idx="5864">81</cx:pt>
          <cx:pt idx="5865">61</cx:pt>
          <cx:pt idx="5866">54</cx:pt>
          <cx:pt idx="5867">46</cx:pt>
          <cx:pt idx="5868">36</cx:pt>
          <cx:pt idx="5869">45</cx:pt>
          <cx:pt idx="5870">76</cx:pt>
          <cx:pt idx="5871">86</cx:pt>
          <cx:pt idx="5872">81</cx:pt>
          <cx:pt idx="5873">79</cx:pt>
          <cx:pt idx="5874">73</cx:pt>
          <cx:pt idx="5875">69</cx:pt>
          <cx:pt idx="5876">83</cx:pt>
          <cx:pt idx="5877">70</cx:pt>
          <cx:pt idx="5878">30</cx:pt>
          <cx:pt idx="5879">50</cx:pt>
          <cx:pt idx="5880">56</cx:pt>
          <cx:pt idx="5881">77</cx:pt>
          <cx:pt idx="5882">61</cx:pt>
          <cx:pt idx="5883">77</cx:pt>
          <cx:pt idx="5884">57</cx:pt>
          <cx:pt idx="5885">70</cx:pt>
          <cx:pt idx="5886">72</cx:pt>
          <cx:pt idx="5887">32</cx:pt>
          <cx:pt idx="5888">79</cx:pt>
          <cx:pt idx="5889">54</cx:pt>
          <cx:pt idx="5890">48</cx:pt>
          <cx:pt idx="5891">57</cx:pt>
          <cx:pt idx="5892">65</cx:pt>
          <cx:pt idx="5893">75</cx:pt>
          <cx:pt idx="5894">75</cx:pt>
          <cx:pt idx="5895">69</cx:pt>
          <cx:pt idx="5896">76</cx:pt>
          <cx:pt idx="5897">71</cx:pt>
          <cx:pt idx="5898">54</cx:pt>
          <cx:pt idx="5899">67</cx:pt>
          <cx:pt idx="5900">42</cx:pt>
          <cx:pt idx="5901">68</cx:pt>
          <cx:pt idx="5902">78</cx:pt>
          <cx:pt idx="5903">78</cx:pt>
          <cx:pt idx="5904">46</cx:pt>
          <cx:pt idx="5905">77</cx:pt>
          <cx:pt idx="5906">78</cx:pt>
          <cx:pt idx="5907">56</cx:pt>
          <cx:pt idx="5908">67</cx:pt>
          <cx:pt idx="5909">82</cx:pt>
          <cx:pt idx="5910">79</cx:pt>
          <cx:pt idx="5911">77</cx:pt>
          <cx:pt idx="5912">82</cx:pt>
          <cx:pt idx="5913">43</cx:pt>
          <cx:pt idx="5914">70</cx:pt>
          <cx:pt idx="5915">68</cx:pt>
          <cx:pt idx="5916">72</cx:pt>
          <cx:pt idx="5917">65</cx:pt>
          <cx:pt idx="5918">78</cx:pt>
          <cx:pt idx="5919">71</cx:pt>
          <cx:pt idx="5920">74</cx:pt>
          <cx:pt idx="5921">82</cx:pt>
          <cx:pt idx="5922">69</cx:pt>
          <cx:pt idx="5923">83</cx:pt>
          <cx:pt idx="5924">69</cx:pt>
          <cx:pt idx="5925">64</cx:pt>
          <cx:pt idx="5926">68</cx:pt>
          <cx:pt idx="5927">36</cx:pt>
          <cx:pt idx="5928">64</cx:pt>
          <cx:pt idx="5929">85</cx:pt>
          <cx:pt idx="5930">80</cx:pt>
          <cx:pt idx="5931">74</cx:pt>
          <cx:pt idx="5932">93</cx:pt>
          <cx:pt idx="5933">66</cx:pt>
          <cx:pt idx="5934">78</cx:pt>
          <cx:pt idx="5935">54</cx:pt>
          <cx:pt idx="5936">69</cx:pt>
          <cx:pt idx="5937">70</cx:pt>
          <cx:pt idx="5938">67</cx:pt>
          <cx:pt idx="5939">78</cx:pt>
          <cx:pt idx="5940">62</cx:pt>
          <cx:pt idx="5941">76</cx:pt>
          <cx:pt idx="5942">57</cx:pt>
          <cx:pt idx="5943">73</cx:pt>
          <cx:pt idx="5944">90</cx:pt>
          <cx:pt idx="5945">86</cx:pt>
          <cx:pt idx="5946">64</cx:pt>
          <cx:pt idx="5947">58</cx:pt>
          <cx:pt idx="5948">79</cx:pt>
          <cx:pt idx="5949">71</cx:pt>
          <cx:pt idx="5950">44</cx:pt>
          <cx:pt idx="5951">64</cx:pt>
          <cx:pt idx="5952">84</cx:pt>
          <cx:pt idx="5953">76</cx:pt>
          <cx:pt idx="5954">33</cx:pt>
          <cx:pt idx="5955">77</cx:pt>
          <cx:pt idx="5956">81</cx:pt>
          <cx:pt idx="5957">77</cx:pt>
          <cx:pt idx="5958">33</cx:pt>
          <cx:pt idx="5959">44</cx:pt>
          <cx:pt idx="5960">46</cx:pt>
          <cx:pt idx="5961">83</cx:pt>
          <cx:pt idx="5962">80</cx:pt>
          <cx:pt idx="5963">58</cx:pt>
          <cx:pt idx="5964">44</cx:pt>
          <cx:pt idx="5965">54</cx:pt>
          <cx:pt idx="5966">59</cx:pt>
          <cx:pt idx="5967">55</cx:pt>
          <cx:pt idx="5968">52</cx:pt>
          <cx:pt idx="5969">60</cx:pt>
          <cx:pt idx="5970">90</cx:pt>
          <cx:pt idx="5971">59</cx:pt>
          <cx:pt idx="5972">59</cx:pt>
          <cx:pt idx="5973">69</cx:pt>
          <cx:pt idx="5974">57</cx:pt>
          <cx:pt idx="5975">83</cx:pt>
          <cx:pt idx="5976">77</cx:pt>
          <cx:pt idx="5977">59</cx:pt>
          <cx:pt idx="5978">62</cx:pt>
          <cx:pt idx="5979">34</cx:pt>
          <cx:pt idx="5980">59</cx:pt>
          <cx:pt idx="5981">62</cx:pt>
          <cx:pt idx="5982">73</cx:pt>
          <cx:pt idx="5983">75</cx:pt>
          <cx:pt idx="5984">72</cx:pt>
          <cx:pt idx="5985">73</cx:pt>
          <cx:pt idx="5986">68</cx:pt>
          <cx:pt idx="5987">81</cx:pt>
          <cx:pt idx="5988">77</cx:pt>
          <cx:pt idx="5989">75</cx:pt>
          <cx:pt idx="5990">83</cx:pt>
          <cx:pt idx="5991">77</cx:pt>
          <cx:pt idx="5992">84</cx:pt>
          <cx:pt idx="5993">71</cx:pt>
          <cx:pt idx="5994">70</cx:pt>
          <cx:pt idx="5995">76</cx:pt>
          <cx:pt idx="5996">79</cx:pt>
          <cx:pt idx="5997">92</cx:pt>
          <cx:pt idx="5998">67</cx:pt>
          <cx:pt idx="5999">65</cx:pt>
          <cx:pt idx="6000">82</cx:pt>
          <cx:pt idx="6001">72</cx:pt>
          <cx:pt idx="6002">40</cx:pt>
          <cx:pt idx="6003">73</cx:pt>
          <cx:pt idx="6004">76</cx:pt>
          <cx:pt idx="6005">77</cx:pt>
          <cx:pt idx="6006">61</cx:pt>
          <cx:pt idx="6007">70</cx:pt>
          <cx:pt idx="6008">65</cx:pt>
          <cx:pt idx="6009">54</cx:pt>
          <cx:pt idx="6010">75</cx:pt>
          <cx:pt idx="6011">76</cx:pt>
          <cx:pt idx="6012">70</cx:pt>
          <cx:pt idx="6013">77</cx:pt>
          <cx:pt idx="6014">68</cx:pt>
          <cx:pt idx="6015">76</cx:pt>
          <cx:pt idx="6016">42</cx:pt>
          <cx:pt idx="6017">44</cx:pt>
          <cx:pt idx="6018">79</cx:pt>
          <cx:pt idx="6019">91</cx:pt>
          <cx:pt idx="6020">68</cx:pt>
          <cx:pt idx="6021">68</cx:pt>
          <cx:pt idx="6022">58</cx:pt>
          <cx:pt idx="6023">90</cx:pt>
          <cx:pt idx="6024">67</cx:pt>
          <cx:pt idx="6025">75</cx:pt>
          <cx:pt idx="6026">75</cx:pt>
          <cx:pt idx="6027">65</cx:pt>
          <cx:pt idx="6028">79</cx:pt>
          <cx:pt idx="6029">73</cx:pt>
          <cx:pt idx="6030">53</cx:pt>
          <cx:pt idx="6031">76</cx:pt>
          <cx:pt idx="6032">74</cx:pt>
          <cx:pt idx="6033">80</cx:pt>
          <cx:pt idx="6034">67</cx:pt>
          <cx:pt idx="6035">86</cx:pt>
          <cx:pt idx="6036">90</cx:pt>
          <cx:pt idx="6037">80</cx:pt>
          <cx:pt idx="6038">71</cx:pt>
          <cx:pt idx="6039">73</cx:pt>
          <cx:pt idx="6040">91</cx:pt>
          <cx:pt idx="6041">65</cx:pt>
          <cx:pt idx="6042">52</cx:pt>
          <cx:pt idx="6043">63</cx:pt>
          <cx:pt idx="6044">65</cx:pt>
          <cx:pt idx="6045">75</cx:pt>
          <cx:pt idx="6046">61</cx:pt>
          <cx:pt idx="6047">74</cx:pt>
          <cx:pt idx="6048">36</cx:pt>
          <cx:pt idx="6049">79</cx:pt>
          <cx:pt idx="6050">83</cx:pt>
          <cx:pt idx="6051">50</cx:pt>
          <cx:pt idx="6052">85</cx:pt>
          <cx:pt idx="6053">67</cx:pt>
          <cx:pt idx="6054">69</cx:pt>
          <cx:pt idx="6055">74</cx:pt>
          <cx:pt idx="6056">66</cx:pt>
          <cx:pt idx="6057">68</cx:pt>
          <cx:pt idx="6058">46</cx:pt>
          <cx:pt idx="6059">59</cx:pt>
          <cx:pt idx="6060">75</cx:pt>
          <cx:pt idx="6061">78</cx:pt>
          <cx:pt idx="6062">69</cx:pt>
          <cx:pt idx="6063">68</cx:pt>
          <cx:pt idx="6064">61</cx:pt>
          <cx:pt idx="6065">75</cx:pt>
          <cx:pt idx="6066">77</cx:pt>
          <cx:pt idx="6067">43</cx:pt>
          <cx:pt idx="6068">68</cx:pt>
          <cx:pt idx="6069">33</cx:pt>
          <cx:pt idx="6070">70</cx:pt>
          <cx:pt idx="6071">66</cx:pt>
          <cx:pt idx="6072">67</cx:pt>
          <cx:pt idx="6073">43</cx:pt>
          <cx:pt idx="6074">63</cx:pt>
          <cx:pt idx="6075">80</cx:pt>
          <cx:pt idx="6076">48</cx:pt>
          <cx:pt idx="6077">84</cx:pt>
          <cx:pt idx="6078">54</cx:pt>
          <cx:pt idx="6079">76</cx:pt>
          <cx:pt idx="6080">79</cx:pt>
          <cx:pt idx="6081">74</cx:pt>
          <cx:pt idx="6082">84</cx:pt>
          <cx:pt idx="6083">69</cx:pt>
          <cx:pt idx="6084">57</cx:pt>
          <cx:pt idx="6085">77</cx:pt>
          <cx:pt idx="6086">53</cx:pt>
          <cx:pt idx="6087">70</cx:pt>
          <cx:pt idx="6088">64</cx:pt>
          <cx:pt idx="6089">57</cx:pt>
          <cx:pt idx="6090">82</cx:pt>
          <cx:pt idx="6091">74</cx:pt>
          <cx:pt idx="6092">85</cx:pt>
          <cx:pt idx="6093">36</cx:pt>
          <cx:pt idx="6094">38</cx:pt>
          <cx:pt idx="6095">78</cx:pt>
          <cx:pt idx="6096">65</cx:pt>
          <cx:pt idx="6097">61</cx:pt>
          <cx:pt idx="6098">70</cx:pt>
          <cx:pt idx="6099">72</cx:pt>
          <cx:pt idx="6100">68</cx:pt>
          <cx:pt idx="6101">69</cx:pt>
          <cx:pt idx="6102">68</cx:pt>
          <cx:pt idx="6103">74</cx:pt>
          <cx:pt idx="6104">46</cx:pt>
          <cx:pt idx="6105">89</cx:pt>
          <cx:pt idx="6106">83</cx:pt>
          <cx:pt idx="6107">84</cx:pt>
          <cx:pt idx="6108">26</cx:pt>
          <cx:pt idx="6109">74</cx:pt>
          <cx:pt idx="6110">74</cx:pt>
          <cx:pt idx="6111">55</cx:pt>
          <cx:pt idx="6112">86</cx:pt>
          <cx:pt idx="6113">81</cx:pt>
          <cx:pt idx="6114">90</cx:pt>
          <cx:pt idx="6115">60</cx:pt>
          <cx:pt idx="6116">52</cx:pt>
          <cx:pt idx="6117">81</cx:pt>
          <cx:pt idx="6118">72</cx:pt>
          <cx:pt idx="6119">69</cx:pt>
          <cx:pt idx="6120">64</cx:pt>
          <cx:pt idx="6121">78</cx:pt>
          <cx:pt idx="6122">67</cx:pt>
          <cx:pt idx="6123">77</cx:pt>
          <cx:pt idx="6124">55</cx:pt>
          <cx:pt idx="6125">86</cx:pt>
          <cx:pt idx="6126">77</cx:pt>
          <cx:pt idx="6127">72</cx:pt>
          <cx:pt idx="6128">90</cx:pt>
          <cx:pt idx="6129">76</cx:pt>
          <cx:pt idx="6130">77</cx:pt>
          <cx:pt idx="6131">55</cx:pt>
          <cx:pt idx="6132">78</cx:pt>
          <cx:pt idx="6133">67</cx:pt>
          <cx:pt idx="6134">79</cx:pt>
          <cx:pt idx="6135">79</cx:pt>
          <cx:pt idx="6136">80</cx:pt>
          <cx:pt idx="6137">81</cx:pt>
          <cx:pt idx="6138">55</cx:pt>
          <cx:pt idx="6139">47</cx:pt>
          <cx:pt idx="6140">75</cx:pt>
          <cx:pt idx="6141">40</cx:pt>
          <cx:pt idx="6142">79</cx:pt>
          <cx:pt idx="6143">46</cx:pt>
          <cx:pt idx="6144">75</cx:pt>
          <cx:pt idx="6145">75</cx:pt>
          <cx:pt idx="6146">72</cx:pt>
          <cx:pt idx="6147">67</cx:pt>
          <cx:pt idx="6148">60</cx:pt>
          <cx:pt idx="6149">67</cx:pt>
          <cx:pt idx="6150">73</cx:pt>
          <cx:pt idx="6151">52</cx:pt>
          <cx:pt idx="6152">65</cx:pt>
          <cx:pt idx="6153">77</cx:pt>
          <cx:pt idx="6154">78</cx:pt>
          <cx:pt idx="6155">43</cx:pt>
          <cx:pt idx="6156">59</cx:pt>
          <cx:pt idx="6157">72</cx:pt>
          <cx:pt idx="6158">73</cx:pt>
          <cx:pt idx="6159">84</cx:pt>
          <cx:pt idx="6160">80</cx:pt>
          <cx:pt idx="6161">76</cx:pt>
          <cx:pt idx="6162">78</cx:pt>
          <cx:pt idx="6163">61</cx:pt>
          <cx:pt idx="6164">67</cx:pt>
          <cx:pt idx="6165">72</cx:pt>
          <cx:pt idx="6166">70</cx:pt>
          <cx:pt idx="6167">69</cx:pt>
          <cx:pt idx="6168">65</cx:pt>
          <cx:pt idx="6169">41</cx:pt>
          <cx:pt idx="6170">75</cx:pt>
          <cx:pt idx="6171">45</cx:pt>
          <cx:pt idx="6172">76</cx:pt>
          <cx:pt idx="6173">33</cx:pt>
          <cx:pt idx="6174">51</cx:pt>
          <cx:pt idx="6175">60</cx:pt>
          <cx:pt idx="6176">74</cx:pt>
          <cx:pt idx="6177">33</cx:pt>
          <cx:pt idx="6178">74</cx:pt>
          <cx:pt idx="6179">75</cx:pt>
          <cx:pt idx="6180">40</cx:pt>
          <cx:pt idx="6181">87</cx:pt>
          <cx:pt idx="6182">81</cx:pt>
          <cx:pt idx="6183">54</cx:pt>
          <cx:pt idx="6184">79</cx:pt>
          <cx:pt idx="6185">32</cx:pt>
          <cx:pt idx="6186">55</cx:pt>
          <cx:pt idx="6187">42</cx:pt>
          <cx:pt idx="6188">50</cx:pt>
          <cx:pt idx="6189">76</cx:pt>
          <cx:pt idx="6190">78</cx:pt>
          <cx:pt idx="6191">81</cx:pt>
          <cx:pt idx="6192">79</cx:pt>
          <cx:pt idx="6193">65</cx:pt>
          <cx:pt idx="6194">82</cx:pt>
          <cx:pt idx="6195">88</cx:pt>
          <cx:pt idx="6196">42</cx:pt>
          <cx:pt idx="6197">75</cx:pt>
          <cx:pt idx="6198">74</cx:pt>
          <cx:pt idx="6199">65</cx:pt>
          <cx:pt idx="6200">44</cx:pt>
          <cx:pt idx="6201">81</cx:pt>
          <cx:pt idx="6202">77</cx:pt>
          <cx:pt idx="6203">52</cx:pt>
          <cx:pt idx="6204">60</cx:pt>
          <cx:pt idx="6205">56</cx:pt>
          <cx:pt idx="6206">67</cx:pt>
          <cx:pt idx="6207">66</cx:pt>
          <cx:pt idx="6208">53</cx:pt>
          <cx:pt idx="6209">68</cx:pt>
          <cx:pt idx="6210">63</cx:pt>
          <cx:pt idx="6211">45</cx:pt>
          <cx:pt idx="6212">55</cx:pt>
          <cx:pt idx="6213">61</cx:pt>
          <cx:pt idx="6214">75</cx:pt>
          <cx:pt idx="6215">76</cx:pt>
          <cx:pt idx="6216">85</cx:pt>
          <cx:pt idx="6217">64</cx:pt>
          <cx:pt idx="6218">83</cx:pt>
          <cx:pt idx="6219">51</cx:pt>
          <cx:pt idx="6220">59</cx:pt>
          <cx:pt idx="6221">65</cx:pt>
          <cx:pt idx="6222">78</cx:pt>
          <cx:pt idx="6223">68</cx:pt>
          <cx:pt idx="6224">79</cx:pt>
          <cx:pt idx="6225">58</cx:pt>
          <cx:pt idx="6226">84</cx:pt>
          <cx:pt idx="6227">31</cx:pt>
          <cx:pt idx="6228">71</cx:pt>
          <cx:pt idx="6229">81</cx:pt>
          <cx:pt idx="6230">66</cx:pt>
          <cx:pt idx="6231">56</cx:pt>
          <cx:pt idx="6232">64</cx:pt>
          <cx:pt idx="6233">73</cx:pt>
          <cx:pt idx="6234">71</cx:pt>
          <cx:pt idx="6235">90</cx:pt>
          <cx:pt idx="6236">76</cx:pt>
          <cx:pt idx="6237">70</cx:pt>
          <cx:pt idx="6238">59</cx:pt>
          <cx:pt idx="6239">67</cx:pt>
          <cx:pt idx="6240">68</cx:pt>
          <cx:pt idx="6241">75</cx:pt>
          <cx:pt idx="6242">70</cx:pt>
          <cx:pt idx="6243">72</cx:pt>
          <cx:pt idx="6244">68</cx:pt>
          <cx:pt idx="6245">80</cx:pt>
          <cx:pt idx="6246">42</cx:pt>
          <cx:pt idx="6247">81</cx:pt>
          <cx:pt idx="6248">66</cx:pt>
          <cx:pt idx="6249">68</cx:pt>
          <cx:pt idx="6250">72</cx:pt>
          <cx:pt idx="6251">68</cx:pt>
          <cx:pt idx="6252">76</cx:pt>
          <cx:pt idx="6253">78</cx:pt>
          <cx:pt idx="6254">73</cx:pt>
          <cx:pt idx="6255">79</cx:pt>
          <cx:pt idx="6256">72</cx:pt>
          <cx:pt idx="6257">46</cx:pt>
          <cx:pt idx="6258">32</cx:pt>
          <cx:pt idx="6259">43</cx:pt>
          <cx:pt idx="6260">72</cx:pt>
          <cx:pt idx="6261">51</cx:pt>
          <cx:pt idx="6262">36</cx:pt>
          <cx:pt idx="6263">60</cx:pt>
          <cx:pt idx="6264">59</cx:pt>
          <cx:pt idx="6265">66</cx:pt>
          <cx:pt idx="6266">58</cx:pt>
          <cx:pt idx="6267">54</cx:pt>
          <cx:pt idx="6268">32</cx:pt>
          <cx:pt idx="6269">35</cx:pt>
          <cx:pt idx="6270">53</cx:pt>
          <cx:pt idx="6271">67</cx:pt>
          <cx:pt idx="6272">51</cx:pt>
          <cx:pt idx="6273">45</cx:pt>
          <cx:pt idx="6274">74</cx:pt>
          <cx:pt idx="6275">75</cx:pt>
          <cx:pt idx="6276">53</cx:pt>
          <cx:pt idx="6277">37</cx:pt>
          <cx:pt idx="6278">33</cx:pt>
          <cx:pt idx="6279">68</cx:pt>
          <cx:pt idx="6280">50</cx:pt>
          <cx:pt idx="6281">39</cx:pt>
          <cx:pt idx="6282">77</cx:pt>
          <cx:pt idx="6283">49</cx:pt>
          <cx:pt idx="6284">60</cx:pt>
          <cx:pt idx="6285">69</cx:pt>
          <cx:pt idx="6286">54</cx:pt>
          <cx:pt idx="6287">50</cx:pt>
          <cx:pt idx="6288">53</cx:pt>
          <cx:pt idx="6289">66</cx:pt>
          <cx:pt idx="6290">51</cx:pt>
          <cx:pt idx="6291">69</cx:pt>
          <cx:pt idx="6292">75</cx:pt>
          <cx:pt idx="6293">74</cx:pt>
          <cx:pt idx="6294">54</cx:pt>
          <cx:pt idx="6295">68</cx:pt>
          <cx:pt idx="6296">60</cx:pt>
          <cx:pt idx="6297">67</cx:pt>
          <cx:pt idx="6298">63</cx:pt>
          <cx:pt idx="6299">79</cx:pt>
          <cx:pt idx="6300">52</cx:pt>
          <cx:pt idx="6301">72</cx:pt>
          <cx:pt idx="6302">68</cx:pt>
          <cx:pt idx="6303">31</cx:pt>
          <cx:pt idx="6304">69</cx:pt>
          <cx:pt idx="6305">68</cx:pt>
          <cx:pt idx="6306">77</cx:pt>
          <cx:pt idx="6307">57</cx:pt>
          <cx:pt idx="6308">72</cx:pt>
          <cx:pt idx="6309">31</cx:pt>
          <cx:pt idx="6310">46</cx:pt>
          <cx:pt idx="6311">54</cx:pt>
          <cx:pt idx="6312">59</cx:pt>
          <cx:pt idx="6313">50</cx:pt>
          <cx:pt idx="6314">64</cx:pt>
          <cx:pt idx="6315">53</cx:pt>
          <cx:pt idx="6316">32</cx:pt>
          <cx:pt idx="6317">64</cx:pt>
          <cx:pt idx="6318">45</cx:pt>
          <cx:pt idx="6319">45</cx:pt>
          <cx:pt idx="6320">55</cx:pt>
          <cx:pt idx="6321">74</cx:pt>
          <cx:pt idx="6322">67</cx:pt>
          <cx:pt idx="6323">50</cx:pt>
          <cx:pt idx="6324">53</cx:pt>
          <cx:pt idx="6325">68</cx:pt>
          <cx:pt idx="6326">40</cx:pt>
          <cx:pt idx="6327">66</cx:pt>
          <cx:pt idx="6328">75</cx:pt>
          <cx:pt idx="6329">40</cx:pt>
          <cx:pt idx="6330">76</cx:pt>
          <cx:pt idx="6331">33</cx:pt>
          <cx:pt idx="6332">75</cx:pt>
          <cx:pt idx="6333">75</cx:pt>
          <cx:pt idx="6334">42</cx:pt>
          <cx:pt idx="6335">58</cx:pt>
          <cx:pt idx="6336">59</cx:pt>
          <cx:pt idx="6337">81</cx:pt>
          <cx:pt idx="6338">74</cx:pt>
          <cx:pt idx="6339">28</cx:pt>
          <cx:pt idx="6340">83</cx:pt>
          <cx:pt idx="6341">62</cx:pt>
          <cx:pt idx="6342">73</cx:pt>
          <cx:pt idx="6343">74</cx:pt>
          <cx:pt idx="6344">73</cx:pt>
          <cx:pt idx="6345">26</cx:pt>
          <cx:pt idx="6346">46</cx:pt>
          <cx:pt idx="6347">64</cx:pt>
          <cx:pt idx="6348">70</cx:pt>
          <cx:pt idx="6349">61</cx:pt>
          <cx:pt idx="6350">85</cx:pt>
          <cx:pt idx="6351">74</cx:pt>
          <cx:pt idx="6352">55</cx:pt>
          <cx:pt idx="6353">62</cx:pt>
          <cx:pt idx="6354">52</cx:pt>
          <cx:pt idx="6355">30</cx:pt>
          <cx:pt idx="6356">64</cx:pt>
          <cx:pt idx="6357">24</cx:pt>
          <cx:pt idx="6358">42</cx:pt>
          <cx:pt idx="6359">64</cx:pt>
          <cx:pt idx="6360">60</cx:pt>
          <cx:pt idx="6361">60</cx:pt>
          <cx:pt idx="6362">63</cx:pt>
          <cx:pt idx="6363">65</cx:pt>
          <cx:pt idx="6364">61</cx:pt>
          <cx:pt idx="6365">60</cx:pt>
          <cx:pt idx="6366">51</cx:pt>
          <cx:pt idx="6367">60</cx:pt>
          <cx:pt idx="6368">73</cx:pt>
          <cx:pt idx="6369">78</cx:pt>
          <cx:pt idx="6370">52</cx:pt>
          <cx:pt idx="6371">52</cx:pt>
          <cx:pt idx="6372">47</cx:pt>
          <cx:pt idx="6373">51</cx:pt>
          <cx:pt idx="6374">64</cx:pt>
          <cx:pt idx="6375">55</cx:pt>
          <cx:pt idx="6376">74</cx:pt>
          <cx:pt idx="6377">72</cx:pt>
          <cx:pt idx="6378">55</cx:pt>
          <cx:pt idx="6379">39</cx:pt>
          <cx:pt idx="6380">64</cx:pt>
          <cx:pt idx="6381">65</cx:pt>
          <cx:pt idx="6382">62</cx:pt>
          <cx:pt idx="6383">76</cx:pt>
          <cx:pt idx="6384">65</cx:pt>
          <cx:pt idx="6385">84</cx:pt>
          <cx:pt idx="6386">78</cx:pt>
          <cx:pt idx="6387">35</cx:pt>
          <cx:pt idx="6388">68</cx:pt>
          <cx:pt idx="6389">65</cx:pt>
          <cx:pt idx="6390">41</cx:pt>
          <cx:pt idx="6391">57</cx:pt>
          <cx:pt idx="6392">70</cx:pt>
          <cx:pt idx="6393">61</cx:pt>
          <cx:pt idx="6394">70</cx:pt>
          <cx:pt idx="6395">80</cx:pt>
          <cx:pt idx="6396">76</cx:pt>
          <cx:pt idx="6397">53</cx:pt>
          <cx:pt idx="6398">54</cx:pt>
          <cx:pt idx="6399">68</cx:pt>
          <cx:pt idx="6400">72</cx:pt>
          <cx:pt idx="6401">80</cx:pt>
          <cx:pt idx="6402">69</cx:pt>
          <cx:pt idx="6403">59</cx:pt>
          <cx:pt idx="6404">59</cx:pt>
          <cx:pt idx="6405">77</cx:pt>
          <cx:pt idx="6406">74</cx:pt>
          <cx:pt idx="6407">85</cx:pt>
          <cx:pt idx="6408">64</cx:pt>
          <cx:pt idx="6409">70</cx:pt>
          <cx:pt idx="6410">67</cx:pt>
          <cx:pt idx="6411">70</cx:pt>
          <cx:pt idx="6412">78</cx:pt>
          <cx:pt idx="6413">57</cx:pt>
          <cx:pt idx="6414">82</cx:pt>
          <cx:pt idx="6415">41</cx:pt>
          <cx:pt idx="6416">62</cx:pt>
          <cx:pt idx="6417">46</cx:pt>
          <cx:pt idx="6418">39</cx:pt>
          <cx:pt idx="6419">46</cx:pt>
          <cx:pt idx="6420">40</cx:pt>
          <cx:pt idx="6421">79</cx:pt>
          <cx:pt idx="6422">68</cx:pt>
          <cx:pt idx="6423">68</cx:pt>
          <cx:pt idx="6424">68</cx:pt>
          <cx:pt idx="6425">75</cx:pt>
          <cx:pt idx="6426">81</cx:pt>
          <cx:pt idx="6427">37</cx:pt>
          <cx:pt idx="6428">49</cx:pt>
          <cx:pt idx="6429">69</cx:pt>
          <cx:pt idx="6430">87</cx:pt>
          <cx:pt idx="6431">74</cx:pt>
          <cx:pt idx="6432">68</cx:pt>
          <cx:pt idx="6433">65</cx:pt>
          <cx:pt idx="6434">60</cx:pt>
          <cx:pt idx="6435">71</cx:pt>
          <cx:pt idx="6436">62</cx:pt>
          <cx:pt idx="6437">73</cx:pt>
          <cx:pt idx="6438">59</cx:pt>
          <cx:pt idx="6439">74</cx:pt>
          <cx:pt idx="6440">84</cx:pt>
          <cx:pt idx="6441">79</cx:pt>
          <cx:pt idx="6442">67</cx:pt>
          <cx:pt idx="6443">83</cx:pt>
          <cx:pt idx="6444">61</cx:pt>
          <cx:pt idx="6445">40</cx:pt>
          <cx:pt idx="6446">87</cx:pt>
          <cx:pt idx="6447">93</cx:pt>
          <cx:pt idx="6448">79</cx:pt>
          <cx:pt idx="6449">49</cx:pt>
          <cx:pt idx="6450">30</cx:pt>
          <cx:pt idx="6451">67</cx:pt>
          <cx:pt idx="6452">74</cx:pt>
          <cx:pt idx="6453">65</cx:pt>
          <cx:pt idx="6454">69</cx:pt>
          <cx:pt idx="6455">78</cx:pt>
          <cx:pt idx="6456">73</cx:pt>
          <cx:pt idx="6457">70</cx:pt>
          <cx:pt idx="6458">79</cx:pt>
          <cx:pt idx="6459">78</cx:pt>
          <cx:pt idx="6460">65</cx:pt>
          <cx:pt idx="6461">73</cx:pt>
          <cx:pt idx="6462">78</cx:pt>
          <cx:pt idx="6463">37</cx:pt>
          <cx:pt idx="6464">66</cx:pt>
          <cx:pt idx="6465">78</cx:pt>
          <cx:pt idx="6466">82</cx:pt>
          <cx:pt idx="6467">72</cx:pt>
          <cx:pt idx="6468">71</cx:pt>
          <cx:pt idx="6469">80</cx:pt>
          <cx:pt idx="6470">72</cx:pt>
          <cx:pt idx="6471">79</cx:pt>
          <cx:pt idx="6472">52</cx:pt>
          <cx:pt idx="6473">79</cx:pt>
          <cx:pt idx="6474">64</cx:pt>
          <cx:pt idx="6475">78</cx:pt>
          <cx:pt idx="6476">69</cx:pt>
          <cx:pt idx="6477">70</cx:pt>
          <cx:pt idx="6478">85</cx:pt>
          <cx:pt idx="6479">71</cx:pt>
          <cx:pt idx="6480">75</cx:pt>
          <cx:pt idx="6481">58</cx:pt>
          <cx:pt idx="6482">80</cx:pt>
          <cx:pt idx="6483">68</cx:pt>
          <cx:pt idx="6484">54</cx:pt>
          <cx:pt idx="6485">82</cx:pt>
          <cx:pt idx="6486">81</cx:pt>
          <cx:pt idx="6487">65</cx:pt>
          <cx:pt idx="6488">59</cx:pt>
          <cx:pt idx="6489">87</cx:pt>
          <cx:pt idx="6490">65</cx:pt>
          <cx:pt idx="6491">77</cx:pt>
          <cx:pt idx="6492">42</cx:pt>
          <cx:pt idx="6493">41</cx:pt>
          <cx:pt idx="6494">76</cx:pt>
          <cx:pt idx="6495">66</cx:pt>
          <cx:pt idx="6496">66</cx:pt>
          <cx:pt idx="6497">67</cx:pt>
          <cx:pt idx="6498">66</cx:pt>
          <cx:pt idx="6499">68</cx:pt>
          <cx:pt idx="6500">34</cx:pt>
          <cx:pt idx="6501">70</cx:pt>
          <cx:pt idx="6502">41</cx:pt>
          <cx:pt idx="6503">34</cx:pt>
          <cx:pt idx="6504">75</cx:pt>
          <cx:pt idx="6505">75</cx:pt>
          <cx:pt idx="6506">72</cx:pt>
          <cx:pt idx="6507">80</cx:pt>
          <cx:pt idx="6508">72</cx:pt>
          <cx:pt idx="6509">85</cx:pt>
          <cx:pt idx="6510">51</cx:pt>
          <cx:pt idx="6511">72</cx:pt>
          <cx:pt idx="6512">35</cx:pt>
          <cx:pt idx="6513">78</cx:pt>
          <cx:pt idx="6514">56</cx:pt>
          <cx:pt idx="6515">68</cx:pt>
          <cx:pt idx="6516">60</cx:pt>
          <cx:pt idx="6517">78</cx:pt>
          <cx:pt idx="6518">81</cx:pt>
          <cx:pt idx="6519">45</cx:pt>
          <cx:pt idx="6520">68</cx:pt>
          <cx:pt idx="6521">82</cx:pt>
          <cx:pt idx="6522">68</cx:pt>
          <cx:pt idx="6523">84</cx:pt>
          <cx:pt idx="6524">48</cx:pt>
          <cx:pt idx="6525">89</cx:pt>
          <cx:pt idx="6526">77</cx:pt>
          <cx:pt idx="6527">77</cx:pt>
          <cx:pt idx="6528">34</cx:pt>
          <cx:pt idx="6529">69</cx:pt>
          <cx:pt idx="6530">78</cx:pt>
          <cx:pt idx="6531">80</cx:pt>
          <cx:pt idx="6532">71</cx:pt>
          <cx:pt idx="6533">82</cx:pt>
          <cx:pt idx="6534">66</cx:pt>
          <cx:pt idx="6535">61</cx:pt>
          <cx:pt idx="6536">60</cx:pt>
          <cx:pt idx="6537">80</cx:pt>
          <cx:pt idx="6538">84</cx:pt>
          <cx:pt idx="6539">44</cx:pt>
          <cx:pt idx="6540">64</cx:pt>
          <cx:pt idx="6541">77</cx:pt>
          <cx:pt idx="6542">74</cx:pt>
          <cx:pt idx="6543">76</cx:pt>
          <cx:pt idx="6544">83</cx:pt>
          <cx:pt idx="6545">53</cx:pt>
          <cx:pt idx="6546">77</cx:pt>
          <cx:pt idx="6547">80</cx:pt>
          <cx:pt idx="6548">73</cx:pt>
          <cx:pt idx="6549">67</cx:pt>
          <cx:pt idx="6550">80</cx:pt>
          <cx:pt idx="6551">75</cx:pt>
          <cx:pt idx="6552">49</cx:pt>
          <cx:pt idx="6553">48</cx:pt>
          <cx:pt idx="6554">64</cx:pt>
          <cx:pt idx="6555">75</cx:pt>
          <cx:pt idx="6556">67</cx:pt>
          <cx:pt idx="6557">67</cx:pt>
          <cx:pt idx="6558">80</cx:pt>
          <cx:pt idx="6559">64</cx:pt>
          <cx:pt idx="6560">91</cx:pt>
          <cx:pt idx="6561">72</cx:pt>
          <cx:pt idx="6562">78</cx:pt>
          <cx:pt idx="6563">75</cx:pt>
          <cx:pt idx="6564">73</cx:pt>
          <cx:pt idx="6565">84</cx:pt>
          <cx:pt idx="6566">65</cx:pt>
          <cx:pt idx="6567">76</cx:pt>
          <cx:pt idx="6568">92</cx:pt>
          <cx:pt idx="6569">74</cx:pt>
          <cx:pt idx="6570">74</cx:pt>
          <cx:pt idx="6571">66</cx:pt>
          <cx:pt idx="6572">81</cx:pt>
          <cx:pt idx="6573">65</cx:pt>
          <cx:pt idx="6574">67</cx:pt>
          <cx:pt idx="6575">73</cx:pt>
          <cx:pt idx="6576">83</cx:pt>
          <cx:pt idx="6577">82</cx:pt>
          <cx:pt idx="6578">75</cx:pt>
          <cx:pt idx="6579">70</cx:pt>
          <cx:pt idx="6580">59</cx:pt>
          <cx:pt idx="6581">44</cx:pt>
          <cx:pt idx="6582">85</cx:pt>
          <cx:pt idx="6583">64</cx:pt>
          <cx:pt idx="6584">85</cx:pt>
          <cx:pt idx="6585">78</cx:pt>
          <cx:pt idx="6586">72</cx:pt>
          <cx:pt idx="6587">91</cx:pt>
          <cx:pt idx="6588">65</cx:pt>
          <cx:pt idx="6589">20</cx:pt>
          <cx:pt idx="6590">36</cx:pt>
          <cx:pt idx="6591">48</cx:pt>
          <cx:pt idx="6592">75</cx:pt>
          <cx:pt idx="6593">54</cx:pt>
          <cx:pt idx="6594">83</cx:pt>
          <cx:pt idx="6595">73</cx:pt>
          <cx:pt idx="6596">72</cx:pt>
          <cx:pt idx="6597">82</cx:pt>
          <cx:pt idx="6598">44</cx:pt>
          <cx:pt idx="6599">79</cx:pt>
          <cx:pt idx="6600">80</cx:pt>
          <cx:pt idx="6601">77</cx:pt>
          <cx:pt idx="6602">76</cx:pt>
          <cx:pt idx="6603">44</cx:pt>
          <cx:pt idx="6604">85</cx:pt>
          <cx:pt idx="6605">71</cx:pt>
          <cx:pt idx="6606">42</cx:pt>
          <cx:pt idx="6607">77</cx:pt>
          <cx:pt idx="6608">86</cx:pt>
          <cx:pt idx="6609">38</cx:pt>
          <cx:pt idx="6610">33</cx:pt>
          <cx:pt idx="6611">62</cx:pt>
          <cx:pt idx="6612">21</cx:pt>
          <cx:pt idx="6613">83</cx:pt>
          <cx:pt idx="6614">66</cx:pt>
          <cx:pt idx="6615">57</cx:pt>
          <cx:pt idx="6616">71</cx:pt>
          <cx:pt idx="6617">50</cx:pt>
          <cx:pt idx="6618">38</cx:pt>
          <cx:pt idx="6619">66</cx:pt>
          <cx:pt idx="6620">57</cx:pt>
          <cx:pt idx="6621">50</cx:pt>
          <cx:pt idx="6622">69</cx:pt>
          <cx:pt idx="6623">78</cx:pt>
          <cx:pt idx="6624">33</cx:pt>
          <cx:pt idx="6625">75</cx:pt>
          <cx:pt idx="6626">75</cx:pt>
          <cx:pt idx="6627">42</cx:pt>
          <cx:pt idx="6628">58</cx:pt>
          <cx:pt idx="6629">59</cx:pt>
          <cx:pt idx="6630">65</cx:pt>
          <cx:pt idx="6631">81</cx:pt>
          <cx:pt idx="6632">74</cx:pt>
          <cx:pt idx="6633">28</cx:pt>
          <cx:pt idx="6634">83</cx:pt>
          <cx:pt idx="6635">62</cx:pt>
          <cx:pt idx="6636">73</cx:pt>
          <cx:pt idx="6637">73</cx:pt>
          <cx:pt idx="6638">48</cx:pt>
          <cx:pt idx="6639">38</cx:pt>
          <cx:pt idx="6640">55</cx:pt>
          <cx:pt idx="6641">81</cx:pt>
          <cx:pt idx="6642">66</cx:pt>
          <cx:pt idx="6643">26</cx:pt>
          <cx:pt idx="6644">46</cx:pt>
          <cx:pt idx="6645">64</cx:pt>
          <cx:pt idx="6646">70</cx:pt>
          <cx:pt idx="6647">61</cx:pt>
          <cx:pt idx="6648">69</cx:pt>
          <cx:pt idx="6649">85</cx:pt>
          <cx:pt idx="6650">70</cx:pt>
          <cx:pt idx="6651">55</cx:pt>
          <cx:pt idx="6652">62</cx:pt>
          <cx:pt idx="6653">52</cx:pt>
          <cx:pt idx="6654">53</cx:pt>
          <cx:pt idx="6655">62</cx:pt>
          <cx:pt idx="6656">72</cx:pt>
          <cx:pt idx="6657">68</cx:pt>
          <cx:pt idx="6658">85</cx:pt>
          <cx:pt idx="6659">90</cx:pt>
          <cx:pt idx="6660">69</cx:pt>
          <cx:pt idx="6661">83</cx:pt>
          <cx:pt idx="6662">84</cx:pt>
          <cx:pt idx="6663">77</cx:pt>
          <cx:pt idx="6664">69</cx:pt>
          <cx:pt idx="6665">75</cx:pt>
          <cx:pt idx="6666">76</cx:pt>
          <cx:pt idx="6667">68</cx:pt>
          <cx:pt idx="6668">83</cx:pt>
          <cx:pt idx="6669">77</cx:pt>
          <cx:pt idx="6670">81</cx:pt>
          <cx:pt idx="6671">77</cx:pt>
          <cx:pt idx="6672">84</cx:pt>
          <cx:pt idx="6673">68</cx:pt>
          <cx:pt idx="6674">75</cx:pt>
          <cx:pt idx="6675">81</cx:pt>
          <cx:pt idx="6676">44</cx:pt>
          <cx:pt idx="6677">71</cx:pt>
          <cx:pt idx="6678">73</cx:pt>
          <cx:pt idx="6679">86</cx:pt>
          <cx:pt idx="6680">67</cx:pt>
          <cx:pt idx="6681">77</cx:pt>
          <cx:pt idx="6682">61</cx:pt>
          <cx:pt idx="6683">59</cx:pt>
          <cx:pt idx="6684">75</cx:pt>
          <cx:pt idx="6685">46</cx:pt>
          <cx:pt idx="6686">69</cx:pt>
          <cx:pt idx="6687">69</cx:pt>
          <cx:pt idx="6688">48</cx:pt>
          <cx:pt idx="6689">68</cx:pt>
          <cx:pt idx="6690">65</cx:pt>
          <cx:pt idx="6691">44</cx:pt>
          <cx:pt idx="6692">72</cx:pt>
          <cx:pt idx="6693">66</cx:pt>
          <cx:pt idx="6694">25</cx:pt>
          <cx:pt idx="6695">53</cx:pt>
          <cx:pt idx="6696">74</cx:pt>
          <cx:pt idx="6697">72</cx:pt>
          <cx:pt idx="6698">75</cx:pt>
          <cx:pt idx="6699">82</cx:pt>
          <cx:pt idx="6700">63</cx:pt>
          <cx:pt idx="6701">49</cx:pt>
          <cx:pt idx="6702">78</cx:pt>
          <cx:pt idx="6703">54</cx:pt>
          <cx:pt idx="6704">69</cx:pt>
          <cx:pt idx="6705">78</cx:pt>
          <cx:pt idx="6706">75</cx:pt>
          <cx:pt idx="6707">76</cx:pt>
          <cx:pt idx="6708">84</cx:pt>
          <cx:pt idx="6709">75</cx:pt>
          <cx:pt idx="6710">81</cx:pt>
          <cx:pt idx="6711">55</cx:pt>
          <cx:pt idx="6712">75</cx:pt>
          <cx:pt idx="6713">83</cx:pt>
          <cx:pt idx="6714">80</cx:pt>
          <cx:pt idx="6715">75</cx:pt>
          <cx:pt idx="6716">63</cx:pt>
          <cx:pt idx="6717">63</cx:pt>
          <cx:pt idx="6718">77</cx:pt>
          <cx:pt idx="6719">76</cx:pt>
          <cx:pt idx="6720">80</cx:pt>
          <cx:pt idx="6721">43</cx:pt>
          <cx:pt idx="6722">41</cx:pt>
          <cx:pt idx="6723">79</cx:pt>
          <cx:pt idx="6724">85</cx:pt>
          <cx:pt idx="6725">75</cx:pt>
          <cx:pt idx="6726">82</cx:pt>
          <cx:pt idx="6727">58</cx:pt>
          <cx:pt idx="6728">71</cx:pt>
          <cx:pt idx="6729">80</cx:pt>
          <cx:pt idx="6730">67</cx:pt>
          <cx:pt idx="6731">68</cx:pt>
          <cx:pt idx="6732">80</cx:pt>
          <cx:pt idx="6733">82</cx:pt>
          <cx:pt idx="6734">78</cx:pt>
          <cx:pt idx="6735">66</cx:pt>
          <cx:pt idx="6736">79</cx:pt>
          <cx:pt idx="6737">90</cx:pt>
          <cx:pt idx="6738">66</cx:pt>
          <cx:pt idx="6739">69</cx:pt>
          <cx:pt idx="6740">55</cx:pt>
          <cx:pt idx="6741">79</cx:pt>
          <cx:pt idx="6742">66</cx:pt>
          <cx:pt idx="6743">81</cx:pt>
          <cx:pt idx="6744">77</cx:pt>
          <cx:pt idx="6745">63</cx:pt>
          <cx:pt idx="6746">72</cx:pt>
          <cx:pt idx="6747">56</cx:pt>
          <cx:pt idx="6748">65</cx:pt>
          <cx:pt idx="6749">72</cx:pt>
          <cx:pt idx="6750">73</cx:pt>
          <cx:pt idx="6751">73</cx:pt>
          <cx:pt idx="6752">87</cx:pt>
          <cx:pt idx="6753">69</cx:pt>
          <cx:pt idx="6754">68</cx:pt>
          <cx:pt idx="6755">67</cx:pt>
          <cx:pt idx="6756">82</cx:pt>
          <cx:pt idx="6757">68</cx:pt>
          <cx:pt idx="6758">89</cx:pt>
          <cx:pt idx="6759">67</cx:pt>
          <cx:pt idx="6760">83</cx:pt>
          <cx:pt idx="6761">87</cx:pt>
          <cx:pt idx="6762">64</cx:pt>
          <cx:pt idx="6763">68</cx:pt>
          <cx:pt idx="6764">83</cx:pt>
          <cx:pt idx="6765">60</cx:pt>
          <cx:pt idx="6766">74</cx:pt>
          <cx:pt idx="6767">61</cx:pt>
          <cx:pt idx="6768">74</cx:pt>
          <cx:pt idx="6769">71</cx:pt>
          <cx:pt idx="6770">66</cx:pt>
          <cx:pt idx="6771">75</cx:pt>
          <cx:pt idx="6772">72</cx:pt>
          <cx:pt idx="6773">83</cx:pt>
          <cx:pt idx="6774">84</cx:pt>
          <cx:pt idx="6775">74</cx:pt>
          <cx:pt idx="6776">63</cx:pt>
          <cx:pt idx="6777">80</cx:pt>
          <cx:pt idx="6778">83</cx:pt>
          <cx:pt idx="6779">71</cx:pt>
          <cx:pt idx="6780">71</cx:pt>
          <cx:pt idx="6781">78</cx:pt>
          <cx:pt idx="6782">86</cx:pt>
          <cx:pt idx="6783">55</cx:pt>
          <cx:pt idx="6784">44</cx:pt>
          <cx:pt idx="6785">66</cx:pt>
          <cx:pt idx="6786">48</cx:pt>
          <cx:pt idx="6787">38</cx:pt>
          <cx:pt idx="6788">84</cx:pt>
          <cx:pt idx="6789">68</cx:pt>
          <cx:pt idx="6790">78</cx:pt>
          <cx:pt idx="6791">65</cx:pt>
          <cx:pt idx="6792">78</cx:pt>
          <cx:pt idx="6793">82</cx:pt>
          <cx:pt idx="6794">49</cx:pt>
          <cx:pt idx="6795">69</cx:pt>
          <cx:pt idx="6796">50</cx:pt>
          <cx:pt idx="6797">64</cx:pt>
          <cx:pt idx="6798">70</cx:pt>
          <cx:pt idx="6799">28</cx:pt>
          <cx:pt idx="6800">68</cx:pt>
          <cx:pt idx="6801">74</cx:pt>
          <cx:pt idx="6802">62</cx:pt>
          <cx:pt idx="6803">67</cx:pt>
          <cx:pt idx="6804">68</cx:pt>
          <cx:pt idx="6805">79</cx:pt>
          <cx:pt idx="6806">69</cx:pt>
          <cx:pt idx="6807">79</cx:pt>
          <cx:pt idx="6808">73</cx:pt>
          <cx:pt idx="6809">78</cx:pt>
          <cx:pt idx="6810">84</cx:pt>
          <cx:pt idx="6811">83</cx:pt>
          <cx:pt idx="6812">42</cx:pt>
          <cx:pt idx="6813">71</cx:pt>
          <cx:pt idx="6814">61</cx:pt>
          <cx:pt idx="6815">63</cx:pt>
          <cx:pt idx="6816">73</cx:pt>
          <cx:pt idx="6817">68</cx:pt>
          <cx:pt idx="6818">84</cx:pt>
          <cx:pt idx="6819">76</cx:pt>
          <cx:pt idx="6820">86</cx:pt>
          <cx:pt idx="6821">64</cx:pt>
          <cx:pt idx="6822">84</cx:pt>
          <cx:pt idx="6823">65</cx:pt>
          <cx:pt idx="6824">43</cx:pt>
          <cx:pt idx="6825">86</cx:pt>
          <cx:pt idx="6826">91</cx:pt>
          <cx:pt idx="6827">74</cx:pt>
          <cx:pt idx="6828">70</cx:pt>
          <cx:pt idx="6829">73</cx:pt>
          <cx:pt idx="6830">83</cx:pt>
          <cx:pt idx="6831">55</cx:pt>
          <cx:pt idx="6832">77</cx:pt>
          <cx:pt idx="6833">79</cx:pt>
          <cx:pt idx="6834">68</cx:pt>
          <cx:pt idx="6835">86</cx:pt>
          <cx:pt idx="6836">81</cx:pt>
          <cx:pt idx="6837">94</cx:pt>
          <cx:pt idx="6838">66</cx:pt>
          <cx:pt idx="6839">65</cx:pt>
          <cx:pt idx="6840">73</cx:pt>
          <cx:pt idx="6841">54</cx:pt>
          <cx:pt idx="6842">37</cx:pt>
          <cx:pt idx="6843">75</cx:pt>
          <cx:pt idx="6844">74</cx:pt>
          <cx:pt idx="6845">60</cx:pt>
          <cx:pt idx="6846">77</cx:pt>
          <cx:pt idx="6847">74</cx:pt>
          <cx:pt idx="6848">62</cx:pt>
          <cx:pt idx="6849">88</cx:pt>
          <cx:pt idx="6850">77</cx:pt>
          <cx:pt idx="6851">61</cx:pt>
          <cx:pt idx="6852">71</cx:pt>
          <cx:pt idx="6853">78</cx:pt>
          <cx:pt idx="6854">68</cx:pt>
          <cx:pt idx="6855">58</cx:pt>
          <cx:pt idx="6856">40</cx:pt>
          <cx:pt idx="6857">78</cx:pt>
          <cx:pt idx="6858">66</cx:pt>
          <cx:pt idx="6859">67</cx:pt>
          <cx:pt idx="6860">74</cx:pt>
          <cx:pt idx="6861">88</cx:pt>
          <cx:pt idx="6862">54</cx:pt>
          <cx:pt idx="6863">79</cx:pt>
          <cx:pt idx="6864">45</cx:pt>
          <cx:pt idx="6865">57</cx:pt>
          <cx:pt idx="6866">59</cx:pt>
          <cx:pt idx="6867">83</cx:pt>
          <cx:pt idx="6868">49</cx:pt>
          <cx:pt idx="6869">83</cx:pt>
          <cx:pt idx="6870">73</cx:pt>
          <cx:pt idx="6871">82</cx:pt>
          <cx:pt idx="6872">69</cx:pt>
          <cx:pt idx="6873">91</cx:pt>
          <cx:pt idx="6874">65</cx:pt>
          <cx:pt idx="6875">65</cx:pt>
          <cx:pt idx="6876">75</cx:pt>
          <cx:pt idx="6877">87</cx:pt>
          <cx:pt idx="6878">78</cx:pt>
          <cx:pt idx="6879">82</cx:pt>
          <cx:pt idx="6880">75</cx:pt>
          <cx:pt idx="6881">68</cx:pt>
          <cx:pt idx="6882">36</cx:pt>
          <cx:pt idx="6883">92</cx:pt>
          <cx:pt idx="6884">63</cx:pt>
          <cx:pt idx="6885">61</cx:pt>
          <cx:pt idx="6886">62</cx:pt>
          <cx:pt idx="6887">33</cx:pt>
          <cx:pt idx="6888">63</cx:pt>
          <cx:pt idx="6889">65</cx:pt>
          <cx:pt idx="6890">57</cx:pt>
          <cx:pt idx="6891">82</cx:pt>
          <cx:pt idx="6892">81</cx:pt>
          <cx:pt idx="6893">74</cx:pt>
          <cx:pt idx="6894">86</cx:pt>
          <cx:pt idx="6895">78</cx:pt>
          <cx:pt idx="6896">86</cx:pt>
          <cx:pt idx="6897">62</cx:pt>
          <cx:pt idx="6898">66</cx:pt>
          <cx:pt idx="6899">87</cx:pt>
          <cx:pt idx="6900">53</cx:pt>
          <cx:pt idx="6901">66</cx:pt>
          <cx:pt idx="6902">58</cx:pt>
          <cx:pt idx="6903">77</cx:pt>
          <cx:pt idx="6904">67</cx:pt>
          <cx:pt idx="6905">71</cx:pt>
          <cx:pt idx="6906">36</cx:pt>
          <cx:pt idx="6907">76</cx:pt>
          <cx:pt idx="6908">72</cx:pt>
          <cx:pt idx="6909">73</cx:pt>
          <cx:pt idx="6910">86</cx:pt>
          <cx:pt idx="6911">68</cx:pt>
          <cx:pt idx="6912">78</cx:pt>
          <cx:pt idx="6913">65</cx:pt>
          <cx:pt idx="6914">63</cx:pt>
          <cx:pt idx="6915">69</cx:pt>
          <cx:pt idx="6916">30</cx:pt>
          <cx:pt idx="6917">73</cx:pt>
          <cx:pt idx="6918">74</cx:pt>
          <cx:pt idx="6919">72</cx:pt>
          <cx:pt idx="6920">55</cx:pt>
          <cx:pt idx="6921">73</cx:pt>
          <cx:pt idx="6922">83</cx:pt>
          <cx:pt idx="6923">50</cx:pt>
          <cx:pt idx="6924">58</cx:pt>
          <cx:pt idx="6925">69</cx:pt>
          <cx:pt idx="6926">53</cx:pt>
          <cx:pt idx="6927">74</cx:pt>
          <cx:pt idx="6928">40</cx:pt>
          <cx:pt idx="6929">72</cx:pt>
          <cx:pt idx="6930">82</cx:pt>
          <cx:pt idx="6931">34</cx:pt>
          <cx:pt idx="6932">91</cx:pt>
          <cx:pt idx="6933">73</cx:pt>
          <cx:pt idx="6934">69</cx:pt>
          <cx:pt idx="6935">79</cx:pt>
          <cx:pt idx="6936">68</cx:pt>
          <cx:pt idx="6937">72</cx:pt>
          <cx:pt idx="6938">78</cx:pt>
          <cx:pt idx="6939">81</cx:pt>
          <cx:pt idx="6940">66</cx:pt>
          <cx:pt idx="6941">68</cx:pt>
          <cx:pt idx="6942">51</cx:pt>
          <cx:pt idx="6943">77</cx:pt>
          <cx:pt idx="6944">67</cx:pt>
          <cx:pt idx="6945">67</cx:pt>
          <cx:pt idx="6946">73</cx:pt>
          <cx:pt idx="6947">77</cx:pt>
          <cx:pt idx="6948">70</cx:pt>
          <cx:pt idx="6949">74</cx:pt>
          <cx:pt idx="6950">74</cx:pt>
          <cx:pt idx="6951">61</cx:pt>
          <cx:pt idx="6952">89</cx:pt>
          <cx:pt idx="6953">75</cx:pt>
          <cx:pt idx="6954">88</cx:pt>
          <cx:pt idx="6955">67</cx:pt>
          <cx:pt idx="6956">66</cx:pt>
          <cx:pt idx="6957">62</cx:pt>
          <cx:pt idx="6958">82</cx:pt>
          <cx:pt idx="6959">65</cx:pt>
          <cx:pt idx="6960">75</cx:pt>
          <cx:pt idx="6961">80</cx:pt>
          <cx:pt idx="6962">62</cx:pt>
          <cx:pt idx="6963">72</cx:pt>
          <cx:pt idx="6964">50</cx:pt>
          <cx:pt idx="6965">47</cx:pt>
          <cx:pt idx="6966">59</cx:pt>
          <cx:pt idx="6967">73</cx:pt>
          <cx:pt idx="6968">78</cx:pt>
          <cx:pt idx="6969">59</cx:pt>
          <cx:pt idx="6970">72</cx:pt>
          <cx:pt idx="6971">63</cx:pt>
          <cx:pt idx="6972">78</cx:pt>
          <cx:pt idx="6973">67</cx:pt>
          <cx:pt idx="6974">71</cx:pt>
          <cx:pt idx="6975">69</cx:pt>
          <cx:pt idx="6976">67</cx:pt>
          <cx:pt idx="6977">51</cx:pt>
          <cx:pt idx="6978">78</cx:pt>
          <cx:pt idx="6979">37</cx:pt>
          <cx:pt idx="6980">76</cx:pt>
          <cx:pt idx="6981">69</cx:pt>
          <cx:pt idx="6982">93</cx:pt>
          <cx:pt idx="6983">84</cx:pt>
          <cx:pt idx="6984">62</cx:pt>
          <cx:pt idx="6985">55</cx:pt>
          <cx:pt idx="6986">67</cx:pt>
          <cx:pt idx="6987">82</cx:pt>
          <cx:pt idx="6988">52</cx:pt>
          <cx:pt idx="6989">85</cx:pt>
          <cx:pt idx="6990">67</cx:pt>
          <cx:pt idx="6991">32</cx:pt>
          <cx:pt idx="6992">81</cx:pt>
          <cx:pt idx="6993">27</cx:pt>
          <cx:pt idx="6994">67</cx:pt>
          <cx:pt idx="6995">54</cx:pt>
          <cx:pt idx="6996">91</cx:pt>
          <cx:pt idx="6997">86</cx:pt>
          <cx:pt idx="6998">39</cx:pt>
          <cx:pt idx="6999">76</cx:pt>
          <cx:pt idx="7000">42</cx:pt>
          <cx:pt idx="7001">68</cx:pt>
          <cx:pt idx="7002">65</cx:pt>
          <cx:pt idx="7003">70</cx:pt>
          <cx:pt idx="7004">38</cx:pt>
          <cx:pt idx="7005">71</cx:pt>
          <cx:pt idx="7006">79</cx:pt>
          <cx:pt idx="7007">83</cx:pt>
          <cx:pt idx="7008">71</cx:pt>
          <cx:pt idx="7009">75</cx:pt>
          <cx:pt idx="7010">38</cx:pt>
          <cx:pt idx="7011">75</cx:pt>
          <cx:pt idx="7012">68</cx:pt>
          <cx:pt idx="7013">78</cx:pt>
          <cx:pt idx="7014">81</cx:pt>
          <cx:pt idx="7015">75</cx:pt>
          <cx:pt idx="7016">65</cx:pt>
          <cx:pt idx="7017">32</cx:pt>
          <cx:pt idx="7018">72</cx:pt>
          <cx:pt idx="7019">73</cx:pt>
          <cx:pt idx="7020">40</cx:pt>
          <cx:pt idx="7021">80</cx:pt>
          <cx:pt idx="7022">65</cx:pt>
          <cx:pt idx="7023">87</cx:pt>
          <cx:pt idx="7024">64</cx:pt>
          <cx:pt idx="7025">76</cx:pt>
          <cx:pt idx="7026">76</cx:pt>
          <cx:pt idx="7027">65</cx:pt>
          <cx:pt idx="7028">40</cx:pt>
          <cx:pt idx="7029">84</cx:pt>
          <cx:pt idx="7030">69</cx:pt>
          <cx:pt idx="7031">53</cx:pt>
          <cx:pt idx="7032">82</cx:pt>
          <cx:pt idx="7033">63</cx:pt>
          <cx:pt idx="7034">74</cx:pt>
          <cx:pt idx="7035">81</cx:pt>
          <cx:pt idx="7036">75</cx:pt>
          <cx:pt idx="7037">80</cx:pt>
          <cx:pt idx="7038">70</cx:pt>
          <cx:pt idx="7039">79</cx:pt>
          <cx:pt idx="7040">78</cx:pt>
          <cx:pt idx="7041">78</cx:pt>
          <cx:pt idx="7042">54</cx:pt>
          <cx:pt idx="7043">65</cx:pt>
          <cx:pt idx="7044">69</cx:pt>
          <cx:pt idx="7045">76</cx:pt>
          <cx:pt idx="7046">42</cx:pt>
          <cx:pt idx="7047">63</cx:pt>
          <cx:pt idx="7048">36</cx:pt>
          <cx:pt idx="7049">75</cx:pt>
          <cx:pt idx="7050">64</cx:pt>
          <cx:pt idx="7051">52</cx:pt>
          <cx:pt idx="7052">43</cx:pt>
          <cx:pt idx="7053">73</cx:pt>
          <cx:pt idx="7054">67</cx:pt>
          <cx:pt idx="7055">55</cx:pt>
          <cx:pt idx="7056">53</cx:pt>
          <cx:pt idx="7057">69</cx:pt>
          <cx:pt idx="7058">67</cx:pt>
          <cx:pt idx="7059">58</cx:pt>
          <cx:pt idx="7060">68</cx:pt>
          <cx:pt idx="7061">53</cx:pt>
          <cx:pt idx="7062">59</cx:pt>
          <cx:pt idx="7063">71</cx:pt>
          <cx:pt idx="7064">87</cx:pt>
          <cx:pt idx="7065">66</cx:pt>
          <cx:pt idx="7066">67</cx:pt>
          <cx:pt idx="7067">73</cx:pt>
          <cx:pt idx="7068">54</cx:pt>
          <cx:pt idx="7069">75</cx:pt>
          <cx:pt idx="7070">73</cx:pt>
          <cx:pt idx="7071">54</cx:pt>
          <cx:pt idx="7072">78</cx:pt>
          <cx:pt idx="7073">70</cx:pt>
          <cx:pt idx="7074">70</cx:pt>
          <cx:pt idx="7075">66</cx:pt>
          <cx:pt idx="7076">68</cx:pt>
          <cx:pt idx="7077">67</cx:pt>
          <cx:pt idx="7078">67</cx:pt>
          <cx:pt idx="7079">53</cx:pt>
          <cx:pt idx="7080">42</cx:pt>
          <cx:pt idx="7081">86</cx:pt>
          <cx:pt idx="7082">74</cx:pt>
          <cx:pt idx="7083">74</cx:pt>
          <cx:pt idx="7084">75</cx:pt>
          <cx:pt idx="7085">87</cx:pt>
          <cx:pt idx="7086">72</cx:pt>
          <cx:pt idx="7087">68</cx:pt>
          <cx:pt idx="7088">68</cx:pt>
          <cx:pt idx="7089">63</cx:pt>
          <cx:pt idx="7090">63</cx:pt>
          <cx:pt idx="7091">53</cx:pt>
          <cx:pt idx="7092">33</cx:pt>
          <cx:pt idx="7093">70</cx:pt>
          <cx:pt idx="7094">83</cx:pt>
          <cx:pt idx="7095">72</cx:pt>
          <cx:pt idx="7096">84</cx:pt>
          <cx:pt idx="7097">75</cx:pt>
          <cx:pt idx="7098">56</cx:pt>
          <cx:pt idx="7099">85</cx:pt>
          <cx:pt idx="7100">78</cx:pt>
          <cx:pt idx="7101">68</cx:pt>
          <cx:pt idx="7102">78</cx:pt>
          <cx:pt idx="7103">77</cx:pt>
          <cx:pt idx="7104">73</cx:pt>
          <cx:pt idx="7105">60</cx:pt>
          <cx:pt idx="7106">66</cx:pt>
          <cx:pt idx="7107">22</cx:pt>
          <cx:pt idx="7108">66</cx:pt>
          <cx:pt idx="7109">75</cx:pt>
          <cx:pt idx="7110">76</cx:pt>
          <cx:pt idx="7111">45</cx:pt>
          <cx:pt idx="7112">45</cx:pt>
          <cx:pt idx="7113">56</cx:pt>
          <cx:pt idx="7114">62</cx:pt>
          <cx:pt idx="7115">66</cx:pt>
          <cx:pt idx="7116">77</cx:pt>
          <cx:pt idx="7117">65</cx:pt>
          <cx:pt idx="7118">72</cx:pt>
          <cx:pt idx="7119">56</cx:pt>
          <cx:pt idx="7120">54</cx:pt>
          <cx:pt idx="7121">53</cx:pt>
          <cx:pt idx="7122">48</cx:pt>
          <cx:pt idx="7123">78</cx:pt>
          <cx:pt idx="7124">34</cx:pt>
          <cx:pt idx="7125">73</cx:pt>
          <cx:pt idx="7126">67</cx:pt>
          <cx:pt idx="7127">41</cx:pt>
          <cx:pt idx="7128">60</cx:pt>
          <cx:pt idx="7129">78</cx:pt>
          <cx:pt idx="7130">54</cx:pt>
          <cx:pt idx="7131">65</cx:pt>
          <cx:pt idx="7132">58</cx:pt>
          <cx:pt idx="7133">69</cx:pt>
          <cx:pt idx="7134">82</cx:pt>
          <cx:pt idx="7135">69</cx:pt>
          <cx:pt idx="7136">74</cx:pt>
          <cx:pt idx="7137">66</cx:pt>
          <cx:pt idx="7138">74</cx:pt>
          <cx:pt idx="7139">50</cx:pt>
          <cx:pt idx="7140">72</cx:pt>
          <cx:pt idx="7141">33</cx:pt>
          <cx:pt idx="7142">46</cx:pt>
          <cx:pt idx="7143">75</cx:pt>
          <cx:pt idx="7144">52</cx:pt>
          <cx:pt idx="7145">61</cx:pt>
          <cx:pt idx="7146">63</cx:pt>
          <cx:pt idx="7147">78</cx:pt>
          <cx:pt idx="7148">67</cx:pt>
          <cx:pt idx="7149">79</cx:pt>
          <cx:pt idx="7150">70</cx:pt>
          <cx:pt idx="7151">66</cx:pt>
          <cx:pt idx="7152">62</cx:pt>
          <cx:pt idx="7153">71</cx:pt>
          <cx:pt idx="7154">33</cx:pt>
          <cx:pt idx="7155">66</cx:pt>
          <cx:pt idx="7156">66</cx:pt>
          <cx:pt idx="7157">94</cx:pt>
          <cx:pt idx="7158">76</cx:pt>
          <cx:pt idx="7159">86</cx:pt>
          <cx:pt idx="7160">78</cx:pt>
          <cx:pt idx="7161">84</cx:pt>
          <cx:pt idx="7162">54</cx:pt>
          <cx:pt idx="7163">55</cx:pt>
          <cx:pt idx="7164">49</cx:pt>
          <cx:pt idx="7165">77</cx:pt>
          <cx:pt idx="7166">55</cx:pt>
          <cx:pt idx="7167">74</cx:pt>
          <cx:pt idx="7168">72</cx:pt>
          <cx:pt idx="7169">55</cx:pt>
          <cx:pt idx="7170">57</cx:pt>
          <cx:pt idx="7171">70</cx:pt>
          <cx:pt idx="7172">74</cx:pt>
          <cx:pt idx="7173">73</cx:pt>
          <cx:pt idx="7174">45</cx:pt>
          <cx:pt idx="7175">55</cx:pt>
          <cx:pt idx="7176">45</cx:pt>
          <cx:pt idx="7177">47</cx:pt>
          <cx:pt idx="7178">68</cx:pt>
          <cx:pt idx="7179">78</cx:pt>
          <cx:pt idx="7180">87</cx:pt>
          <cx:pt idx="7181">43</cx:pt>
          <cx:pt idx="7182">75</cx:pt>
          <cx:pt idx="7183">79</cx:pt>
          <cx:pt idx="7184">71</cx:pt>
          <cx:pt idx="7185">78</cx:pt>
          <cx:pt idx="7186">74</cx:pt>
          <cx:pt idx="7187">79</cx:pt>
          <cx:pt idx="7188">46</cx:pt>
          <cx:pt idx="7189">87</cx:pt>
          <cx:pt idx="7190">77</cx:pt>
          <cx:pt idx="7191">46</cx:pt>
          <cx:pt idx="7192">65</cx:pt>
          <cx:pt idx="7193">54</cx:pt>
          <cx:pt idx="7194">73</cx:pt>
          <cx:pt idx="7195">55</cx:pt>
          <cx:pt idx="7196">48</cx:pt>
          <cx:pt idx="7197">76</cx:pt>
          <cx:pt idx="7198">76</cx:pt>
          <cx:pt idx="7199">65</cx:pt>
          <cx:pt idx="7200">51</cx:pt>
          <cx:pt idx="7201">71</cx:pt>
          <cx:pt idx="7202">64</cx:pt>
          <cx:pt idx="7203">92</cx:pt>
          <cx:pt idx="7204">76</cx:pt>
          <cx:pt idx="7205">76</cx:pt>
          <cx:pt idx="7206">61</cx:pt>
          <cx:pt idx="7207">84</cx:pt>
          <cx:pt idx="7208">62</cx:pt>
          <cx:pt idx="7209">75</cx:pt>
          <cx:pt idx="7210">54</cx:pt>
          <cx:pt idx="7211">61</cx:pt>
          <cx:pt idx="7212">84</cx:pt>
          <cx:pt idx="7213">69</cx:pt>
          <cx:pt idx="7214">53</cx:pt>
          <cx:pt idx="7215">72</cx:pt>
          <cx:pt idx="7216">91</cx:pt>
          <cx:pt idx="7217">72</cx:pt>
          <cx:pt idx="7218">69</cx:pt>
          <cx:pt idx="7219">73</cx:pt>
          <cx:pt idx="7220">64</cx:pt>
          <cx:pt idx="7221">86</cx:pt>
          <cx:pt idx="7222">68</cx:pt>
          <cx:pt idx="7223">75</cx:pt>
          <cx:pt idx="7224">73</cx:pt>
          <cx:pt idx="7225">74</cx:pt>
          <cx:pt idx="7226">75</cx:pt>
          <cx:pt idx="7227">35</cx:pt>
          <cx:pt idx="7228">69</cx:pt>
          <cx:pt idx="7229">73</cx:pt>
          <cx:pt idx="7230">81</cx:pt>
          <cx:pt idx="7231">75</cx:pt>
          <cx:pt idx="7232">68</cx:pt>
          <cx:pt idx="7233">74</cx:pt>
          <cx:pt idx="7234">79</cx:pt>
          <cx:pt idx="7235">79</cx:pt>
          <cx:pt idx="7236">66</cx:pt>
          <cx:pt idx="7237">48</cx:pt>
          <cx:pt idx="7238">78</cx:pt>
          <cx:pt idx="7239">67</cx:pt>
          <cx:pt idx="7240">63</cx:pt>
          <cx:pt idx="7241">74</cx:pt>
          <cx:pt idx="7242">73</cx:pt>
          <cx:pt idx="7243">77</cx:pt>
          <cx:pt idx="7244">82</cx:pt>
          <cx:pt idx="7245">69</cx:pt>
          <cx:pt idx="7246">33</cx:pt>
          <cx:pt idx="7247">39</cx:pt>
          <cx:pt idx="7248">35</cx:pt>
          <cx:pt idx="7249">34</cx:pt>
          <cx:pt idx="7250">56</cx:pt>
          <cx:pt idx="7251">51</cx:pt>
          <cx:pt idx="7252">37</cx:pt>
          <cx:pt idx="7253">34</cx:pt>
          <cx:pt idx="7254">65</cx:pt>
          <cx:pt idx="7255">61</cx:pt>
          <cx:pt idx="7256">52</cx:pt>
          <cx:pt idx="7257">76</cx:pt>
          <cx:pt idx="7258">36</cx:pt>
          <cx:pt idx="7259">51</cx:pt>
          <cx:pt idx="7260">32</cx:pt>
          <cx:pt idx="7261">32</cx:pt>
          <cx:pt idx="7262">65</cx:pt>
          <cx:pt idx="7263">54</cx:pt>
          <cx:pt idx="7264">38</cx:pt>
          <cx:pt idx="7265">46</cx:pt>
          <cx:pt idx="7266">69</cx:pt>
          <cx:pt idx="7267">64</cx:pt>
          <cx:pt idx="7268">38</cx:pt>
          <cx:pt idx="7269">76</cx:pt>
          <cx:pt idx="7270">54</cx:pt>
          <cx:pt idx="7271">72</cx:pt>
          <cx:pt idx="7272">51</cx:pt>
          <cx:pt idx="7273">33</cx:pt>
          <cx:pt idx="7274">65</cx:pt>
          <cx:pt idx="7275">49</cx:pt>
          <cx:pt idx="7276">69</cx:pt>
          <cx:pt idx="7277">54</cx:pt>
          <cx:pt idx="7278">91</cx:pt>
          <cx:pt idx="7279">34</cx:pt>
          <cx:pt idx="7280">76</cx:pt>
          <cx:pt idx="7281">35</cx:pt>
          <cx:pt idx="7282">41</cx:pt>
          <cx:pt idx="7283">88</cx:pt>
          <cx:pt idx="7284">49</cx:pt>
          <cx:pt idx="7285">67</cx:pt>
          <cx:pt idx="7286">47</cx:pt>
          <cx:pt idx="7287">68</cx:pt>
          <cx:pt idx="7288">46</cx:pt>
          <cx:pt idx="7289">55</cx:pt>
          <cx:pt idx="7290">61</cx:pt>
          <cx:pt idx="7291">65</cx:pt>
          <cx:pt idx="7292">54</cx:pt>
          <cx:pt idx="7293">49</cx:pt>
          <cx:pt idx="7294">53</cx:pt>
          <cx:pt idx="7295">84</cx:pt>
          <cx:pt idx="7296">62</cx:pt>
          <cx:pt idx="7297">23</cx:pt>
          <cx:pt idx="7298">69</cx:pt>
          <cx:pt idx="7299">58</cx:pt>
          <cx:pt idx="7300">69</cx:pt>
          <cx:pt idx="7301">67</cx:pt>
          <cx:pt idx="7302">70</cx:pt>
          <cx:pt idx="7303">61</cx:pt>
          <cx:pt idx="7304">74</cx:pt>
          <cx:pt idx="7305">73</cx:pt>
          <cx:pt idx="7306">32</cx:pt>
          <cx:pt idx="7307">74</cx:pt>
          <cx:pt idx="7308">66</cx:pt>
          <cx:pt idx="7309">61</cx:pt>
          <cx:pt idx="7310">50</cx:pt>
          <cx:pt idx="7311">54</cx:pt>
          <cx:pt idx="7312">83</cx:pt>
          <cx:pt idx="7313">78</cx:pt>
          <cx:pt idx="7314">75</cx:pt>
          <cx:pt idx="7315">65</cx:pt>
          <cx:pt idx="7316">68</cx:pt>
          <cx:pt idx="7317">66</cx:pt>
          <cx:pt idx="7318">71</cx:pt>
          <cx:pt idx="7319">67</cx:pt>
          <cx:pt idx="7320">65</cx:pt>
          <cx:pt idx="7321">56</cx:pt>
          <cx:pt idx="7322">75</cx:pt>
          <cx:pt idx="7323">71</cx:pt>
          <cx:pt idx="7324">75</cx:pt>
          <cx:pt idx="7325">41</cx:pt>
          <cx:pt idx="7326">59</cx:pt>
          <cx:pt idx="7327">79</cx:pt>
          <cx:pt idx="7328">67</cx:pt>
          <cx:pt idx="7329">70</cx:pt>
          <cx:pt idx="7330">64</cx:pt>
          <cx:pt idx="7331">76</cx:pt>
          <cx:pt idx="7332">45</cx:pt>
          <cx:pt idx="7333">44</cx:pt>
          <cx:pt idx="7334">61</cx:pt>
          <cx:pt idx="7335">67</cx:pt>
          <cx:pt idx="7336">54</cx:pt>
          <cx:pt idx="7337">51</cx:pt>
          <cx:pt idx="7338">64</cx:pt>
          <cx:pt idx="7339">34</cx:pt>
          <cx:pt idx="7340">45</cx:pt>
          <cx:pt idx="7341">68</cx:pt>
          <cx:pt idx="7342">41</cx:pt>
          <cx:pt idx="7343">63</cx:pt>
          <cx:pt idx="7344">52</cx:pt>
          <cx:pt idx="7345">64</cx:pt>
          <cx:pt idx="7346">32</cx:pt>
          <cx:pt idx="7347">55</cx:pt>
          <cx:pt idx="7348">62</cx:pt>
          <cx:pt idx="7349">51</cx:pt>
          <cx:pt idx="7350">67</cx:pt>
          <cx:pt idx="7351">58</cx:pt>
          <cx:pt idx="7352">67</cx:pt>
          <cx:pt idx="7353">57</cx:pt>
          <cx:pt idx="7354">69</cx:pt>
          <cx:pt idx="7355">73</cx:pt>
          <cx:pt idx="7356">45</cx:pt>
          <cx:pt idx="7357">73</cx:pt>
          <cx:pt idx="7358">73</cx:pt>
          <cx:pt idx="7359">69</cx:pt>
          <cx:pt idx="7360">84</cx:pt>
          <cx:pt idx="7361">72</cx:pt>
          <cx:pt idx="7362">73</cx:pt>
          <cx:pt idx="7363">50</cx:pt>
          <cx:pt idx="7364">75</cx:pt>
          <cx:pt idx="7365">21</cx:pt>
          <cx:pt idx="7366">47</cx:pt>
          <cx:pt idx="7367">68</cx:pt>
          <cx:pt idx="7368">81</cx:pt>
          <cx:pt idx="7369">70</cx:pt>
          <cx:pt idx="7370">76</cx:pt>
          <cx:pt idx="7371">52</cx:pt>
          <cx:pt idx="7372">55</cx:pt>
          <cx:pt idx="7373">68</cx:pt>
          <cx:pt idx="7374">37</cx:pt>
          <cx:pt idx="7375">61</cx:pt>
          <cx:pt idx="7376">72</cx:pt>
          <cx:pt idx="7377">79</cx:pt>
          <cx:pt idx="7378">67</cx:pt>
          <cx:pt idx="7379">73</cx:pt>
          <cx:pt idx="7380">69</cx:pt>
          <cx:pt idx="7381">78</cx:pt>
          <cx:pt idx="7382">50</cx:pt>
          <cx:pt idx="7383">31</cx:pt>
          <cx:pt idx="7384">80</cx:pt>
          <cx:pt idx="7385">58</cx:pt>
          <cx:pt idx="7386">74</cx:pt>
          <cx:pt idx="7387">58</cx:pt>
          <cx:pt idx="7388">68</cx:pt>
          <cx:pt idx="7389">72</cx:pt>
          <cx:pt idx="7390">41</cx:pt>
          <cx:pt idx="7391">44</cx:pt>
          <cx:pt idx="7392">48</cx:pt>
          <cx:pt idx="7393">74</cx:pt>
          <cx:pt idx="7394">66</cx:pt>
          <cx:pt idx="7395">77</cx:pt>
          <cx:pt idx="7396">60</cx:pt>
          <cx:pt idx="7397">51</cx:pt>
          <cx:pt idx="7398">76</cx:pt>
          <cx:pt idx="7399">50</cx:pt>
          <cx:pt idx="7400">77</cx:pt>
          <cx:pt idx="7401">52</cx:pt>
          <cx:pt idx="7402">67</cx:pt>
          <cx:pt idx="7403">73</cx:pt>
          <cx:pt idx="7404">62</cx:pt>
          <cx:pt idx="7405">73</cx:pt>
          <cx:pt idx="7406">65</cx:pt>
          <cx:pt idx="7407">67</cx:pt>
          <cx:pt idx="7408">39</cx:pt>
          <cx:pt idx="7409">71</cx:pt>
          <cx:pt idx="7410">42</cx:pt>
          <cx:pt idx="7411">70</cx:pt>
          <cx:pt idx="7412">76</cx:pt>
          <cx:pt idx="7413">81</cx:pt>
          <cx:pt idx="7414">72</cx:pt>
          <cx:pt idx="7415">75</cx:pt>
          <cx:pt idx="7416">77</cx:pt>
          <cx:pt idx="7417">60</cx:pt>
          <cx:pt idx="7418">58</cx:pt>
          <cx:pt idx="7419">77</cx:pt>
          <cx:pt idx="7420">32</cx:pt>
          <cx:pt idx="7421">47</cx:pt>
          <cx:pt idx="7422">62</cx:pt>
          <cx:pt idx="7423">60</cx:pt>
          <cx:pt idx="7424">71</cx:pt>
          <cx:pt idx="7425">71</cx:pt>
          <cx:pt idx="7426">62</cx:pt>
          <cx:pt idx="7427">69</cx:pt>
          <cx:pt idx="7428">59</cx:pt>
          <cx:pt idx="7429">33</cx:pt>
          <cx:pt idx="7430">70</cx:pt>
          <cx:pt idx="7431">40</cx:pt>
          <cx:pt idx="7432">74</cx:pt>
          <cx:pt idx="7433">61</cx:pt>
          <cx:pt idx="7434">49</cx:pt>
          <cx:pt idx="7435">64</cx:pt>
          <cx:pt idx="7436">79</cx:pt>
          <cx:pt idx="7437">77</cx:pt>
          <cx:pt idx="7438">54</cx:pt>
          <cx:pt idx="7439">63</cx:pt>
          <cx:pt idx="7440">81</cx:pt>
          <cx:pt idx="7441">54</cx:pt>
          <cx:pt idx="7442">69</cx:pt>
          <cx:pt idx="7443">66</cx:pt>
          <cx:pt idx="7444">68</cx:pt>
          <cx:pt idx="7445">79</cx:pt>
          <cx:pt idx="7446">70</cx:pt>
          <cx:pt idx="7447">87</cx:pt>
          <cx:pt idx="7448">81</cx:pt>
          <cx:pt idx="7449">49</cx:pt>
          <cx:pt idx="7450">41</cx:pt>
          <cx:pt idx="7451">32</cx:pt>
          <cx:pt idx="7452">74</cx:pt>
          <cx:pt idx="7453">55</cx:pt>
          <cx:pt idx="7454">86</cx:pt>
          <cx:pt idx="7455">71</cx:pt>
          <cx:pt idx="7456">66</cx:pt>
          <cx:pt idx="7457">54</cx:pt>
          <cx:pt idx="7458">77</cx:pt>
          <cx:pt idx="7459">72</cx:pt>
          <cx:pt idx="7460">81</cx:pt>
          <cx:pt idx="7461">42</cx:pt>
          <cx:pt idx="7462">74</cx:pt>
          <cx:pt idx="7463">56</cx:pt>
          <cx:pt idx="7464">51</cx:pt>
          <cx:pt idx="7465">68</cx:pt>
          <cx:pt idx="7466">65</cx:pt>
          <cx:pt idx="7467">74</cx:pt>
          <cx:pt idx="7468">73</cx:pt>
          <cx:pt idx="7469">88</cx:pt>
          <cx:pt idx="7470">74</cx:pt>
          <cx:pt idx="7471">56</cx:pt>
          <cx:pt idx="7472">72</cx:pt>
          <cx:pt idx="7473">37</cx:pt>
          <cx:pt idx="7474">65</cx:pt>
          <cx:pt idx="7475">84</cx:pt>
          <cx:pt idx="7476">67</cx:pt>
          <cx:pt idx="7477">55</cx:pt>
          <cx:pt idx="7478">66</cx:pt>
          <cx:pt idx="7479">61</cx:pt>
          <cx:pt idx="7480">70</cx:pt>
          <cx:pt idx="7481">52</cx:pt>
          <cx:pt idx="7482">68</cx:pt>
          <cx:pt idx="7483">74</cx:pt>
          <cx:pt idx="7484">68</cx:pt>
          <cx:pt idx="7485">66</cx:pt>
          <cx:pt idx="7486">45</cx:pt>
          <cx:pt idx="7487">77</cx:pt>
          <cx:pt idx="7488">88</cx:pt>
          <cx:pt idx="7489">56</cx:pt>
          <cx:pt idx="7490">71</cx:pt>
          <cx:pt idx="7491">55</cx:pt>
          <cx:pt idx="7492">76</cx:pt>
          <cx:pt idx="7493">77</cx:pt>
          <cx:pt idx="7494">75</cx:pt>
          <cx:pt idx="7495">54</cx:pt>
          <cx:pt idx="7496">50</cx:pt>
          <cx:pt idx="7497">67</cx:pt>
          <cx:pt idx="7498">67</cx:pt>
          <cx:pt idx="7499">65</cx:pt>
          <cx:pt idx="7500">69</cx:pt>
          <cx:pt idx="7501">63</cx:pt>
          <cx:pt idx="7502">70</cx:pt>
          <cx:pt idx="7503">71</cx:pt>
          <cx:pt idx="7504">49</cx:pt>
          <cx:pt idx="7505">59</cx:pt>
          <cx:pt idx="7506">68</cx:pt>
          <cx:pt idx="7507">49</cx:pt>
          <cx:pt idx="7508">63</cx:pt>
          <cx:pt idx="7509">78</cx:pt>
          <cx:pt idx="7510">61</cx:pt>
          <cx:pt idx="7511">55</cx:pt>
          <cx:pt idx="7512">62</cx:pt>
          <cx:pt idx="7513">74</cx:pt>
          <cx:pt idx="7514">61</cx:pt>
          <cx:pt idx="7515">78</cx:pt>
          <cx:pt idx="7516">89</cx:pt>
          <cx:pt idx="7517">86</cx:pt>
          <cx:pt idx="7518">50</cx:pt>
          <cx:pt idx="7519">77</cx:pt>
          <cx:pt idx="7520">67</cx:pt>
          <cx:pt idx="7521">74</cx:pt>
          <cx:pt idx="7522">79</cx:pt>
          <cx:pt idx="7523">54</cx:pt>
          <cx:pt idx="7524">75</cx:pt>
          <cx:pt idx="7525">35</cx:pt>
          <cx:pt idx="7526">67</cx:pt>
          <cx:pt idx="7527">71</cx:pt>
          <cx:pt idx="7528">82</cx:pt>
          <cx:pt idx="7529">51</cx:pt>
          <cx:pt idx="7530">38</cx:pt>
          <cx:pt idx="7531">90</cx:pt>
          <cx:pt idx="7532">75</cx:pt>
          <cx:pt idx="7533">51</cx:pt>
          <cx:pt idx="7534">55</cx:pt>
          <cx:pt idx="7535">76</cx:pt>
          <cx:pt idx="7536">84</cx:pt>
          <cx:pt idx="7537">39</cx:pt>
          <cx:pt idx="7538">34</cx:pt>
          <cx:pt idx="7539">58</cx:pt>
          <cx:pt idx="7540">74</cx:pt>
          <cx:pt idx="7541">65</cx:pt>
          <cx:pt idx="7542">77</cx:pt>
          <cx:pt idx="7543">65</cx:pt>
          <cx:pt idx="7544">75</cx:pt>
          <cx:pt idx="7545">71</cx:pt>
          <cx:pt idx="7546">81</cx:pt>
          <cx:pt idx="7547">66</cx:pt>
          <cx:pt idx="7548">36</cx:pt>
          <cx:pt idx="7549">49</cx:pt>
          <cx:pt idx="7550">62</cx:pt>
          <cx:pt idx="7551">71</cx:pt>
          <cx:pt idx="7552">69</cx:pt>
          <cx:pt idx="7553">73</cx:pt>
          <cx:pt idx="7554">68</cx:pt>
          <cx:pt idx="7555">62</cx:pt>
          <cx:pt idx="7556">92</cx:pt>
          <cx:pt idx="7557">77</cx:pt>
          <cx:pt idx="7558">52</cx:pt>
          <cx:pt idx="7559">86</cx:pt>
          <cx:pt idx="7560">65</cx:pt>
          <cx:pt idx="7561">82</cx:pt>
          <cx:pt idx="7562">38</cx:pt>
          <cx:pt idx="7563">40</cx:pt>
          <cx:pt idx="7564">41</cx:pt>
          <cx:pt idx="7565">58</cx:pt>
          <cx:pt idx="7566">82</cx:pt>
          <cx:pt idx="7567">70</cx:pt>
          <cx:pt idx="7568">65</cx:pt>
          <cx:pt idx="7569">40</cx:pt>
          <cx:pt idx="7570">68</cx:pt>
          <cx:pt idx="7571">54</cx:pt>
          <cx:pt idx="7572">70</cx:pt>
          <cx:pt idx="7573">75</cx:pt>
          <cx:pt idx="7574">51</cx:pt>
          <cx:pt idx="7575">40</cx:pt>
          <cx:pt idx="7576">83</cx:pt>
          <cx:pt idx="7577">70</cx:pt>
          <cx:pt idx="7578">71</cx:pt>
          <cx:pt idx="7579">64</cx:pt>
          <cx:pt idx="7580">74</cx:pt>
          <cx:pt idx="7581">55</cx:pt>
          <cx:pt idx="7582">78</cx:pt>
          <cx:pt idx="7583">71</cx:pt>
          <cx:pt idx="7584">68</cx:pt>
          <cx:pt idx="7585">40</cx:pt>
          <cx:pt idx="7586">33</cx:pt>
          <cx:pt idx="7587">90</cx:pt>
          <cx:pt idx="7588">64</cx:pt>
          <cx:pt idx="7589">69</cx:pt>
          <cx:pt idx="7590">50</cx:pt>
          <cx:pt idx="7591">71</cx:pt>
          <cx:pt idx="7592">72</cx:pt>
          <cx:pt idx="7593">62</cx:pt>
          <cx:pt idx="7594">68</cx:pt>
          <cx:pt idx="7595">70</cx:pt>
          <cx:pt idx="7596">69</cx:pt>
          <cx:pt idx="7597">47</cx:pt>
          <cx:pt idx="7598">64</cx:pt>
          <cx:pt idx="7599">86</cx:pt>
          <cx:pt idx="7600">59</cx:pt>
          <cx:pt idx="7601">72</cx:pt>
          <cx:pt idx="7602">80</cx:pt>
          <cx:pt idx="7603">75</cx:pt>
          <cx:pt idx="7604">69</cx:pt>
          <cx:pt idx="7605">75</cx:pt>
          <cx:pt idx="7606">64</cx:pt>
          <cx:pt idx="7607">55</cx:pt>
          <cx:pt idx="7608">92</cx:pt>
          <cx:pt idx="7609">77</cx:pt>
          <cx:pt idx="7610">70</cx:pt>
          <cx:pt idx="7611">43</cx:pt>
          <cx:pt idx="7612">86</cx:pt>
          <cx:pt idx="7613">64</cx:pt>
          <cx:pt idx="7614">83</cx:pt>
          <cx:pt idx="7615">63</cx:pt>
          <cx:pt idx="7616">76</cx:pt>
          <cx:pt idx="7617">69</cx:pt>
          <cx:pt idx="7618">66</cx:pt>
          <cx:pt idx="7619">78</cx:pt>
          <cx:pt idx="7620">73</cx:pt>
          <cx:pt idx="7621">77</cx:pt>
          <cx:pt idx="7622">40</cx:pt>
          <cx:pt idx="7623">64</cx:pt>
          <cx:pt idx="7624">73</cx:pt>
          <cx:pt idx="7625">72</cx:pt>
          <cx:pt idx="7626">78</cx:pt>
          <cx:pt idx="7627">77</cx:pt>
          <cx:pt idx="7628">55</cx:pt>
          <cx:pt idx="7629">65</cx:pt>
          <cx:pt idx="7630">66</cx:pt>
          <cx:pt idx="7631">79</cx:pt>
          <cx:pt idx="7632">87</cx:pt>
          <cx:pt idx="7633">48</cx:pt>
          <cx:pt idx="7634">64</cx:pt>
          <cx:pt idx="7635">80</cx:pt>
          <cx:pt idx="7636">73</cx:pt>
          <cx:pt idx="7637">64</cx:pt>
          <cx:pt idx="7638">50</cx:pt>
          <cx:pt idx="7639">68</cx:pt>
          <cx:pt idx="7640">74</cx:pt>
          <cx:pt idx="7641">66</cx:pt>
          <cx:pt idx="7642">61</cx:pt>
          <cx:pt idx="7643">50</cx:pt>
          <cx:pt idx="7644">54</cx:pt>
          <cx:pt idx="7645">78</cx:pt>
          <cx:pt idx="7646">75</cx:pt>
          <cx:pt idx="7647">65</cx:pt>
          <cx:pt idx="7648">68</cx:pt>
          <cx:pt idx="7649">66</cx:pt>
          <cx:pt idx="7650">71</cx:pt>
          <cx:pt idx="7651">65</cx:pt>
          <cx:pt idx="7652">52</cx:pt>
          <cx:pt idx="7653">60</cx:pt>
          <cx:pt idx="7654">75</cx:pt>
          <cx:pt idx="7655">71</cx:pt>
          <cx:pt idx="7656">73</cx:pt>
          <cx:pt idx="7657">73</cx:pt>
          <cx:pt idx="7658">65</cx:pt>
          <cx:pt idx="7659">60</cx:pt>
          <cx:pt idx="7660">52</cx:pt>
          <cx:pt idx="7661">75</cx:pt>
          <cx:pt idx="7662">41</cx:pt>
          <cx:pt idx="7663">59</cx:pt>
          <cx:pt idx="7664">79</cx:pt>
          <cx:pt idx="7665">67</cx:pt>
          <cx:pt idx="7666">81</cx:pt>
          <cx:pt idx="7667">72</cx:pt>
          <cx:pt idx="7668">81</cx:pt>
          <cx:pt idx="7669">52</cx:pt>
          <cx:pt idx="7670">71</cx:pt>
          <cx:pt idx="7671">70</cx:pt>
          <cx:pt idx="7672">64</cx:pt>
          <cx:pt idx="7673">76</cx:pt>
          <cx:pt idx="7674">73</cx:pt>
          <cx:pt idx="7675">52</cx:pt>
          <cx:pt idx="7676">69</cx:pt>
          <cx:pt idx="7677">60</cx:pt>
          <cx:pt idx="7678">76</cx:pt>
          <cx:pt idx="7679">59</cx:pt>
          <cx:pt idx="7680">84</cx:pt>
          <cx:pt idx="7681">77</cx:pt>
          <cx:pt idx="7682">89</cx:pt>
          <cx:pt idx="7683">85</cx:pt>
          <cx:pt idx="7684">76</cx:pt>
          <cx:pt idx="7685">73</cx:pt>
          <cx:pt idx="7686">76</cx:pt>
          <cx:pt idx="7687">82</cx:pt>
          <cx:pt idx="7688">90</cx:pt>
          <cx:pt idx="7689">92</cx:pt>
          <cx:pt idx="7690">66</cx:pt>
          <cx:pt idx="7691">74</cx:pt>
          <cx:pt idx="7692">80</cx:pt>
          <cx:pt idx="7693">65</cx:pt>
          <cx:pt idx="7694">84</cx:pt>
          <cx:pt idx="7695">76</cx:pt>
          <cx:pt idx="7696">86</cx:pt>
          <cx:pt idx="7697">71</cx:pt>
          <cx:pt idx="7698">55</cx:pt>
          <cx:pt idx="7699">67</cx:pt>
          <cx:pt idx="7700">63</cx:pt>
          <cx:pt idx="7701">64</cx:pt>
          <cx:pt idx="7702">85</cx:pt>
          <cx:pt idx="7703">65</cx:pt>
          <cx:pt idx="7704">81</cx:pt>
          <cx:pt idx="7705">67</cx:pt>
          <cx:pt idx="7706">48</cx:pt>
          <cx:pt idx="7707">78</cx:pt>
          <cx:pt idx="7708">67</cx:pt>
          <cx:pt idx="7709">43</cx:pt>
          <cx:pt idx="7710">32</cx:pt>
          <cx:pt idx="7711">71</cx:pt>
          <cx:pt idx="7712">69</cx:pt>
          <cx:pt idx="7713">82</cx:pt>
          <cx:pt idx="7714">67</cx:pt>
          <cx:pt idx="7715">69</cx:pt>
          <cx:pt idx="7716">61</cx:pt>
          <cx:pt idx="7717">72</cx:pt>
          <cx:pt idx="7718">72</cx:pt>
          <cx:pt idx="7719">70</cx:pt>
          <cx:pt idx="7720">70</cx:pt>
          <cx:pt idx="7721">74</cx:pt>
          <cx:pt idx="7722">69</cx:pt>
          <cx:pt idx="7723">74</cx:pt>
          <cx:pt idx="7724">89</cx:pt>
          <cx:pt idx="7725">65</cx:pt>
          <cx:pt idx="7726">73</cx:pt>
          <cx:pt idx="7727">75</cx:pt>
          <cx:pt idx="7728">75</cx:pt>
          <cx:pt idx="7729">60</cx:pt>
          <cx:pt idx="7730">46</cx:pt>
          <cx:pt idx="7731">75</cx:pt>
          <cx:pt idx="7732">44</cx:pt>
          <cx:pt idx="7733">79</cx:pt>
          <cx:pt idx="7734">65</cx:pt>
          <cx:pt idx="7735">71</cx:pt>
          <cx:pt idx="7736">41</cx:pt>
          <cx:pt idx="7737">44</cx:pt>
          <cx:pt idx="7738">60</cx:pt>
          <cx:pt idx="7739">73</cx:pt>
          <cx:pt idx="7740">81</cx:pt>
          <cx:pt idx="7741">71</cx:pt>
          <cx:pt idx="7742">52</cx:pt>
          <cx:pt idx="7743">70</cx:pt>
          <cx:pt idx="7744">58</cx:pt>
          <cx:pt idx="7745">74</cx:pt>
          <cx:pt idx="7746">67</cx:pt>
          <cx:pt idx="7747">76</cx:pt>
          <cx:pt idx="7748">70</cx:pt>
          <cx:pt idx="7749">73</cx:pt>
          <cx:pt idx="7750">61</cx:pt>
          <cx:pt idx="7751">78</cx:pt>
          <cx:pt idx="7752">76</cx:pt>
          <cx:pt idx="7753">77</cx:pt>
          <cx:pt idx="7754">74</cx:pt>
          <cx:pt idx="7755">75</cx:pt>
          <cx:pt idx="7756">69</cx:pt>
          <cx:pt idx="7757">74</cx:pt>
          <cx:pt idx="7758">48</cx:pt>
          <cx:pt idx="7759">78</cx:pt>
          <cx:pt idx="7760">82</cx:pt>
          <cx:pt idx="7761">86</cx:pt>
          <cx:pt idx="7762">53</cx:pt>
          <cx:pt idx="7763">73</cx:pt>
          <cx:pt idx="7764">60</cx:pt>
          <cx:pt idx="7765">44</cx:pt>
          <cx:pt idx="7766">65</cx:pt>
          <cx:pt idx="7767">49</cx:pt>
          <cx:pt idx="7768">55</cx:pt>
          <cx:pt idx="7769">66</cx:pt>
          <cx:pt idx="7770">77</cx:pt>
          <cx:pt idx="7771">72</cx:pt>
          <cx:pt idx="7772">74</cx:pt>
          <cx:pt idx="7773">71</cx:pt>
          <cx:pt idx="7774">84</cx:pt>
          <cx:pt idx="7775">79</cx:pt>
          <cx:pt idx="7776">81</cx:pt>
          <cx:pt idx="7777">73</cx:pt>
          <cx:pt idx="7778">71</cx:pt>
          <cx:pt idx="7779">76</cx:pt>
          <cx:pt idx="7780">72</cx:pt>
          <cx:pt idx="7781">72</cx:pt>
          <cx:pt idx="7782">64</cx:pt>
          <cx:pt idx="7783">80</cx:pt>
          <cx:pt idx="7784">71</cx:pt>
          <cx:pt idx="7785">84</cx:pt>
          <cx:pt idx="7786">50</cx:pt>
          <cx:pt idx="7787">68</cx:pt>
          <cx:pt idx="7788">85</cx:pt>
          <cx:pt idx="7789">72</cx:pt>
          <cx:pt idx="7790">66</cx:pt>
          <cx:pt idx="7791">93</cx:pt>
          <cx:pt idx="7792">73</cx:pt>
          <cx:pt idx="7793">86</cx:pt>
          <cx:pt idx="7794">69</cx:pt>
          <cx:pt idx="7795">84</cx:pt>
          <cx:pt idx="7796">67</cx:pt>
          <cx:pt idx="7797">42</cx:pt>
          <cx:pt idx="7798">78</cx:pt>
          <cx:pt idx="7799">85</cx:pt>
          <cx:pt idx="7800">70</cx:pt>
          <cx:pt idx="7801">79</cx:pt>
          <cx:pt idx="7802">60</cx:pt>
          <cx:pt idx="7803">64</cx:pt>
          <cx:pt idx="7804">90</cx:pt>
          <cx:pt idx="7805">63</cx:pt>
          <cx:pt idx="7806">31</cx:pt>
          <cx:pt idx="7807">80</cx:pt>
          <cx:pt idx="7808">61</cx:pt>
          <cx:pt idx="7809">76</cx:pt>
          <cx:pt idx="7810">79</cx:pt>
          <cx:pt idx="7811">63</cx:pt>
          <cx:pt idx="7812">76</cx:pt>
          <cx:pt idx="7813">67</cx:pt>
          <cx:pt idx="7814">79</cx:pt>
          <cx:pt idx="7815">76</cx:pt>
          <cx:pt idx="7816">49</cx:pt>
          <cx:pt idx="7817">75</cx:pt>
          <cx:pt idx="7818">60</cx:pt>
          <cx:pt idx="7819">58</cx:pt>
          <cx:pt idx="7820">73</cx:pt>
          <cx:pt idx="7821">78</cx:pt>
          <cx:pt idx="7822">73</cx:pt>
          <cx:pt idx="7823">68</cx:pt>
          <cx:pt idx="7824">66</cx:pt>
          <cx:pt idx="7825">68</cx:pt>
          <cx:pt idx="7826">75</cx:pt>
          <cx:pt idx="7827">79</cx:pt>
          <cx:pt idx="7828">66</cx:pt>
          <cx:pt idx="7829">62</cx:pt>
          <cx:pt idx="7830">76</cx:pt>
          <cx:pt idx="7831">43</cx:pt>
          <cx:pt idx="7832">72</cx:pt>
          <cx:pt idx="7833">76</cx:pt>
          <cx:pt idx="7834">55</cx:pt>
          <cx:pt idx="7835">81</cx:pt>
          <cx:pt idx="7836">73</cx:pt>
          <cx:pt idx="7837">80</cx:pt>
          <cx:pt idx="7838">74</cx:pt>
          <cx:pt idx="7839">27</cx:pt>
          <cx:pt idx="7840">79</cx:pt>
          <cx:pt idx="7841">73</cx:pt>
          <cx:pt idx="7842">76</cx:pt>
          <cx:pt idx="7843">58</cx:pt>
          <cx:pt idx="7844">62</cx:pt>
          <cx:pt idx="7845">67</cx:pt>
          <cx:pt idx="7846">69</cx:pt>
          <cx:pt idx="7847">80</cx:pt>
          <cx:pt idx="7848">66</cx:pt>
          <cx:pt idx="7849">72</cx:pt>
          <cx:pt idx="7850">33</cx:pt>
          <cx:pt idx="7851">45</cx:pt>
          <cx:pt idx="7852">52</cx:pt>
          <cx:pt idx="7853">91</cx:pt>
          <cx:pt idx="7854">84</cx:pt>
          <cx:pt idx="7855">46</cx:pt>
          <cx:pt idx="7856">73</cx:pt>
          <cx:pt idx="7857">85</cx:pt>
          <cx:pt idx="7858">82</cx:pt>
          <cx:pt idx="7859">80</cx:pt>
          <cx:pt idx="7860">72</cx:pt>
          <cx:pt idx="7861">89</cx:pt>
          <cx:pt idx="7862">78</cx:pt>
          <cx:pt idx="7863">79</cx:pt>
          <cx:pt idx="7864">59</cx:pt>
          <cx:pt idx="7865">70</cx:pt>
          <cx:pt idx="7866">76</cx:pt>
          <cx:pt idx="7867">79</cx:pt>
          <cx:pt idx="7868">69</cx:pt>
          <cx:pt idx="7869">49</cx:pt>
          <cx:pt idx="7870">37</cx:pt>
          <cx:pt idx="7871">77</cx:pt>
          <cx:pt idx="7872">72</cx:pt>
          <cx:pt idx="7873">59</cx:pt>
          <cx:pt idx="7874">66</cx:pt>
          <cx:pt idx="7875">72</cx:pt>
          <cx:pt idx="7876">74</cx:pt>
          <cx:pt idx="7877">67</cx:pt>
          <cx:pt idx="7878">68</cx:pt>
          <cx:pt idx="7879">66</cx:pt>
          <cx:pt idx="7880">71</cx:pt>
          <cx:pt idx="7881">72</cx:pt>
          <cx:pt idx="7882">73</cx:pt>
          <cx:pt idx="7883">82</cx:pt>
          <cx:pt idx="7884">77</cx:pt>
          <cx:pt idx="7885">92</cx:pt>
          <cx:pt idx="7886">67</cx:pt>
          <cx:pt idx="7887">82</cx:pt>
          <cx:pt idx="7888">72</cx:pt>
          <cx:pt idx="7889">59</cx:pt>
          <cx:pt idx="7890">76</cx:pt>
          <cx:pt idx="7891">87</cx:pt>
          <cx:pt idx="7892">71</cx:pt>
          <cx:pt idx="7893">71</cx:pt>
          <cx:pt idx="7894">61</cx:pt>
          <cx:pt idx="7895">79</cx:pt>
          <cx:pt idx="7896">75</cx:pt>
          <cx:pt idx="7897">76</cx:pt>
          <cx:pt idx="7898">74</cx:pt>
          <cx:pt idx="7899">69</cx:pt>
          <cx:pt idx="7900">69</cx:pt>
          <cx:pt idx="7901">66</cx:pt>
          <cx:pt idx="7902">69</cx:pt>
          <cx:pt idx="7903">51</cx:pt>
          <cx:pt idx="7904">90</cx:pt>
          <cx:pt idx="7905">61</cx:pt>
          <cx:pt idx="7906">73</cx:pt>
          <cx:pt idx="7907">68</cx:pt>
          <cx:pt idx="7908">68</cx:pt>
          <cx:pt idx="7909">69</cx:pt>
          <cx:pt idx="7910">60</cx:pt>
          <cx:pt idx="7911">87</cx:pt>
          <cx:pt idx="7912">87</cx:pt>
          <cx:pt idx="7913">73</cx:pt>
          <cx:pt idx="7914">75</cx:pt>
          <cx:pt idx="7915">63</cx:pt>
          <cx:pt idx="7916">67</cx:pt>
          <cx:pt idx="7917">42</cx:pt>
          <cx:pt idx="7918">72</cx:pt>
          <cx:pt idx="7919">72</cx:pt>
          <cx:pt idx="7920">45</cx:pt>
          <cx:pt idx="7921">90</cx:pt>
          <cx:pt idx="7922">64</cx:pt>
          <cx:pt idx="7923">84</cx:pt>
          <cx:pt idx="7924">50</cx:pt>
          <cx:pt idx="7925">79</cx:pt>
          <cx:pt idx="7926">46</cx:pt>
          <cx:pt idx="7927">79</cx:pt>
          <cx:pt idx="7928">50</cx:pt>
          <cx:pt idx="7929">74</cx:pt>
          <cx:pt idx="7930">66</cx:pt>
          <cx:pt idx="7931">76</cx:pt>
          <cx:pt idx="7932">78</cx:pt>
          <cx:pt idx="7933">79</cx:pt>
          <cx:pt idx="7934">58</cx:pt>
          <cx:pt idx="7935">78</cx:pt>
          <cx:pt idx="7936">53</cx:pt>
          <cx:pt idx="7937">84</cx:pt>
          <cx:pt idx="7938">90</cx:pt>
          <cx:pt idx="7939">52</cx:pt>
          <cx:pt idx="7940">76</cx:pt>
          <cx:pt idx="7941">71</cx:pt>
          <cx:pt idx="7942">63</cx:pt>
          <cx:pt idx="7943">75</cx:pt>
          <cx:pt idx="7944">65</cx:pt>
          <cx:pt idx="7945">73</cx:pt>
          <cx:pt idx="7946">62</cx:pt>
          <cx:pt idx="7947">40</cx:pt>
          <cx:pt idx="7948">87</cx:pt>
          <cx:pt idx="7949">85</cx:pt>
          <cx:pt idx="7950">85</cx:pt>
          <cx:pt idx="7951">67</cx:pt>
          <cx:pt idx="7952">83</cx:pt>
          <cx:pt idx="7953">74</cx:pt>
          <cx:pt idx="7954">85</cx:pt>
          <cx:pt idx="7955">73</cx:pt>
          <cx:pt idx="7956">83</cx:pt>
          <cx:pt idx="7957">56</cx:pt>
          <cx:pt idx="7958">77</cx:pt>
          <cx:pt idx="7959">55</cx:pt>
          <cx:pt idx="7960">83</cx:pt>
          <cx:pt idx="7961">62</cx:pt>
          <cx:pt idx="7962">62</cx:pt>
          <cx:pt idx="7963">77</cx:pt>
          <cx:pt idx="7964">91</cx:pt>
          <cx:pt idx="7965">55</cx:pt>
          <cx:pt idx="7966">69</cx:pt>
          <cx:pt idx="7967">77</cx:pt>
          <cx:pt idx="7968">70</cx:pt>
          <cx:pt idx="7969">59</cx:pt>
          <cx:pt idx="7970">38</cx:pt>
          <cx:pt idx="7971">78</cx:pt>
          <cx:pt idx="7972">36</cx:pt>
          <cx:pt idx="7973">75</cx:pt>
          <cx:pt idx="7974">78</cx:pt>
          <cx:pt idx="7975">78</cx:pt>
          <cx:pt idx="7976">73</cx:pt>
          <cx:pt idx="7977">71</cx:pt>
          <cx:pt idx="7978">65</cx:pt>
          <cx:pt idx="7979">73</cx:pt>
          <cx:pt idx="7980">40</cx:pt>
          <cx:pt idx="7981">69</cx:pt>
          <cx:pt idx="7982">78</cx:pt>
          <cx:pt idx="7983">69</cx:pt>
          <cx:pt idx="7984">78</cx:pt>
          <cx:pt idx="7985">62</cx:pt>
          <cx:pt idx="7986">76</cx:pt>
          <cx:pt idx="7987">72</cx:pt>
          <cx:pt idx="7988">67</cx:pt>
          <cx:pt idx="7989">70</cx:pt>
          <cx:pt idx="7990">67</cx:pt>
          <cx:pt idx="7991">72</cx:pt>
          <cx:pt idx="7992">73</cx:pt>
          <cx:pt idx="7993">32</cx:pt>
          <cx:pt idx="7994">31</cx:pt>
          <cx:pt idx="7995">83</cx:pt>
          <cx:pt idx="7996">58</cx:pt>
          <cx:pt idx="7997">53</cx:pt>
          <cx:pt idx="7998">76</cx:pt>
          <cx:pt idx="7999">69</cx:pt>
          <cx:pt idx="8000">81</cx:pt>
          <cx:pt idx="8001">45</cx:pt>
          <cx:pt idx="8002">53</cx:pt>
          <cx:pt idx="8003">82</cx:pt>
          <cx:pt idx="8004">54</cx:pt>
          <cx:pt idx="8005">55</cx:pt>
          <cx:pt idx="8006">68</cx:pt>
          <cx:pt idx="8007">57</cx:pt>
          <cx:pt idx="8008">79</cx:pt>
          <cx:pt idx="8009">69</cx:pt>
          <cx:pt idx="8010">66</cx:pt>
          <cx:pt idx="8011">87</cx:pt>
          <cx:pt idx="8012">70</cx:pt>
          <cx:pt idx="8013">56</cx:pt>
          <cx:pt idx="8014">65</cx:pt>
          <cx:pt idx="8015">51</cx:pt>
          <cx:pt idx="8016">91</cx:pt>
          <cx:pt idx="8017">66</cx:pt>
          <cx:pt idx="8018">68</cx:pt>
          <cx:pt idx="8019">68</cx:pt>
          <cx:pt idx="8020">64</cx:pt>
          <cx:pt idx="8021">68</cx:pt>
          <cx:pt idx="8022">57</cx:pt>
          <cx:pt idx="8023">54</cx:pt>
          <cx:pt idx="8024">67</cx:pt>
          <cx:pt idx="8025">63</cx:pt>
          <cx:pt idx="8026">70</cx:pt>
          <cx:pt idx="8027">35</cx:pt>
          <cx:pt idx="8028">66</cx:pt>
          <cx:pt idx="8029">59</cx:pt>
          <cx:pt idx="8030">73</cx:pt>
          <cx:pt idx="8031">43</cx:pt>
          <cx:pt idx="8032">73</cx:pt>
          <cx:pt idx="8033">79</cx:pt>
          <cx:pt idx="8034">93</cx:pt>
          <cx:pt idx="8035">77</cx:pt>
          <cx:pt idx="8036">82</cx:pt>
          <cx:pt idx="8037">56</cx:pt>
          <cx:pt idx="8038">63</cx:pt>
          <cx:pt idx="8039">74</cx:pt>
          <cx:pt idx="8040">91</cx:pt>
          <cx:pt idx="8041">68</cx:pt>
          <cx:pt idx="8042">45</cx:pt>
          <cx:pt idx="8043">79</cx:pt>
          <cx:pt idx="8044">69</cx:pt>
          <cx:pt idx="8045">81</cx:pt>
          <cx:pt idx="8046">78</cx:pt>
          <cx:pt idx="8047">76</cx:pt>
          <cx:pt idx="8048">51</cx:pt>
          <cx:pt idx="8049">69</cx:pt>
          <cx:pt idx="8050">79</cx:pt>
          <cx:pt idx="8051">28</cx:pt>
          <cx:pt idx="8052">59</cx:pt>
          <cx:pt idx="8053">44</cx:pt>
          <cx:pt idx="8054">56</cx:pt>
          <cx:pt idx="8055">68</cx:pt>
          <cx:pt idx="8056">74</cx:pt>
          <cx:pt idx="8057">77</cx:pt>
          <cx:pt idx="8058">75</cx:pt>
          <cx:pt idx="8059">77</cx:pt>
          <cx:pt idx="8060">60</cx:pt>
          <cx:pt idx="8061">91</cx:pt>
          <cx:pt idx="8062">89</cx:pt>
          <cx:pt idx="8063">31</cx:pt>
          <cx:pt idx="8064">75</cx:pt>
          <cx:pt idx="8065">76</cx:pt>
          <cx:pt idx="8066">45</cx:pt>
          <cx:pt idx="8067">72</cx:pt>
          <cx:pt idx="8068">66</cx:pt>
          <cx:pt idx="8069">67</cx:pt>
          <cx:pt idx="8070">84</cx:pt>
          <cx:pt idx="8071">76</cx:pt>
          <cx:pt idx="8072">70</cx:pt>
          <cx:pt idx="8073">74</cx:pt>
          <cx:pt idx="8074">72</cx:pt>
          <cx:pt idx="8075">69</cx:pt>
          <cx:pt idx="8076">62</cx:pt>
          <cx:pt idx="8077">36</cx:pt>
          <cx:pt idx="8078">46</cx:pt>
          <cx:pt idx="8079">75</cx:pt>
          <cx:pt idx="8080">74</cx:pt>
          <cx:pt idx="8081">68</cx:pt>
          <cx:pt idx="8082">30</cx:pt>
          <cx:pt idx="8083">68</cx:pt>
          <cx:pt idx="8084">65</cx:pt>
          <cx:pt idx="8085">53</cx:pt>
          <cx:pt idx="8086">77</cx:pt>
          <cx:pt idx="8087">75</cx:pt>
          <cx:pt idx="8088">54</cx:pt>
          <cx:pt idx="8089">48</cx:pt>
          <cx:pt idx="8090">60</cx:pt>
          <cx:pt idx="8091">79</cx:pt>
          <cx:pt idx="8092">44</cx:pt>
          <cx:pt idx="8093">70</cx:pt>
          <cx:pt idx="8094">72</cx:pt>
          <cx:pt idx="8095">82</cx:pt>
          <cx:pt idx="8096">47</cx:pt>
          <cx:pt idx="8097">73</cx:pt>
          <cx:pt idx="8098">67</cx:pt>
          <cx:pt idx="8099">78</cx:pt>
          <cx:pt idx="8100">74</cx:pt>
          <cx:pt idx="8101">78</cx:pt>
          <cx:pt idx="8102">76</cx:pt>
          <cx:pt idx="8103">65</cx:pt>
          <cx:pt idx="8104">79</cx:pt>
          <cx:pt idx="8105">78</cx:pt>
          <cx:pt idx="8106">83</cx:pt>
          <cx:pt idx="8107">52</cx:pt>
          <cx:pt idx="8108">59</cx:pt>
          <cx:pt idx="8109">84</cx:pt>
          <cx:pt idx="8110">46</cx:pt>
          <cx:pt idx="8111">76</cx:pt>
          <cx:pt idx="8112">79</cx:pt>
          <cx:pt idx="8113">62</cx:pt>
          <cx:pt idx="8114">69</cx:pt>
          <cx:pt idx="8115">89</cx:pt>
          <cx:pt idx="8116">70</cx:pt>
          <cx:pt idx="8117">68</cx:pt>
          <cx:pt idx="8118">79</cx:pt>
          <cx:pt idx="8119">78</cx:pt>
          <cx:pt idx="8120">69</cx:pt>
          <cx:pt idx="8121">75</cx:pt>
          <cx:pt idx="8122">73</cx:pt>
          <cx:pt idx="8123">77</cx:pt>
          <cx:pt idx="8124">53</cx:pt>
          <cx:pt idx="8125">65</cx:pt>
          <cx:pt idx="8126">57</cx:pt>
          <cx:pt idx="8127">78</cx:pt>
          <cx:pt idx="8128">52</cx:pt>
          <cx:pt idx="8129">74</cx:pt>
          <cx:pt idx="8130">69</cx:pt>
          <cx:pt idx="8131">33</cx:pt>
          <cx:pt idx="8132">45</cx:pt>
          <cx:pt idx="8133">63</cx:pt>
          <cx:pt idx="8134">35</cx:pt>
          <cx:pt idx="8135">72</cx:pt>
          <cx:pt idx="8136">75</cx:pt>
          <cx:pt idx="8137">73</cx:pt>
          <cx:pt idx="8138">79</cx:pt>
          <cx:pt idx="8139">75</cx:pt>
          <cx:pt idx="8140">51</cx:pt>
          <cx:pt idx="8141">60</cx:pt>
          <cx:pt idx="8142">76</cx:pt>
          <cx:pt idx="8143">56</cx:pt>
          <cx:pt idx="8144">20</cx:pt>
          <cx:pt idx="8145">58</cx:pt>
          <cx:pt idx="8146">69</cx:pt>
          <cx:pt idx="8147">61</cx:pt>
          <cx:pt idx="8148">40</cx:pt>
          <cx:pt idx="8149">60</cx:pt>
          <cx:pt idx="8150">48</cx:pt>
          <cx:pt idx="8151">68</cx:pt>
          <cx:pt idx="8152">68</cx:pt>
          <cx:pt idx="8153">91</cx:pt>
          <cx:pt idx="8154">64</cx:pt>
          <cx:pt idx="8155">72</cx:pt>
          <cx:pt idx="8156">74</cx:pt>
          <cx:pt idx="8157">74</cx:pt>
          <cx:pt idx="8158">55</cx:pt>
          <cx:pt idx="8159">74</cx:pt>
          <cx:pt idx="8160">59</cx:pt>
          <cx:pt idx="8161">61</cx:pt>
          <cx:pt idx="8162">65</cx:pt>
          <cx:pt idx="8163">62</cx:pt>
          <cx:pt idx="8164">69</cx:pt>
          <cx:pt idx="8165">79</cx:pt>
          <cx:pt idx="8166">69</cx:pt>
          <cx:pt idx="8167">71</cx:pt>
          <cx:pt idx="8168">41</cx:pt>
          <cx:pt idx="8169">69</cx:pt>
          <cx:pt idx="8170">76</cx:pt>
          <cx:pt idx="8171">82</cx:pt>
          <cx:pt idx="8172">69</cx:pt>
          <cx:pt idx="8173">57</cx:pt>
          <cx:pt idx="8174">78</cx:pt>
          <cx:pt idx="8175">64</cx:pt>
          <cx:pt idx="8176">67</cx:pt>
          <cx:pt idx="8177">58</cx:pt>
          <cx:pt idx="8178">54</cx:pt>
          <cx:pt idx="8179">68</cx:pt>
          <cx:pt idx="8180">55</cx:pt>
          <cx:pt idx="8181">65</cx:pt>
          <cx:pt idx="8182">86</cx:pt>
          <cx:pt idx="8183">75</cx:pt>
          <cx:pt idx="8184">71</cx:pt>
          <cx:pt idx="8185">82</cx:pt>
          <cx:pt idx="8186">80</cx:pt>
          <cx:pt idx="8187">72</cx:pt>
          <cx:pt idx="8188">79</cx:pt>
          <cx:pt idx="8189">65</cx:pt>
          <cx:pt idx="8190">51</cx:pt>
          <cx:pt idx="8191">85</cx:pt>
          <cx:pt idx="8192">27</cx:pt>
          <cx:pt idx="8193">52</cx:pt>
          <cx:pt idx="8194">70</cx:pt>
          <cx:pt idx="8195">73</cx:pt>
          <cx:pt idx="8196">43</cx:pt>
          <cx:pt idx="8197">72</cx:pt>
          <cx:pt idx="8198">38</cx:pt>
          <cx:pt idx="8199">80</cx:pt>
          <cx:pt idx="8200">79</cx:pt>
          <cx:pt idx="8201">68</cx:pt>
          <cx:pt idx="8202">63</cx:pt>
          <cx:pt idx="8203">66</cx:pt>
          <cx:pt idx="8204">84</cx:pt>
          <cx:pt idx="8205">73</cx:pt>
          <cx:pt idx="8206">43</cx:pt>
          <cx:pt idx="8207">76</cx:pt>
          <cx:pt idx="8208">82</cx:pt>
          <cx:pt idx="8209">69</cx:pt>
          <cx:pt idx="8210">63</cx:pt>
          <cx:pt idx="8211">32</cx:pt>
          <cx:pt idx="8212">82</cx:pt>
          <cx:pt idx="8213">85</cx:pt>
          <cx:pt idx="8214">70</cx:pt>
          <cx:pt idx="8215">81</cx:pt>
          <cx:pt idx="8216">68</cx:pt>
          <cx:pt idx="8217">64</cx:pt>
          <cx:pt idx="8218">90</cx:pt>
          <cx:pt idx="8219">76</cx:pt>
          <cx:pt idx="8220">93</cx:pt>
          <cx:pt idx="8221">67</cx:pt>
          <cx:pt idx="8222">77</cx:pt>
          <cx:pt idx="8223">78</cx:pt>
          <cx:pt idx="8224">69</cx:pt>
          <cx:pt idx="8225">69</cx:pt>
          <cx:pt idx="8226">75</cx:pt>
          <cx:pt idx="8227">76</cx:pt>
          <cx:pt idx="8228">66</cx:pt>
          <cx:pt idx="8229">81</cx:pt>
          <cx:pt idx="8230">66</cx:pt>
          <cx:pt idx="8231">53</cx:pt>
          <cx:pt idx="8232">60</cx:pt>
          <cx:pt idx="8233">75</cx:pt>
          <cx:pt idx="8234">87</cx:pt>
          <cx:pt idx="8235">75</cx:pt>
          <cx:pt idx="8236">69</cx:pt>
          <cx:pt idx="8237">61</cx:pt>
          <cx:pt idx="8238">48</cx:pt>
          <cx:pt idx="8239">44</cx:pt>
          <cx:pt idx="8240">43</cx:pt>
          <cx:pt idx="8241">71</cx:pt>
          <cx:pt idx="8242">46</cx:pt>
          <cx:pt idx="8243">66</cx:pt>
          <cx:pt idx="8244">34</cx:pt>
          <cx:pt idx="8245">77</cx:pt>
          <cx:pt idx="8246">46</cx:pt>
          <cx:pt idx="8247">44</cx:pt>
          <cx:pt idx="8248">64</cx:pt>
          <cx:pt idx="8249">87</cx:pt>
          <cx:pt idx="8250">56</cx:pt>
          <cx:pt idx="8251">42</cx:pt>
          <cx:pt idx="8252">82</cx:pt>
          <cx:pt idx="8253">67</cx:pt>
          <cx:pt idx="8254">85</cx:pt>
          <cx:pt idx="8255">73</cx:pt>
          <cx:pt idx="8256">59</cx:pt>
          <cx:pt idx="8257">55</cx:pt>
          <cx:pt idx="8258">31</cx:pt>
          <cx:pt idx="8259">75</cx:pt>
          <cx:pt idx="8260">74</cx:pt>
          <cx:pt idx="8261">44</cx:pt>
          <cx:pt idx="8262">51</cx:pt>
          <cx:pt idx="8263">77</cx:pt>
          <cx:pt idx="8264">60</cx:pt>
          <cx:pt idx="8265">74</cx:pt>
          <cx:pt idx="8266">66</cx:pt>
          <cx:pt idx="8267">52</cx:pt>
          <cx:pt idx="8268">48</cx:pt>
          <cx:pt idx="8269">28</cx:pt>
          <cx:pt idx="8270">32</cx:pt>
          <cx:pt idx="8271">49</cx:pt>
          <cx:pt idx="8272">65</cx:pt>
          <cx:pt idx="8273">55</cx:pt>
          <cx:pt idx="8274">53</cx:pt>
          <cx:pt idx="8275">40</cx:pt>
          <cx:pt idx="8276">43</cx:pt>
          <cx:pt idx="8277">29</cx:pt>
          <cx:pt idx="8278">45</cx:pt>
          <cx:pt idx="8279">52</cx:pt>
          <cx:pt idx="8280">35</cx:pt>
          <cx:pt idx="8281">55</cx:pt>
          <cx:pt idx="8282">41</cx:pt>
          <cx:pt idx="8283">50</cx:pt>
          <cx:pt idx="8284">42</cx:pt>
          <cx:pt idx="8285">83</cx:pt>
          <cx:pt idx="8286">52</cx:pt>
          <cx:pt idx="8287">65</cx:pt>
          <cx:pt idx="8288">66</cx:pt>
          <cx:pt idx="8289">69</cx:pt>
          <cx:pt idx="8290">59</cx:pt>
          <cx:pt idx="8291">51</cx:pt>
          <cx:pt idx="8292">37</cx:pt>
          <cx:pt idx="8293">59</cx:pt>
          <cx:pt idx="8294">38</cx:pt>
          <cx:pt idx="8295">52</cx:pt>
          <cx:pt idx="8296">68</cx:pt>
          <cx:pt idx="8297">68</cx:pt>
          <cx:pt idx="8298">54</cx:pt>
          <cx:pt idx="8299">65</cx:pt>
          <cx:pt idx="8300">62</cx:pt>
          <cx:pt idx="8301">52</cx:pt>
          <cx:pt idx="8302">44</cx:pt>
          <cx:pt idx="8303">74</cx:pt>
          <cx:pt idx="8304">64</cx:pt>
          <cx:pt idx="8305">52</cx:pt>
          <cx:pt idx="8306">65</cx:pt>
          <cx:pt idx="8307">68</cx:pt>
          <cx:pt idx="8308">77</cx:pt>
          <cx:pt idx="8309">65</cx:pt>
          <cx:pt idx="8310">76</cx:pt>
          <cx:pt idx="8311">75</cx:pt>
          <cx:pt idx="8312">65</cx:pt>
          <cx:pt idx="8313">34</cx:pt>
          <cx:pt idx="8314">69</cx:pt>
          <cx:pt idx="8315">31</cx:pt>
          <cx:pt idx="8316">51</cx:pt>
          <cx:pt idx="8317">73</cx:pt>
          <cx:pt idx="8318">62</cx:pt>
          <cx:pt idx="8319">36</cx:pt>
          <cx:pt idx="8320">35</cx:pt>
          <cx:pt idx="8321">29</cx:pt>
          <cx:pt idx="8322">76</cx:pt>
          <cx:pt idx="8323">77</cx:pt>
          <cx:pt idx="8324">33</cx:pt>
          <cx:pt idx="8325">32</cx:pt>
          <cx:pt idx="8326">51</cx:pt>
          <cx:pt idx="8327">66</cx:pt>
          <cx:pt idx="8328">72</cx:pt>
          <cx:pt idx="8329">27</cx:pt>
          <cx:pt idx="8330">64</cx:pt>
          <cx:pt idx="8331">62</cx:pt>
          <cx:pt idx="8332">76</cx:pt>
          <cx:pt idx="8333">71</cx:pt>
          <cx:pt idx="8334">70</cx:pt>
          <cx:pt idx="8335">55</cx:pt>
          <cx:pt idx="8336">76</cx:pt>
          <cx:pt idx="8337">34</cx:pt>
          <cx:pt idx="8338">35</cx:pt>
          <cx:pt idx="8339">50</cx:pt>
          <cx:pt idx="8340">71</cx:pt>
          <cx:pt idx="8341">63</cx:pt>
          <cx:pt idx="8342">71</cx:pt>
          <cx:pt idx="8343">65</cx:pt>
          <cx:pt idx="8344">75</cx:pt>
          <cx:pt idx="8345">82</cx:pt>
          <cx:pt idx="8346">72</cx:pt>
          <cx:pt idx="8347">36</cx:pt>
          <cx:pt idx="8348">62</cx:pt>
          <cx:pt idx="8349">56</cx:pt>
          <cx:pt idx="8350">56</cx:pt>
          <cx:pt idx="8351">52</cx:pt>
          <cx:pt idx="8352">73</cx:pt>
          <cx:pt idx="8353">59</cx:pt>
          <cx:pt idx="8354">73</cx:pt>
          <cx:pt idx="8355">52</cx:pt>
          <cx:pt idx="8356">80</cx:pt>
          <cx:pt idx="8357">60</cx:pt>
          <cx:pt idx="8358">75</cx:pt>
          <cx:pt idx="8359">81</cx:pt>
          <cx:pt idx="8360">66</cx:pt>
          <cx:pt idx="8361">66</cx:pt>
          <cx:pt idx="8362">56</cx:pt>
          <cx:pt idx="8363">75</cx:pt>
          <cx:pt idx="8364">67</cx:pt>
          <cx:pt idx="8365">67</cx:pt>
          <cx:pt idx="8366">32</cx:pt>
          <cx:pt idx="8367">64</cx:pt>
          <cx:pt idx="8368">63</cx:pt>
          <cx:pt idx="8369">38</cx:pt>
          <cx:pt idx="8370">74</cx:pt>
          <cx:pt idx="8371">56</cx:pt>
          <cx:pt idx="8372">32</cx:pt>
          <cx:pt idx="8373">52</cx:pt>
          <cx:pt idx="8374">30</cx:pt>
          <cx:pt idx="8375">78</cx:pt>
          <cx:pt idx="8376">68</cx:pt>
          <cx:pt idx="8377">49</cx:pt>
          <cx:pt idx="8378">64</cx:pt>
          <cx:pt idx="8379">81</cx:pt>
          <cx:pt idx="8380">71</cx:pt>
          <cx:pt idx="8381">31</cx:pt>
          <cx:pt idx="8382">76</cx:pt>
          <cx:pt idx="8383">71</cx:pt>
          <cx:pt idx="8384">76</cx:pt>
          <cx:pt idx="8385">66</cx:pt>
          <cx:pt idx="8386">40</cx:pt>
          <cx:pt idx="8387">55</cx:pt>
          <cx:pt idx="8388">63</cx:pt>
          <cx:pt idx="8389">74</cx:pt>
          <cx:pt idx="8390">66</cx:pt>
          <cx:pt idx="8391">58</cx:pt>
          <cx:pt idx="8392">61</cx:pt>
          <cx:pt idx="8393">52</cx:pt>
          <cx:pt idx="8394">69</cx:pt>
          <cx:pt idx="8395">72</cx:pt>
          <cx:pt idx="8396">72</cx:pt>
          <cx:pt idx="8397">51</cx:pt>
          <cx:pt idx="8398">78</cx:pt>
          <cx:pt idx="8399">86</cx:pt>
          <cx:pt idx="8400">87</cx:pt>
          <cx:pt idx="8401">44</cx:pt>
          <cx:pt idx="8402">63</cx:pt>
          <cx:pt idx="8403">40</cx:pt>
          <cx:pt idx="8404">57</cx:pt>
          <cx:pt idx="8405">68</cx:pt>
          <cx:pt idx="8406">73</cx:pt>
          <cx:pt idx="8407">46</cx:pt>
          <cx:pt idx="8408">39</cx:pt>
          <cx:pt idx="8409">52</cx:pt>
          <cx:pt idx="8410">49</cx:pt>
          <cx:pt idx="8411">57</cx:pt>
          <cx:pt idx="8412">73</cx:pt>
          <cx:pt idx="8413">64</cx:pt>
          <cx:pt idx="8414">64</cx:pt>
          <cx:pt idx="8415">53</cx:pt>
          <cx:pt idx="8416">47</cx:pt>
          <cx:pt idx="8417">45</cx:pt>
          <cx:pt idx="8418">58</cx:pt>
          <cx:pt idx="8419">68</cx:pt>
          <cx:pt idx="8420">92</cx:pt>
          <cx:pt idx="8421">84</cx:pt>
          <cx:pt idx="8422">68</cx:pt>
          <cx:pt idx="8423">44</cx:pt>
          <cx:pt idx="8424">85</cx:pt>
          <cx:pt idx="8425">78</cx:pt>
          <cx:pt idx="8426">32</cx:pt>
          <cx:pt idx="8427">71</cx:pt>
          <cx:pt idx="8428">67</cx:pt>
          <cx:pt idx="8429">52</cx:pt>
          <cx:pt idx="8430">68</cx:pt>
          <cx:pt idx="8431">74</cx:pt>
          <cx:pt idx="8432">70</cx:pt>
          <cx:pt idx="8433">74</cx:pt>
          <cx:pt idx="8434">62</cx:pt>
          <cx:pt idx="8435">58</cx:pt>
          <cx:pt idx="8436">62</cx:pt>
          <cx:pt idx="8437">88</cx:pt>
          <cx:pt idx="8438">77</cx:pt>
          <cx:pt idx="8439">86</cx:pt>
          <cx:pt idx="8440">66</cx:pt>
          <cx:pt idx="8441">67</cx:pt>
          <cx:pt idx="8442">63</cx:pt>
          <cx:pt idx="8443">62</cx:pt>
          <cx:pt idx="8444">63</cx:pt>
          <cx:pt idx="8445">69</cx:pt>
          <cx:pt idx="8446">68</cx:pt>
          <cx:pt idx="8447">47</cx:pt>
          <cx:pt idx="8448">52</cx:pt>
          <cx:pt idx="8449">25</cx:pt>
          <cx:pt idx="8450">36</cx:pt>
          <cx:pt idx="8451">68</cx:pt>
          <cx:pt idx="8452">41</cx:pt>
          <cx:pt idx="8453">51</cx:pt>
          <cx:pt idx="8454">64</cx:pt>
          <cx:pt idx="8455">34</cx:pt>
          <cx:pt idx="8456">65</cx:pt>
          <cx:pt idx="8457">74</cx:pt>
          <cx:pt idx="8458">84</cx:pt>
          <cx:pt idx="8459">58</cx:pt>
          <cx:pt idx="8460">68</cx:pt>
          <cx:pt idx="8461">59</cx:pt>
          <cx:pt idx="8462">73</cx:pt>
          <cx:pt idx="8463">63</cx:pt>
          <cx:pt idx="8464">19</cx:pt>
          <cx:pt idx="8465">75</cx:pt>
          <cx:pt idx="8466">75</cx:pt>
          <cx:pt idx="8467">49</cx:pt>
          <cx:pt idx="8468">63</cx:pt>
          <cx:pt idx="8469">62</cx:pt>
          <cx:pt idx="8470">75</cx:pt>
          <cx:pt idx="8471">75</cx:pt>
          <cx:pt idx="8472">83</cx:pt>
          <cx:pt idx="8473">51</cx:pt>
          <cx:pt idx="8474">66</cx:pt>
          <cx:pt idx="8475">75</cx:pt>
          <cx:pt idx="8476">58</cx:pt>
          <cx:pt idx="8477">67</cx:pt>
          <cx:pt idx="8478">65</cx:pt>
          <cx:pt idx="8479">68</cx:pt>
          <cx:pt idx="8480">65</cx:pt>
          <cx:pt idx="8481">50</cx:pt>
          <cx:pt idx="8482">70</cx:pt>
          <cx:pt idx="8483">79</cx:pt>
          <cx:pt idx="8484">54</cx:pt>
          <cx:pt idx="8485">50</cx:pt>
          <cx:pt idx="8486">74</cx:pt>
          <cx:pt idx="8487">73</cx:pt>
          <cx:pt idx="8488">58</cx:pt>
          <cx:pt idx="8489">75</cx:pt>
          <cx:pt idx="8490">34</cx:pt>
          <cx:pt idx="8491">70</cx:pt>
          <cx:pt idx="8492">68</cx:pt>
          <cx:pt idx="8493">76</cx:pt>
          <cx:pt idx="8494">69</cx:pt>
          <cx:pt idx="8495">65</cx:pt>
          <cx:pt idx="8496">71</cx:pt>
          <cx:pt idx="8497">81</cx:pt>
          <cx:pt idx="8498">58</cx:pt>
          <cx:pt idx="8499">62</cx:pt>
          <cx:pt idx="8500">83</cx:pt>
          <cx:pt idx="8501">78</cx:pt>
          <cx:pt idx="8502">81</cx:pt>
          <cx:pt idx="8503">84</cx:pt>
          <cx:pt idx="8504">84</cx:pt>
          <cx:pt idx="8505">69</cx:pt>
          <cx:pt idx="8506">74</cx:pt>
          <cx:pt idx="8507">87</cx:pt>
          <cx:pt idx="8508">63</cx:pt>
          <cx:pt idx="8509">77</cx:pt>
          <cx:pt idx="8510">52</cx:pt>
          <cx:pt idx="8511">68</cx:pt>
          <cx:pt idx="8512">74</cx:pt>
          <cx:pt idx="8513">45</cx:pt>
          <cx:pt idx="8514">75</cx:pt>
          <cx:pt idx="8515">70</cx:pt>
          <cx:pt idx="8516">72</cx:pt>
          <cx:pt idx="8517">66</cx:pt>
          <cx:pt idx="8518">63</cx:pt>
          <cx:pt idx="8519">62</cx:pt>
          <cx:pt idx="8520">72</cx:pt>
          <cx:pt idx="8521">34</cx:pt>
          <cx:pt idx="8522">67</cx:pt>
          <cx:pt idx="8523">72</cx:pt>
          <cx:pt idx="8524">83</cx:pt>
          <cx:pt idx="8525">53</cx:pt>
          <cx:pt idx="8526">58</cx:pt>
          <cx:pt idx="8527">78</cx:pt>
          <cx:pt idx="8528">68</cx:pt>
          <cx:pt idx="8529">67</cx:pt>
          <cx:pt idx="8530">75</cx:pt>
          <cx:pt idx="8531">84</cx:pt>
          <cx:pt idx="8532">33</cx:pt>
          <cx:pt idx="8533">61</cx:pt>
          <cx:pt idx="8534">66</cx:pt>
          <cx:pt idx="8535">84</cx:pt>
          <cx:pt idx="8536">70</cx:pt>
          <cx:pt idx="8537">79</cx:pt>
          <cx:pt idx="8538">65</cx:pt>
          <cx:pt idx="8539">65</cx:pt>
          <cx:pt idx="8540">78</cx:pt>
          <cx:pt idx="8541">73</cx:pt>
          <cx:pt idx="8542">55</cx:pt>
          <cx:pt idx="8543">73</cx:pt>
          <cx:pt idx="8544">69</cx:pt>
          <cx:pt idx="8545">52</cx:pt>
          <cx:pt idx="8546">77</cx:pt>
          <cx:pt idx="8547">54</cx:pt>
          <cx:pt idx="8548">42</cx:pt>
          <cx:pt idx="8549">87</cx:pt>
          <cx:pt idx="8550">82</cx:pt>
          <cx:pt idx="8551">45</cx:pt>
          <cx:pt idx="8552">66</cx:pt>
          <cx:pt idx="8553">73</cx:pt>
          <cx:pt idx="8554">55</cx:pt>
          <cx:pt idx="8555">90</cx:pt>
          <cx:pt idx="8556">74</cx:pt>
          <cx:pt idx="8557">81</cx:pt>
          <cx:pt idx="8558">42</cx:pt>
          <cx:pt idx="8559">65</cx:pt>
          <cx:pt idx="8560">65</cx:pt>
          <cx:pt idx="8561">68</cx:pt>
          <cx:pt idx="8562">70</cx:pt>
          <cx:pt idx="8563">71</cx:pt>
          <cx:pt idx="8564">62</cx:pt>
          <cx:pt idx="8565">51</cx:pt>
          <cx:pt idx="8566">66</cx:pt>
          <cx:pt idx="8567">75</cx:pt>
          <cx:pt idx="8568">76</cx:pt>
          <cx:pt idx="8569">80</cx:pt>
          <cx:pt idx="8570">70</cx:pt>
          <cx:pt idx="8571">38</cx:pt>
          <cx:pt idx="8572">45</cx:pt>
          <cx:pt idx="8573">86</cx:pt>
          <cx:pt idx="8574">66</cx:pt>
          <cx:pt idx="8575">52</cx:pt>
          <cx:pt idx="8576">64</cx:pt>
          <cx:pt idx="8577">71</cx:pt>
          <cx:pt idx="8578">68</cx:pt>
          <cx:pt idx="8579">55</cx:pt>
          <cx:pt idx="8580">90</cx:pt>
          <cx:pt idx="8581">48</cx:pt>
          <cx:pt idx="8582">71</cx:pt>
          <cx:pt idx="8583">62</cx:pt>
          <cx:pt idx="8584">68</cx:pt>
          <cx:pt idx="8585">77</cx:pt>
          <cx:pt idx="8586">69</cx:pt>
          <cx:pt idx="8587">54</cx:pt>
          <cx:pt idx="8588">60</cx:pt>
          <cx:pt idx="8589">88</cx:pt>
          <cx:pt idx="8590">79</cx:pt>
          <cx:pt idx="8591">75</cx:pt>
          <cx:pt idx="8592">68</cx:pt>
          <cx:pt idx="8593">88</cx:pt>
          <cx:pt idx="8594">67</cx:pt>
          <cx:pt idx="8595">72</cx:pt>
          <cx:pt idx="8596">77</cx:pt>
          <cx:pt idx="8597">70</cx:pt>
          <cx:pt idx="8598">69</cx:pt>
          <cx:pt idx="8599">62</cx:pt>
          <cx:pt idx="8600">76</cx:pt>
          <cx:pt idx="8601">73</cx:pt>
          <cx:pt idx="8602">67</cx:pt>
          <cx:pt idx="8603">77</cx:pt>
          <cx:pt idx="8604">74</cx:pt>
          <cx:pt idx="8605">75</cx:pt>
          <cx:pt idx="8606">37</cx:pt>
          <cx:pt idx="8607">46</cx:pt>
          <cx:pt idx="8608">52</cx:pt>
          <cx:pt idx="8609">32</cx:pt>
          <cx:pt idx="8610">55</cx:pt>
          <cx:pt idx="8611">80</cx:pt>
          <cx:pt idx="8612">65</cx:pt>
          <cx:pt idx="8613">62</cx:pt>
          <cx:pt idx="8614">18</cx:pt>
          <cx:pt idx="8615">69</cx:pt>
          <cx:pt idx="8616">43</cx:pt>
          <cx:pt idx="8617">50</cx:pt>
          <cx:pt idx="8618">48</cx:pt>
          <cx:pt idx="8619">49</cx:pt>
          <cx:pt idx="8620">49</cx:pt>
          <cx:pt idx="8621">46</cx:pt>
          <cx:pt idx="8622">75</cx:pt>
          <cx:pt idx="8623">76</cx:pt>
          <cx:pt idx="8624">34</cx:pt>
          <cx:pt idx="8625">83</cx:pt>
          <cx:pt idx="8626">75</cx:pt>
          <cx:pt idx="8627">86</cx:pt>
          <cx:pt idx="8628">86</cx:pt>
          <cx:pt idx="8629">70</cx:pt>
          <cx:pt idx="8630">61</cx:pt>
          <cx:pt idx="8631">75</cx:pt>
          <cx:pt idx="8632">69</cx:pt>
          <cx:pt idx="8633">75</cx:pt>
          <cx:pt idx="8634">66</cx:pt>
          <cx:pt idx="8635">90</cx:pt>
          <cx:pt idx="8636">77</cx:pt>
          <cx:pt idx="8637">77</cx:pt>
          <cx:pt idx="8638">59</cx:pt>
          <cx:pt idx="8639">58</cx:pt>
          <cx:pt idx="8640">69</cx:pt>
          <cx:pt idx="8641">73</cx:pt>
          <cx:pt idx="8642">75</cx:pt>
          <cx:pt idx="8643">79</cx:pt>
          <cx:pt idx="8644">61</cx:pt>
          <cx:pt idx="8645">44</cx:pt>
          <cx:pt idx="8646">76</cx:pt>
          <cx:pt idx="8647">45</cx:pt>
          <cx:pt idx="8648">56</cx:pt>
          <cx:pt idx="8649">70</cx:pt>
          <cx:pt idx="8650">63</cx:pt>
          <cx:pt idx="8651">45</cx:pt>
          <cx:pt idx="8652">77</cx:pt>
          <cx:pt idx="8653">78</cx:pt>
          <cx:pt idx="8654">75</cx:pt>
          <cx:pt idx="8655">74</cx:pt>
          <cx:pt idx="8656">49</cx:pt>
          <cx:pt idx="8657">69</cx:pt>
          <cx:pt idx="8658">78</cx:pt>
          <cx:pt idx="8659">34</cx:pt>
          <cx:pt idx="8660">71</cx:pt>
          <cx:pt idx="8661">77</cx:pt>
          <cx:pt idx="8662">82</cx:pt>
          <cx:pt idx="8663">52</cx:pt>
          <cx:pt idx="8664">75</cx:pt>
          <cx:pt idx="8665">74</cx:pt>
          <cx:pt idx="8666">69</cx:pt>
          <cx:pt idx="8667">69</cx:pt>
          <cx:pt idx="8668">79</cx:pt>
          <cx:pt idx="8669">70</cx:pt>
          <cx:pt idx="8670">71</cx:pt>
          <cx:pt idx="8671">87</cx:pt>
          <cx:pt idx="8672">75</cx:pt>
          <cx:pt idx="8673">74</cx:pt>
          <cx:pt idx="8674">60</cx:pt>
          <cx:pt idx="8675">79</cx:pt>
          <cx:pt idx="8676">33</cx:pt>
          <cx:pt idx="8677">64</cx:pt>
          <cx:pt idx="8678">74</cx:pt>
          <cx:pt idx="8679">77</cx:pt>
          <cx:pt idx="8680">67</cx:pt>
          <cx:pt idx="8681">82</cx:pt>
          <cx:pt idx="8682">47</cx:pt>
          <cx:pt idx="8683">68</cx:pt>
          <cx:pt idx="8684">81</cx:pt>
          <cx:pt idx="8685">43</cx:pt>
          <cx:pt idx="8686">79</cx:pt>
          <cx:pt idx="8687">75</cx:pt>
          <cx:pt idx="8688">76</cx:pt>
          <cx:pt idx="8689">72</cx:pt>
          <cx:pt idx="8690">62</cx:pt>
          <cx:pt idx="8691">68</cx:pt>
          <cx:pt idx="8692">63</cx:pt>
          <cx:pt idx="8693">84</cx:pt>
          <cx:pt idx="8694">44</cx:pt>
          <cx:pt idx="8695">74</cx:pt>
          <cx:pt idx="8696">75</cx:pt>
          <cx:pt idx="8697">35</cx:pt>
          <cx:pt idx="8698">70</cx:pt>
          <cx:pt idx="8699">71</cx:pt>
          <cx:pt idx="8700">63</cx:pt>
          <cx:pt idx="8701">71</cx:pt>
          <cx:pt idx="8702">83</cx:pt>
          <cx:pt idx="8703">59</cx:pt>
          <cx:pt idx="8704">75</cx:pt>
          <cx:pt idx="8705">82</cx:pt>
          <cx:pt idx="8706">72</cx:pt>
          <cx:pt idx="8707">36</cx:pt>
          <cx:pt idx="8708">62</cx:pt>
          <cx:pt idx="8709">56</cx:pt>
          <cx:pt idx="8710">56</cx:pt>
          <cx:pt idx="8711">52</cx:pt>
          <cx:pt idx="8712">73</cx:pt>
          <cx:pt idx="8713">59</cx:pt>
          <cx:pt idx="8714">73</cx:pt>
          <cx:pt idx="8715">67</cx:pt>
          <cx:pt idx="8716">80</cx:pt>
          <cx:pt idx="8717">75</cx:pt>
          <cx:pt idx="8718">81</cx:pt>
          <cx:pt idx="8719">70</cx:pt>
          <cx:pt idx="8720">73</cx:pt>
          <cx:pt idx="8721">77</cx:pt>
          <cx:pt idx="8722">77</cx:pt>
          <cx:pt idx="8723">64</cx:pt>
          <cx:pt idx="8724">58</cx:pt>
          <cx:pt idx="8725">64</cx:pt>
          <cx:pt idx="8726">62</cx:pt>
          <cx:pt idx="8727">57</cx:pt>
          <cx:pt idx="8728">52</cx:pt>
          <cx:pt idx="8729">77</cx:pt>
          <cx:pt idx="8730">81</cx:pt>
          <cx:pt idx="8731">52</cx:pt>
          <cx:pt idx="8732">69</cx:pt>
          <cx:pt idx="8733">54</cx:pt>
          <cx:pt idx="8734">71</cx:pt>
          <cx:pt idx="8735">62</cx:pt>
          <cx:pt idx="8736">57</cx:pt>
          <cx:pt idx="8737">58</cx:pt>
          <cx:pt idx="8738">57</cx:pt>
          <cx:pt idx="8739">72</cx:pt>
          <cx:pt idx="8740">65</cx:pt>
          <cx:pt idx="8741">71</cx:pt>
          <cx:pt idx="8742">80</cx:pt>
          <cx:pt idx="8743">71</cx:pt>
          <cx:pt idx="8744">52</cx:pt>
          <cx:pt idx="8745">58</cx:pt>
          <cx:pt idx="8746">76</cx:pt>
          <cx:pt idx="8747">48</cx:pt>
          <cx:pt idx="8748">57</cx:pt>
          <cx:pt idx="8749">75</cx:pt>
          <cx:pt idx="8750">68</cx:pt>
          <cx:pt idx="8751">42</cx:pt>
          <cx:pt idx="8752">68</cx:pt>
          <cx:pt idx="8753">65</cx:pt>
          <cx:pt idx="8754">67</cx:pt>
          <cx:pt idx="8755">63</cx:pt>
          <cx:pt idx="8756">75</cx:pt>
          <cx:pt idx="8757">85</cx:pt>
          <cx:pt idx="8758">59</cx:pt>
          <cx:pt idx="8759">77</cx:pt>
          <cx:pt idx="8760">68</cx:pt>
          <cx:pt idx="8761">62</cx:pt>
          <cx:pt idx="8762">77</cx:pt>
          <cx:pt idx="8763">72</cx:pt>
          <cx:pt idx="8764">78</cx:pt>
          <cx:pt idx="8765">69</cx:pt>
          <cx:pt idx="8766">72</cx:pt>
          <cx:pt idx="8767">88</cx:pt>
          <cx:pt idx="8768">77</cx:pt>
          <cx:pt idx="8769">66</cx:pt>
          <cx:pt idx="8770">76</cx:pt>
          <cx:pt idx="8771">65</cx:pt>
          <cx:pt idx="8772">74</cx:pt>
          <cx:pt idx="8773">71</cx:pt>
          <cx:pt idx="8774">73</cx:pt>
          <cx:pt idx="8775">49</cx:pt>
          <cx:pt idx="8776">73</cx:pt>
          <cx:pt idx="8777">69</cx:pt>
          <cx:pt idx="8778">76</cx:pt>
          <cx:pt idx="8779">86</cx:pt>
          <cx:pt idx="8780">77</cx:pt>
          <cx:pt idx="8781">75</cx:pt>
          <cx:pt idx="8782">83</cx:pt>
          <cx:pt idx="8783">76</cx:pt>
          <cx:pt idx="8784">79</cx:pt>
          <cx:pt idx="8785">68</cx:pt>
          <cx:pt idx="8786">63</cx:pt>
          <cx:pt idx="8787">60</cx:pt>
          <cx:pt idx="8788">69</cx:pt>
          <cx:pt idx="8789">77</cx:pt>
          <cx:pt idx="8790">77</cx:pt>
          <cx:pt idx="8791">71</cx:pt>
          <cx:pt idx="8792">56</cx:pt>
          <cx:pt idx="8793">73</cx:pt>
          <cx:pt idx="8794">78</cx:pt>
          <cx:pt idx="8795">79</cx:pt>
          <cx:pt idx="8796">59</cx:pt>
          <cx:pt idx="8797">70</cx:pt>
          <cx:pt idx="8798">78</cx:pt>
          <cx:pt idx="8799">86</cx:pt>
          <cx:pt idx="8800">26</cx:pt>
          <cx:pt idx="8801">76</cx:pt>
          <cx:pt idx="8802">17</cx:pt>
          <cx:pt idx="8803">77</cx:pt>
          <cx:pt idx="8804">80</cx:pt>
          <cx:pt idx="8805">85</cx:pt>
          <cx:pt idx="8806">66</cx:pt>
          <cx:pt idx="8807">80</cx:pt>
          <cx:pt idx="8808">75</cx:pt>
          <cx:pt idx="8809">74</cx:pt>
          <cx:pt idx="8810">76</cx:pt>
          <cx:pt idx="8811">90</cx:pt>
          <cx:pt idx="8812">56</cx:pt>
          <cx:pt idx="8813">76</cx:pt>
          <cx:pt idx="8814">80</cx:pt>
          <cx:pt idx="8815">73</cx:pt>
          <cx:pt idx="8816">75</cx:pt>
          <cx:pt idx="8817">86</cx:pt>
          <cx:pt idx="8818">83</cx:pt>
          <cx:pt idx="8819">53</cx:pt>
          <cx:pt idx="8820">68</cx:pt>
          <cx:pt idx="8821">87</cx:pt>
          <cx:pt idx="8822">69</cx:pt>
          <cx:pt idx="8823">81</cx:pt>
          <cx:pt idx="8824">77</cx:pt>
          <cx:pt idx="8825">33</cx:pt>
          <cx:pt idx="8826">65</cx:pt>
          <cx:pt idx="8827">64</cx:pt>
          <cx:pt idx="8828">82</cx:pt>
          <cx:pt idx="8829">66</cx:pt>
          <cx:pt idx="8830">42</cx:pt>
          <cx:pt idx="8831">69</cx:pt>
          <cx:pt idx="8832">62</cx:pt>
          <cx:pt idx="8833">67</cx:pt>
          <cx:pt idx="8834">84</cx:pt>
          <cx:pt idx="8835">33</cx:pt>
          <cx:pt idx="8836">82</cx:pt>
          <cx:pt idx="8837">33</cx:pt>
          <cx:pt idx="8838">73</cx:pt>
          <cx:pt idx="8839">66</cx:pt>
          <cx:pt idx="8840">69</cx:pt>
          <cx:pt idx="8841">88</cx:pt>
          <cx:pt idx="8842">67</cx:pt>
          <cx:pt idx="8843">81</cx:pt>
          <cx:pt idx="8844">63</cx:pt>
          <cx:pt idx="8845">72</cx:pt>
          <cx:pt idx="8846">44</cx:pt>
          <cx:pt idx="8847">70</cx:pt>
          <cx:pt idx="8848">69</cx:pt>
          <cx:pt idx="8849">45</cx:pt>
          <cx:pt idx="8850">51</cx:pt>
          <cx:pt idx="8851">55</cx:pt>
          <cx:pt idx="8852">83</cx:pt>
          <cx:pt idx="8853">71</cx:pt>
          <cx:pt idx="8854">64</cx:pt>
          <cx:pt idx="8855">73</cx:pt>
          <cx:pt idx="8856">71</cx:pt>
          <cx:pt idx="8857">54</cx:pt>
          <cx:pt idx="8858">85</cx:pt>
          <cx:pt idx="8859">74</cx:pt>
          <cx:pt idx="8860">33</cx:pt>
          <cx:pt idx="8861">62</cx:pt>
          <cx:pt idx="8862">82</cx:pt>
          <cx:pt idx="8863">72</cx:pt>
          <cx:pt idx="8864">75</cx:pt>
          <cx:pt idx="8865">75</cx:pt>
          <cx:pt idx="8866">51</cx:pt>
          <cx:pt idx="8867">78</cx:pt>
          <cx:pt idx="8868">65</cx:pt>
          <cx:pt idx="8869">59</cx:pt>
          <cx:pt idx="8870">64</cx:pt>
          <cx:pt idx="8871">80</cx:pt>
          <cx:pt idx="8872">73</cx:pt>
          <cx:pt idx="8873">77</cx:pt>
          <cx:pt idx="8874">66</cx:pt>
          <cx:pt idx="8875">80</cx:pt>
          <cx:pt idx="8876">66</cx:pt>
          <cx:pt idx="8877">76</cx:pt>
          <cx:pt idx="8878">77</cx:pt>
          <cx:pt idx="8879">61</cx:pt>
          <cx:pt idx="8880">55</cx:pt>
          <cx:pt idx="8881">79</cx:pt>
          <cx:pt idx="8882">76</cx:pt>
          <cx:pt idx="8883">73</cx:pt>
          <cx:pt idx="8884">68</cx:pt>
          <cx:pt idx="8885">63</cx:pt>
          <cx:pt idx="8886">74</cx:pt>
          <cx:pt idx="8887">81</cx:pt>
          <cx:pt idx="8888">66</cx:pt>
          <cx:pt idx="8889">71</cx:pt>
          <cx:pt idx="8890">31</cx:pt>
          <cx:pt idx="8891">64</cx:pt>
          <cx:pt idx="8892">74</cx:pt>
          <cx:pt idx="8893">77</cx:pt>
          <cx:pt idx="8894">72</cx:pt>
          <cx:pt idx="8895">81</cx:pt>
          <cx:pt idx="8896">87</cx:pt>
          <cx:pt idx="8897">48</cx:pt>
          <cx:pt idx="8898">78</cx:pt>
          <cx:pt idx="8899">75</cx:pt>
          <cx:pt idx="8900">70</cx:pt>
          <cx:pt idx="8901">72</cx:pt>
          <cx:pt idx="8902">15</cx:pt>
          <cx:pt idx="8903">72</cx:pt>
          <cx:pt idx="8904">60</cx:pt>
          <cx:pt idx="8905">37</cx:pt>
          <cx:pt idx="8906">52</cx:pt>
          <cx:pt idx="8907">66</cx:pt>
          <cx:pt idx="8908">64</cx:pt>
          <cx:pt idx="8909">80</cx:pt>
          <cx:pt idx="8910">39</cx:pt>
          <cx:pt idx="8911">73</cx:pt>
          <cx:pt idx="8912">81</cx:pt>
          <cx:pt idx="8913">84</cx:pt>
          <cx:pt idx="8914">53</cx:pt>
          <cx:pt idx="8915">68</cx:pt>
          <cx:pt idx="8916">50</cx:pt>
          <cx:pt idx="8917">68</cx:pt>
          <cx:pt idx="8918">53</cx:pt>
          <cx:pt idx="8919">79</cx:pt>
          <cx:pt idx="8920">75</cx:pt>
          <cx:pt idx="8921">78</cx:pt>
          <cx:pt idx="8922">72</cx:pt>
          <cx:pt idx="8923">60</cx:pt>
          <cx:pt idx="8924">84</cx:pt>
          <cx:pt idx="8925">67</cx:pt>
          <cx:pt idx="8926">76</cx:pt>
          <cx:pt idx="8927">73</cx:pt>
          <cx:pt idx="8928">60</cx:pt>
          <cx:pt idx="8929">72</cx:pt>
          <cx:pt idx="8930">68</cx:pt>
          <cx:pt idx="8931">75</cx:pt>
          <cx:pt idx="8932">73</cx:pt>
          <cx:pt idx="8933">74</cx:pt>
          <cx:pt idx="8934">84</cx:pt>
          <cx:pt idx="8935">80</cx:pt>
          <cx:pt idx="8936">57</cx:pt>
          <cx:pt idx="8937">67</cx:pt>
          <cx:pt idx="8938">51</cx:pt>
          <cx:pt idx="8939">66</cx:pt>
          <cx:pt idx="8940">46</cx:pt>
          <cx:pt idx="8941">78</cx:pt>
          <cx:pt idx="8942">78</cx:pt>
          <cx:pt idx="8943">73</cx:pt>
          <cx:pt idx="8944">77</cx:pt>
          <cx:pt idx="8945">73</cx:pt>
          <cx:pt idx="8946">69</cx:pt>
          <cx:pt idx="8947">61</cx:pt>
          <cx:pt idx="8948">81</cx:pt>
          <cx:pt idx="8949">71</cx:pt>
          <cx:pt idx="8950">48</cx:pt>
          <cx:pt idx="8951">62</cx:pt>
          <cx:pt idx="8952">64</cx:pt>
          <cx:pt idx="8953">72</cx:pt>
          <cx:pt idx="8954">67</cx:pt>
          <cx:pt idx="8955">73</cx:pt>
          <cx:pt idx="8956">65</cx:pt>
          <cx:pt idx="8957">67</cx:pt>
          <cx:pt idx="8958">78</cx:pt>
          <cx:pt idx="8959">73</cx:pt>
          <cx:pt idx="8960">74</cx:pt>
          <cx:pt idx="8961">84</cx:pt>
          <cx:pt idx="8962">78</cx:pt>
          <cx:pt idx="8963">64</cx:pt>
          <cx:pt idx="8964">46</cx:pt>
          <cx:pt idx="8965">70</cx:pt>
          <cx:pt idx="8966">67</cx:pt>
          <cx:pt idx="8967">80</cx:pt>
          <cx:pt idx="8968">78</cx:pt>
          <cx:pt idx="8969">69</cx:pt>
          <cx:pt idx="8970">61</cx:pt>
          <cx:pt idx="8971">72</cx:pt>
          <cx:pt idx="8972">68</cx:pt>
          <cx:pt idx="8973">69</cx:pt>
          <cx:pt idx="8974">85</cx:pt>
          <cx:pt idx="8975">78</cx:pt>
          <cx:pt idx="8976">65</cx:pt>
          <cx:pt idx="8977">66</cx:pt>
          <cx:pt idx="8978">72</cx:pt>
          <cx:pt idx="8979">90</cx:pt>
          <cx:pt idx="8980">52</cx:pt>
          <cx:pt idx="8981">54</cx:pt>
          <cx:pt idx="8982">71</cx:pt>
          <cx:pt idx="8983">58</cx:pt>
          <cx:pt idx="8984">86</cx:pt>
          <cx:pt idx="8985">78</cx:pt>
          <cx:pt idx="8986">78</cx:pt>
          <cx:pt idx="8987">63</cx:pt>
          <cx:pt idx="8988">34</cx:pt>
          <cx:pt idx="8989">67</cx:pt>
          <cx:pt idx="8990">73</cx:pt>
          <cx:pt idx="8991">55</cx:pt>
          <cx:pt idx="8992">80</cx:pt>
          <cx:pt idx="8993">62</cx:pt>
          <cx:pt idx="8994">76</cx:pt>
          <cx:pt idx="8995">66</cx:pt>
          <cx:pt idx="8996">34</cx:pt>
          <cx:pt idx="8997">60</cx:pt>
          <cx:pt idx="8998">58</cx:pt>
          <cx:pt idx="8999">67</cx:pt>
          <cx:pt idx="9000">76</cx:pt>
          <cx:pt idx="9001">81</cx:pt>
          <cx:pt idx="9002">81</cx:pt>
          <cx:pt idx="9003">80</cx:pt>
          <cx:pt idx="9004">52</cx:pt>
          <cx:pt idx="9005">63</cx:pt>
          <cx:pt idx="9006">54</cx:pt>
          <cx:pt idx="9007">78</cx:pt>
          <cx:pt idx="9008">62</cx:pt>
          <cx:pt idx="9009">79</cx:pt>
          <cx:pt idx="9010">69</cx:pt>
          <cx:pt idx="9011">58</cx:pt>
          <cx:pt idx="9012">68</cx:pt>
          <cx:pt idx="9013">66</cx:pt>
          <cx:pt idx="9014">42</cx:pt>
          <cx:pt idx="9015">71</cx:pt>
          <cx:pt idx="9016">60</cx:pt>
          <cx:pt idx="9017">52</cx:pt>
          <cx:pt idx="9018">84</cx:pt>
          <cx:pt idx="9019">78</cx:pt>
          <cx:pt idx="9020">75</cx:pt>
          <cx:pt idx="9021">90</cx:pt>
          <cx:pt idx="9022">78</cx:pt>
          <cx:pt idx="9023">50</cx:pt>
          <cx:pt idx="9024">68</cx:pt>
          <cx:pt idx="9025">69</cx:pt>
          <cx:pt idx="9026">74</cx:pt>
          <cx:pt idx="9027">64</cx:pt>
          <cx:pt idx="9028">91</cx:pt>
          <cx:pt idx="9029">75</cx:pt>
          <cx:pt idx="9030">54</cx:pt>
          <cx:pt idx="9031">54</cx:pt>
          <cx:pt idx="9032">71</cx:pt>
          <cx:pt idx="9033">78</cx:pt>
          <cx:pt idx="9034">87</cx:pt>
          <cx:pt idx="9035">65</cx:pt>
          <cx:pt idx="9036">69</cx:pt>
          <cx:pt idx="9037">55</cx:pt>
          <cx:pt idx="9038">83</cx:pt>
          <cx:pt idx="9039">72</cx:pt>
          <cx:pt idx="9040">77</cx:pt>
          <cx:pt idx="9041">51</cx:pt>
          <cx:pt idx="9042">83</cx:pt>
          <cx:pt idx="9043">82</cx:pt>
          <cx:pt idx="9044">82</cx:pt>
          <cx:pt idx="9045">75</cx:pt>
          <cx:pt idx="9046">68</cx:pt>
          <cx:pt idx="9047">50</cx:pt>
          <cx:pt idx="9048">69</cx:pt>
          <cx:pt idx="9049">71</cx:pt>
          <cx:pt idx="9050">75</cx:pt>
          <cx:pt idx="9051">74</cx:pt>
          <cx:pt idx="9052">59</cx:pt>
          <cx:pt idx="9053">75</cx:pt>
          <cx:pt idx="9054">77</cx:pt>
          <cx:pt idx="9055">64</cx:pt>
          <cx:pt idx="9056">75</cx:pt>
          <cx:pt idx="9057">78</cx:pt>
          <cx:pt idx="9058">73</cx:pt>
          <cx:pt idx="9059">49</cx:pt>
          <cx:pt idx="9060">63</cx:pt>
          <cx:pt idx="9061">73</cx:pt>
          <cx:pt idx="9062">87</cx:pt>
          <cx:pt idx="9063">74</cx:pt>
          <cx:pt idx="9064">51</cx:pt>
          <cx:pt idx="9065">72</cx:pt>
          <cx:pt idx="9066">54</cx:pt>
          <cx:pt idx="9067">52</cx:pt>
          <cx:pt idx="9068">64</cx:pt>
          <cx:pt idx="9069">85</cx:pt>
          <cx:pt idx="9070">77</cx:pt>
          <cx:pt idx="9071">73</cx:pt>
          <cx:pt idx="9072">70</cx:pt>
          <cx:pt idx="9073">74</cx:pt>
          <cx:pt idx="9074">69</cx:pt>
          <cx:pt idx="9075">80</cx:pt>
          <cx:pt idx="9076">74</cx:pt>
          <cx:pt idx="9077">61</cx:pt>
          <cx:pt idx="9078">74</cx:pt>
          <cx:pt idx="9079">73</cx:pt>
          <cx:pt idx="9080">70</cx:pt>
          <cx:pt idx="9081">61</cx:pt>
          <cx:pt idx="9082">59</cx:pt>
          <cx:pt idx="9083">80</cx:pt>
          <cx:pt idx="9084">70</cx:pt>
          <cx:pt idx="9085">71</cx:pt>
          <cx:pt idx="9086">67</cx:pt>
          <cx:pt idx="9087">71</cx:pt>
          <cx:pt idx="9088">70</cx:pt>
          <cx:pt idx="9089">66</cx:pt>
          <cx:pt idx="9090">51</cx:pt>
          <cx:pt idx="9091">26</cx:pt>
          <cx:pt idx="9092">54</cx:pt>
          <cx:pt idx="9093">77</cx:pt>
          <cx:pt idx="9094">76</cx:pt>
          <cx:pt idx="9095">73</cx:pt>
          <cx:pt idx="9096">71</cx:pt>
          <cx:pt idx="9097">82</cx:pt>
          <cx:pt idx="9098">68</cx:pt>
          <cx:pt idx="9099">76</cx:pt>
          <cx:pt idx="9100">75</cx:pt>
          <cx:pt idx="9101">55</cx:pt>
          <cx:pt idx="9102">39</cx:pt>
          <cx:pt idx="9103">84</cx:pt>
          <cx:pt idx="9104">81</cx:pt>
          <cx:pt idx="9105">59</cx:pt>
          <cx:pt idx="9106">68</cx:pt>
          <cx:pt idx="9107">72</cx:pt>
          <cx:pt idx="9108">56</cx:pt>
          <cx:pt idx="9109">78</cx:pt>
          <cx:pt idx="9110">47</cx:pt>
          <cx:pt idx="9111">47</cx:pt>
          <cx:pt idx="9112">65</cx:pt>
          <cx:pt idx="9113">61</cx:pt>
          <cx:pt idx="9114">61</cx:pt>
          <cx:pt idx="9115">72</cx:pt>
          <cx:pt idx="9116">53</cx:pt>
          <cx:pt idx="9117">71</cx:pt>
          <cx:pt idx="9118">44</cx:pt>
          <cx:pt idx="9119">75</cx:pt>
          <cx:pt idx="9120">69</cx:pt>
          <cx:pt idx="9121">80</cx:pt>
          <cx:pt idx="9122">72</cx:pt>
          <cx:pt idx="9123">65</cx:pt>
          <cx:pt idx="9124">80</cx:pt>
          <cx:pt idx="9125">76</cx:pt>
          <cx:pt idx="9126">68</cx:pt>
          <cx:pt idx="9127">77</cx:pt>
          <cx:pt idx="9128">80</cx:pt>
          <cx:pt idx="9129">77</cx:pt>
          <cx:pt idx="9130">81</cx:pt>
          <cx:pt idx="9131">63</cx:pt>
          <cx:pt idx="9132">73</cx:pt>
          <cx:pt idx="9133">31</cx:pt>
          <cx:pt idx="9134">54</cx:pt>
          <cx:pt idx="9135">78</cx:pt>
          <cx:pt idx="9136">68</cx:pt>
          <cx:pt idx="9137">60</cx:pt>
          <cx:pt idx="9138">74</cx:pt>
          <cx:pt idx="9139">68</cx:pt>
          <cx:pt idx="9140">37</cx:pt>
          <cx:pt idx="9141">68</cx:pt>
          <cx:pt idx="9142">70</cx:pt>
          <cx:pt idx="9143">72</cx:pt>
          <cx:pt idx="9144">62</cx:pt>
          <cx:pt idx="9145">71</cx:pt>
          <cx:pt idx="9146">65</cx:pt>
          <cx:pt idx="9147">70</cx:pt>
          <cx:pt idx="9148">72</cx:pt>
          <cx:pt idx="9149">22</cx:pt>
          <cx:pt idx="9150">75</cx:pt>
          <cx:pt idx="9151">74</cx:pt>
          <cx:pt idx="9152">73</cx:pt>
          <cx:pt idx="9153">42</cx:pt>
          <cx:pt idx="9154">48</cx:pt>
          <cx:pt idx="9155">75</cx:pt>
          <cx:pt idx="9156">75</cx:pt>
          <cx:pt idx="9157">83</cx:pt>
          <cx:pt idx="9158">50</cx:pt>
          <cx:pt idx="9159">35</cx:pt>
          <cx:pt idx="9160">47</cx:pt>
          <cx:pt idx="9161">76</cx:pt>
          <cx:pt idx="9162">74</cx:pt>
          <cx:pt idx="9163">67</cx:pt>
          <cx:pt idx="9164">67</cx:pt>
          <cx:pt idx="9165">82</cx:pt>
          <cx:pt idx="9166">72</cx:pt>
          <cx:pt idx="9167">88</cx:pt>
          <cx:pt idx="9168">83</cx:pt>
          <cx:pt idx="9169">52</cx:pt>
          <cx:pt idx="9170">76</cx:pt>
          <cx:pt idx="9171">41</cx:pt>
          <cx:pt idx="9172">74</cx:pt>
          <cx:pt idx="9173">87</cx:pt>
          <cx:pt idx="9174">84</cx:pt>
          <cx:pt idx="9175">76</cx:pt>
          <cx:pt idx="9176">65</cx:pt>
          <cx:pt idx="9177">75</cx:pt>
          <cx:pt idx="9178">86</cx:pt>
          <cx:pt idx="9179">69</cx:pt>
          <cx:pt idx="9180">77</cx:pt>
          <cx:pt idx="9181">80</cx:pt>
          <cx:pt idx="9182">62</cx:pt>
          <cx:pt idx="9183">70</cx:pt>
          <cx:pt idx="9184">73</cx:pt>
          <cx:pt idx="9185">53</cx:pt>
          <cx:pt idx="9186">67</cx:pt>
          <cx:pt idx="9187">70</cx:pt>
          <cx:pt idx="9188">53</cx:pt>
          <cx:pt idx="9189">66</cx:pt>
          <cx:pt idx="9190">78</cx:pt>
          <cx:pt idx="9191">48</cx:pt>
          <cx:pt idx="9192">68</cx:pt>
          <cx:pt idx="9193">48</cx:pt>
          <cx:pt idx="9194">26</cx:pt>
          <cx:pt idx="9195">60</cx:pt>
          <cx:pt idx="9196">53</cx:pt>
          <cx:pt idx="9197">67</cx:pt>
          <cx:pt idx="9198">68</cx:pt>
          <cx:pt idx="9199">76</cx:pt>
          <cx:pt idx="9200">85</cx:pt>
          <cx:pt idx="9201">64</cx:pt>
          <cx:pt idx="9202">49</cx:pt>
          <cx:pt idx="9203">66</cx:pt>
          <cx:pt idx="9204">68</cx:pt>
          <cx:pt idx="9205">82</cx:pt>
          <cx:pt idx="9206">85</cx:pt>
          <cx:pt idx="9207">51</cx:pt>
          <cx:pt idx="9208">72</cx:pt>
          <cx:pt idx="9209">79</cx:pt>
          <cx:pt idx="9210">58</cx:pt>
          <cx:pt idx="9211">35</cx:pt>
          <cx:pt idx="9212">77</cx:pt>
          <cx:pt idx="9213">42</cx:pt>
          <cx:pt idx="9214">79</cx:pt>
          <cx:pt idx="9215">76</cx:pt>
          <cx:pt idx="9216">77</cx:pt>
          <cx:pt idx="9217">75</cx:pt>
          <cx:pt idx="9218">64</cx:pt>
          <cx:pt idx="9219">69</cx:pt>
          <cx:pt idx="9220">83</cx:pt>
          <cx:pt idx="9221">69</cx:pt>
          <cx:pt idx="9222">32</cx:pt>
          <cx:pt idx="9223">77</cx:pt>
          <cx:pt idx="9224">65</cx:pt>
          <cx:pt idx="9225">75</cx:pt>
          <cx:pt idx="9226">72</cx:pt>
          <cx:pt idx="9227">88</cx:pt>
          <cx:pt idx="9228">68</cx:pt>
          <cx:pt idx="9229">65</cx:pt>
          <cx:pt idx="9230">62</cx:pt>
          <cx:pt idx="9231">69</cx:pt>
          <cx:pt idx="9232">69</cx:pt>
          <cx:pt idx="9233">76</cx:pt>
          <cx:pt idx="9234">56</cx:pt>
          <cx:pt idx="9235">68</cx:pt>
          <cx:pt idx="9236">63</cx:pt>
          <cx:pt idx="9237">78</cx:pt>
          <cx:pt idx="9238">53</cx:pt>
          <cx:pt idx="9239">85</cx:pt>
          <cx:pt idx="9240">73</cx:pt>
          <cx:pt idx="9241">60</cx:pt>
          <cx:pt idx="9242">82</cx:pt>
          <cx:pt idx="9243">85</cx:pt>
          <cx:pt idx="9244">76</cx:pt>
          <cx:pt idx="9245">75</cx:pt>
          <cx:pt idx="9246">84</cx:pt>
          <cx:pt idx="9247">74</cx:pt>
          <cx:pt idx="9248">74</cx:pt>
          <cx:pt idx="9249">75</cx:pt>
          <cx:pt idx="9250">53</cx:pt>
          <cx:pt idx="9251">76</cx:pt>
          <cx:pt idx="9252">67</cx:pt>
          <cx:pt idx="9253">85</cx:pt>
          <cx:pt idx="9254">74</cx:pt>
          <cx:pt idx="9255">68</cx:pt>
          <cx:pt idx="9256">77</cx:pt>
          <cx:pt idx="9257">72</cx:pt>
          <cx:pt idx="9258">74</cx:pt>
          <cx:pt idx="9259">84</cx:pt>
          <cx:pt idx="9260">45</cx:pt>
          <cx:pt idx="9261">34</cx:pt>
          <cx:pt idx="9262">65</cx:pt>
          <cx:pt idx="9263">68</cx:pt>
          <cx:pt idx="9264">75</cx:pt>
          <cx:pt idx="9265">61</cx:pt>
          <cx:pt idx="9266">34</cx:pt>
          <cx:pt idx="9267">70</cx:pt>
          <cx:pt idx="9268">74</cx:pt>
          <cx:pt idx="9269">78</cx:pt>
          <cx:pt idx="9270">61</cx:pt>
          <cx:pt idx="9271">81</cx:pt>
          <cx:pt idx="9272">82</cx:pt>
          <cx:pt idx="9273">66</cx:pt>
          <cx:pt idx="9274">65</cx:pt>
          <cx:pt idx="9275">70</cx:pt>
          <cx:pt idx="9276">83</cx:pt>
          <cx:pt idx="9277">79</cx:pt>
          <cx:pt idx="9278">78</cx:pt>
          <cx:pt idx="9279">50</cx:pt>
          <cx:pt idx="9280">69</cx:pt>
          <cx:pt idx="9281">85</cx:pt>
          <cx:pt idx="9282">72</cx:pt>
          <cx:pt idx="9283">53</cx:pt>
          <cx:pt idx="9284">62</cx:pt>
          <cx:pt idx="9285">70</cx:pt>
          <cx:pt idx="9286">69</cx:pt>
          <cx:pt idx="9287">77</cx:pt>
          <cx:pt idx="9288">65</cx:pt>
          <cx:pt idx="9289">71</cx:pt>
          <cx:pt idx="9290">38</cx:pt>
          <cx:pt idx="9291">69</cx:pt>
          <cx:pt idx="9292">37</cx:pt>
          <cx:pt idx="9293">74</cx:pt>
          <cx:pt idx="9294">83</cx:pt>
          <cx:pt idx="9295">53</cx:pt>
          <cx:pt idx="9296">52</cx:pt>
          <cx:pt idx="9297">57</cx:pt>
          <cx:pt idx="9298">38</cx:pt>
          <cx:pt idx="9299">68</cx:pt>
          <cx:pt idx="9300">53</cx:pt>
          <cx:pt idx="9301">39</cx:pt>
          <cx:pt idx="9302">72</cx:pt>
          <cx:pt idx="9303">72</cx:pt>
          <cx:pt idx="9304">41</cx:pt>
          <cx:pt idx="9305">64</cx:pt>
          <cx:pt idx="9306">78</cx:pt>
          <cx:pt idx="9307">79</cx:pt>
          <cx:pt idx="9308">81</cx:pt>
          <cx:pt idx="9309">27</cx:pt>
          <cx:pt idx="9310">39</cx:pt>
          <cx:pt idx="9311">46</cx:pt>
          <cx:pt idx="9312">59</cx:pt>
          <cx:pt idx="9313">80</cx:pt>
          <cx:pt idx="9314">68</cx:pt>
          <cx:pt idx="9315">77</cx:pt>
          <cx:pt idx="9316">46</cx:pt>
          <cx:pt idx="9317">51</cx:pt>
          <cx:pt idx="9318">53</cx:pt>
          <cx:pt idx="9319">65</cx:pt>
          <cx:pt idx="9320">39</cx:pt>
          <cx:pt idx="9321">60</cx:pt>
          <cx:pt idx="9322">84</cx:pt>
          <cx:pt idx="9323">76</cx:pt>
          <cx:pt idx="9324">72</cx:pt>
          <cx:pt idx="9325">67</cx:pt>
          <cx:pt idx="9326">85</cx:pt>
          <cx:pt idx="9327">88</cx:pt>
          <cx:pt idx="9328">55</cx:pt>
          <cx:pt idx="9329">75</cx:pt>
          <cx:pt idx="9330">43</cx:pt>
          <cx:pt idx="9331">61</cx:pt>
          <cx:pt idx="9332">83</cx:pt>
          <cx:pt idx="9333">81</cx:pt>
          <cx:pt idx="9334">67</cx:pt>
          <cx:pt idx="9335">60</cx:pt>
          <cx:pt idx="9336">73</cx:pt>
          <cx:pt idx="9337">73</cx:pt>
          <cx:pt idx="9338">53</cx:pt>
          <cx:pt idx="9339">82</cx:pt>
          <cx:pt idx="9340">85</cx:pt>
          <cx:pt idx="9341">68</cx:pt>
          <cx:pt idx="9342">72</cx:pt>
          <cx:pt idx="9343">70</cx:pt>
          <cx:pt idx="9344">51</cx:pt>
          <cx:pt idx="9345">42</cx:pt>
          <cx:pt idx="9346">90</cx:pt>
          <cx:pt idx="9347">72</cx:pt>
          <cx:pt idx="9348">58</cx:pt>
          <cx:pt idx="9349">69</cx:pt>
          <cx:pt idx="9350">31</cx:pt>
          <cx:pt idx="9351">49</cx:pt>
          <cx:pt idx="9352">73</cx:pt>
          <cx:pt idx="9353">67</cx:pt>
          <cx:pt idx="9354">32</cx:pt>
          <cx:pt idx="9355">83</cx:pt>
          <cx:pt idx="9356">85</cx:pt>
          <cx:pt idx="9357">65</cx:pt>
          <cx:pt idx="9358">52</cx:pt>
          <cx:pt idx="9359">77</cx:pt>
          <cx:pt idx="9360">64</cx:pt>
          <cx:pt idx="9361">36</cx:pt>
          <cx:pt idx="9362">82</cx:pt>
          <cx:pt idx="9363">95</cx:pt>
          <cx:pt idx="9364">72</cx:pt>
          <cx:pt idx="9365">58</cx:pt>
          <cx:pt idx="9366">62</cx:pt>
          <cx:pt idx="9367">74</cx:pt>
          <cx:pt idx="9368">35</cx:pt>
          <cx:pt idx="9369">65</cx:pt>
          <cx:pt idx="9370">83</cx:pt>
          <cx:pt idx="9371">76</cx:pt>
          <cx:pt idx="9372">75</cx:pt>
          <cx:pt idx="9373">68</cx:pt>
          <cx:pt idx="9374">48</cx:pt>
          <cx:pt idx="9375">88</cx:pt>
          <cx:pt idx="9376">65</cx:pt>
          <cx:pt idx="9377">19</cx:pt>
          <cx:pt idx="9378">70</cx:pt>
          <cx:pt idx="9379">77</cx:pt>
          <cx:pt idx="9380">71</cx:pt>
          <cx:pt idx="9381">75</cx:pt>
          <cx:pt idx="9382">80</cx:pt>
          <cx:pt idx="9383">73</cx:pt>
          <cx:pt idx="9384">80</cx:pt>
          <cx:pt idx="9385">81</cx:pt>
          <cx:pt idx="9386">61</cx:pt>
          <cx:pt idx="9387">78</cx:pt>
          <cx:pt idx="9388">74</cx:pt>
          <cx:pt idx="9389">92</cx:pt>
          <cx:pt idx="9390">73</cx:pt>
          <cx:pt idx="9391">90</cx:pt>
          <cx:pt idx="9392">75</cx:pt>
          <cx:pt idx="9393">81</cx:pt>
          <cx:pt idx="9394">85</cx:pt>
          <cx:pt idx="9395">69</cx:pt>
          <cx:pt idx="9396">74</cx:pt>
          <cx:pt idx="9397">53</cx:pt>
          <cx:pt idx="9398">75</cx:pt>
          <cx:pt idx="9399">61</cx:pt>
          <cx:pt idx="9400">66</cx:pt>
          <cx:pt idx="9401">67</cx:pt>
          <cx:pt idx="9402">76</cx:pt>
          <cx:pt idx="9403">47</cx:pt>
          <cx:pt idx="9404">62</cx:pt>
          <cx:pt idx="9405">67</cx:pt>
          <cx:pt idx="9406">78</cx:pt>
          <cx:pt idx="9407">71</cx:pt>
          <cx:pt idx="9408">62</cx:pt>
          <cx:pt idx="9409">69</cx:pt>
          <cx:pt idx="9410">62</cx:pt>
          <cx:pt idx="9411">55</cx:pt>
          <cx:pt idx="9412">89</cx:pt>
          <cx:pt idx="9413">83</cx:pt>
          <cx:pt idx="9414">67</cx:pt>
          <cx:pt idx="9415">65</cx:pt>
          <cx:pt idx="9416">66</cx:pt>
          <cx:pt idx="9417">69</cx:pt>
          <cx:pt idx="9418">80</cx:pt>
          <cx:pt idx="9419">66</cx:pt>
          <cx:pt idx="9420">55</cx:pt>
          <cx:pt idx="9421">88</cx:pt>
          <cx:pt idx="9422">62</cx:pt>
          <cx:pt idx="9423">62</cx:pt>
          <cx:pt idx="9424">36</cx:pt>
          <cx:pt idx="9425">65</cx:pt>
          <cx:pt idx="9426">73</cx:pt>
          <cx:pt idx="9427">55</cx:pt>
          <cx:pt idx="9428">87</cx:pt>
          <cx:pt idx="9429">69</cx:pt>
          <cx:pt idx="9430">73</cx:pt>
          <cx:pt idx="9431">62</cx:pt>
          <cx:pt idx="9432">66</cx:pt>
          <cx:pt idx="9433">38</cx:pt>
          <cx:pt idx="9434">68</cx:pt>
          <cx:pt idx="9435">64</cx:pt>
          <cx:pt idx="9436">77</cx:pt>
          <cx:pt idx="9437">78</cx:pt>
          <cx:pt idx="9438">43</cx:pt>
          <cx:pt idx="9439">35</cx:pt>
          <cx:pt idx="9440">34</cx:pt>
          <cx:pt idx="9441">51</cx:pt>
          <cx:pt idx="9442">27</cx:pt>
          <cx:pt idx="9443">52</cx:pt>
          <cx:pt idx="9444">75</cx:pt>
          <cx:pt idx="9445">45</cx:pt>
          <cx:pt idx="9446">54</cx:pt>
          <cx:pt idx="9447">77</cx:pt>
          <cx:pt idx="9448">91</cx:pt>
          <cx:pt idx="9449">47</cx:pt>
          <cx:pt idx="9450">35</cx:pt>
          <cx:pt idx="9451">34</cx:pt>
          <cx:pt idx="9452">36</cx:pt>
          <cx:pt idx="9453">41</cx:pt>
          <cx:pt idx="9454">36</cx:pt>
          <cx:pt idx="9455">69</cx:pt>
          <cx:pt idx="9456">32</cx:pt>
          <cx:pt idx="9457">48</cx:pt>
          <cx:pt idx="9458">38</cx:pt>
          <cx:pt idx="9459">55</cx:pt>
          <cx:pt idx="9460">71</cx:pt>
          <cx:pt idx="9461">39</cx:pt>
          <cx:pt idx="9462">85</cx:pt>
          <cx:pt idx="9463">51</cx:pt>
          <cx:pt idx="9464">64</cx:pt>
          <cx:pt idx="9465">68</cx:pt>
          <cx:pt idx="9466">38</cx:pt>
          <cx:pt idx="9467">52</cx:pt>
          <cx:pt idx="9468">68</cx:pt>
          <cx:pt idx="9469">63</cx:pt>
          <cx:pt idx="9470">55</cx:pt>
          <cx:pt idx="9471">67</cx:pt>
          <cx:pt idx="9472">51</cx:pt>
          <cx:pt idx="9473">55</cx:pt>
          <cx:pt idx="9474">78</cx:pt>
          <cx:pt idx="9475">69</cx:pt>
          <cx:pt idx="9476">64</cx:pt>
          <cx:pt idx="9477">55</cx:pt>
          <cx:pt idx="9478">50</cx:pt>
          <cx:pt idx="9479">31</cx:pt>
          <cx:pt idx="9480">50</cx:pt>
          <cx:pt idx="9481">59</cx:pt>
          <cx:pt idx="9482">35</cx:pt>
          <cx:pt idx="9483">33</cx:pt>
          <cx:pt idx="9484">81</cx:pt>
          <cx:pt idx="9485">72</cx:pt>
          <cx:pt idx="9486">64</cx:pt>
          <cx:pt idx="9487">41</cx:pt>
          <cx:pt idx="9488">54</cx:pt>
          <cx:pt idx="9489">64</cx:pt>
          <cx:pt idx="9490">28</cx:pt>
          <cx:pt idx="9491">65</cx:pt>
          <cx:pt idx="9492">66</cx:pt>
          <cx:pt idx="9493">61</cx:pt>
          <cx:pt idx="9494">49</cx:pt>
          <cx:pt idx="9495">57</cx:pt>
          <cx:pt idx="9496">52</cx:pt>
          <cx:pt idx="9497">62</cx:pt>
          <cx:pt idx="9498">59</cx:pt>
          <cx:pt idx="9499">70</cx:pt>
          <cx:pt idx="9500">77</cx:pt>
          <cx:pt idx="9501">87</cx:pt>
          <cx:pt idx="9502">91</cx:pt>
          <cx:pt idx="9503">61</cx:pt>
          <cx:pt idx="9504">67</cx:pt>
          <cx:pt idx="9505">58</cx:pt>
          <cx:pt idx="9506">58</cx:pt>
          <cx:pt idx="9507">68</cx:pt>
          <cx:pt idx="9508">78</cx:pt>
          <cx:pt idx="9509">51</cx:pt>
          <cx:pt idx="9510">38</cx:pt>
          <cx:pt idx="9511">36</cx:pt>
          <cx:pt idx="9512">42</cx:pt>
          <cx:pt idx="9513">66</cx:pt>
          <cx:pt idx="9514">51</cx:pt>
          <cx:pt idx="9515">54</cx:pt>
          <cx:pt idx="9516">65</cx:pt>
          <cx:pt idx="9517">47</cx:pt>
          <cx:pt idx="9518">70</cx:pt>
          <cx:pt idx="9519">69</cx:pt>
          <cx:pt idx="9520">64</cx:pt>
          <cx:pt idx="9521">52</cx:pt>
          <cx:pt idx="9522">62</cx:pt>
          <cx:pt idx="9523">55</cx:pt>
          <cx:pt idx="9524">32</cx:pt>
          <cx:pt idx="9525">43</cx:pt>
          <cx:pt idx="9526">73</cx:pt>
          <cx:pt idx="9527">67</cx:pt>
          <cx:pt idx="9528">60</cx:pt>
          <cx:pt idx="9529">75</cx:pt>
          <cx:pt idx="9530">38</cx:pt>
          <cx:pt idx="9531">65</cx:pt>
          <cx:pt idx="9532">63</cx:pt>
          <cx:pt idx="9533">78</cx:pt>
          <cx:pt idx="9534">43</cx:pt>
          <cx:pt idx="9535">47</cx:pt>
          <cx:pt idx="9536">58</cx:pt>
          <cx:pt idx="9537">67</cx:pt>
          <cx:pt idx="9538">82</cx:pt>
          <cx:pt idx="9539">66</cx:pt>
          <cx:pt idx="9540">43</cx:pt>
          <cx:pt idx="9541">78</cx:pt>
          <cx:pt idx="9542">77</cx:pt>
          <cx:pt idx="9543">84</cx:pt>
          <cx:pt idx="9544">64</cx:pt>
          <cx:pt idx="9545">42</cx:pt>
          <cx:pt idx="9546">67</cx:pt>
          <cx:pt idx="9547">53</cx:pt>
          <cx:pt idx="9548">79</cx:pt>
          <cx:pt idx="9549">68</cx:pt>
          <cx:pt idx="9550">50</cx:pt>
          <cx:pt idx="9551">70</cx:pt>
          <cx:pt idx="9552">50</cx:pt>
          <cx:pt idx="9553">76</cx:pt>
          <cx:pt idx="9554">76</cx:pt>
          <cx:pt idx="9555">79</cx:pt>
          <cx:pt idx="9556">66</cx:pt>
          <cx:pt idx="9557">51</cx:pt>
          <cx:pt idx="9558">62</cx:pt>
          <cx:pt idx="9559">68</cx:pt>
          <cx:pt idx="9560">68</cx:pt>
          <cx:pt idx="9561">62</cx:pt>
          <cx:pt idx="9562">67</cx:pt>
          <cx:pt idx="9563">69</cx:pt>
          <cx:pt idx="9564">49</cx:pt>
          <cx:pt idx="9565">74</cx:pt>
          <cx:pt idx="9566">76</cx:pt>
          <cx:pt idx="9567">40</cx:pt>
          <cx:pt idx="9568">62</cx:pt>
          <cx:pt idx="9569">75</cx:pt>
          <cx:pt idx="9570">67</cx:pt>
          <cx:pt idx="9571">56</cx:pt>
          <cx:pt idx="9572">75</cx:pt>
          <cx:pt idx="9573">72</cx:pt>
          <cx:pt idx="9574">77</cx:pt>
          <cx:pt idx="9575">66</cx:pt>
          <cx:pt idx="9576">69</cx:pt>
          <cx:pt idx="9577">63</cx:pt>
          <cx:pt idx="9578">56</cx:pt>
          <cx:pt idx="9579">74</cx:pt>
          <cx:pt idx="9580">63</cx:pt>
          <cx:pt idx="9581">42</cx:pt>
          <cx:pt idx="9582">49</cx:pt>
          <cx:pt idx="9583">53</cx:pt>
          <cx:pt idx="9584">67</cx:pt>
          <cx:pt idx="9585">34</cx:pt>
          <cx:pt idx="9586">53</cx:pt>
          <cx:pt idx="9587">67</cx:pt>
          <cx:pt idx="9588">70</cx:pt>
          <cx:pt idx="9589">51</cx:pt>
          <cx:pt idx="9590">70</cx:pt>
          <cx:pt idx="9591">70</cx:pt>
          <cx:pt idx="9592">76</cx:pt>
          <cx:pt idx="9593">64</cx:pt>
          <cx:pt idx="9594">52</cx:pt>
          <cx:pt idx="9595">38</cx:pt>
          <cx:pt idx="9596">74</cx:pt>
          <cx:pt idx="9597">80</cx:pt>
          <cx:pt idx="9598">74</cx:pt>
          <cx:pt idx="9599">64</cx:pt>
          <cx:pt idx="9600">46</cx:pt>
          <cx:pt idx="9601">54</cx:pt>
          <cx:pt idx="9602">69</cx:pt>
          <cx:pt idx="9603">69</cx:pt>
          <cx:pt idx="9604">54</cx:pt>
          <cx:pt idx="9605">70</cx:pt>
          <cx:pt idx="9606">67</cx:pt>
          <cx:pt idx="9607">90</cx:pt>
          <cx:pt idx="9608">63</cx:pt>
          <cx:pt idx="9609">77</cx:pt>
          <cx:pt idx="9610">78</cx:pt>
          <cx:pt idx="9611">50</cx:pt>
          <cx:pt idx="9612">31</cx:pt>
          <cx:pt idx="9613">74</cx:pt>
          <cx:pt idx="9614">65</cx:pt>
          <cx:pt idx="9615">86</cx:pt>
          <cx:pt idx="9616">60</cx:pt>
          <cx:pt idx="9617">69</cx:pt>
          <cx:pt idx="9618">41</cx:pt>
          <cx:pt idx="9619">77</cx:pt>
          <cx:pt idx="9620">75</cx:pt>
          <cx:pt idx="9621">72</cx:pt>
          <cx:pt idx="9622">78</cx:pt>
          <cx:pt idx="9623">74</cx:pt>
          <cx:pt idx="9624">79</cx:pt>
          <cx:pt idx="9625">67</cx:pt>
          <cx:pt idx="9626">35</cx:pt>
          <cx:pt idx="9627">76</cx:pt>
          <cx:pt idx="9628">33</cx:pt>
          <cx:pt idx="9629">37</cx:pt>
          <cx:pt idx="9630">66</cx:pt>
          <cx:pt idx="9631">69</cx:pt>
          <cx:pt idx="9632">79</cx:pt>
          <cx:pt idx="9633">36</cx:pt>
          <cx:pt idx="9634">52</cx:pt>
          <cx:pt idx="9635">44</cx:pt>
          <cx:pt idx="9636">67</cx:pt>
          <cx:pt idx="9637">68</cx:pt>
          <cx:pt idx="9638">60</cx:pt>
          <cx:pt idx="9639">51</cx:pt>
          <cx:pt idx="9640">73</cx:pt>
          <cx:pt idx="9641">85</cx:pt>
          <cx:pt idx="9642">36</cx:pt>
          <cx:pt idx="9643">62</cx:pt>
          <cx:pt idx="9644">32</cx:pt>
          <cx:pt idx="9645">72</cx:pt>
          <cx:pt idx="9646">72</cx:pt>
          <cx:pt idx="9647">70</cx:pt>
          <cx:pt idx="9648">68</cx:pt>
          <cx:pt idx="9649">36</cx:pt>
          <cx:pt idx="9650">64</cx:pt>
          <cx:pt idx="9651">75</cx:pt>
          <cx:pt idx="9652">91</cx:pt>
          <cx:pt idx="9653">67</cx:pt>
          <cx:pt idx="9654">73</cx:pt>
          <cx:pt idx="9655">89</cx:pt>
          <cx:pt idx="9656">50</cx:pt>
          <cx:pt idx="9657">75</cx:pt>
          <cx:pt idx="9658">81</cx:pt>
          <cx:pt idx="9659">86</cx:pt>
          <cx:pt idx="9660">80</cx:pt>
          <cx:pt idx="9661">71</cx:pt>
          <cx:pt idx="9662">78</cx:pt>
          <cx:pt idx="9663">52</cx:pt>
          <cx:pt idx="9664">66</cx:pt>
          <cx:pt idx="9665">66</cx:pt>
          <cx:pt idx="9666">67</cx:pt>
          <cx:pt idx="9667">69</cx:pt>
          <cx:pt idx="9668">64</cx:pt>
          <cx:pt idx="9669">69</cx:pt>
          <cx:pt idx="9670">62</cx:pt>
          <cx:pt idx="9671">50</cx:pt>
          <cx:pt idx="9672">37</cx:pt>
          <cx:pt idx="9673">76</cx:pt>
          <cx:pt idx="9674">61</cx:pt>
          <cx:pt idx="9675">59</cx:pt>
          <cx:pt idx="9676">64</cx:pt>
          <cx:pt idx="9677">66</cx:pt>
          <cx:pt idx="9678">75</cx:pt>
          <cx:pt idx="9679">60</cx:pt>
          <cx:pt idx="9680">61</cx:pt>
          <cx:pt idx="9681">73</cx:pt>
          <cx:pt idx="9682">75</cx:pt>
          <cx:pt idx="9683">63</cx:pt>
          <cx:pt idx="9684">73</cx:pt>
          <cx:pt idx="9685">58</cx:pt>
          <cx:pt idx="9686">66</cx:pt>
          <cx:pt idx="9687">44</cx:pt>
          <cx:pt idx="9688">68</cx:pt>
          <cx:pt idx="9689">65</cx:pt>
          <cx:pt idx="9690">51</cx:pt>
          <cx:pt idx="9691">80</cx:pt>
          <cx:pt idx="9692">68</cx:pt>
          <cx:pt idx="9693">64</cx:pt>
          <cx:pt idx="9694">55</cx:pt>
          <cx:pt idx="9695">54</cx:pt>
          <cx:pt idx="9696">78</cx:pt>
          <cx:pt idx="9697">54</cx:pt>
          <cx:pt idx="9698">48</cx:pt>
          <cx:pt idx="9699">75</cx:pt>
          <cx:pt idx="9700">88</cx:pt>
          <cx:pt idx="9701">48</cx:pt>
          <cx:pt idx="9702">51</cx:pt>
          <cx:pt idx="9703">70</cx:pt>
          <cx:pt idx="9704">78</cx:pt>
          <cx:pt idx="9705">80</cx:pt>
          <cx:pt idx="9706">76</cx:pt>
          <cx:pt idx="9707">76</cx:pt>
          <cx:pt idx="9708">67</cx:pt>
          <cx:pt idx="9709">74</cx:pt>
          <cx:pt idx="9710">59</cx:pt>
          <cx:pt idx="9711">66</cx:pt>
          <cx:pt idx="9712">90</cx:pt>
          <cx:pt idx="9713">60</cx:pt>
          <cx:pt idx="9714">64</cx:pt>
          <cx:pt idx="9715">80</cx:pt>
          <cx:pt idx="9716">79</cx:pt>
          <cx:pt idx="9717">56</cx:pt>
          <cx:pt idx="9718">63</cx:pt>
          <cx:pt idx="9719">69</cx:pt>
          <cx:pt idx="9720">75</cx:pt>
          <cx:pt idx="9721">61</cx:pt>
          <cx:pt idx="9722">76</cx:pt>
          <cx:pt idx="9723">78</cx:pt>
          <cx:pt idx="9724">59</cx:pt>
          <cx:pt idx="9725">55</cx:pt>
          <cx:pt idx="9726">74</cx:pt>
          <cx:pt idx="9727">79</cx:pt>
          <cx:pt idx="9728">85</cx:pt>
          <cx:pt idx="9729">63</cx:pt>
          <cx:pt idx="9730">66</cx:pt>
          <cx:pt idx="9731">75</cx:pt>
          <cx:pt idx="9732">82</cx:pt>
          <cx:pt idx="9733">75</cx:pt>
          <cx:pt idx="9734">72</cx:pt>
          <cx:pt idx="9735">55</cx:pt>
          <cx:pt idx="9736">62</cx:pt>
          <cx:pt idx="9737">91</cx:pt>
          <cx:pt idx="9738">60</cx:pt>
          <cx:pt idx="9739">69</cx:pt>
          <cx:pt idx="9740">54</cx:pt>
          <cx:pt idx="9741">75</cx:pt>
          <cx:pt idx="9742">82</cx:pt>
          <cx:pt idx="9743">86</cx:pt>
          <cx:pt idx="9744">62</cx:pt>
          <cx:pt idx="9745">67</cx:pt>
          <cx:pt idx="9746">75</cx:pt>
          <cx:pt idx="9747">49</cx:pt>
          <cx:pt idx="9748">69</cx:pt>
          <cx:pt idx="9749">73</cx:pt>
          <cx:pt idx="9750">88</cx:pt>
          <cx:pt idx="9751">54</cx:pt>
          <cx:pt idx="9752">44</cx:pt>
          <cx:pt idx="9753">81</cx:pt>
          <cx:pt idx="9754">79</cx:pt>
          <cx:pt idx="9755">48</cx:pt>
          <cx:pt idx="9756">65</cx:pt>
          <cx:pt idx="9757">62</cx:pt>
          <cx:pt idx="9758">61</cx:pt>
          <cx:pt idx="9759">70</cx:pt>
          <cx:pt idx="9760">74</cx:pt>
          <cx:pt idx="9761">77</cx:pt>
          <cx:pt idx="9762">52</cx:pt>
          <cx:pt idx="9763">48</cx:pt>
          <cx:pt idx="9764">78</cx:pt>
          <cx:pt idx="9765">68</cx:pt>
          <cx:pt idx="9766">68</cx:pt>
          <cx:pt idx="9767">40</cx:pt>
          <cx:pt idx="9768">53</cx:pt>
          <cx:pt idx="9769">64</cx:pt>
          <cx:pt idx="9770">33</cx:pt>
          <cx:pt idx="9771">71</cx:pt>
          <cx:pt idx="9772">49</cx:pt>
          <cx:pt idx="9773">54</cx:pt>
          <cx:pt idx="9774">52</cx:pt>
          <cx:pt idx="9775">72</cx:pt>
          <cx:pt idx="9776">88</cx:pt>
          <cx:pt idx="9777">55</cx:pt>
          <cx:pt idx="9778">73</cx:pt>
          <cx:pt idx="9779">77</cx:pt>
          <cx:pt idx="9780">77</cx:pt>
          <cx:pt idx="9781">54</cx:pt>
          <cx:pt idx="9782">67</cx:pt>
          <cx:pt idx="9783">75</cx:pt>
          <cx:pt idx="9784">59</cx:pt>
          <cx:pt idx="9785">61</cx:pt>
          <cx:pt idx="9786">65</cx:pt>
          <cx:pt idx="9787">57</cx:pt>
          <cx:pt idx="9788">75</cx:pt>
          <cx:pt idx="9789">66</cx:pt>
          <cx:pt idx="9790">71</cx:pt>
          <cx:pt idx="9791">67</cx:pt>
          <cx:pt idx="9792">67</cx:pt>
          <cx:pt idx="9793">78</cx:pt>
          <cx:pt idx="9794">63</cx:pt>
          <cx:pt idx="9795">70</cx:pt>
          <cx:pt idx="9796">72</cx:pt>
          <cx:pt idx="9797">64</cx:pt>
          <cx:pt idx="9798">68</cx:pt>
          <cx:pt idx="9799">75</cx:pt>
          <cx:pt idx="9800">71</cx:pt>
          <cx:pt idx="9801">83</cx:pt>
          <cx:pt idx="9802">86</cx:pt>
          <cx:pt idx="9803">65</cx:pt>
          <cx:pt idx="9804">67</cx:pt>
          <cx:pt idx="9805">66</cx:pt>
          <cx:pt idx="9806">61</cx:pt>
          <cx:pt idx="9807">49</cx:pt>
          <cx:pt idx="9808">57</cx:pt>
          <cx:pt idx="9809">52</cx:pt>
          <cx:pt idx="9810">62</cx:pt>
          <cx:pt idx="9811">70</cx:pt>
          <cx:pt idx="9812">77</cx:pt>
          <cx:pt idx="9813">87</cx:pt>
          <cx:pt idx="9814">91</cx:pt>
          <cx:pt idx="9815">78</cx:pt>
          <cx:pt idx="9816">79</cx:pt>
          <cx:pt idx="9817">62</cx:pt>
          <cx:pt idx="9818">69</cx:pt>
          <cx:pt idx="9819">51</cx:pt>
          <cx:pt idx="9820">52</cx:pt>
          <cx:pt idx="9821">71</cx:pt>
          <cx:pt idx="9822">55</cx:pt>
          <cx:pt idx="9823">24</cx:pt>
          <cx:pt idx="9824">63</cx:pt>
          <cx:pt idx="9825">66</cx:pt>
          <cx:pt idx="9826">62</cx:pt>
          <cx:pt idx="9827">54</cx:pt>
          <cx:pt idx="9828">50</cx:pt>
          <cx:pt idx="9829">61</cx:pt>
          <cx:pt idx="9830">67</cx:pt>
          <cx:pt idx="9831">76</cx:pt>
          <cx:pt idx="9832">22</cx:pt>
          <cx:pt idx="9833">63</cx:pt>
          <cx:pt idx="9834">64</cx:pt>
          <cx:pt idx="9835">58</cx:pt>
          <cx:pt idx="9836">58</cx:pt>
          <cx:pt idx="9837">68</cx:pt>
          <cx:pt idx="9838">78</cx:pt>
          <cx:pt idx="9839">65</cx:pt>
          <cx:pt idx="9840">65</cx:pt>
          <cx:pt idx="9841">68</cx:pt>
          <cx:pt idx="9842">60</cx:pt>
          <cx:pt idx="9843">68</cx:pt>
          <cx:pt idx="9844">67</cx:pt>
          <cx:pt idx="9845">69</cx:pt>
          <cx:pt idx="9846">83</cx:pt>
          <cx:pt idx="9847">64</cx:pt>
          <cx:pt idx="9848">52</cx:pt>
          <cx:pt idx="9849">56</cx:pt>
          <cx:pt idx="9850">73</cx:pt>
          <cx:pt idx="9851">67</cx:pt>
          <cx:pt idx="9852">73</cx:pt>
          <cx:pt idx="9853">23</cx:pt>
          <cx:pt idx="9854">70</cx:pt>
          <cx:pt idx="9855">75</cx:pt>
          <cx:pt idx="9856">70</cx:pt>
          <cx:pt idx="9857">76</cx:pt>
          <cx:pt idx="9858">66</cx:pt>
          <cx:pt idx="9859">72</cx:pt>
          <cx:pt idx="9860">61</cx:pt>
          <cx:pt idx="9861">83</cx:pt>
          <cx:pt idx="9862">74</cx:pt>
          <cx:pt idx="9863">72</cx:pt>
          <cx:pt idx="9864">66</cx:pt>
          <cx:pt idx="9865">63</cx:pt>
          <cx:pt idx="9866">26</cx:pt>
          <cx:pt idx="9867">60</cx:pt>
          <cx:pt idx="9868">55</cx:pt>
          <cx:pt idx="9869">80</cx:pt>
          <cx:pt idx="9870">77</cx:pt>
          <cx:pt idx="9871">75</cx:pt>
          <cx:pt idx="9872">58</cx:pt>
          <cx:pt idx="9873">69</cx:pt>
          <cx:pt idx="9874">63</cx:pt>
          <cx:pt idx="9875">46</cx:pt>
          <cx:pt idx="9876">76</cx:pt>
          <cx:pt idx="9877">69</cx:pt>
          <cx:pt idx="9878">81</cx:pt>
          <cx:pt idx="9879">67</cx:pt>
          <cx:pt idx="9880">49</cx:pt>
          <cx:pt idx="9881">55</cx:pt>
          <cx:pt idx="9882">69</cx:pt>
          <cx:pt idx="9883">74</cx:pt>
          <cx:pt idx="9884">64</cx:pt>
          <cx:pt idx="9885">78</cx:pt>
          <cx:pt idx="9886">42</cx:pt>
          <cx:pt idx="9887">33</cx:pt>
          <cx:pt idx="9888">67</cx:pt>
          <cx:pt idx="9889">50</cx:pt>
          <cx:pt idx="9890">62</cx:pt>
          <cx:pt idx="9891">71</cx:pt>
          <cx:pt idx="9892">64</cx:pt>
          <cx:pt idx="9893">72</cx:pt>
          <cx:pt idx="9894">51</cx:pt>
          <cx:pt idx="9895">58</cx:pt>
          <cx:pt idx="9896">70</cx:pt>
          <cx:pt idx="9897">31</cx:pt>
          <cx:pt idx="9898">65</cx:pt>
          <cx:pt idx="9899">79</cx:pt>
          <cx:pt idx="9900">70</cx:pt>
          <cx:pt idx="9901">68</cx:pt>
          <cx:pt idx="9902">73</cx:pt>
          <cx:pt idx="9903">79</cx:pt>
          <cx:pt idx="9904">80</cx:pt>
          <cx:pt idx="9905">78</cx:pt>
          <cx:pt idx="9906">41</cx:pt>
          <cx:pt idx="9907">57</cx:pt>
          <cx:pt idx="9908">66</cx:pt>
          <cx:pt idx="9909">37</cx:pt>
          <cx:pt idx="9910">64</cx:pt>
          <cx:pt idx="9911">42</cx:pt>
          <cx:pt idx="9912">67</cx:pt>
          <cx:pt idx="9913">74</cx:pt>
          <cx:pt idx="9914">57</cx:pt>
          <cx:pt idx="9915">69</cx:pt>
          <cx:pt idx="9916">87</cx:pt>
          <cx:pt idx="9917">88</cx:pt>
          <cx:pt idx="9918">34</cx:pt>
          <cx:pt idx="9919">72</cx:pt>
          <cx:pt idx="9920">75</cx:pt>
          <cx:pt idx="9921">74</cx:pt>
          <cx:pt idx="9922">72</cx:pt>
          <cx:pt idx="9923">82</cx:pt>
          <cx:pt idx="9924">76</cx:pt>
          <cx:pt idx="9925">59</cx:pt>
          <cx:pt idx="9926">30</cx:pt>
          <cx:pt idx="9927">72</cx:pt>
          <cx:pt idx="9928">43</cx:pt>
          <cx:pt idx="9929">66</cx:pt>
          <cx:pt idx="9930">63</cx:pt>
          <cx:pt idx="9931">69</cx:pt>
          <cx:pt idx="9932">68</cx:pt>
          <cx:pt idx="9933">66</cx:pt>
          <cx:pt idx="9934">71</cx:pt>
          <cx:pt idx="9935">48</cx:pt>
          <cx:pt idx="9936">62</cx:pt>
          <cx:pt idx="9937">67</cx:pt>
          <cx:pt idx="9938">78</cx:pt>
          <cx:pt idx="9939">72</cx:pt>
          <cx:pt idx="9940">69</cx:pt>
          <cx:pt idx="9941">78</cx:pt>
          <cx:pt idx="9942">68</cx:pt>
          <cx:pt idx="9943">64</cx:pt>
          <cx:pt idx="9944">64</cx:pt>
          <cx:pt idx="9945">75</cx:pt>
          <cx:pt idx="9946">75</cx:pt>
          <cx:pt idx="9947">70</cx:pt>
          <cx:pt idx="9948">73</cx:pt>
          <cx:pt idx="9949">71</cx:pt>
          <cx:pt idx="9950">68</cx:pt>
          <cx:pt idx="9951">72</cx:pt>
          <cx:pt idx="9952">55</cx:pt>
          <cx:pt idx="9953">65</cx:pt>
          <cx:pt idx="9954">67</cx:pt>
          <cx:pt idx="9955">67</cx:pt>
          <cx:pt idx="9956">68</cx:pt>
          <cx:pt idx="9957">71</cx:pt>
          <cx:pt idx="9958">55</cx:pt>
          <cx:pt idx="9959">61</cx:pt>
          <cx:pt idx="9960">65</cx:pt>
          <cx:pt idx="9961">91</cx:pt>
          <cx:pt idx="9962">74</cx:pt>
          <cx:pt idx="9963">66</cx:pt>
          <cx:pt idx="9964">69</cx:pt>
          <cx:pt idx="9965">67</cx:pt>
          <cx:pt idx="9966">67</cx:pt>
          <cx:pt idx="9967">57</cx:pt>
          <cx:pt idx="9968">73</cx:pt>
          <cx:pt idx="9969">46</cx:pt>
          <cx:pt idx="9970">56</cx:pt>
          <cx:pt idx="9971">75</cx:pt>
          <cx:pt idx="9972">45</cx:pt>
          <cx:pt idx="9973">71</cx:pt>
          <cx:pt idx="9974">60</cx:pt>
          <cx:pt idx="9975">73</cx:pt>
          <cx:pt idx="9976">77</cx:pt>
          <cx:pt idx="9977">61</cx:pt>
          <cx:pt idx="9978">76</cx:pt>
          <cx:pt idx="9979">57</cx:pt>
          <cx:pt idx="9980">75</cx:pt>
          <cx:pt idx="9981">68</cx:pt>
          <cx:pt idx="9982">76</cx:pt>
          <cx:pt idx="9983">64</cx:pt>
          <cx:pt idx="9984">20</cx:pt>
          <cx:pt idx="9985">34</cx:pt>
          <cx:pt idx="9986">73</cx:pt>
          <cx:pt idx="9987">38</cx:pt>
          <cx:pt idx="9988">77</cx:pt>
          <cx:pt idx="9989">63</cx:pt>
          <cx:pt idx="9990">67</cx:pt>
          <cx:pt idx="9991">71</cx:pt>
          <cx:pt idx="9992">74</cx:pt>
          <cx:pt idx="9993">71</cx:pt>
          <cx:pt idx="9994">73</cx:pt>
          <cx:pt idx="9995">68</cx:pt>
          <cx:pt idx="9996">89</cx:pt>
          <cx:pt idx="9997">74</cx:pt>
          <cx:pt idx="9998">75</cx:pt>
          <cx:pt idx="9999">65</cx:pt>
          <cx:pt idx="10000">76</cx:pt>
          <cx:pt idx="10001">80</cx:pt>
          <cx:pt idx="10002">78</cx:pt>
          <cx:pt idx="10003">72</cx:pt>
          <cx:pt idx="10004">79</cx:pt>
          <cx:pt idx="10005">65</cx:pt>
          <cx:pt idx="10006">87</cx:pt>
          <cx:pt idx="10007">78</cx:pt>
          <cx:pt idx="10008">48</cx:pt>
          <cx:pt idx="10009">78</cx:pt>
          <cx:pt idx="10010">77</cx:pt>
          <cx:pt idx="10011">73</cx:pt>
          <cx:pt idx="10012">74</cx:pt>
          <cx:pt idx="10013">52</cx:pt>
          <cx:pt idx="10014">58</cx:pt>
          <cx:pt idx="10015">65</cx:pt>
          <cx:pt idx="10016">73</cx:pt>
          <cx:pt idx="10017">80</cx:pt>
          <cx:pt idx="10018">78</cx:pt>
          <cx:pt idx="10019">75</cx:pt>
          <cx:pt idx="10020">36</cx:pt>
          <cx:pt idx="10021">67</cx:pt>
          <cx:pt idx="10022">79</cx:pt>
          <cx:pt idx="10023">65</cx:pt>
          <cx:pt idx="10024">90</cx:pt>
          <cx:pt idx="10025">72</cx:pt>
          <cx:pt idx="10026">80</cx:pt>
          <cx:pt idx="10027">55</cx:pt>
          <cx:pt idx="10028">55</cx:pt>
          <cx:pt idx="10029">67</cx:pt>
          <cx:pt idx="10030">78</cx:pt>
          <cx:pt idx="10031">68</cx:pt>
          <cx:pt idx="10032">74</cx:pt>
          <cx:pt idx="10033">78</cx:pt>
          <cx:pt idx="10034">84</cx:pt>
          <cx:pt idx="10035">63</cx:pt>
          <cx:pt idx="10036">72</cx:pt>
          <cx:pt idx="10037">66</cx:pt>
          <cx:pt idx="10038">84</cx:pt>
          <cx:pt idx="10039">55</cx:pt>
          <cx:pt idx="10040">78</cx:pt>
          <cx:pt idx="10041">56</cx:pt>
          <cx:pt idx="10042">67</cx:pt>
          <cx:pt idx="10043">68</cx:pt>
          <cx:pt idx="10044">59</cx:pt>
          <cx:pt idx="10045">66</cx:pt>
          <cx:pt idx="10046">54</cx:pt>
          <cx:pt idx="10047">64</cx:pt>
          <cx:pt idx="10048">87</cx:pt>
          <cx:pt idx="10049">76</cx:pt>
          <cx:pt idx="10050">71</cx:pt>
          <cx:pt idx="10051">54</cx:pt>
          <cx:pt idx="10052">84</cx:pt>
          <cx:pt idx="10053">64</cx:pt>
          <cx:pt idx="10054">71</cx:pt>
          <cx:pt idx="10055">68</cx:pt>
          <cx:pt idx="10056">62</cx:pt>
          <cx:pt idx="10057">82</cx:pt>
          <cx:pt idx="10058">77</cx:pt>
          <cx:pt idx="10059">85</cx:pt>
          <cx:pt idx="10060">72</cx:pt>
          <cx:pt idx="10061">74</cx:pt>
          <cx:pt idx="10062">61</cx:pt>
          <cx:pt idx="10063">79</cx:pt>
          <cx:pt idx="10064">23</cx:pt>
          <cx:pt idx="10065">68</cx:pt>
          <cx:pt idx="10066">75</cx:pt>
          <cx:pt idx="10067">68</cx:pt>
          <cx:pt idx="10068">51</cx:pt>
          <cx:pt idx="10069">67</cx:pt>
          <cx:pt idx="10070">78</cx:pt>
          <cx:pt idx="10071">55</cx:pt>
          <cx:pt idx="10072">82</cx:pt>
          <cx:pt idx="10073">66</cx:pt>
          <cx:pt idx="10074">66</cx:pt>
          <cx:pt idx="10075">63</cx:pt>
          <cx:pt idx="10076">83</cx:pt>
          <cx:pt idx="10077">57</cx:pt>
          <cx:pt idx="10078">83</cx:pt>
          <cx:pt idx="10079">64</cx:pt>
          <cx:pt idx="10080">67</cx:pt>
          <cx:pt idx="10081">80</cx:pt>
          <cx:pt idx="10082">67</cx:pt>
          <cx:pt idx="10083">67</cx:pt>
          <cx:pt idx="10084">57</cx:pt>
          <cx:pt idx="10085">58</cx:pt>
          <cx:pt idx="10086">69</cx:pt>
          <cx:pt idx="10087">67</cx:pt>
          <cx:pt idx="10088">75</cx:pt>
          <cx:pt idx="10089">71</cx:pt>
          <cx:pt idx="10090">73</cx:pt>
          <cx:pt idx="10091">61</cx:pt>
          <cx:pt idx="10092">83</cx:pt>
          <cx:pt idx="10093">77</cx:pt>
          <cx:pt idx="10094">65</cx:pt>
          <cx:pt idx="10095">39</cx:pt>
          <cx:pt idx="10096">77</cx:pt>
          <cx:pt idx="10097">66</cx:pt>
          <cx:pt idx="10098">61</cx:pt>
          <cx:pt idx="10099">86</cx:pt>
          <cx:pt idx="10100">74</cx:pt>
          <cx:pt idx="10101">63</cx:pt>
          <cx:pt idx="10102">73</cx:pt>
          <cx:pt idx="10103">86</cx:pt>
          <cx:pt idx="10104">44</cx:pt>
          <cx:pt idx="10105">54</cx:pt>
          <cx:pt idx="10106">75</cx:pt>
          <cx:pt idx="10107">72</cx:pt>
          <cx:pt idx="10108">77</cx:pt>
          <cx:pt idx="10109">78</cx:pt>
          <cx:pt idx="10110">74</cx:pt>
          <cx:pt idx="10111">71</cx:pt>
          <cx:pt idx="10112">79</cx:pt>
          <cx:pt idx="10113">55</cx:pt>
          <cx:pt idx="10114">73</cx:pt>
          <cx:pt idx="10115">75</cx:pt>
          <cx:pt idx="10116">63</cx:pt>
          <cx:pt idx="10117">29</cx:pt>
          <cx:pt idx="10118">74</cx:pt>
          <cx:pt idx="10119">58</cx:pt>
          <cx:pt idx="10120">75</cx:pt>
          <cx:pt idx="10121">79</cx:pt>
          <cx:pt idx="10122">69</cx:pt>
          <cx:pt idx="10123">38</cx:pt>
          <cx:pt idx="10124">86</cx:pt>
          <cx:pt idx="10125">60</cx:pt>
          <cx:pt idx="10126">62</cx:pt>
          <cx:pt idx="10127">74</cx:pt>
          <cx:pt idx="10128">75</cx:pt>
          <cx:pt idx="10129">86</cx:pt>
          <cx:pt idx="10130">75</cx:pt>
          <cx:pt idx="10131">77</cx:pt>
          <cx:pt idx="10132">89</cx:pt>
          <cx:pt idx="10133">77</cx:pt>
          <cx:pt idx="10134">70</cx:pt>
          <cx:pt idx="10135">70</cx:pt>
          <cx:pt idx="10136">68</cx:pt>
          <cx:pt idx="10137">52</cx:pt>
          <cx:pt idx="10138">61</cx:pt>
          <cx:pt idx="10139">63</cx:pt>
          <cx:pt idx="10140">66</cx:pt>
          <cx:pt idx="10141">62</cx:pt>
          <cx:pt idx="10142">61</cx:pt>
          <cx:pt idx="10143">66</cx:pt>
          <cx:pt idx="10144">69</cx:pt>
          <cx:pt idx="10145">60</cx:pt>
          <cx:pt idx="10146">77</cx:pt>
          <cx:pt idx="10147">62</cx:pt>
          <cx:pt idx="10148">63</cx:pt>
          <cx:pt idx="10149">47</cx:pt>
          <cx:pt idx="10150">68</cx:pt>
          <cx:pt idx="10151">46</cx:pt>
          <cx:pt idx="10152">42</cx:pt>
          <cx:pt idx="10153">68</cx:pt>
          <cx:pt idx="10154">63</cx:pt>
          <cx:pt idx="10155">72</cx:pt>
          <cx:pt idx="10156">62</cx:pt>
          <cx:pt idx="10157">88</cx:pt>
          <cx:pt idx="10158">56</cx:pt>
          <cx:pt idx="10159">87</cx:pt>
          <cx:pt idx="10160">61</cx:pt>
          <cx:pt idx="10161">73</cx:pt>
          <cx:pt idx="10162">49</cx:pt>
          <cx:pt idx="10163">67</cx:pt>
          <cx:pt idx="10164">61</cx:pt>
          <cx:pt idx="10165">75</cx:pt>
          <cx:pt idx="10166">78</cx:pt>
          <cx:pt idx="10167">72</cx:pt>
          <cx:pt idx="10168">74</cx:pt>
          <cx:pt idx="10169">78</cx:pt>
          <cx:pt idx="10170">76</cx:pt>
          <cx:pt idx="10171">57</cx:pt>
          <cx:pt idx="10172">65</cx:pt>
          <cx:pt idx="10173">44</cx:pt>
          <cx:pt idx="10174">79</cx:pt>
          <cx:pt idx="10175">66</cx:pt>
          <cx:pt idx="10176">44</cx:pt>
          <cx:pt idx="10177">52</cx:pt>
          <cx:pt idx="10178">63</cx:pt>
          <cx:pt idx="10179">41</cx:pt>
          <cx:pt idx="10180">66</cx:pt>
          <cx:pt idx="10181">74</cx:pt>
          <cx:pt idx="10182">87</cx:pt>
          <cx:pt idx="10183">76</cx:pt>
          <cx:pt idx="10184">71</cx:pt>
          <cx:pt idx="10185">70</cx:pt>
          <cx:pt idx="10186">65</cx:pt>
          <cx:pt idx="10187">66</cx:pt>
          <cx:pt idx="10188">63</cx:pt>
          <cx:pt idx="10189">48</cx:pt>
          <cx:pt idx="10190">68</cx:pt>
          <cx:pt idx="10191">34</cx:pt>
          <cx:pt idx="10192">59</cx:pt>
          <cx:pt idx="10193">66</cx:pt>
          <cx:pt idx="10194">54</cx:pt>
          <cx:pt idx="10195">67</cx:pt>
          <cx:pt idx="10196">66</cx:pt>
          <cx:pt idx="10197">33</cx:pt>
          <cx:pt idx="10198">77</cx:pt>
          <cx:pt idx="10199">55</cx:pt>
          <cx:pt idx="10200">76</cx:pt>
          <cx:pt idx="10201">64</cx:pt>
          <cx:pt idx="10202">68</cx:pt>
          <cx:pt idx="10203">78</cx:pt>
          <cx:pt idx="10204">28</cx:pt>
          <cx:pt idx="10205">64</cx:pt>
          <cx:pt idx="10206">66</cx:pt>
          <cx:pt idx="10207">83</cx:pt>
          <cx:pt idx="10208">72</cx:pt>
          <cx:pt idx="10209">68</cx:pt>
          <cx:pt idx="10210">74</cx:pt>
          <cx:pt idx="10211">82</cx:pt>
          <cx:pt idx="10212">74</cx:pt>
          <cx:pt idx="10213">72</cx:pt>
          <cx:pt idx="10214">85</cx:pt>
          <cx:pt idx="10215">78</cx:pt>
          <cx:pt idx="10216">50</cx:pt>
          <cx:pt idx="10217">23</cx:pt>
          <cx:pt idx="10218">59</cx:pt>
          <cx:pt idx="10219">53</cx:pt>
          <cx:pt idx="10220">52</cx:pt>
          <cx:pt idx="10221">87</cx:pt>
          <cx:pt idx="10222">77</cx:pt>
          <cx:pt idx="10223">75</cx:pt>
          <cx:pt idx="10224">74</cx:pt>
          <cx:pt idx="10225">69</cx:pt>
          <cx:pt idx="10226">57</cx:pt>
          <cx:pt idx="10227">66</cx:pt>
          <cx:pt idx="10228">74</cx:pt>
          <cx:pt idx="10229">76</cx:pt>
          <cx:pt idx="10230">59</cx:pt>
          <cx:pt idx="10231">84</cx:pt>
          <cx:pt idx="10232">68</cx:pt>
          <cx:pt idx="10233">76</cx:pt>
          <cx:pt idx="10234">55</cx:pt>
          <cx:pt idx="10235">83</cx:pt>
          <cx:pt idx="10236">85</cx:pt>
          <cx:pt idx="10237">71</cx:pt>
          <cx:pt idx="10238">74</cx:pt>
          <cx:pt idx="10239">67</cx:pt>
          <cx:pt idx="10240">78</cx:pt>
          <cx:pt idx="10241">43</cx:pt>
          <cx:pt idx="10242">68</cx:pt>
          <cx:pt idx="10243">75</cx:pt>
          <cx:pt idx="10244">41</cx:pt>
          <cx:pt idx="10245">52</cx:pt>
          <cx:pt idx="10246">83</cx:pt>
          <cx:pt idx="10247">58</cx:pt>
          <cx:pt idx="10248">67</cx:pt>
          <cx:pt idx="10249">70</cx:pt>
          <cx:pt idx="10250">73</cx:pt>
          <cx:pt idx="10251">76</cx:pt>
          <cx:pt idx="10252">91</cx:pt>
          <cx:pt idx="10253">56</cx:pt>
          <cx:pt idx="10254">53</cx:pt>
          <cx:pt idx="10255">68</cx:pt>
          <cx:pt idx="10256">74</cx:pt>
          <cx:pt idx="10257">55</cx:pt>
          <cx:pt idx="10258">66</cx:pt>
          <cx:pt idx="10259">63</cx:pt>
          <cx:pt idx="10260">79</cx:pt>
          <cx:pt idx="10261">69</cx:pt>
          <cx:pt idx="10262">70</cx:pt>
          <cx:pt idx="10263">68</cx:pt>
          <cx:pt idx="10264">67</cx:pt>
          <cx:pt idx="10265">79</cx:pt>
          <cx:pt idx="10266">64</cx:pt>
          <cx:pt idx="10267">71</cx:pt>
          <cx:pt idx="10268">36</cx:pt>
          <cx:pt idx="10269">18</cx:pt>
          <cx:pt idx="10270">81</cx:pt>
          <cx:pt idx="10271">69</cx:pt>
          <cx:pt idx="10272">44</cx:pt>
          <cx:pt idx="10273">50</cx:pt>
          <cx:pt idx="10274">70</cx:pt>
          <cx:pt idx="10275">63</cx:pt>
          <cx:pt idx="10276">69</cx:pt>
          <cx:pt idx="10277">46</cx:pt>
          <cx:pt idx="10278">74</cx:pt>
          <cx:pt idx="10279">84</cx:pt>
          <cx:pt idx="10280">62</cx:pt>
          <cx:pt idx="10281">67</cx:pt>
          <cx:pt idx="10282">72</cx:pt>
          <cx:pt idx="10283">53</cx:pt>
          <cx:pt idx="10284">68</cx:pt>
          <cx:pt idx="10285">57</cx:pt>
          <cx:pt idx="10286">78</cx:pt>
          <cx:pt idx="10287">68</cx:pt>
          <cx:pt idx="10288">76</cx:pt>
          <cx:pt idx="10289">85</cx:pt>
          <cx:pt idx="10290">68</cx:pt>
          <cx:pt idx="10291">75</cx:pt>
          <cx:pt idx="10292">37</cx:pt>
          <cx:pt idx="10293">68</cx:pt>
          <cx:pt idx="10294">78</cx:pt>
          <cx:pt idx="10295">63</cx:pt>
          <cx:pt idx="10296">85</cx:pt>
          <cx:pt idx="10297">42</cx:pt>
          <cx:pt idx="10298">80</cx:pt>
          <cx:pt idx="10299">42</cx:pt>
          <cx:pt idx="10300">76</cx:pt>
          <cx:pt idx="10301">49</cx:pt>
          <cx:pt idx="10302">82</cx:pt>
          <cx:pt idx="10303">73</cx:pt>
          <cx:pt idx="10304">68</cx:pt>
          <cx:pt idx="10305">76</cx:pt>
          <cx:pt idx="10306">81</cx:pt>
          <cx:pt idx="10307">53</cx:pt>
          <cx:pt idx="10308">71</cx:pt>
          <cx:pt idx="10309">74</cx:pt>
          <cx:pt idx="10310">75</cx:pt>
          <cx:pt idx="10311">18</cx:pt>
          <cx:pt idx="10312">80</cx:pt>
          <cx:pt idx="10313">65</cx:pt>
          <cx:pt idx="10314">75</cx:pt>
          <cx:pt idx="10315">77</cx:pt>
          <cx:pt idx="10316">55</cx:pt>
          <cx:pt idx="10317">71</cx:pt>
          <cx:pt idx="10318">62</cx:pt>
          <cx:pt idx="10319">75</cx:pt>
          <cx:pt idx="10320">67</cx:pt>
          <cx:pt idx="10321">85</cx:pt>
          <cx:pt idx="10322">59</cx:pt>
          <cx:pt idx="10323">77</cx:pt>
          <cx:pt idx="10324">78</cx:pt>
          <cx:pt idx="10325">70</cx:pt>
          <cx:pt idx="10326">40</cx:pt>
          <cx:pt idx="10327">39</cx:pt>
          <cx:pt idx="10328">56</cx:pt>
          <cx:pt idx="10329">73</cx:pt>
          <cx:pt idx="10330">70</cx:pt>
          <cx:pt idx="10331">77</cx:pt>
          <cx:pt idx="10332">79</cx:pt>
          <cx:pt idx="10333">48</cx:pt>
          <cx:pt idx="10334">69</cx:pt>
          <cx:pt idx="10335">73</cx:pt>
          <cx:pt idx="10336">57</cx:pt>
          <cx:pt idx="10337">59</cx:pt>
          <cx:pt idx="10338">58</cx:pt>
          <cx:pt idx="10339">32</cx:pt>
          <cx:pt idx="10340">65</cx:pt>
          <cx:pt idx="10341">70</cx:pt>
          <cx:pt idx="10342">80</cx:pt>
          <cx:pt idx="10343">77</cx:pt>
          <cx:pt idx="10344">72</cx:pt>
          <cx:pt idx="10345">56</cx:pt>
          <cx:pt idx="10346">71</cx:pt>
          <cx:pt idx="10347">45</cx:pt>
          <cx:pt idx="10348">59</cx:pt>
          <cx:pt idx="10349">92</cx:pt>
          <cx:pt idx="10350">67</cx:pt>
          <cx:pt idx="10351">71</cx:pt>
          <cx:pt idx="10352">71</cx:pt>
          <cx:pt idx="10353">71</cx:pt>
          <cx:pt idx="10354">69</cx:pt>
          <cx:pt idx="10355">68</cx:pt>
          <cx:pt idx="10356">74</cx:pt>
          <cx:pt idx="10357">39</cx:pt>
          <cx:pt idx="10358">67</cx:pt>
          <cx:pt idx="10359">75</cx:pt>
          <cx:pt idx="10360">89</cx:pt>
          <cx:pt idx="10361">38</cx:pt>
          <cx:pt idx="10362">72</cx:pt>
          <cx:pt idx="10363">65</cx:pt>
          <cx:pt idx="10364">75</cx:pt>
          <cx:pt idx="10365">76</cx:pt>
          <cx:pt idx="10366">66</cx:pt>
          <cx:pt idx="10367">59</cx:pt>
          <cx:pt idx="10368">77</cx:pt>
          <cx:pt idx="10369">75</cx:pt>
          <cx:pt idx="10370">68</cx:pt>
          <cx:pt idx="10371">74</cx:pt>
          <cx:pt idx="10372">86</cx:pt>
          <cx:pt idx="10373">58</cx:pt>
          <cx:pt idx="10374">82</cx:pt>
          <cx:pt idx="10375">66</cx:pt>
          <cx:pt idx="10376">76</cx:pt>
          <cx:pt idx="10377">68</cx:pt>
          <cx:pt idx="10378">67</cx:pt>
          <cx:pt idx="10379">65</cx:pt>
          <cx:pt idx="10380">73</cx:pt>
          <cx:pt idx="10381">77</cx:pt>
          <cx:pt idx="10382">77</cx:pt>
          <cx:pt idx="10383">63</cx:pt>
          <cx:pt idx="10384">77</cx:pt>
          <cx:pt idx="10385">77</cx:pt>
          <cx:pt idx="10386">73</cx:pt>
          <cx:pt idx="10387">73</cx:pt>
          <cx:pt idx="10388">64</cx:pt>
          <cx:pt idx="10389">64</cx:pt>
          <cx:pt idx="10390">35</cx:pt>
          <cx:pt idx="10391">42</cx:pt>
          <cx:pt idx="10392">44</cx:pt>
          <cx:pt idx="10393">74</cx:pt>
          <cx:pt idx="10394">81</cx:pt>
          <cx:pt idx="10395">70</cx:pt>
          <cx:pt idx="10396">78</cx:pt>
          <cx:pt idx="10397">75</cx:pt>
          <cx:pt idx="10398">57</cx:pt>
          <cx:pt idx="10399">61</cx:pt>
          <cx:pt idx="10400">78</cx:pt>
          <cx:pt idx="10401">64</cx:pt>
          <cx:pt idx="10402">65</cx:pt>
          <cx:pt idx="10403">70</cx:pt>
          <cx:pt idx="10404">69</cx:pt>
          <cx:pt idx="10405">80</cx:pt>
          <cx:pt idx="10406">73</cx:pt>
          <cx:pt idx="10407">75</cx:pt>
          <cx:pt idx="10408">86</cx:pt>
          <cx:pt idx="10409">90</cx:pt>
          <cx:pt idx="10410">56</cx:pt>
          <cx:pt idx="10411">48</cx:pt>
          <cx:pt idx="10412">29</cx:pt>
          <cx:pt idx="10413">65</cx:pt>
          <cx:pt idx="10414">74</cx:pt>
          <cx:pt idx="10415">76</cx:pt>
          <cx:pt idx="10416">67</cx:pt>
          <cx:pt idx="10417">87</cx:pt>
          <cx:pt idx="10418">55</cx:pt>
          <cx:pt idx="10419">59</cx:pt>
          <cx:pt idx="10420">69</cx:pt>
          <cx:pt idx="10421">73</cx:pt>
          <cx:pt idx="10422">47</cx:pt>
          <cx:pt idx="10423">42</cx:pt>
          <cx:pt idx="10424">64</cx:pt>
          <cx:pt idx="10425">44</cx:pt>
          <cx:pt idx="10426">60</cx:pt>
          <cx:pt idx="10427">60</cx:pt>
          <cx:pt idx="10428">46</cx:pt>
          <cx:pt idx="10429">75</cx:pt>
          <cx:pt idx="10430">54</cx:pt>
          <cx:pt idx="10431">72</cx:pt>
          <cx:pt idx="10432">92</cx:pt>
          <cx:pt idx="10433">35</cx:pt>
          <cx:pt idx="10434">29</cx:pt>
          <cx:pt idx="10435">62</cx:pt>
          <cx:pt idx="10436">63</cx:pt>
          <cx:pt idx="10437">55</cx:pt>
          <cx:pt idx="10438">81</cx:pt>
          <cx:pt idx="10439">35</cx:pt>
          <cx:pt idx="10440">69</cx:pt>
          <cx:pt idx="10441">50</cx:pt>
          <cx:pt idx="10442">54</cx:pt>
          <cx:pt idx="10443">72</cx:pt>
          <cx:pt idx="10444">31</cx:pt>
          <cx:pt idx="10445">71</cx:pt>
          <cx:pt idx="10446">76</cx:pt>
          <cx:pt idx="10447">67</cx:pt>
          <cx:pt idx="10448">58</cx:pt>
          <cx:pt idx="10449">87</cx:pt>
          <cx:pt idx="10450">69</cx:pt>
          <cx:pt idx="10451">69</cx:pt>
          <cx:pt idx="10452">74</cx:pt>
          <cx:pt idx="10453">57</cx:pt>
          <cx:pt idx="10454">69</cx:pt>
          <cx:pt idx="10455">75</cx:pt>
          <cx:pt idx="10456">74</cx:pt>
          <cx:pt idx="10457">66</cx:pt>
          <cx:pt idx="10458">60</cx:pt>
          <cx:pt idx="10459">72</cx:pt>
          <cx:pt idx="10460">64</cx:pt>
          <cx:pt idx="10461">73</cx:pt>
          <cx:pt idx="10462">84</cx:pt>
          <cx:pt idx="10463">81</cx:pt>
          <cx:pt idx="10464">57</cx:pt>
          <cx:pt idx="10465">33</cx:pt>
          <cx:pt idx="10466">65</cx:pt>
          <cx:pt idx="10467">79</cx:pt>
          <cx:pt idx="10468">70</cx:pt>
          <cx:pt idx="10469">90</cx:pt>
          <cx:pt idx="10470">69</cx:pt>
          <cx:pt idx="10471">44</cx:pt>
          <cx:pt idx="10472">43</cx:pt>
          <cx:pt idx="10473">76</cx:pt>
          <cx:pt idx="10474">44</cx:pt>
          <cx:pt idx="10475">64</cx:pt>
          <cx:pt idx="10476">77</cx:pt>
          <cx:pt idx="10477">64</cx:pt>
          <cx:pt idx="10478">76</cx:pt>
          <cx:pt idx="10479">70</cx:pt>
          <cx:pt idx="10480">80</cx:pt>
          <cx:pt idx="10481">74</cx:pt>
          <cx:pt idx="10482">69</cx:pt>
          <cx:pt idx="10483">43</cx:pt>
          <cx:pt idx="10484">75</cx:pt>
          <cx:pt idx="10485">73</cx:pt>
          <cx:pt idx="10486">64</cx:pt>
          <cx:pt idx="10487">75</cx:pt>
          <cx:pt idx="10488">66</cx:pt>
          <cx:pt idx="10489">66</cx:pt>
          <cx:pt idx="10490">54</cx:pt>
          <cx:pt idx="10491">87</cx:pt>
          <cx:pt idx="10492">87</cx:pt>
          <cx:pt idx="10493">65</cx:pt>
          <cx:pt idx="10494">67</cx:pt>
          <cx:pt idx="10495">42</cx:pt>
          <cx:pt idx="10496">71</cx:pt>
          <cx:pt idx="10497">60</cx:pt>
          <cx:pt idx="10498">55</cx:pt>
          <cx:pt idx="10499">67</cx:pt>
          <cx:pt idx="10500">70</cx:pt>
          <cx:pt idx="10501">67</cx:pt>
          <cx:pt idx="10502">77</cx:pt>
          <cx:pt idx="10503">54</cx:pt>
          <cx:pt idx="10504">28</cx:pt>
          <cx:pt idx="10505">78</cx:pt>
          <cx:pt idx="10506">34</cx:pt>
          <cx:pt idx="10507">42</cx:pt>
          <cx:pt idx="10508">52</cx:pt>
          <cx:pt idx="10509">55</cx:pt>
          <cx:pt idx="10510">31</cx:pt>
          <cx:pt idx="10511">33</cx:pt>
          <cx:pt idx="10512">58</cx:pt>
          <cx:pt idx="10513">25</cx:pt>
          <cx:pt idx="10514">29</cx:pt>
          <cx:pt idx="10515">52</cx:pt>
          <cx:pt idx="10516">47</cx:pt>
          <cx:pt idx="10517">50</cx:pt>
          <cx:pt idx="10518">66</cx:pt>
          <cx:pt idx="10519">23</cx:pt>
          <cx:pt idx="10520">41</cx:pt>
          <cx:pt idx="10521">30</cx:pt>
          <cx:pt idx="10522">49</cx:pt>
          <cx:pt idx="10523">51</cx:pt>
          <cx:pt idx="10524">46</cx:pt>
          <cx:pt idx="10525">59</cx:pt>
          <cx:pt idx="10526">79</cx:pt>
          <cx:pt idx="10527">84</cx:pt>
          <cx:pt idx="10528">52</cx:pt>
          <cx:pt idx="10529">48</cx:pt>
          <cx:pt idx="10530">55</cx:pt>
          <cx:pt idx="10531">68</cx:pt>
          <cx:pt idx="10532">68</cx:pt>
          <cx:pt idx="10533">51</cx:pt>
          <cx:pt idx="10534">70</cx:pt>
          <cx:pt idx="10535">54</cx:pt>
          <cx:pt idx="10536">34</cx:pt>
          <cx:pt idx="10537">47</cx:pt>
          <cx:pt idx="10538">35</cx:pt>
          <cx:pt idx="10539">31</cx:pt>
          <cx:pt idx="10540">64</cx:pt>
          <cx:pt idx="10541">24</cx:pt>
          <cx:pt idx="10542">31</cx:pt>
          <cx:pt idx="10543">57</cx:pt>
          <cx:pt idx="10544">85</cx:pt>
          <cx:pt idx="10545">65</cx:pt>
          <cx:pt idx="10546">70</cx:pt>
          <cx:pt idx="10547">50</cx:pt>
          <cx:pt idx="10548">63</cx:pt>
          <cx:pt idx="10549">36</cx:pt>
          <cx:pt idx="10550">61</cx:pt>
          <cx:pt idx="10551">65</cx:pt>
          <cx:pt idx="10552">58</cx:pt>
          <cx:pt idx="10553">26</cx:pt>
          <cx:pt idx="10554">53</cx:pt>
          <cx:pt idx="10555">43</cx:pt>
          <cx:pt idx="10556">36</cx:pt>
          <cx:pt idx="10557">59</cx:pt>
          <cx:pt idx="10558">78</cx:pt>
          <cx:pt idx="10559">63</cx:pt>
          <cx:pt idx="10560">65</cx:pt>
          <cx:pt idx="10561">74</cx:pt>
          <cx:pt idx="10562">67</cx:pt>
          <cx:pt idx="10563">41</cx:pt>
          <cx:pt idx="10564">80</cx:pt>
          <cx:pt idx="10565">43</cx:pt>
          <cx:pt idx="10566">42</cx:pt>
          <cx:pt idx="10567">19</cx:pt>
          <cx:pt idx="10568">45</cx:pt>
          <cx:pt idx="10569">69</cx:pt>
          <cx:pt idx="10570">74</cx:pt>
          <cx:pt idx="10571">68</cx:pt>
          <cx:pt idx="10572">57</cx:pt>
          <cx:pt idx="10573">74</cx:pt>
          <cx:pt idx="10574">38</cx:pt>
          <cx:pt idx="10575">74</cx:pt>
          <cx:pt idx="10576">55</cx:pt>
          <cx:pt idx="10577">90</cx:pt>
          <cx:pt idx="10578">32</cx:pt>
          <cx:pt idx="10579">43</cx:pt>
          <cx:pt idx="10580">60</cx:pt>
          <cx:pt idx="10581">61</cx:pt>
          <cx:pt idx="10582">34</cx:pt>
          <cx:pt idx="10583">58</cx:pt>
          <cx:pt idx="10584">76</cx:pt>
          <cx:pt idx="10585">42</cx:pt>
          <cx:pt idx="10586">56</cx:pt>
          <cx:pt idx="10587">65</cx:pt>
          <cx:pt idx="10588">68</cx:pt>
          <cx:pt idx="10589">61</cx:pt>
          <cx:pt idx="10590">45</cx:pt>
          <cx:pt idx="10591">68</cx:pt>
          <cx:pt idx="10592">39</cx:pt>
          <cx:pt idx="10593">74</cx:pt>
          <cx:pt idx="10594">68</cx:pt>
          <cx:pt idx="10595">51</cx:pt>
          <cx:pt idx="10596">39</cx:pt>
          <cx:pt idx="10597">77</cx:pt>
          <cx:pt idx="10598">79</cx:pt>
          <cx:pt idx="10599">68</cx:pt>
          <cx:pt idx="10600">50</cx:pt>
          <cx:pt idx="10601">88</cx:pt>
          <cx:pt idx="10602">70</cx:pt>
          <cx:pt idx="10603">76</cx:pt>
          <cx:pt idx="10604">49</cx:pt>
          <cx:pt idx="10605">36</cx:pt>
          <cx:pt idx="10606">72</cx:pt>
          <cx:pt idx="10607">65</cx:pt>
          <cx:pt idx="10608">60</cx:pt>
          <cx:pt idx="10609">77</cx:pt>
          <cx:pt idx="10610">67</cx:pt>
          <cx:pt idx="10611">71</cx:pt>
          <cx:pt idx="10612">51</cx:pt>
          <cx:pt idx="10613">32</cx:pt>
          <cx:pt idx="10614">54</cx:pt>
          <cx:pt idx="10615">66</cx:pt>
          <cx:pt idx="10616">53</cx:pt>
          <cx:pt idx="10617">58</cx:pt>
          <cx:pt idx="10618">50</cx:pt>
          <cx:pt idx="10619">66</cx:pt>
          <cx:pt idx="10620">46</cx:pt>
          <cx:pt idx="10621">53</cx:pt>
          <cx:pt idx="10622">68</cx:pt>
          <cx:pt idx="10623">65</cx:pt>
          <cx:pt idx="10624">63</cx:pt>
          <cx:pt idx="10625">60</cx:pt>
          <cx:pt idx="10626">75</cx:pt>
          <cx:pt idx="10627">52</cx:pt>
          <cx:pt idx="10628">78</cx:pt>
          <cx:pt idx="10629">32</cx:pt>
          <cx:pt idx="10630">34</cx:pt>
          <cx:pt idx="10631">76</cx:pt>
          <cx:pt idx="10632">74</cx:pt>
          <cx:pt idx="10633">82</cx:pt>
          <cx:pt idx="10634">77</cx:pt>
          <cx:pt idx="10635">88</cx:pt>
          <cx:pt idx="10636">52</cx:pt>
          <cx:pt idx="10637">34</cx:pt>
          <cx:pt idx="10638">58</cx:pt>
          <cx:pt idx="10639">75</cx:pt>
          <cx:pt idx="10640">67</cx:pt>
          <cx:pt idx="10641">80</cx:pt>
          <cx:pt idx="10642">69</cx:pt>
          <cx:pt idx="10643">30</cx:pt>
          <cx:pt idx="10644">71</cx:pt>
          <cx:pt idx="10645">53</cx:pt>
          <cx:pt idx="10646">44</cx:pt>
          <cx:pt idx="10647">78</cx:pt>
          <cx:pt idx="10648">60</cx:pt>
          <cx:pt idx="10649">33</cx:pt>
          <cx:pt idx="10650">74</cx:pt>
          <cx:pt idx="10651">76</cx:pt>
          <cx:pt idx="10652">67</cx:pt>
          <cx:pt idx="10653">36</cx:pt>
          <cx:pt idx="10654">72</cx:pt>
          <cx:pt idx="10655">52</cx:pt>
          <cx:pt idx="10656">73</cx:pt>
          <cx:pt idx="10657">67</cx:pt>
          <cx:pt idx="10658">76</cx:pt>
          <cx:pt idx="10659">68</cx:pt>
          <cx:pt idx="10660">69</cx:pt>
          <cx:pt idx="10661">68</cx:pt>
          <cx:pt idx="10662">56</cx:pt>
          <cx:pt idx="10663">58</cx:pt>
          <cx:pt idx="10664">74</cx:pt>
          <cx:pt idx="10665">74</cx:pt>
          <cx:pt idx="10666">81</cx:pt>
          <cx:pt idx="10667">52</cx:pt>
          <cx:pt idx="10668">68</cx:pt>
          <cx:pt idx="10669">69</cx:pt>
          <cx:pt idx="10670">80</cx:pt>
          <cx:pt idx="10671">69</cx:pt>
          <cx:pt idx="10672">64</cx:pt>
          <cx:pt idx="10673">49</cx:pt>
          <cx:pt idx="10674">65</cx:pt>
          <cx:pt idx="10675">72</cx:pt>
          <cx:pt idx="10676">78</cx:pt>
          <cx:pt idx="10677">81</cx:pt>
          <cx:pt idx="10678">69</cx:pt>
          <cx:pt idx="10679">74</cx:pt>
          <cx:pt idx="10680">69</cx:pt>
          <cx:pt idx="10681">71</cx:pt>
          <cx:pt idx="10682">77</cx:pt>
          <cx:pt idx="10683">57</cx:pt>
          <cx:pt idx="10684">69</cx:pt>
          <cx:pt idx="10685">58</cx:pt>
          <cx:pt idx="10686">76</cx:pt>
          <cx:pt idx="10687">48</cx:pt>
          <cx:pt idx="10688">57</cx:pt>
          <cx:pt idx="10689">77</cx:pt>
          <cx:pt idx="10690">57</cx:pt>
          <cx:pt idx="10691">68</cx:pt>
          <cx:pt idx="10692">69</cx:pt>
          <cx:pt idx="10693">73</cx:pt>
          <cx:pt idx="10694">45</cx:pt>
          <cx:pt idx="10695">42</cx:pt>
          <cx:pt idx="10696">78</cx:pt>
          <cx:pt idx="10697">76</cx:pt>
          <cx:pt idx="10698">77</cx:pt>
          <cx:pt idx="10699">90</cx:pt>
          <cx:pt idx="10700">55</cx:pt>
          <cx:pt idx="10701">72</cx:pt>
          <cx:pt idx="10702">69</cx:pt>
          <cx:pt idx="10703">68</cx:pt>
          <cx:pt idx="10704">62</cx:pt>
          <cx:pt idx="10705">69</cx:pt>
          <cx:pt idx="10706">79</cx:pt>
          <cx:pt idx="10707">76</cx:pt>
          <cx:pt idx="10708">53</cx:pt>
          <cx:pt idx="10709">69</cx:pt>
          <cx:pt idx="10710">46</cx:pt>
          <cx:pt idx="10711">76</cx:pt>
          <cx:pt idx="10712">69</cx:pt>
          <cx:pt idx="10713">72</cx:pt>
          <cx:pt idx="10714">67</cx:pt>
          <cx:pt idx="10715">71</cx:pt>
          <cx:pt idx="10716">69</cx:pt>
          <cx:pt idx="10717">51</cx:pt>
          <cx:pt idx="10718">61</cx:pt>
          <cx:pt idx="10719">69</cx:pt>
          <cx:pt idx="10720">87</cx:pt>
          <cx:pt idx="10721">64</cx:pt>
          <cx:pt idx="10722">70</cx:pt>
          <cx:pt idx="10723">66</cx:pt>
          <cx:pt idx="10724">75</cx:pt>
          <cx:pt idx="10725">89</cx:pt>
          <cx:pt idx="10726">42</cx:pt>
          <cx:pt idx="10727">42</cx:pt>
          <cx:pt idx="10728">72</cx:pt>
          <cx:pt idx="10729">69</cx:pt>
          <cx:pt idx="10730">76</cx:pt>
          <cx:pt idx="10731">56</cx:pt>
          <cx:pt idx="10732">77</cx:pt>
          <cx:pt idx="10733">70</cx:pt>
          <cx:pt idx="10734">59</cx:pt>
          <cx:pt idx="10735">79</cx:pt>
          <cx:pt idx="10736">71</cx:pt>
          <cx:pt idx="10737">72</cx:pt>
          <cx:pt idx="10738">61</cx:pt>
          <cx:pt idx="10739">75</cx:pt>
          <cx:pt idx="10740">57</cx:pt>
          <cx:pt idx="10741">82</cx:pt>
          <cx:pt idx="10742">63</cx:pt>
          <cx:pt idx="10743">81</cx:pt>
          <cx:pt idx="10744">62</cx:pt>
          <cx:pt idx="10745">66</cx:pt>
          <cx:pt idx="10746">42</cx:pt>
          <cx:pt idx="10747">70</cx:pt>
          <cx:pt idx="10748">74</cx:pt>
          <cx:pt idx="10749">75</cx:pt>
          <cx:pt idx="10750">86</cx:pt>
          <cx:pt idx="10751">71</cx:pt>
          <cx:pt idx="10752">81</cx:pt>
          <cx:pt idx="10753">61</cx:pt>
          <cx:pt idx="10754">51</cx:pt>
          <cx:pt idx="10755">57</cx:pt>
          <cx:pt idx="10756">72</cx:pt>
          <cx:pt idx="10757">53</cx:pt>
          <cx:pt idx="10758">82</cx:pt>
          <cx:pt idx="10759">48</cx:pt>
          <cx:pt idx="10760">55</cx:pt>
          <cx:pt idx="10761">65</cx:pt>
          <cx:pt idx="10762">62</cx:pt>
          <cx:pt idx="10763">35</cx:pt>
          <cx:pt idx="10764">64</cx:pt>
          <cx:pt idx="10765">77</cx:pt>
          <cx:pt idx="10766">66</cx:pt>
          <cx:pt idx="10767">69</cx:pt>
          <cx:pt idx="10768">54</cx:pt>
          <cx:pt idx="10769">86</cx:pt>
          <cx:pt idx="10770">72</cx:pt>
          <cx:pt idx="10771">53</cx:pt>
          <cx:pt idx="10772">78</cx:pt>
          <cx:pt idx="10773">29</cx:pt>
          <cx:pt idx="10774">69</cx:pt>
          <cx:pt idx="10775">68</cx:pt>
          <cx:pt idx="10776">75</cx:pt>
          <cx:pt idx="10777">73</cx:pt>
          <cx:pt idx="10778">78</cx:pt>
          <cx:pt idx="10779">47</cx:pt>
          <cx:pt idx="10780">59</cx:pt>
          <cx:pt idx="10781">67</cx:pt>
          <cx:pt idx="10782">48</cx:pt>
          <cx:pt idx="10783">51</cx:pt>
          <cx:pt idx="10784">92</cx:pt>
          <cx:pt idx="10785">69</cx:pt>
          <cx:pt idx="10786">71</cx:pt>
          <cx:pt idx="10787">76</cx:pt>
          <cx:pt idx="10788">77</cx:pt>
          <cx:pt idx="10789">60</cx:pt>
          <cx:pt idx="10790">55</cx:pt>
          <cx:pt idx="10791">53</cx:pt>
          <cx:pt idx="10792">75</cx:pt>
          <cx:pt idx="10793">54</cx:pt>
          <cx:pt idx="10794">41</cx:pt>
          <cx:pt idx="10795">53</cx:pt>
          <cx:pt idx="10796">62</cx:pt>
          <cx:pt idx="10797">86</cx:pt>
          <cx:pt idx="10798">53</cx:pt>
          <cx:pt idx="10799">79</cx:pt>
          <cx:pt idx="10800">60</cx:pt>
          <cx:pt idx="10801">60</cx:pt>
          <cx:pt idx="10802">72</cx:pt>
          <cx:pt idx="10803">74</cx:pt>
          <cx:pt idx="10804">76</cx:pt>
          <cx:pt idx="10805">72</cx:pt>
          <cx:pt idx="10806">65</cx:pt>
          <cx:pt idx="10807">89</cx:pt>
          <cx:pt idx="10808">45</cx:pt>
          <cx:pt idx="10809">48</cx:pt>
          <cx:pt idx="10810">50</cx:pt>
          <cx:pt idx="10811">38</cx:pt>
          <cx:pt idx="10812">51</cx:pt>
          <cx:pt idx="10813">74</cx:pt>
          <cx:pt idx="10814">47</cx:pt>
          <cx:pt idx="10815">87</cx:pt>
          <cx:pt idx="10816">90</cx:pt>
          <cx:pt idx="10817">35</cx:pt>
          <cx:pt idx="10818">48</cx:pt>
          <cx:pt idx="10819">46</cx:pt>
          <cx:pt idx="10820">74</cx:pt>
          <cx:pt idx="10821">84</cx:pt>
          <cx:pt idx="10822">76</cx:pt>
          <cx:pt idx="10823">74</cx:pt>
          <cx:pt idx="10824">75</cx:pt>
          <cx:pt idx="10825">83</cx:pt>
          <cx:pt idx="10826">19</cx:pt>
          <cx:pt idx="10827">45</cx:pt>
          <cx:pt idx="10828">69</cx:pt>
          <cx:pt idx="10829">74</cx:pt>
          <cx:pt idx="10830">23</cx:pt>
          <cx:pt idx="10831">71</cx:pt>
          <cx:pt idx="10832">40</cx:pt>
          <cx:pt idx="10833">76</cx:pt>
          <cx:pt idx="10834">67</cx:pt>
          <cx:pt idx="10835">33</cx:pt>
          <cx:pt idx="10836">53</cx:pt>
          <cx:pt idx="10837">31</cx:pt>
          <cx:pt idx="10838">40</cx:pt>
          <cx:pt idx="10839">60</cx:pt>
          <cx:pt idx="10840">53</cx:pt>
          <cx:pt idx="10841">50</cx:pt>
          <cx:pt idx="10842">85</cx:pt>
          <cx:pt idx="10843">62</cx:pt>
          <cx:pt idx="10844">63</cx:pt>
          <cx:pt idx="10845">63</cx:pt>
          <cx:pt idx="10846">50</cx:pt>
          <cx:pt idx="10847">56</cx:pt>
          <cx:pt idx="10848">68</cx:pt>
          <cx:pt idx="10849">57</cx:pt>
          <cx:pt idx="10850">62</cx:pt>
          <cx:pt idx="10851">32</cx:pt>
          <cx:pt idx="10852">63</cx:pt>
          <cx:pt idx="10853">81</cx:pt>
          <cx:pt idx="10854">74</cx:pt>
          <cx:pt idx="10855">75</cx:pt>
          <cx:pt idx="10856">56</cx:pt>
          <cx:pt idx="10857">62</cx:pt>
          <cx:pt idx="10858">63</cx:pt>
          <cx:pt idx="10859">82</cx:pt>
          <cx:pt idx="10860">58</cx:pt>
          <cx:pt idx="10861">68</cx:pt>
          <cx:pt idx="10862">79</cx:pt>
          <cx:pt idx="10863">78</cx:pt>
          <cx:pt idx="10864">59</cx:pt>
          <cx:pt idx="10865">71</cx:pt>
          <cx:pt idx="10866">64</cx:pt>
          <cx:pt idx="10867">83</cx:pt>
          <cx:pt idx="10868">78</cx:pt>
          <cx:pt idx="10869">74</cx:pt>
          <cx:pt idx="10870">64</cx:pt>
          <cx:pt idx="10871">73</cx:pt>
          <cx:pt idx="10872">75</cx:pt>
          <cx:pt idx="10873">68</cx:pt>
          <cx:pt idx="10874">68</cx:pt>
          <cx:pt idx="10875">61</cx:pt>
          <cx:pt idx="10876">83</cx:pt>
          <cx:pt idx="10877">65</cx:pt>
          <cx:pt idx="10878">72</cx:pt>
          <cx:pt idx="10879">83</cx:pt>
          <cx:pt idx="10880">88</cx:pt>
          <cx:pt idx="10881">71</cx:pt>
          <cx:pt idx="10882">77</cx:pt>
          <cx:pt idx="10883">73</cx:pt>
          <cx:pt idx="10884">63</cx:pt>
          <cx:pt idx="10885">61</cx:pt>
          <cx:pt idx="10886">77</cx:pt>
          <cx:pt idx="10887">72</cx:pt>
          <cx:pt idx="10888">76</cx:pt>
          <cx:pt idx="10889">66</cx:pt>
          <cx:pt idx="10890">90</cx:pt>
          <cx:pt idx="10891">56</cx:pt>
          <cx:pt idx="10892">68</cx:pt>
          <cx:pt idx="10893">73</cx:pt>
          <cx:pt idx="10894">77</cx:pt>
          <cx:pt idx="10895">88</cx:pt>
          <cx:pt idx="10896">69</cx:pt>
          <cx:pt idx="10897">72</cx:pt>
          <cx:pt idx="10898">65</cx:pt>
          <cx:pt idx="10899">82</cx:pt>
          <cx:pt idx="10900">74</cx:pt>
          <cx:pt idx="10901">75</cx:pt>
          <cx:pt idx="10902">63</cx:pt>
          <cx:pt idx="10903">73</cx:pt>
          <cx:pt idx="10904">66</cx:pt>
          <cx:pt idx="10905">82</cx:pt>
          <cx:pt idx="10906">72</cx:pt>
          <cx:pt idx="10907">83</cx:pt>
          <cx:pt idx="10908">76</cx:pt>
          <cx:pt idx="10909">72</cx:pt>
          <cx:pt idx="10910">87</cx:pt>
          <cx:pt idx="10911">69</cx:pt>
          <cx:pt idx="10912">53</cx:pt>
          <cx:pt idx="10913">21</cx:pt>
          <cx:pt idx="10914">68</cx:pt>
          <cx:pt idx="10915">58</cx:pt>
          <cx:pt idx="10916">60</cx:pt>
          <cx:pt idx="10917">70</cx:pt>
          <cx:pt idx="10918">62</cx:pt>
          <cx:pt idx="10919">44</cx:pt>
          <cx:pt idx="10920">80</cx:pt>
          <cx:pt idx="10921">65</cx:pt>
          <cx:pt idx="10922">46</cx:pt>
          <cx:pt idx="10923">77</cx:pt>
          <cx:pt idx="10924">64</cx:pt>
          <cx:pt idx="10925">73</cx:pt>
          <cx:pt idx="10926">69</cx:pt>
          <cx:pt idx="10927">79</cx:pt>
          <cx:pt idx="10928">72</cx:pt>
          <cx:pt idx="10929">75</cx:pt>
          <cx:pt idx="10930">82</cx:pt>
          <cx:pt idx="10931">65</cx:pt>
          <cx:pt idx="10932">71</cx:pt>
          <cx:pt idx="10933">69</cx:pt>
          <cx:pt idx="10934">62</cx:pt>
          <cx:pt idx="10935">48</cx:pt>
          <cx:pt idx="10936">63</cx:pt>
          <cx:pt idx="10937">75</cx:pt>
          <cx:pt idx="10938">68</cx:pt>
          <cx:pt idx="10939">90</cx:pt>
          <cx:pt idx="10940">78</cx:pt>
          <cx:pt idx="10941">78</cx:pt>
          <cx:pt idx="10942">68</cx:pt>
          <cx:pt idx="10943">62</cx:pt>
          <cx:pt idx="10944">78</cx:pt>
          <cx:pt idx="10945">20</cx:pt>
          <cx:pt idx="10946">66</cx:pt>
          <cx:pt idx="10947">72</cx:pt>
          <cx:pt idx="10948">82</cx:pt>
          <cx:pt idx="10949">77</cx:pt>
          <cx:pt idx="10950">78</cx:pt>
          <cx:pt idx="10951">69</cx:pt>
          <cx:pt idx="10952">77</cx:pt>
          <cx:pt idx="10953">64</cx:pt>
          <cx:pt idx="10954">67</cx:pt>
          <cx:pt idx="10955">66</cx:pt>
          <cx:pt idx="10956">68</cx:pt>
          <cx:pt idx="10957">77</cx:pt>
          <cx:pt idx="10958">69</cx:pt>
          <cx:pt idx="10959">79</cx:pt>
          <cx:pt idx="10960">78</cx:pt>
          <cx:pt idx="10961">81</cx:pt>
          <cx:pt idx="10962">55</cx:pt>
          <cx:pt idx="10963">77</cx:pt>
          <cx:pt idx="10964">59</cx:pt>
          <cx:pt idx="10965">79</cx:pt>
          <cx:pt idx="10966">78</cx:pt>
          <cx:pt idx="10967">79</cx:pt>
          <cx:pt idx="10968">79</cx:pt>
          <cx:pt idx="10969">74</cx:pt>
          <cx:pt idx="10970">68</cx:pt>
          <cx:pt idx="10971">74</cx:pt>
          <cx:pt idx="10972">66</cx:pt>
          <cx:pt idx="10973">58</cx:pt>
          <cx:pt idx="10974">68</cx:pt>
          <cx:pt idx="10975">55</cx:pt>
          <cx:pt idx="10976">66</cx:pt>
          <cx:pt idx="10977">68</cx:pt>
          <cx:pt idx="10978">78</cx:pt>
          <cx:pt idx="10979">77</cx:pt>
          <cx:pt idx="10980">85</cx:pt>
          <cx:pt idx="10981">63</cx:pt>
          <cx:pt idx="10982">73</cx:pt>
          <cx:pt idx="10983">74</cx:pt>
          <cx:pt idx="10984">67</cx:pt>
          <cx:pt idx="10985">69</cx:pt>
          <cx:pt idx="10986">57</cx:pt>
          <cx:pt idx="10987">81</cx:pt>
          <cx:pt idx="10988">67</cx:pt>
          <cx:pt idx="10989">64</cx:pt>
          <cx:pt idx="10990">86</cx:pt>
          <cx:pt idx="10991">60</cx:pt>
          <cx:pt idx="10992">83</cx:pt>
          <cx:pt idx="10993">71</cx:pt>
          <cx:pt idx="10994">66</cx:pt>
          <cx:pt idx="10995">80</cx:pt>
          <cx:pt idx="10996">78</cx:pt>
          <cx:pt idx="10997">29</cx:pt>
          <cx:pt idx="10998">64</cx:pt>
          <cx:pt idx="10999">76</cx:pt>
          <cx:pt idx="11000">54</cx:pt>
          <cx:pt idx="11001">84</cx:pt>
          <cx:pt idx="11002">79</cx:pt>
          <cx:pt idx="11003">69</cx:pt>
          <cx:pt idx="11004">77</cx:pt>
          <cx:pt idx="11005">40</cx:pt>
          <cx:pt idx="11006">67</cx:pt>
          <cx:pt idx="11007">73</cx:pt>
          <cx:pt idx="11008">78</cx:pt>
          <cx:pt idx="11009">76</cx:pt>
          <cx:pt idx="11010">67</cx:pt>
          <cx:pt idx="11011">62</cx:pt>
          <cx:pt idx="11012">46</cx:pt>
          <cx:pt idx="11013">69</cx:pt>
          <cx:pt idx="11014">33</cx:pt>
          <cx:pt idx="11015">77</cx:pt>
          <cx:pt idx="11016">73</cx:pt>
          <cx:pt idx="11017">90</cx:pt>
          <cx:pt idx="11018">69</cx:pt>
          <cx:pt idx="11019">73</cx:pt>
          <cx:pt idx="11020">68</cx:pt>
          <cx:pt idx="11021">78</cx:pt>
          <cx:pt idx="11022">85</cx:pt>
          <cx:pt idx="11023">73</cx:pt>
          <cx:pt idx="11024">55</cx:pt>
          <cx:pt idx="11025">65</cx:pt>
          <cx:pt idx="11026">74</cx:pt>
          <cx:pt idx="11027">68</cx:pt>
          <cx:pt idx="11028">60</cx:pt>
          <cx:pt idx="11029">63</cx:pt>
          <cx:pt idx="11030">67</cx:pt>
          <cx:pt idx="11031">80</cx:pt>
          <cx:pt idx="11032">84</cx:pt>
          <cx:pt idx="11033">68</cx:pt>
          <cx:pt idx="11034">73</cx:pt>
          <cx:pt idx="11035">73</cx:pt>
          <cx:pt idx="11036">75</cx:pt>
          <cx:pt idx="11037">71</cx:pt>
          <cx:pt idx="11038">64</cx:pt>
          <cx:pt idx="11039">66</cx:pt>
          <cx:pt idx="11040">44</cx:pt>
          <cx:pt idx="11041">82</cx:pt>
          <cx:pt idx="11042">73</cx:pt>
          <cx:pt idx="11043">42</cx:pt>
          <cx:pt idx="11044">74</cx:pt>
          <cx:pt idx="11045">51</cx:pt>
          <cx:pt idx="11046">70</cx:pt>
          <cx:pt idx="11047">59</cx:pt>
          <cx:pt idx="11048">78</cx:pt>
          <cx:pt idx="11049">75</cx:pt>
          <cx:pt idx="11050">46</cx:pt>
          <cx:pt idx="11051">83</cx:pt>
          <cx:pt idx="11052">72</cx:pt>
          <cx:pt idx="11053">80</cx:pt>
          <cx:pt idx="11054">71</cx:pt>
          <cx:pt idx="11055">69</cx:pt>
          <cx:pt idx="11056">66</cx:pt>
          <cx:pt idx="11057">65</cx:pt>
          <cx:pt idx="11058">63</cx:pt>
          <cx:pt idx="11059">43</cx:pt>
          <cx:pt idx="11060">79</cx:pt>
          <cx:pt idx="11061">57</cx:pt>
          <cx:pt idx="11062">49</cx:pt>
          <cx:pt idx="11063">50</cx:pt>
          <cx:pt idx="11064">55</cx:pt>
          <cx:pt idx="11065">83</cx:pt>
          <cx:pt idx="11066">74</cx:pt>
          <cx:pt idx="11067">78</cx:pt>
          <cx:pt idx="11068">66</cx:pt>
          <cx:pt idx="11069">86</cx:pt>
          <cx:pt idx="11070">74</cx:pt>
          <cx:pt idx="11071">61</cx:pt>
          <cx:pt idx="11072">36</cx:pt>
          <cx:pt idx="11073">61</cx:pt>
          <cx:pt idx="11074">58</cx:pt>
          <cx:pt idx="11075">62</cx:pt>
          <cx:pt idx="11076">61</cx:pt>
          <cx:pt idx="11077">56</cx:pt>
          <cx:pt idx="11078">58</cx:pt>
          <cx:pt idx="11079">69</cx:pt>
          <cx:pt idx="11080">49</cx:pt>
          <cx:pt idx="11081">59</cx:pt>
          <cx:pt idx="11082">79</cx:pt>
          <cx:pt idx="11083">71</cx:pt>
          <cx:pt idx="11084">76</cx:pt>
          <cx:pt idx="11085">25</cx:pt>
          <cx:pt idx="11086">67</cx:pt>
          <cx:pt idx="11087">77</cx:pt>
          <cx:pt idx="11088">60</cx:pt>
          <cx:pt idx="11089">71</cx:pt>
          <cx:pt idx="11090">52</cx:pt>
          <cx:pt idx="11091">37</cx:pt>
          <cx:pt idx="11092">33</cx:pt>
          <cx:pt idx="11093">61</cx:pt>
          <cx:pt idx="11094">66</cx:pt>
          <cx:pt idx="11095">43</cx:pt>
          <cx:pt idx="11096">66</cx:pt>
          <cx:pt idx="11097">47</cx:pt>
          <cx:pt idx="11098">60</cx:pt>
          <cx:pt idx="11099">77</cx:pt>
          <cx:pt idx="11100">87</cx:pt>
          <cx:pt idx="11101">78</cx:pt>
          <cx:pt idx="11102">44</cx:pt>
          <cx:pt idx="11103">92</cx:pt>
          <cx:pt idx="11104">68</cx:pt>
          <cx:pt idx="11105">44</cx:pt>
          <cx:pt idx="11106">67</cx:pt>
          <cx:pt idx="11107">84</cx:pt>
          <cx:pt idx="11108">74</cx:pt>
          <cx:pt idx="11109">53</cx:pt>
          <cx:pt idx="11110">69</cx:pt>
          <cx:pt idx="11111">67</cx:pt>
          <cx:pt idx="11112">68</cx:pt>
          <cx:pt idx="11113">65</cx:pt>
          <cx:pt idx="11114">71</cx:pt>
          <cx:pt idx="11115">62</cx:pt>
          <cx:pt idx="11116">65</cx:pt>
          <cx:pt idx="11117">55</cx:pt>
          <cx:pt idx="11118">52</cx:pt>
          <cx:pt idx="11119">81</cx:pt>
          <cx:pt idx="11120">57</cx:pt>
          <cx:pt idx="11121">45</cx:pt>
          <cx:pt idx="11122">66</cx:pt>
          <cx:pt idx="11123">68</cx:pt>
          <cx:pt idx="11124">69</cx:pt>
          <cx:pt idx="11125">69</cx:pt>
          <cx:pt idx="11126">62</cx:pt>
          <cx:pt idx="11127">55</cx:pt>
          <cx:pt idx="11128">61</cx:pt>
          <cx:pt idx="11129">61</cx:pt>
          <cx:pt idx="11130">72</cx:pt>
          <cx:pt idx="11131">58</cx:pt>
          <cx:pt idx="11132">63</cx:pt>
          <cx:pt idx="11133">58</cx:pt>
          <cx:pt idx="11134">62</cx:pt>
          <cx:pt idx="11135">54</cx:pt>
          <cx:pt idx="11136">84</cx:pt>
          <cx:pt idx="11137">69</cx:pt>
          <cx:pt idx="11138">82</cx:pt>
          <cx:pt idx="11139">65</cx:pt>
          <cx:pt idx="11140">56</cx:pt>
          <cx:pt idx="11141">57</cx:pt>
          <cx:pt idx="11142">80</cx:pt>
          <cx:pt idx="11143">63</cx:pt>
          <cx:pt idx="11144">39</cx:pt>
          <cx:pt idx="11145">67</cx:pt>
          <cx:pt idx="11146">88</cx:pt>
          <cx:pt idx="11147">46</cx:pt>
          <cx:pt idx="11148">68</cx:pt>
          <cx:pt idx="11149">46</cx:pt>
          <cx:pt idx="11150">49</cx:pt>
          <cx:pt idx="11151">78</cx:pt>
          <cx:pt idx="11152">74</cx:pt>
          <cx:pt idx="11153">81</cx:pt>
          <cx:pt idx="11154">85</cx:pt>
          <cx:pt idx="11155">87</cx:pt>
          <cx:pt idx="11156">42</cx:pt>
          <cx:pt idx="11157">65</cx:pt>
          <cx:pt idx="11158">78</cx:pt>
          <cx:pt idx="11159">76</cx:pt>
          <cx:pt idx="11160">70</cx:pt>
          <cx:pt idx="11161">75</cx:pt>
          <cx:pt idx="11162">70</cx:pt>
          <cx:pt idx="11163">75</cx:pt>
          <cx:pt idx="11164">66</cx:pt>
          <cx:pt idx="11165">73</cx:pt>
          <cx:pt idx="11166">86</cx:pt>
          <cx:pt idx="11167">70</cx:pt>
          <cx:pt idx="11168">77</cx:pt>
          <cx:pt idx="11169">72</cx:pt>
          <cx:pt idx="11170">67</cx:pt>
          <cx:pt idx="11171">84</cx:pt>
          <cx:pt idx="11172">76</cx:pt>
          <cx:pt idx="11173">59</cx:pt>
          <cx:pt idx="11174">74</cx:pt>
          <cx:pt idx="11175">58</cx:pt>
          <cx:pt idx="11176">55</cx:pt>
          <cx:pt idx="11177">74</cx:pt>
          <cx:pt idx="11178">75</cx:pt>
          <cx:pt idx="11179">69</cx:pt>
          <cx:pt idx="11180">73</cx:pt>
          <cx:pt idx="11181">73</cx:pt>
          <cx:pt idx="11182">67</cx:pt>
          <cx:pt idx="11183">90</cx:pt>
          <cx:pt idx="11184">55</cx:pt>
          <cx:pt idx="11185">34</cx:pt>
          <cx:pt idx="11186">55</cx:pt>
          <cx:pt idx="11187">66</cx:pt>
          <cx:pt idx="11188">68</cx:pt>
          <cx:pt idx="11189">67</cx:pt>
          <cx:pt idx="11190">78</cx:pt>
          <cx:pt idx="11191">49</cx:pt>
          <cx:pt idx="11192">76</cx:pt>
          <cx:pt idx="11193">72</cx:pt>
          <cx:pt idx="11194">69</cx:pt>
          <cx:pt idx="11195">70</cx:pt>
          <cx:pt idx="11196">81</cx:pt>
          <cx:pt idx="11197">67</cx:pt>
          <cx:pt idx="11198">62</cx:pt>
          <cx:pt idx="11199">77</cx:pt>
          <cx:pt idx="11200">25</cx:pt>
          <cx:pt idx="11201">54</cx:pt>
          <cx:pt idx="11202">71</cx:pt>
          <cx:pt idx="11203">61</cx:pt>
          <cx:pt idx="11204">53</cx:pt>
          <cx:pt idx="11205">80</cx:pt>
          <cx:pt idx="11206">20</cx:pt>
          <cx:pt idx="11207">50</cx:pt>
          <cx:pt idx="11208">42</cx:pt>
          <cx:pt idx="11209">42</cx:pt>
          <cx:pt idx="11210">86</cx:pt>
          <cx:pt idx="11211">58</cx:pt>
          <cx:pt idx="11212">74</cx:pt>
          <cx:pt idx="11213">81</cx:pt>
          <cx:pt idx="11214">64</cx:pt>
          <cx:pt idx="11215">82</cx:pt>
          <cx:pt idx="11216">72</cx:pt>
          <cx:pt idx="11217">55</cx:pt>
          <cx:pt idx="11218">72</cx:pt>
          <cx:pt idx="11219">79</cx:pt>
          <cx:pt idx="11220">79</cx:pt>
          <cx:pt idx="11221">40</cx:pt>
          <cx:pt idx="11222">75</cx:pt>
          <cx:pt idx="11223">66</cx:pt>
          <cx:pt idx="11224">69</cx:pt>
          <cx:pt idx="11225">78</cx:pt>
          <cx:pt idx="11226">87</cx:pt>
          <cx:pt idx="11227">42</cx:pt>
          <cx:pt idx="11228">49</cx:pt>
          <cx:pt idx="11229">75</cx:pt>
          <cx:pt idx="11230">57</cx:pt>
          <cx:pt idx="11231">56</cx:pt>
          <cx:pt idx="11232">39</cx:pt>
          <cx:pt idx="11233">66</cx:pt>
          <cx:pt idx="11234">63</cx:pt>
          <cx:pt idx="11235">67</cx:pt>
          <cx:pt idx="11236">53</cx:pt>
          <cx:pt idx="11237">44</cx:pt>
          <cx:pt idx="11238">73</cx:pt>
          <cx:pt idx="11239">57</cx:pt>
          <cx:pt idx="11240">64</cx:pt>
          <cx:pt idx="11241">63</cx:pt>
          <cx:pt idx="11242">85</cx:pt>
          <cx:pt idx="11243">44</cx:pt>
          <cx:pt idx="11244">77</cx:pt>
          <cx:pt idx="11245">58</cx:pt>
          <cx:pt idx="11246">65</cx:pt>
          <cx:pt idx="11247">73</cx:pt>
          <cx:pt idx="11248">71</cx:pt>
          <cx:pt idx="11249">68</cx:pt>
          <cx:pt idx="11250">88</cx:pt>
          <cx:pt idx="11251">64</cx:pt>
          <cx:pt idx="11252">70</cx:pt>
          <cx:pt idx="11253">79</cx:pt>
          <cx:pt idx="11254">61</cx:pt>
          <cx:pt idx="11255">67</cx:pt>
          <cx:pt idx="11256">67</cx:pt>
          <cx:pt idx="11257">83</cx:pt>
          <cx:pt idx="11258">71</cx:pt>
          <cx:pt idx="11259">68</cx:pt>
          <cx:pt idx="11260">27</cx:pt>
          <cx:pt idx="11261">67</cx:pt>
          <cx:pt idx="11262">66</cx:pt>
          <cx:pt idx="11263">75</cx:pt>
          <cx:pt idx="11264">57</cx:pt>
          <cx:pt idx="11265">34</cx:pt>
          <cx:pt idx="11266">83</cx:pt>
          <cx:pt idx="11267">78</cx:pt>
          <cx:pt idx="11268">83</cx:pt>
          <cx:pt idx="11269">60</cx:pt>
          <cx:pt idx="11270">60</cx:pt>
          <cx:pt idx="11271">84</cx:pt>
          <cx:pt idx="11272">61</cx:pt>
          <cx:pt idx="11273">54</cx:pt>
          <cx:pt idx="11274">45</cx:pt>
          <cx:pt idx="11275">33</cx:pt>
          <cx:pt idx="11276">77</cx:pt>
          <cx:pt idx="11277">88</cx:pt>
          <cx:pt idx="11278">82</cx:pt>
          <cx:pt idx="11279">45</cx:pt>
          <cx:pt idx="11280">48</cx:pt>
          <cx:pt idx="11281">62</cx:pt>
          <cx:pt idx="11282">71</cx:pt>
          <cx:pt idx="11283">74</cx:pt>
          <cx:pt idx="11284">76</cx:pt>
          <cx:pt idx="11285">82</cx:pt>
          <cx:pt idx="11286">67</cx:pt>
          <cx:pt idx="11287">74</cx:pt>
          <cx:pt idx="11288">69</cx:pt>
          <cx:pt idx="11289">71</cx:pt>
          <cx:pt idx="11290">71</cx:pt>
          <cx:pt idx="11291">34</cx:pt>
          <cx:pt idx="11292">78</cx:pt>
          <cx:pt idx="11293">74</cx:pt>
          <cx:pt idx="11294">54</cx:pt>
          <cx:pt idx="11295">55</cx:pt>
          <cx:pt idx="11296">76</cx:pt>
          <cx:pt idx="11297">90</cx:pt>
          <cx:pt idx="11298">81</cx:pt>
          <cx:pt idx="11299">68</cx:pt>
          <cx:pt idx="11300">67</cx:pt>
          <cx:pt idx="11301">75</cx:pt>
          <cx:pt idx="11302">69</cx:pt>
          <cx:pt idx="11303">80</cx:pt>
          <cx:pt idx="11304">72</cx:pt>
          <cx:pt idx="11305">53</cx:pt>
          <cx:pt idx="11306">72</cx:pt>
          <cx:pt idx="11307">66</cx:pt>
          <cx:pt idx="11308">54</cx:pt>
          <cx:pt idx="11309">67</cx:pt>
          <cx:pt idx="11310">81</cx:pt>
          <cx:pt idx="11311">69</cx:pt>
          <cx:pt idx="11312">58</cx:pt>
          <cx:pt idx="11313">81</cx:pt>
          <cx:pt idx="11314">89</cx:pt>
          <cx:pt idx="11315">71</cx:pt>
          <cx:pt idx="11316">72</cx:pt>
          <cx:pt idx="11317">54</cx:pt>
          <cx:pt idx="11318">78</cx:pt>
          <cx:pt idx="11319">53</cx:pt>
          <cx:pt idx="11320">70</cx:pt>
          <cx:pt idx="11321">70</cx:pt>
          <cx:pt idx="11322">79</cx:pt>
          <cx:pt idx="11323">73</cx:pt>
          <cx:pt idx="11324">55</cx:pt>
          <cx:pt idx="11325">70</cx:pt>
          <cx:pt idx="11326">26</cx:pt>
          <cx:pt idx="11327">66</cx:pt>
          <cx:pt idx="11328">64</cx:pt>
          <cx:pt idx="11329">66</cx:pt>
          <cx:pt idx="11330">74</cx:pt>
          <cx:pt idx="11331">75</cx:pt>
          <cx:pt idx="11332">51</cx:pt>
          <cx:pt idx="11333">74</cx:pt>
          <cx:pt idx="11334">42</cx:pt>
          <cx:pt idx="11335">35</cx:pt>
          <cx:pt idx="11336">70</cx:pt>
          <cx:pt idx="11337">72</cx:pt>
          <cx:pt idx="11338">45</cx:pt>
          <cx:pt idx="11339">88</cx:pt>
          <cx:pt idx="11340">75</cx:pt>
          <cx:pt idx="11341">78</cx:pt>
          <cx:pt idx="11342">48</cx:pt>
          <cx:pt idx="11343">70</cx:pt>
          <cx:pt idx="11344">69</cx:pt>
          <cx:pt idx="11345">67</cx:pt>
          <cx:pt idx="11346">74</cx:pt>
          <cx:pt idx="11347">73</cx:pt>
          <cx:pt idx="11348">50</cx:pt>
          <cx:pt idx="11349">63</cx:pt>
          <cx:pt idx="11350">77</cx:pt>
          <cx:pt idx="11351">66</cx:pt>
          <cx:pt idx="11352">51</cx:pt>
          <cx:pt idx="11353">72</cx:pt>
          <cx:pt idx="11354">67</cx:pt>
          <cx:pt idx="11355">37</cx:pt>
          <cx:pt idx="11356">48</cx:pt>
          <cx:pt idx="11357">67</cx:pt>
          <cx:pt idx="11358">73</cx:pt>
          <cx:pt idx="11359">65</cx:pt>
          <cx:pt idx="11360">54</cx:pt>
          <cx:pt idx="11361">63</cx:pt>
          <cx:pt idx="11362">72</cx:pt>
          <cx:pt idx="11363">74</cx:pt>
          <cx:pt idx="11364">90</cx:pt>
          <cx:pt idx="11365">60</cx:pt>
          <cx:pt idx="11366">74</cx:pt>
          <cx:pt idx="11367">83</cx:pt>
          <cx:pt idx="11368">51</cx:pt>
          <cx:pt idx="11369">85</cx:pt>
          <cx:pt idx="11370">76</cx:pt>
          <cx:pt idx="11371">60</cx:pt>
          <cx:pt idx="11372">69</cx:pt>
          <cx:pt idx="11373">50</cx:pt>
          <cx:pt idx="11374">79</cx:pt>
          <cx:pt idx="11375">74</cx:pt>
          <cx:pt idx="11376">71</cx:pt>
          <cx:pt idx="11377">45</cx:pt>
          <cx:pt idx="11378">66</cx:pt>
          <cx:pt idx="11379">53</cx:pt>
          <cx:pt idx="11380">80</cx:pt>
          <cx:pt idx="11381">56</cx:pt>
          <cx:pt idx="11382">74</cx:pt>
          <cx:pt idx="11383">74</cx:pt>
          <cx:pt idx="11384">78</cx:pt>
          <cx:pt idx="11385">61</cx:pt>
          <cx:pt idx="11386">77</cx:pt>
          <cx:pt idx="11387">62</cx:pt>
          <cx:pt idx="11388">77</cx:pt>
          <cx:pt idx="11389">75</cx:pt>
          <cx:pt idx="11390">68</cx:pt>
          <cx:pt idx="11391">56</cx:pt>
          <cx:pt idx="11392">70</cx:pt>
          <cx:pt idx="11393">48</cx:pt>
          <cx:pt idx="11394">63</cx:pt>
          <cx:pt idx="11395">78</cx:pt>
          <cx:pt idx="11396">67</cx:pt>
          <cx:pt idx="11397">63</cx:pt>
          <cx:pt idx="11398">73</cx:pt>
          <cx:pt idx="11399">81</cx:pt>
          <cx:pt idx="11400">60</cx:pt>
          <cx:pt idx="11401">22</cx:pt>
          <cx:pt idx="11402">24</cx:pt>
          <cx:pt idx="11403">74</cx:pt>
          <cx:pt idx="11404">77</cx:pt>
          <cx:pt idx="11405">66</cx:pt>
          <cx:pt idx="11406">79</cx:pt>
          <cx:pt idx="11407">74</cx:pt>
          <cx:pt idx="11408">72</cx:pt>
          <cx:pt idx="11409">70</cx:pt>
          <cx:pt idx="11410">83</cx:pt>
          <cx:pt idx="11411">61</cx:pt>
          <cx:pt idx="11412">49</cx:pt>
          <cx:pt idx="11413">54</cx:pt>
          <cx:pt idx="11414">36</cx:pt>
          <cx:pt idx="11415">70</cx:pt>
          <cx:pt idx="11416">42</cx:pt>
          <cx:pt idx="11417">71</cx:pt>
          <cx:pt idx="11418">69</cx:pt>
          <cx:pt idx="11419">84</cx:pt>
          <cx:pt idx="11420">40</cx:pt>
          <cx:pt idx="11421">44</cx:pt>
          <cx:pt idx="11422">68</cx:pt>
          <cx:pt idx="11423">65</cx:pt>
          <cx:pt idx="11424">74</cx:pt>
          <cx:pt idx="11425">75</cx:pt>
          <cx:pt idx="11426">73</cx:pt>
          <cx:pt idx="11427">78</cx:pt>
          <cx:pt idx="11428">71</cx:pt>
          <cx:pt idx="11429">53</cx:pt>
          <cx:pt idx="11430">73</cx:pt>
          <cx:pt idx="11431">81</cx:pt>
          <cx:pt idx="11432">64</cx:pt>
          <cx:pt idx="11433">74</cx:pt>
          <cx:pt idx="11434">44</cx:pt>
          <cx:pt idx="11435">67</cx:pt>
          <cx:pt idx="11436">69</cx:pt>
          <cx:pt idx="11437">72</cx:pt>
          <cx:pt idx="11438">43</cx:pt>
          <cx:pt idx="11439">74</cx:pt>
          <cx:pt idx="11440">78</cx:pt>
          <cx:pt idx="11441">68</cx:pt>
          <cx:pt idx="11442">85</cx:pt>
          <cx:pt idx="11443">63</cx:pt>
          <cx:pt idx="11444">44</cx:pt>
          <cx:pt idx="11445">67</cx:pt>
          <cx:pt idx="11446">85</cx:pt>
          <cx:pt idx="11447">63</cx:pt>
          <cx:pt idx="11448">68</cx:pt>
          <cx:pt idx="11449">69</cx:pt>
          <cx:pt idx="11450">72</cx:pt>
          <cx:pt idx="11451">65</cx:pt>
          <cx:pt idx="11452">56</cx:pt>
          <cx:pt idx="11453">70</cx:pt>
          <cx:pt idx="11454">63</cx:pt>
          <cx:pt idx="11455">52</cx:pt>
          <cx:pt idx="11456">66</cx:pt>
          <cx:pt idx="11457">82</cx:pt>
          <cx:pt idx="11458">65</cx:pt>
          <cx:pt idx="11459">79</cx:pt>
          <cx:pt idx="11460">70</cx:pt>
          <cx:pt idx="11461">72</cx:pt>
          <cx:pt idx="11462">81</cx:pt>
          <cx:pt idx="11463">74</cx:pt>
          <cx:pt idx="11464">64</cx:pt>
          <cx:pt idx="11465">70</cx:pt>
          <cx:pt idx="11466">56</cx:pt>
          <cx:pt idx="11467">74</cx:pt>
          <cx:pt idx="11468">26</cx:pt>
          <cx:pt idx="11469">83</cx:pt>
          <cx:pt idx="11470">66</cx:pt>
          <cx:pt idx="11471">74</cx:pt>
          <cx:pt idx="11472">32</cx:pt>
          <cx:pt idx="11473">80</cx:pt>
          <cx:pt idx="11474">40</cx:pt>
          <cx:pt idx="11475">67</cx:pt>
          <cx:pt idx="11476">70</cx:pt>
          <cx:pt idx="11477">81</cx:pt>
          <cx:pt idx="11478">80</cx:pt>
          <cx:pt idx="11479">64</cx:pt>
          <cx:pt idx="11480">78</cx:pt>
          <cx:pt idx="11481">58</cx:pt>
          <cx:pt idx="11482">71</cx:pt>
          <cx:pt idx="11483">56</cx:pt>
          <cx:pt idx="11484">69</cx:pt>
          <cx:pt idx="11485">58</cx:pt>
          <cx:pt idx="11486">54</cx:pt>
          <cx:pt idx="11487">63</cx:pt>
          <cx:pt idx="11488">80</cx:pt>
          <cx:pt idx="11489">89</cx:pt>
          <cx:pt idx="11490">77</cx:pt>
          <cx:pt idx="11491">70</cx:pt>
          <cx:pt idx="11492">87</cx:pt>
          <cx:pt idx="11493">45</cx:pt>
          <cx:pt idx="11494">77</cx:pt>
          <cx:pt idx="11495">38</cx:pt>
          <cx:pt idx="11496">75</cx:pt>
          <cx:pt idx="11497">68</cx:pt>
          <cx:pt idx="11498">70</cx:pt>
          <cx:pt idx="11499">84</cx:pt>
          <cx:pt idx="11500">57</cx:pt>
          <cx:pt idx="11501">80</cx:pt>
          <cx:pt idx="11502">75</cx:pt>
          <cx:pt idx="11503">84</cx:pt>
          <cx:pt idx="11504">89</cx:pt>
          <cx:pt idx="11505">68</cx:pt>
          <cx:pt idx="11506">74</cx:pt>
          <cx:pt idx="11507">70</cx:pt>
          <cx:pt idx="11508">44</cx:pt>
          <cx:pt idx="11509">70</cx:pt>
          <cx:pt idx="11510">74</cx:pt>
          <cx:pt idx="11511">75</cx:pt>
          <cx:pt idx="11512">74</cx:pt>
          <cx:pt idx="11513">69</cx:pt>
          <cx:pt idx="11514">88</cx:pt>
          <cx:pt idx="11515">87</cx:pt>
          <cx:pt idx="11516">68</cx:pt>
          <cx:pt idx="11517">64</cx:pt>
          <cx:pt idx="11518">55</cx:pt>
          <cx:pt idx="11519">71</cx:pt>
          <cx:pt idx="11520">64</cx:pt>
          <cx:pt idx="11521">57</cx:pt>
          <cx:pt idx="11522">72</cx:pt>
          <cx:pt idx="11523">30</cx:pt>
          <cx:pt idx="11524">68</cx:pt>
          <cx:pt idx="11525">28</cx:pt>
          <cx:pt idx="11526">64</cx:pt>
          <cx:pt idx="11527">55</cx:pt>
          <cx:pt idx="11528">50</cx:pt>
          <cx:pt idx="11529">44</cx:pt>
          <cx:pt idx="11530">28</cx:pt>
          <cx:pt idx="11531">69</cx:pt>
          <cx:pt idx="11532">66</cx:pt>
          <cx:pt idx="11533">69</cx:pt>
          <cx:pt idx="11534">71</cx:pt>
          <cx:pt idx="11535">55</cx:pt>
          <cx:pt idx="11536">83</cx:pt>
          <cx:pt idx="11537">54</cx:pt>
          <cx:pt idx="11538">67</cx:pt>
          <cx:pt idx="11539">76</cx:pt>
          <cx:pt idx="11540">38</cx:pt>
          <cx:pt idx="11541">66</cx:pt>
          <cx:pt idx="11542">64</cx:pt>
          <cx:pt idx="11543">69</cx:pt>
          <cx:pt idx="11544">65</cx:pt>
          <cx:pt idx="11545">40</cx:pt>
          <cx:pt idx="11546">68</cx:pt>
          <cx:pt idx="11547">54</cx:pt>
          <cx:pt idx="11548">62</cx:pt>
          <cx:pt idx="11549">73</cx:pt>
          <cx:pt idx="11550">85</cx:pt>
          <cx:pt idx="11551">92</cx:pt>
          <cx:pt idx="11552">34</cx:pt>
          <cx:pt idx="11553">72</cx:pt>
          <cx:pt idx="11554">50</cx:pt>
          <cx:pt idx="11555">81</cx:pt>
          <cx:pt idx="11556">69</cx:pt>
          <cx:pt idx="11557">80</cx:pt>
          <cx:pt idx="11558">76</cx:pt>
          <cx:pt idx="11559">58</cx:pt>
          <cx:pt idx="11560">75</cx:pt>
          <cx:pt idx="11561">47</cx:pt>
          <cx:pt idx="11562">76</cx:pt>
          <cx:pt idx="11563">75</cx:pt>
          <cx:pt idx="11564">49</cx:pt>
          <cx:pt idx="11565">77</cx:pt>
          <cx:pt idx="11566">49</cx:pt>
          <cx:pt idx="11567">55</cx:pt>
          <cx:pt idx="11568">16</cx:pt>
          <cx:pt idx="11569">73</cx:pt>
          <cx:pt idx="11570">62</cx:pt>
          <cx:pt idx="11571">52</cx:pt>
          <cx:pt idx="11572">64</cx:pt>
          <cx:pt idx="11573">34</cx:pt>
          <cx:pt idx="11574">62</cx:pt>
          <cx:pt idx="11575">66</cx:pt>
          <cx:pt idx="11576">71</cx:pt>
          <cx:pt idx="11577">66</cx:pt>
          <cx:pt idx="11578">73</cx:pt>
          <cx:pt idx="11579">36</cx:pt>
          <cx:pt idx="11580">56</cx:pt>
          <cx:pt idx="11581">50</cx:pt>
          <cx:pt idx="11582">75</cx:pt>
          <cx:pt idx="11583">38</cx:pt>
          <cx:pt idx="11584">92</cx:pt>
          <cx:pt idx="11585">31</cx:pt>
          <cx:pt idx="11586">48</cx:pt>
          <cx:pt idx="11587">89</cx:pt>
          <cx:pt idx="11588">67</cx:pt>
          <cx:pt idx="11589">70</cx:pt>
          <cx:pt idx="11590">72</cx:pt>
          <cx:pt idx="11591">50</cx:pt>
          <cx:pt idx="11592">66</cx:pt>
          <cx:pt idx="11593">68</cx:pt>
          <cx:pt idx="11594">80</cx:pt>
          <cx:pt idx="11595">84</cx:pt>
          <cx:pt idx="11596">50</cx:pt>
          <cx:pt idx="11597">80</cx:pt>
          <cx:pt idx="11598">67</cx:pt>
          <cx:pt idx="11599">76</cx:pt>
          <cx:pt idx="11600">68</cx:pt>
          <cx:pt idx="11601">74</cx:pt>
          <cx:pt idx="11602">53</cx:pt>
          <cx:pt idx="11603">86</cx:pt>
          <cx:pt idx="11604">33</cx:pt>
          <cx:pt idx="11605">76</cx:pt>
          <cx:pt idx="11606">84</cx:pt>
          <cx:pt idx="11607">73</cx:pt>
          <cx:pt idx="11608">86</cx:pt>
          <cx:pt idx="11609">45</cx:pt>
          <cx:pt idx="11610">73</cx:pt>
          <cx:pt idx="11611">85</cx:pt>
          <cx:pt idx="11612">54</cx:pt>
          <cx:pt idx="11613">68</cx:pt>
          <cx:pt idx="11614">79</cx:pt>
          <cx:pt idx="11615">61</cx:pt>
          <cx:pt idx="11616">71</cx:pt>
          <cx:pt idx="11617">74</cx:pt>
          <cx:pt idx="11618">65</cx:pt>
          <cx:pt idx="11619">68</cx:pt>
          <cx:pt idx="11620">61</cx:pt>
          <cx:pt idx="11621">72</cx:pt>
          <cx:pt idx="11622">61</cx:pt>
          <cx:pt idx="11623">76</cx:pt>
          <cx:pt idx="11624">50</cx:pt>
          <cx:pt idx="11625">34</cx:pt>
          <cx:pt idx="11626">42</cx:pt>
          <cx:pt idx="11627">54</cx:pt>
          <cx:pt idx="11628">34</cx:pt>
          <cx:pt idx="11629">57</cx:pt>
          <cx:pt idx="11630">38</cx:pt>
          <cx:pt idx="11631">42</cx:pt>
          <cx:pt idx="11632">39</cx:pt>
          <cx:pt idx="11633">29</cx:pt>
          <cx:pt idx="11634">26</cx:pt>
          <cx:pt idx="11635">72</cx:pt>
          <cx:pt idx="11636">35</cx:pt>
          <cx:pt idx="11637">73</cx:pt>
          <cx:pt idx="11638">54</cx:pt>
          <cx:pt idx="11639">52</cx:pt>
          <cx:pt idx="11640">33</cx:pt>
          <cx:pt idx="11641">33</cx:pt>
          <cx:pt idx="11642">66</cx:pt>
          <cx:pt idx="11643">73</cx:pt>
          <cx:pt idx="11644">65</cx:pt>
          <cx:pt idx="11645">54</cx:pt>
          <cx:pt idx="11646">57</cx:pt>
          <cx:pt idx="11647">41</cx:pt>
          <cx:pt idx="11648">34</cx:pt>
          <cx:pt idx="11649">44</cx:pt>
          <cx:pt idx="11650">32</cx:pt>
          <cx:pt idx="11651">37</cx:pt>
          <cx:pt idx="11652">47</cx:pt>
          <cx:pt idx="11653">32</cx:pt>
          <cx:pt idx="11654">36</cx:pt>
          <cx:pt idx="11655">52</cx:pt>
          <cx:pt idx="11656">31</cx:pt>
          <cx:pt idx="11657">48</cx:pt>
          <cx:pt idx="11658">66</cx:pt>
          <cx:pt idx="11659">64</cx:pt>
          <cx:pt idx="11660">30</cx:pt>
          <cx:pt idx="11661">44</cx:pt>
          <cx:pt idx="11662">65</cx:pt>
          <cx:pt idx="11663">59</cx:pt>
          <cx:pt idx="11664">78</cx:pt>
          <cx:pt idx="11665">67</cx:pt>
          <cx:pt idx="11666">49</cx:pt>
          <cx:pt idx="11667">31</cx:pt>
          <cx:pt idx="11668">64</cx:pt>
          <cx:pt idx="11669">58</cx:pt>
          <cx:pt idx="11670">59</cx:pt>
          <cx:pt idx="11671">54</cx:pt>
          <cx:pt idx="11672">74</cx:pt>
          <cx:pt idx="11673">61</cx:pt>
          <cx:pt idx="11674">42</cx:pt>
          <cx:pt idx="11675">54</cx:pt>
          <cx:pt idx="11676">41</cx:pt>
          <cx:pt idx="11677">71</cx:pt>
          <cx:pt idx="11678">55</cx:pt>
          <cx:pt idx="11679">49</cx:pt>
          <cx:pt idx="11680">69</cx:pt>
          <cx:pt idx="11681">68</cx:pt>
          <cx:pt idx="11682">61</cx:pt>
          <cx:pt idx="11683">73</cx:pt>
          <cx:pt idx="11684">59</cx:pt>
          <cx:pt idx="11685">54</cx:pt>
          <cx:pt idx="11686">56</cx:pt>
          <cx:pt idx="11687">53</cx:pt>
          <cx:pt idx="11688">53</cx:pt>
          <cx:pt idx="11689">54</cx:pt>
          <cx:pt idx="11690">44</cx:pt>
          <cx:pt idx="11691">44</cx:pt>
          <cx:pt idx="11692">62</cx:pt>
          <cx:pt idx="11693">31</cx:pt>
          <cx:pt idx="11694">79</cx:pt>
          <cx:pt idx="11695">68</cx:pt>
          <cx:pt idx="11696">54</cx:pt>
          <cx:pt idx="11697">31</cx:pt>
          <cx:pt idx="11698">53</cx:pt>
          <cx:pt idx="11699">62</cx:pt>
          <cx:pt idx="11700">67</cx:pt>
          <cx:pt idx="11701">63</cx:pt>
          <cx:pt idx="11702">52</cx:pt>
          <cx:pt idx="11703">68</cx:pt>
          <cx:pt idx="11704">47</cx:pt>
          <cx:pt idx="11705">62</cx:pt>
          <cx:pt idx="11706">40</cx:pt>
          <cx:pt idx="11707">91</cx:pt>
          <cx:pt idx="11708">56</cx:pt>
          <cx:pt idx="11709">63</cx:pt>
          <cx:pt idx="11710">34</cx:pt>
          <cx:pt idx="11711">38</cx:pt>
          <cx:pt idx="11712">66</cx:pt>
          <cx:pt idx="11713">82</cx:pt>
          <cx:pt idx="11714">84</cx:pt>
          <cx:pt idx="11715">84</cx:pt>
          <cx:pt idx="11716">59</cx:pt>
          <cx:pt idx="11717">74</cx:pt>
          <cx:pt idx="11718">85</cx:pt>
          <cx:pt idx="11719">69</cx:pt>
          <cx:pt idx="11720">65</cx:pt>
          <cx:pt idx="11721">64</cx:pt>
          <cx:pt idx="11722">57</cx:pt>
          <cx:pt idx="11723">54</cx:pt>
          <cx:pt idx="11724">76</cx:pt>
          <cx:pt idx="11725">43</cx:pt>
          <cx:pt idx="11726">68</cx:pt>
          <cx:pt idx="11727">66</cx:pt>
          <cx:pt idx="11728">58</cx:pt>
          <cx:pt idx="11729">40</cx:pt>
          <cx:pt idx="11730">72</cx:pt>
          <cx:pt idx="11731">53</cx:pt>
          <cx:pt idx="11732">73</cx:pt>
          <cx:pt idx="11733">86</cx:pt>
          <cx:pt idx="11734">31</cx:pt>
          <cx:pt idx="11735">40</cx:pt>
          <cx:pt idx="11736">52</cx:pt>
          <cx:pt idx="11737">61</cx:pt>
          <cx:pt idx="11738">63</cx:pt>
          <cx:pt idx="11739">80</cx:pt>
          <cx:pt idx="11740">66</cx:pt>
          <cx:pt idx="11741">52</cx:pt>
          <cx:pt idx="11742">60</cx:pt>
          <cx:pt idx="11743">79</cx:pt>
          <cx:pt idx="11744">55</cx:pt>
          <cx:pt idx="11745">42</cx:pt>
          <cx:pt idx="11746">64</cx:pt>
          <cx:pt idx="11747">64</cx:pt>
          <cx:pt idx="11748">65</cx:pt>
          <cx:pt idx="11749">40</cx:pt>
          <cx:pt idx="11750">59</cx:pt>
          <cx:pt idx="11751">61</cx:pt>
          <cx:pt idx="11752">52</cx:pt>
          <cx:pt idx="11753">75</cx:pt>
          <cx:pt idx="11754">71</cx:pt>
          <cx:pt idx="11755">76</cx:pt>
          <cx:pt idx="11756">58</cx:pt>
          <cx:pt idx="11757">45</cx:pt>
          <cx:pt idx="11758">56</cx:pt>
          <cx:pt idx="11759">53</cx:pt>
          <cx:pt idx="11760">41</cx:pt>
          <cx:pt idx="11761">88</cx:pt>
          <cx:pt idx="11762">66</cx:pt>
          <cx:pt idx="11763">74</cx:pt>
          <cx:pt idx="11764">73</cx:pt>
          <cx:pt idx="11765">78</cx:pt>
          <cx:pt idx="11766">86</cx:pt>
          <cx:pt idx="11767">72</cx:pt>
          <cx:pt idx="11768">69</cx:pt>
          <cx:pt idx="11769">66</cx:pt>
          <cx:pt idx="11770">74</cx:pt>
          <cx:pt idx="11771">74</cx:pt>
          <cx:pt idx="11772">61</cx:pt>
          <cx:pt idx="11773">84</cx:pt>
          <cx:pt idx="11774">63</cx:pt>
          <cx:pt idx="11775">61</cx:pt>
          <cx:pt idx="11776">77</cx:pt>
          <cx:pt idx="11777">67</cx:pt>
          <cx:pt idx="11778">57</cx:pt>
          <cx:pt idx="11779">48</cx:pt>
          <cx:pt idx="11780">75</cx:pt>
          <cx:pt idx="11781">68</cx:pt>
          <cx:pt idx="11782">61</cx:pt>
          <cx:pt idx="11783">67</cx:pt>
          <cx:pt idx="11784">73</cx:pt>
          <cx:pt idx="11785">78</cx:pt>
          <cx:pt idx="11786">75</cx:pt>
          <cx:pt idx="11787">34</cx:pt>
          <cx:pt idx="11788">67</cx:pt>
          <cx:pt idx="11789">42</cx:pt>
          <cx:pt idx="11790">53</cx:pt>
          <cx:pt idx="11791">67</cx:pt>
          <cx:pt idx="11792">69</cx:pt>
          <cx:pt idx="11793">43</cx:pt>
          <cx:pt idx="11794">67</cx:pt>
          <cx:pt idx="11795">49</cx:pt>
          <cx:pt idx="11796">65</cx:pt>
          <cx:pt idx="11797">73</cx:pt>
          <cx:pt idx="11798">46</cx:pt>
          <cx:pt idx="11799">71</cx:pt>
          <cx:pt idx="11800">77</cx:pt>
          <cx:pt idx="11801">74</cx:pt>
          <cx:pt idx="11802">78</cx:pt>
          <cx:pt idx="11803">56</cx:pt>
          <cx:pt idx="11804">78</cx:pt>
          <cx:pt idx="11805">78</cx:pt>
          <cx:pt idx="11806">69</cx:pt>
          <cx:pt idx="11807">68</cx:pt>
          <cx:pt idx="11808">46</cx:pt>
          <cx:pt idx="11809">77</cx:pt>
          <cx:pt idx="11810">64</cx:pt>
          <cx:pt idx="11811">78</cx:pt>
          <cx:pt idx="11812">70</cx:pt>
          <cx:pt idx="11813">76</cx:pt>
          <cx:pt idx="11814">77</cx:pt>
          <cx:pt idx="11815">75</cx:pt>
          <cx:pt idx="11816">61</cx:pt>
          <cx:pt idx="11817">43</cx:pt>
          <cx:pt idx="11818">67</cx:pt>
          <cx:pt idx="11819">63</cx:pt>
          <cx:pt idx="11820">34</cx:pt>
          <cx:pt idx="11821">71</cx:pt>
          <cx:pt idx="11822">60</cx:pt>
          <cx:pt idx="11823">54</cx:pt>
          <cx:pt idx="11824">72</cx:pt>
          <cx:pt idx="11825">68</cx:pt>
          <cx:pt idx="11826">74</cx:pt>
          <cx:pt idx="11827">45</cx:pt>
          <cx:pt idx="11828">68</cx:pt>
          <cx:pt idx="11829">73</cx:pt>
          <cx:pt idx="11830">77</cx:pt>
          <cx:pt idx="11831">59</cx:pt>
          <cx:pt idx="11832">55</cx:pt>
          <cx:pt idx="11833">54</cx:pt>
          <cx:pt idx="11834">69</cx:pt>
          <cx:pt idx="11835">43</cx:pt>
          <cx:pt idx="11836">73</cx:pt>
          <cx:pt idx="11837">55</cx:pt>
          <cx:pt idx="11838">91</cx:pt>
          <cx:pt idx="11839">42</cx:pt>
          <cx:pt idx="11840">68</cx:pt>
          <cx:pt idx="11841">79</cx:pt>
          <cx:pt idx="11842">65</cx:pt>
          <cx:pt idx="11843">69</cx:pt>
          <cx:pt idx="11844">84</cx:pt>
          <cx:pt idx="11845">69</cx:pt>
          <cx:pt idx="11846">44</cx:pt>
          <cx:pt idx="11847">72</cx:pt>
          <cx:pt idx="11848">73</cx:pt>
          <cx:pt idx="11849">65</cx:pt>
          <cx:pt idx="11850">70</cx:pt>
          <cx:pt idx="11851">54</cx:pt>
          <cx:pt idx="11852">59</cx:pt>
          <cx:pt idx="11853">77</cx:pt>
          <cx:pt idx="11854">48</cx:pt>
          <cx:pt idx="11855">72</cx:pt>
          <cx:pt idx="11856">55</cx:pt>
          <cx:pt idx="11857">62</cx:pt>
          <cx:pt idx="11858">53</cx:pt>
          <cx:pt idx="11859">48</cx:pt>
          <cx:pt idx="11860">67</cx:pt>
          <cx:pt idx="11861">49</cx:pt>
          <cx:pt idx="11862">66</cx:pt>
          <cx:pt idx="11863">77</cx:pt>
          <cx:pt idx="11864">47</cx:pt>
          <cx:pt idx="11865">45</cx:pt>
          <cx:pt idx="11866">63</cx:pt>
          <cx:pt idx="11867">68</cx:pt>
          <cx:pt idx="11868">57</cx:pt>
          <cx:pt idx="11869">85</cx:pt>
          <cx:pt idx="11870">71</cx:pt>
          <cx:pt idx="11871">78</cx:pt>
          <cx:pt idx="11872">44</cx:pt>
          <cx:pt idx="11873">69</cx:pt>
          <cx:pt idx="11874">62</cx:pt>
          <cx:pt idx="11875">91</cx:pt>
          <cx:pt idx="11876">71</cx:pt>
          <cx:pt idx="11877">67</cx:pt>
          <cx:pt idx="11878">51</cx:pt>
          <cx:pt idx="11879">67</cx:pt>
          <cx:pt idx="11880">43</cx:pt>
          <cx:pt idx="11881">68</cx:pt>
          <cx:pt idx="11882">69</cx:pt>
          <cx:pt idx="11883">61</cx:pt>
          <cx:pt idx="11884">42</cx:pt>
          <cx:pt idx="11885">54</cx:pt>
          <cx:pt idx="11886">41</cx:pt>
          <cx:pt idx="11887">71</cx:pt>
          <cx:pt idx="11888">55</cx:pt>
          <cx:pt idx="11889">59</cx:pt>
          <cx:pt idx="11890">49</cx:pt>
          <cx:pt idx="11891">64</cx:pt>
          <cx:pt idx="11892">51</cx:pt>
          <cx:pt idx="11893">65</cx:pt>
          <cx:pt idx="11894">68</cx:pt>
          <cx:pt idx="11895">55</cx:pt>
          <cx:pt idx="11896">61</cx:pt>
          <cx:pt idx="11897">28</cx:pt>
          <cx:pt idx="11898">68</cx:pt>
          <cx:pt idx="11899">69</cx:pt>
          <cx:pt idx="11900">63</cx:pt>
          <cx:pt idx="11901">63</cx:pt>
          <cx:pt idx="11902">63</cx:pt>
          <cx:pt idx="11903">60</cx:pt>
          <cx:pt idx="11904">30</cx:pt>
          <cx:pt idx="11905">60</cx:pt>
          <cx:pt idx="11906">62</cx:pt>
          <cx:pt idx="11907">49</cx:pt>
          <cx:pt idx="11908">60</cx:pt>
          <cx:pt idx="11909">59</cx:pt>
          <cx:pt idx="11910">49</cx:pt>
          <cx:pt idx="11911">69</cx:pt>
          <cx:pt idx="11912">68</cx:pt>
          <cx:pt idx="11913">61</cx:pt>
          <cx:pt idx="11914">73</cx:pt>
          <cx:pt idx="11915">59</cx:pt>
          <cx:pt idx="11916">74</cx:pt>
          <cx:pt idx="11917">64</cx:pt>
          <cx:pt idx="11918">62</cx:pt>
          <cx:pt idx="11919">52</cx:pt>
          <cx:pt idx="11920">59</cx:pt>
          <cx:pt idx="11921">54</cx:pt>
          <cx:pt idx="11922">73</cx:pt>
          <cx:pt idx="11923">79</cx:pt>
          <cx:pt idx="11924">74</cx:pt>
          <cx:pt idx="11925">66</cx:pt>
          <cx:pt idx="11926">85</cx:pt>
          <cx:pt idx="11927">67</cx:pt>
          <cx:pt idx="11928">68</cx:pt>
          <cx:pt idx="11929">75</cx:pt>
          <cx:pt idx="11930">20</cx:pt>
          <cx:pt idx="11931">80</cx:pt>
          <cx:pt idx="11932">75</cx:pt>
          <cx:pt idx="11933">76</cx:pt>
          <cx:pt idx="11934">64</cx:pt>
          <cx:pt idx="11935">58</cx:pt>
          <cx:pt idx="11936">48</cx:pt>
          <cx:pt idx="11937">68</cx:pt>
          <cx:pt idx="11938">70</cx:pt>
          <cx:pt idx="11939">53</cx:pt>
          <cx:pt idx="11940">64</cx:pt>
          <cx:pt idx="11941">63</cx:pt>
          <cx:pt idx="11942">79</cx:pt>
          <cx:pt idx="11943">72</cx:pt>
          <cx:pt idx="11944">86</cx:pt>
          <cx:pt idx="11945">46</cx:pt>
          <cx:pt idx="11946">42</cx:pt>
          <cx:pt idx="11947">86</cx:pt>
          <cx:pt idx="11948">62</cx:pt>
          <cx:pt idx="11949">65</cx:pt>
          <cx:pt idx="11950">69</cx:pt>
          <cx:pt idx="11951">68</cx:pt>
          <cx:pt idx="11952">30</cx:pt>
          <cx:pt idx="11953">75</cx:pt>
          <cx:pt idx="11954">74</cx:pt>
          <cx:pt idx="11955">44</cx:pt>
          <cx:pt idx="11956">85</cx:pt>
          <cx:pt idx="11957">85</cx:pt>
          <cx:pt idx="11958">53</cx:pt>
          <cx:pt idx="11959">87</cx:pt>
          <cx:pt idx="11960">76</cx:pt>
          <cx:pt idx="11961">68</cx:pt>
          <cx:pt idx="11962">85</cx:pt>
          <cx:pt idx="11963">67</cx:pt>
          <cx:pt idx="11964">69</cx:pt>
          <cx:pt idx="11965">49</cx:pt>
          <cx:pt idx="11966">61</cx:pt>
          <cx:pt idx="11967">66</cx:pt>
          <cx:pt idx="11968">66</cx:pt>
          <cx:pt idx="11969">76</cx:pt>
          <cx:pt idx="11970">62</cx:pt>
          <cx:pt idx="11971">63</cx:pt>
          <cx:pt idx="11972">78</cx:pt>
          <cx:pt idx="11973">64</cx:pt>
          <cx:pt idx="11974">74</cx:pt>
          <cx:pt idx="11975">63</cx:pt>
          <cx:pt idx="11976">45</cx:pt>
          <cx:pt idx="11977">35</cx:pt>
          <cx:pt idx="11978">56</cx:pt>
          <cx:pt idx="11979">77</cx:pt>
          <cx:pt idx="11980">68</cx:pt>
          <cx:pt idx="11981">79</cx:pt>
          <cx:pt idx="11982">70</cx:pt>
          <cx:pt idx="11983">65</cx:pt>
          <cx:pt idx="11984">67</cx:pt>
          <cx:pt idx="11985">61</cx:pt>
          <cx:pt idx="11986">75</cx:pt>
          <cx:pt idx="11987">74</cx:pt>
          <cx:pt idx="11988">59</cx:pt>
          <cx:pt idx="11989">69</cx:pt>
          <cx:pt idx="11990">75</cx:pt>
          <cx:pt idx="11991">84</cx:pt>
          <cx:pt idx="11992">66</cx:pt>
          <cx:pt idx="11993">68</cx:pt>
          <cx:pt idx="11994">50</cx:pt>
          <cx:pt idx="11995">85</cx:pt>
          <cx:pt idx="11996">56</cx:pt>
          <cx:pt idx="11997">52</cx:pt>
          <cx:pt idx="11998">67</cx:pt>
          <cx:pt idx="11999">52</cx:pt>
          <cx:pt idx="12000">48</cx:pt>
          <cx:pt idx="12001">69</cx:pt>
          <cx:pt idx="12002">68</cx:pt>
          <cx:pt idx="12003">78</cx:pt>
          <cx:pt idx="12004">69</cx:pt>
          <cx:pt idx="12005">69</cx:pt>
          <cx:pt idx="12006">67</cx:pt>
          <cx:pt idx="12007">31</cx:pt>
          <cx:pt idx="12008">78</cx:pt>
          <cx:pt idx="12009">64</cx:pt>
          <cx:pt idx="12010">74</cx:pt>
          <cx:pt idx="12011">73</cx:pt>
          <cx:pt idx="12012">64</cx:pt>
          <cx:pt idx="12013">66</cx:pt>
          <cx:pt idx="12014">63</cx:pt>
          <cx:pt idx="12015">65</cx:pt>
          <cx:pt idx="12016">75</cx:pt>
          <cx:pt idx="12017">67</cx:pt>
          <cx:pt idx="12018">63</cx:pt>
          <cx:pt idx="12019">63</cx:pt>
          <cx:pt idx="12020">53</cx:pt>
          <cx:pt idx="12021">53</cx:pt>
          <cx:pt idx="12022">67</cx:pt>
          <cx:pt idx="12023">69</cx:pt>
          <cx:pt idx="12024">82</cx:pt>
          <cx:pt idx="12025">62</cx:pt>
          <cx:pt idx="12026">72</cx:pt>
          <cx:pt idx="12027">83</cx:pt>
          <cx:pt idx="12028">64</cx:pt>
          <cx:pt idx="12029">67</cx:pt>
          <cx:pt idx="12030">67</cx:pt>
          <cx:pt idx="12031">74</cx:pt>
          <cx:pt idx="12032">70</cx:pt>
          <cx:pt idx="12033">64</cx:pt>
          <cx:pt idx="12034">67</cx:pt>
          <cx:pt idx="12035">78</cx:pt>
          <cx:pt idx="12036">75</cx:pt>
          <cx:pt idx="12037">48</cx:pt>
          <cx:pt idx="12038">76</cx:pt>
          <cx:pt idx="12039">55</cx:pt>
          <cx:pt idx="12040">84</cx:pt>
          <cx:pt idx="12041">49</cx:pt>
          <cx:pt idx="12042">72</cx:pt>
          <cx:pt idx="12043">31</cx:pt>
          <cx:pt idx="12044">38</cx:pt>
          <cx:pt idx="12045">89</cx:pt>
          <cx:pt idx="12046">84</cx:pt>
          <cx:pt idx="12047">77</cx:pt>
          <cx:pt idx="12048">73</cx:pt>
          <cx:pt idx="12049">68</cx:pt>
          <cx:pt idx="12050">58</cx:pt>
          <cx:pt idx="12051">57</cx:pt>
          <cx:pt idx="12052">76</cx:pt>
          <cx:pt idx="12053">69</cx:pt>
          <cx:pt idx="12054">64</cx:pt>
          <cx:pt idx="12055">72</cx:pt>
          <cx:pt idx="12056">73</cx:pt>
          <cx:pt idx="12057">65</cx:pt>
          <cx:pt idx="12058">73</cx:pt>
          <cx:pt idx="12059">68</cx:pt>
          <cx:pt idx="12060">77</cx:pt>
          <cx:pt idx="12061">63</cx:pt>
          <cx:pt idx="12062">66</cx:pt>
          <cx:pt idx="12063">67</cx:pt>
          <cx:pt idx="12064">76</cx:pt>
          <cx:pt idx="12065">83</cx:pt>
          <cx:pt idx="12066">62</cx:pt>
          <cx:pt idx="12067">69</cx:pt>
          <cx:pt idx="12068">80</cx:pt>
          <cx:pt idx="12069">77</cx:pt>
          <cx:pt idx="12070">51</cx:pt>
          <cx:pt idx="12071">62</cx:pt>
          <cx:pt idx="12072">67</cx:pt>
          <cx:pt idx="12073">75</cx:pt>
          <cx:pt idx="12074">48</cx:pt>
          <cx:pt idx="12075">74</cx:pt>
          <cx:pt idx="12076">74</cx:pt>
          <cx:pt idx="12077">76</cx:pt>
          <cx:pt idx="12078">62</cx:pt>
          <cx:pt idx="12079">84</cx:pt>
          <cx:pt idx="12080">68</cx:pt>
          <cx:pt idx="12081">79</cx:pt>
          <cx:pt idx="12082">62</cx:pt>
          <cx:pt idx="12083">83</cx:pt>
          <cx:pt idx="12084">65</cx:pt>
          <cx:pt idx="12085">78</cx:pt>
          <cx:pt idx="12086">36</cx:pt>
          <cx:pt idx="12087">73</cx:pt>
          <cx:pt idx="12088">60</cx:pt>
          <cx:pt idx="12089">67</cx:pt>
          <cx:pt idx="12090">70</cx:pt>
          <cx:pt idx="12091">69</cx:pt>
          <cx:pt idx="12092">78</cx:pt>
          <cx:pt idx="12093">70</cx:pt>
          <cx:pt idx="12094">65</cx:pt>
          <cx:pt idx="12095">59</cx:pt>
          <cx:pt idx="12096">78</cx:pt>
          <cx:pt idx="12097">62</cx:pt>
          <cx:pt idx="12098">76</cx:pt>
          <cx:pt idx="12099">67</cx:pt>
          <cx:pt idx="12100">87</cx:pt>
          <cx:pt idx="12101">65</cx:pt>
          <cx:pt idx="12102">58</cx:pt>
          <cx:pt idx="12103">64</cx:pt>
          <cx:pt idx="12104">71</cx:pt>
          <cx:pt idx="12105">65</cx:pt>
          <cx:pt idx="12106">65</cx:pt>
          <cx:pt idx="12107">74</cx:pt>
          <cx:pt idx="12108">75</cx:pt>
          <cx:pt idx="12109">73</cx:pt>
          <cx:pt idx="12110">57</cx:pt>
          <cx:pt idx="12111">69</cx:pt>
          <cx:pt idx="12112">42</cx:pt>
          <cx:pt idx="12113">71</cx:pt>
          <cx:pt idx="12114">73</cx:pt>
          <cx:pt idx="12115">48</cx:pt>
          <cx:pt idx="12116">64</cx:pt>
          <cx:pt idx="12117">40</cx:pt>
          <cx:pt idx="12118">49</cx:pt>
          <cx:pt idx="12119">79</cx:pt>
          <cx:pt idx="12120">68</cx:pt>
          <cx:pt idx="12121">68</cx:pt>
          <cx:pt idx="12122">74</cx:pt>
          <cx:pt idx="12123">64</cx:pt>
          <cx:pt idx="12124">60</cx:pt>
          <cx:pt idx="12125">67</cx:pt>
          <cx:pt idx="12126">67</cx:pt>
          <cx:pt idx="12127">71</cx:pt>
          <cx:pt idx="12128">73</cx:pt>
          <cx:pt idx="12129">71</cx:pt>
          <cx:pt idx="12130">74</cx:pt>
          <cx:pt idx="12131">68</cx:pt>
          <cx:pt idx="12132">60</cx:pt>
          <cx:pt idx="12133">60</cx:pt>
          <cx:pt idx="12134">62</cx:pt>
          <cx:pt idx="12135">66</cx:pt>
          <cx:pt idx="12136">59</cx:pt>
          <cx:pt idx="12137">74</cx:pt>
          <cx:pt idx="12138">67</cx:pt>
          <cx:pt idx="12139">65</cx:pt>
          <cx:pt idx="12140">74</cx:pt>
          <cx:pt idx="12141">80</cx:pt>
          <cx:pt idx="12142">71</cx:pt>
          <cx:pt idx="12143">72</cx:pt>
          <cx:pt idx="12144">65</cx:pt>
          <cx:pt idx="12145">69</cx:pt>
          <cx:pt idx="12146">63</cx:pt>
          <cx:pt idx="12147">48</cx:pt>
          <cx:pt idx="12148">94</cx:pt>
          <cx:pt idx="12149">68</cx:pt>
          <cx:pt idx="12150">41</cx:pt>
          <cx:pt idx="12151">68</cx:pt>
          <cx:pt idx="12152">65</cx:pt>
          <cx:pt idx="12153">76</cx:pt>
          <cx:pt idx="12154">67</cx:pt>
          <cx:pt idx="12155">49</cx:pt>
          <cx:pt idx="12156">68</cx:pt>
          <cx:pt idx="12157">53</cx:pt>
          <cx:pt idx="12158">60</cx:pt>
          <cx:pt idx="12159">54</cx:pt>
          <cx:pt idx="12160">69</cx:pt>
          <cx:pt idx="12161">72</cx:pt>
          <cx:pt idx="12162">82</cx:pt>
          <cx:pt idx="12163">75</cx:pt>
          <cx:pt idx="12164">42</cx:pt>
          <cx:pt idx="12165">73</cx:pt>
          <cx:pt idx="12166">51</cx:pt>
          <cx:pt idx="12167">40</cx:pt>
          <cx:pt idx="12168">76</cx:pt>
          <cx:pt idx="12169">72</cx:pt>
          <cx:pt idx="12170">69</cx:pt>
          <cx:pt idx="12171">70</cx:pt>
          <cx:pt idx="12172">66</cx:pt>
          <cx:pt idx="12173">74</cx:pt>
          <cx:pt idx="12174">67</cx:pt>
          <cx:pt idx="12175">75</cx:pt>
          <cx:pt idx="12176">64</cx:pt>
          <cx:pt idx="12177">68</cx:pt>
          <cx:pt idx="12178">74</cx:pt>
          <cx:pt idx="12179">77</cx:pt>
          <cx:pt idx="12180">67</cx:pt>
          <cx:pt idx="12181">42</cx:pt>
          <cx:pt idx="12182">30</cx:pt>
          <cx:pt idx="12183">71</cx:pt>
          <cx:pt idx="12184">57</cx:pt>
          <cx:pt idx="12185">74</cx:pt>
          <cx:pt idx="12186">66</cx:pt>
          <cx:pt idx="12187">77</cx:pt>
          <cx:pt idx="12188">73</cx:pt>
          <cx:pt idx="12189">22</cx:pt>
          <cx:pt idx="12190">57</cx:pt>
          <cx:pt idx="12191">55</cx:pt>
          <cx:pt idx="12192">59</cx:pt>
          <cx:pt idx="12193">75</cx:pt>
          <cx:pt idx="12194">80</cx:pt>
          <cx:pt idx="12195">81</cx:pt>
          <cx:pt idx="12196">66</cx:pt>
          <cx:pt idx="12197">73</cx:pt>
          <cx:pt idx="12198">68</cx:pt>
          <cx:pt idx="12199">45</cx:pt>
          <cx:pt idx="12200">64</cx:pt>
          <cx:pt idx="12201">66</cx:pt>
          <cx:pt idx="12202">81</cx:pt>
          <cx:pt idx="12203">30</cx:pt>
          <cx:pt idx="12204">73</cx:pt>
          <cx:pt idx="12205">69</cx:pt>
          <cx:pt idx="12206">60</cx:pt>
          <cx:pt idx="12207">64</cx:pt>
          <cx:pt idx="12208">88</cx:pt>
          <cx:pt idx="12209">46</cx:pt>
          <cx:pt idx="12210">64</cx:pt>
          <cx:pt idx="12211">68</cx:pt>
          <cx:pt idx="12212">37</cx:pt>
          <cx:pt idx="12213">92</cx:pt>
          <cx:pt idx="12214">89</cx:pt>
          <cx:pt idx="12215">65</cx:pt>
          <cx:pt idx="12216">69</cx:pt>
          <cx:pt idx="12217">59</cx:pt>
          <cx:pt idx="12218">74</cx:pt>
          <cx:pt idx="12219">73</cx:pt>
          <cx:pt idx="12220">73</cx:pt>
          <cx:pt idx="12221">80</cx:pt>
          <cx:pt idx="12222">56</cx:pt>
          <cx:pt idx="12223">75</cx:pt>
          <cx:pt idx="12224">64</cx:pt>
          <cx:pt idx="12225">68</cx:pt>
          <cx:pt idx="12226">37</cx:pt>
          <cx:pt idx="12227">34</cx:pt>
          <cx:pt idx="12228">66</cx:pt>
          <cx:pt idx="12229">83</cx:pt>
          <cx:pt idx="12230">70</cx:pt>
          <cx:pt idx="12231">80</cx:pt>
          <cx:pt idx="12232">62</cx:pt>
          <cx:pt idx="12233">58</cx:pt>
          <cx:pt idx="12234">72</cx:pt>
          <cx:pt idx="12235">69</cx:pt>
          <cx:pt idx="12236">41</cx:pt>
          <cx:pt idx="12237">62</cx:pt>
          <cx:pt idx="12238">78</cx:pt>
          <cx:pt idx="12239">67</cx:pt>
          <cx:pt idx="12240">73</cx:pt>
          <cx:pt idx="12241">75</cx:pt>
          <cx:pt idx="12242">26</cx:pt>
          <cx:pt idx="12243">55</cx:pt>
          <cx:pt idx="12244">66</cx:pt>
          <cx:pt idx="12245">27</cx:pt>
          <cx:pt idx="12246">67</cx:pt>
          <cx:pt idx="12247">62</cx:pt>
          <cx:pt idx="12248">79</cx:pt>
          <cx:pt idx="12249">64</cx:pt>
          <cx:pt idx="12250">82</cx:pt>
          <cx:pt idx="12251">76</cx:pt>
          <cx:pt idx="12252">74</cx:pt>
          <cx:pt idx="12253">36</cx:pt>
          <cx:pt idx="12254">79</cx:pt>
          <cx:pt idx="12255">57</cx:pt>
          <cx:pt idx="12256">80</cx:pt>
          <cx:pt idx="12257">58</cx:pt>
          <cx:pt idx="12258">68</cx:pt>
          <cx:pt idx="12259">77</cx:pt>
          <cx:pt idx="12260">80</cx:pt>
          <cx:pt idx="12261">61</cx:pt>
          <cx:pt idx="12262">65</cx:pt>
          <cx:pt idx="12263">86</cx:pt>
          <cx:pt idx="12264">66</cx:pt>
          <cx:pt idx="12265">86</cx:pt>
          <cx:pt idx="12266">78</cx:pt>
          <cx:pt idx="12267">69</cx:pt>
          <cx:pt idx="12268">58</cx:pt>
          <cx:pt idx="12269">81</cx:pt>
          <cx:pt idx="12270">54</cx:pt>
          <cx:pt idx="12271">59</cx:pt>
          <cx:pt idx="12272">80</cx:pt>
          <cx:pt idx="12273">51</cx:pt>
          <cx:pt idx="12274">63</cx:pt>
          <cx:pt idx="12275">75</cx:pt>
          <cx:pt idx="12276">69</cx:pt>
          <cx:pt idx="12277">49</cx:pt>
          <cx:pt idx="12278">64</cx:pt>
          <cx:pt idx="12279">75</cx:pt>
          <cx:pt idx="12280">66</cx:pt>
          <cx:pt idx="12281">68</cx:pt>
          <cx:pt idx="12282">71</cx:pt>
          <cx:pt idx="12283">60</cx:pt>
          <cx:pt idx="12284">54</cx:pt>
          <cx:pt idx="12285">72</cx:pt>
          <cx:pt idx="12286">89</cx:pt>
          <cx:pt idx="12287">75</cx:pt>
          <cx:pt idx="12288">65</cx:pt>
          <cx:pt idx="12289">47</cx:pt>
          <cx:pt idx="12290">51</cx:pt>
          <cx:pt idx="12291">79</cx:pt>
          <cx:pt idx="12292">83</cx:pt>
          <cx:pt idx="12293">83</cx:pt>
          <cx:pt idx="12294">15</cx:pt>
          <cx:pt idx="12295">61</cx:pt>
          <cx:pt idx="12296">67</cx:pt>
          <cx:pt idx="12297">49</cx:pt>
          <cx:pt idx="12298">66</cx:pt>
          <cx:pt idx="12299">68</cx:pt>
          <cx:pt idx="12300">81</cx:pt>
          <cx:pt idx="12301">58</cx:pt>
          <cx:pt idx="12302">60</cx:pt>
          <cx:pt idx="12303">64</cx:pt>
          <cx:pt idx="12304">59</cx:pt>
          <cx:pt idx="12305">77</cx:pt>
          <cx:pt idx="12306">52</cx:pt>
          <cx:pt idx="12307">42</cx:pt>
          <cx:pt idx="12308">83</cx:pt>
          <cx:pt idx="12309">67</cx:pt>
          <cx:pt idx="12310">67</cx:pt>
          <cx:pt idx="12311">76</cx:pt>
          <cx:pt idx="12312">74</cx:pt>
          <cx:pt idx="12313">54</cx:pt>
          <cx:pt idx="12314">64</cx:pt>
          <cx:pt idx="12315">72</cx:pt>
          <cx:pt idx="12316">91</cx:pt>
          <cx:pt idx="12317">77</cx:pt>
          <cx:pt idx="12318">57</cx:pt>
          <cx:pt idx="12319">73</cx:pt>
          <cx:pt idx="12320">68</cx:pt>
          <cx:pt idx="12321">79</cx:pt>
          <cx:pt idx="12322">73</cx:pt>
          <cx:pt idx="12323">68</cx:pt>
          <cx:pt idx="12324">39</cx:pt>
          <cx:pt idx="12325">40</cx:pt>
          <cx:pt idx="12326">61</cx:pt>
          <cx:pt idx="12327">83</cx:pt>
          <cx:pt idx="12328">81</cx:pt>
          <cx:pt idx="12329">67</cx:pt>
          <cx:pt idx="12330">68</cx:pt>
          <cx:pt idx="12331">60</cx:pt>
          <cx:pt idx="12332">58</cx:pt>
          <cx:pt idx="12333">41</cx:pt>
          <cx:pt idx="12334">74</cx:pt>
          <cx:pt idx="12335">72</cx:pt>
          <cx:pt idx="12336">73</cx:pt>
          <cx:pt idx="12337">42</cx:pt>
          <cx:pt idx="12338">53</cx:pt>
          <cx:pt idx="12339">63</cx:pt>
          <cx:pt idx="12340">64</cx:pt>
          <cx:pt idx="12341">36</cx:pt>
          <cx:pt idx="12342">62</cx:pt>
          <cx:pt idx="12343">83</cx:pt>
          <cx:pt idx="12344">69</cx:pt>
          <cx:pt idx="12345">45</cx:pt>
          <cx:pt idx="12346">64</cx:pt>
          <cx:pt idx="12347">64</cx:pt>
          <cx:pt idx="12348">65</cx:pt>
          <cx:pt idx="12349">66</cx:pt>
          <cx:pt idx="12350">84</cx:pt>
          <cx:pt idx="12351">72</cx:pt>
          <cx:pt idx="12352">68</cx:pt>
          <cx:pt idx="12353">70</cx:pt>
          <cx:pt idx="12354">44</cx:pt>
          <cx:pt idx="12355">78</cx:pt>
          <cx:pt idx="12356">52</cx:pt>
          <cx:pt idx="12357">30</cx:pt>
          <cx:pt idx="12358">69</cx:pt>
          <cx:pt idx="12359">85</cx:pt>
          <cx:pt idx="12360">47</cx:pt>
          <cx:pt idx="12361">76</cx:pt>
          <cx:pt idx="12362">72</cx:pt>
          <cx:pt idx="12363">86</cx:pt>
          <cx:pt idx="12364">84</cx:pt>
          <cx:pt idx="12365">70</cx:pt>
          <cx:pt idx="12366">63</cx:pt>
          <cx:pt idx="12367">74</cx:pt>
          <cx:pt idx="12368">77</cx:pt>
          <cx:pt idx="12369">63</cx:pt>
          <cx:pt idx="12370">63</cx:pt>
          <cx:pt idx="12371">75</cx:pt>
          <cx:pt idx="12372">50</cx:pt>
          <cx:pt idx="12373">74</cx:pt>
          <cx:pt idx="12374">75</cx:pt>
          <cx:pt idx="12375">85</cx:pt>
          <cx:pt idx="12376">52</cx:pt>
          <cx:pt idx="12377">76</cx:pt>
          <cx:pt idx="12378">71</cx:pt>
          <cx:pt idx="12379">67</cx:pt>
          <cx:pt idx="12380">78</cx:pt>
          <cx:pt idx="12381">75</cx:pt>
          <cx:pt idx="12382">15</cx:pt>
          <cx:pt idx="12383">50</cx:pt>
          <cx:pt idx="12384">61</cx:pt>
          <cx:pt idx="12385">67</cx:pt>
          <cx:pt idx="12386">77</cx:pt>
          <cx:pt idx="12387">58</cx:pt>
          <cx:pt idx="12388">72</cx:pt>
          <cx:pt idx="12389">26</cx:pt>
          <cx:pt idx="12390">74</cx:pt>
          <cx:pt idx="12391">66</cx:pt>
          <cx:pt idx="12392">56</cx:pt>
          <cx:pt idx="12393">85</cx:pt>
          <cx:pt idx="12394">72</cx:pt>
          <cx:pt idx="12395">77</cx:pt>
          <cx:pt idx="12396">82</cx:pt>
          <cx:pt idx="12397">47</cx:pt>
          <cx:pt idx="12398">44</cx:pt>
          <cx:pt idx="12399">51</cx:pt>
          <cx:pt idx="12400">75</cx:pt>
          <cx:pt idx="12401">66</cx:pt>
          <cx:pt idx="12402">70</cx:pt>
          <cx:pt idx="12403">64</cx:pt>
          <cx:pt idx="12404">72</cx:pt>
          <cx:pt idx="12405">74</cx:pt>
          <cx:pt idx="12406">80</cx:pt>
          <cx:pt idx="12407">39</cx:pt>
          <cx:pt idx="12408">68</cx:pt>
          <cx:pt idx="12409">73</cx:pt>
          <cx:pt idx="12410">76</cx:pt>
          <cx:pt idx="12411">53</cx:pt>
          <cx:pt idx="12412">88</cx:pt>
          <cx:pt idx="12413">73</cx:pt>
          <cx:pt idx="12414">41</cx:pt>
          <cx:pt idx="12415">56</cx:pt>
          <cx:pt idx="12416">50</cx:pt>
          <cx:pt idx="12417">83</cx:pt>
          <cx:pt idx="12418">68</cx:pt>
          <cx:pt idx="12419">59</cx:pt>
          <cx:pt idx="12420">56</cx:pt>
          <cx:pt idx="12421">85</cx:pt>
          <cx:pt idx="12422">66</cx:pt>
          <cx:pt idx="12423">65</cx:pt>
          <cx:pt idx="12424">78</cx:pt>
          <cx:pt idx="12425">54</cx:pt>
          <cx:pt idx="12426">80</cx:pt>
          <cx:pt idx="12427">60</cx:pt>
          <cx:pt idx="12428">62</cx:pt>
          <cx:pt idx="12429">77</cx:pt>
          <cx:pt idx="12430">72</cx:pt>
          <cx:pt idx="12431">63</cx:pt>
          <cx:pt idx="12432">53</cx:pt>
          <cx:pt idx="12433">76</cx:pt>
          <cx:pt idx="12434">66</cx:pt>
          <cx:pt idx="12435">61</cx:pt>
          <cx:pt idx="12436">81</cx:pt>
          <cx:pt idx="12437">67</cx:pt>
          <cx:pt idx="12438">46</cx:pt>
          <cx:pt idx="12439">47</cx:pt>
          <cx:pt idx="12440">73</cx:pt>
          <cx:pt idx="12441">55</cx:pt>
          <cx:pt idx="12442">67</cx:pt>
          <cx:pt idx="12443">61</cx:pt>
          <cx:pt idx="12444">49</cx:pt>
          <cx:pt idx="12445">65</cx:pt>
          <cx:pt idx="12446">83</cx:pt>
          <cx:pt idx="12447">71</cx:pt>
          <cx:pt idx="12448">55</cx:pt>
          <cx:pt idx="12449">90</cx:pt>
          <cx:pt idx="12450">33</cx:pt>
          <cx:pt idx="12451">68</cx:pt>
          <cx:pt idx="12452">73</cx:pt>
          <cx:pt idx="12453">67</cx:pt>
          <cx:pt idx="12454">51</cx:pt>
          <cx:pt idx="12455">67</cx:pt>
          <cx:pt idx="12456">42</cx:pt>
          <cx:pt idx="12457">74</cx:pt>
          <cx:pt idx="12458">63</cx:pt>
          <cx:pt idx="12459">64</cx:pt>
          <cx:pt idx="12460">74</cx:pt>
          <cx:pt idx="12461">27</cx:pt>
          <cx:pt idx="12462">69</cx:pt>
          <cx:pt idx="12463">68</cx:pt>
          <cx:pt idx="12464">72</cx:pt>
          <cx:pt idx="12465">72</cx:pt>
          <cx:pt idx="12466">65</cx:pt>
          <cx:pt idx="12467">51</cx:pt>
          <cx:pt idx="12468">71</cx:pt>
          <cx:pt idx="12469">68</cx:pt>
          <cx:pt idx="12470">72</cx:pt>
          <cx:pt idx="12471">65</cx:pt>
          <cx:pt idx="12472">48</cx:pt>
          <cx:pt idx="12473">76</cx:pt>
          <cx:pt idx="12474">48</cx:pt>
          <cx:pt idx="12475">70</cx:pt>
          <cx:pt idx="12476">56</cx:pt>
          <cx:pt idx="12477">67</cx:pt>
          <cx:pt idx="12478">63</cx:pt>
          <cx:pt idx="12479">66</cx:pt>
          <cx:pt idx="12480">59</cx:pt>
          <cx:pt idx="12481">48</cx:pt>
          <cx:pt idx="12482">49</cx:pt>
          <cx:pt idx="12483">53</cx:pt>
          <cx:pt idx="12484">72</cx:pt>
          <cx:pt idx="12485">44</cx:pt>
          <cx:pt idx="12486">88</cx:pt>
          <cx:pt idx="12487">74</cx:pt>
          <cx:pt idx="12488">58</cx:pt>
          <cx:pt idx="12489">67</cx:pt>
          <cx:pt idx="12490">60</cx:pt>
          <cx:pt idx="12491">55</cx:pt>
          <cx:pt idx="12492">63</cx:pt>
          <cx:pt idx="12493">80</cx:pt>
          <cx:pt idx="12494">54</cx:pt>
          <cx:pt idx="12495">53</cx:pt>
          <cx:pt idx="12496">33</cx:pt>
          <cx:pt idx="12497">77</cx:pt>
          <cx:pt idx="12498">63</cx:pt>
          <cx:pt idx="12499">73</cx:pt>
          <cx:pt idx="12500">69</cx:pt>
          <cx:pt idx="12501">79</cx:pt>
          <cx:pt idx="12502">66</cx:pt>
          <cx:pt idx="12503">75</cx:pt>
          <cx:pt idx="12504">73</cx:pt>
          <cx:pt idx="12505">45</cx:pt>
          <cx:pt idx="12506">73</cx:pt>
          <cx:pt idx="12507">81</cx:pt>
          <cx:pt idx="12508">73</cx:pt>
          <cx:pt idx="12509">71</cx:pt>
          <cx:pt idx="12510">76</cx:pt>
          <cx:pt idx="12511">73</cx:pt>
          <cx:pt idx="12512">64</cx:pt>
          <cx:pt idx="12513">67</cx:pt>
          <cx:pt idx="12514">84</cx:pt>
          <cx:pt idx="12515">56</cx:pt>
          <cx:pt idx="12516">57</cx:pt>
          <cx:pt idx="12517">43</cx:pt>
          <cx:pt idx="12518">35</cx:pt>
          <cx:pt idx="12519">74</cx:pt>
          <cx:pt idx="12520">69</cx:pt>
          <cx:pt idx="12521">66</cx:pt>
          <cx:pt idx="12522">60</cx:pt>
          <cx:pt idx="12523">51</cx:pt>
          <cx:pt idx="12524">62</cx:pt>
          <cx:pt idx="12525">71</cx:pt>
          <cx:pt idx="12526">73</cx:pt>
          <cx:pt idx="12527">57</cx:pt>
          <cx:pt idx="12528">79</cx:pt>
          <cx:pt idx="12529">60</cx:pt>
          <cx:pt idx="12530">71</cx:pt>
          <cx:pt idx="12531">30</cx:pt>
          <cx:pt idx="12532">51</cx:pt>
          <cx:pt idx="12533">34</cx:pt>
          <cx:pt idx="12534">68</cx:pt>
          <cx:pt idx="12535">70</cx:pt>
          <cx:pt idx="12536">63</cx:pt>
          <cx:pt idx="12537">67</cx:pt>
          <cx:pt idx="12538">72</cx:pt>
          <cx:pt idx="12539">64</cx:pt>
          <cx:pt idx="12540">67</cx:pt>
          <cx:pt idx="12541">71</cx:pt>
          <cx:pt idx="12542">78</cx:pt>
          <cx:pt idx="12543">73</cx:pt>
          <cx:pt idx="12544">51</cx:pt>
          <cx:pt idx="12545">75</cx:pt>
          <cx:pt idx="12546">70</cx:pt>
          <cx:pt idx="12547">86</cx:pt>
          <cx:pt idx="12548">64</cx:pt>
          <cx:pt idx="12549">52</cx:pt>
          <cx:pt idx="12550">90</cx:pt>
          <cx:pt idx="12551">23</cx:pt>
          <cx:pt idx="12552">54</cx:pt>
          <cx:pt idx="12553">74</cx:pt>
          <cx:pt idx="12554">62</cx:pt>
          <cx:pt idx="12555">88</cx:pt>
          <cx:pt idx="12556">54</cx:pt>
          <cx:pt idx="12557">37</cx:pt>
          <cx:pt idx="12558">70</cx:pt>
          <cx:pt idx="12559">76</cx:pt>
          <cx:pt idx="12560">68</cx:pt>
          <cx:pt idx="12561">62</cx:pt>
          <cx:pt idx="12562">73</cx:pt>
          <cx:pt idx="12563">79</cx:pt>
          <cx:pt idx="12564">20</cx:pt>
          <cx:pt idx="12565">68</cx:pt>
          <cx:pt idx="12566">69</cx:pt>
          <cx:pt idx="12567">42</cx:pt>
          <cx:pt idx="12568">81</cx:pt>
          <cx:pt idx="12569">90</cx:pt>
          <cx:pt idx="12570">74</cx:pt>
          <cx:pt idx="12571">72</cx:pt>
          <cx:pt idx="12572">55</cx:pt>
          <cx:pt idx="12573">70</cx:pt>
          <cx:pt idx="12574">78</cx:pt>
          <cx:pt idx="12575">82</cx:pt>
          <cx:pt idx="12576">59</cx:pt>
          <cx:pt idx="12577">76</cx:pt>
          <cx:pt idx="12578">67</cx:pt>
          <cx:pt idx="12579">69</cx:pt>
          <cx:pt idx="12580">64</cx:pt>
          <cx:pt idx="12581">76</cx:pt>
          <cx:pt idx="12582">59</cx:pt>
          <cx:pt idx="12583">72</cx:pt>
          <cx:pt idx="12584">77</cx:pt>
          <cx:pt idx="12585">63</cx:pt>
          <cx:pt idx="12586">35</cx:pt>
          <cx:pt idx="12587">65</cx:pt>
          <cx:pt idx="12588">56</cx:pt>
          <cx:pt idx="12589">46</cx:pt>
          <cx:pt idx="12590">75</cx:pt>
          <cx:pt idx="12591">70</cx:pt>
          <cx:pt idx="12592">66</cx:pt>
          <cx:pt idx="12593">49</cx:pt>
          <cx:pt idx="12594">74</cx:pt>
          <cx:pt idx="12595">69</cx:pt>
          <cx:pt idx="12596">55</cx:pt>
          <cx:pt idx="12597">59</cx:pt>
          <cx:pt idx="12598">68</cx:pt>
          <cx:pt idx="12599">49</cx:pt>
          <cx:pt idx="12600">57</cx:pt>
          <cx:pt idx="12601">41</cx:pt>
          <cx:pt idx="12602">68</cx:pt>
          <cx:pt idx="12603">43</cx:pt>
          <cx:pt idx="12604">47</cx:pt>
          <cx:pt idx="12605">26</cx:pt>
          <cx:pt idx="12606">47</cx:pt>
          <cx:pt idx="12607">70</cx:pt>
          <cx:pt idx="12608">43</cx:pt>
          <cx:pt idx="12609">71</cx:pt>
          <cx:pt idx="12610">70</cx:pt>
          <cx:pt idx="12611">52</cx:pt>
          <cx:pt idx="12612">38</cx:pt>
          <cx:pt idx="12613">30</cx:pt>
          <cx:pt idx="12614">59</cx:pt>
          <cx:pt idx="12615">71</cx:pt>
          <cx:pt idx="12616">50</cx:pt>
          <cx:pt idx="12617">62</cx:pt>
          <cx:pt idx="12618">43</cx:pt>
          <cx:pt idx="12619">76</cx:pt>
          <cx:pt idx="12620">75</cx:pt>
          <cx:pt idx="12621">66</cx:pt>
          <cx:pt idx="12622">48</cx:pt>
          <cx:pt idx="12623">68</cx:pt>
          <cx:pt idx="12624">33</cx:pt>
          <cx:pt idx="12625">85</cx:pt>
          <cx:pt idx="12626">72</cx:pt>
          <cx:pt idx="12627">68</cx:pt>
          <cx:pt idx="12628">79</cx:pt>
          <cx:pt idx="12629">17</cx:pt>
          <cx:pt idx="12630">72</cx:pt>
          <cx:pt idx="12631">41</cx:pt>
          <cx:pt idx="12632">48</cx:pt>
          <cx:pt idx="12633">69</cx:pt>
          <cx:pt idx="12634">16</cx:pt>
          <cx:pt idx="12635">68</cx:pt>
          <cx:pt idx="12636">62</cx:pt>
          <cx:pt idx="12637">64</cx:pt>
          <cx:pt idx="12638">65</cx:pt>
          <cx:pt idx="12639">69</cx:pt>
          <cx:pt idx="12640">73</cx:pt>
          <cx:pt idx="12641">72</cx:pt>
          <cx:pt idx="12642">73</cx:pt>
          <cx:pt idx="12643">50</cx:pt>
          <cx:pt idx="12644">63</cx:pt>
          <cx:pt idx="12645">45</cx:pt>
          <cx:pt idx="12646">49</cx:pt>
          <cx:pt idx="12647">62</cx:pt>
          <cx:pt idx="12648">77</cx:pt>
          <cx:pt idx="12649">58</cx:pt>
          <cx:pt idx="12650">71</cx:pt>
          <cx:pt idx="12651">65</cx:pt>
          <cx:pt idx="12652">79</cx:pt>
          <cx:pt idx="12653">71</cx:pt>
          <cx:pt idx="12654">82</cx:pt>
          <cx:pt idx="12655">66</cx:pt>
          <cx:pt idx="12656">51</cx:pt>
          <cx:pt idx="12657">44</cx:pt>
          <cx:pt idx="12658">73</cx:pt>
          <cx:pt idx="12659">42</cx:pt>
          <cx:pt idx="12660">78</cx:pt>
          <cx:pt idx="12661">56</cx:pt>
          <cx:pt idx="12662">70</cx:pt>
          <cx:pt idx="12663">52</cx:pt>
          <cx:pt idx="12664">76</cx:pt>
          <cx:pt idx="12665">75</cx:pt>
          <cx:pt idx="12666">67</cx:pt>
          <cx:pt idx="12667">63</cx:pt>
          <cx:pt idx="12668">39</cx:pt>
          <cx:pt idx="12669">66</cx:pt>
          <cx:pt idx="12670">59</cx:pt>
          <cx:pt idx="12671">76</cx:pt>
          <cx:pt idx="12672">70</cx:pt>
          <cx:pt idx="12673">33</cx:pt>
          <cx:pt idx="12674">60</cx:pt>
          <cx:pt idx="12675">83</cx:pt>
          <cx:pt idx="12676">70</cx:pt>
          <cx:pt idx="12677">66</cx:pt>
          <cx:pt idx="12678">42</cx:pt>
          <cx:pt idx="12679">72</cx:pt>
          <cx:pt idx="12680">67</cx:pt>
          <cx:pt idx="12681">73</cx:pt>
          <cx:pt idx="12682">74</cx:pt>
          <cx:pt idx="12683">48</cx:pt>
          <cx:pt idx="12684">68</cx:pt>
          <cx:pt idx="12685">36</cx:pt>
          <cx:pt idx="12686">50</cx:pt>
          <cx:pt idx="12687">50</cx:pt>
          <cx:pt idx="12688">58</cx:pt>
          <cx:pt idx="12689">80</cx:pt>
          <cx:pt idx="12690">65</cx:pt>
          <cx:pt idx="12691">53</cx:pt>
          <cx:pt idx="12692">66</cx:pt>
          <cx:pt idx="12693">52</cx:pt>
          <cx:pt idx="12694">65</cx:pt>
          <cx:pt idx="12695">39</cx:pt>
          <cx:pt idx="12696">87</cx:pt>
          <cx:pt idx="12697">69</cx:pt>
          <cx:pt idx="12698">34</cx:pt>
          <cx:pt idx="12699">53</cx:pt>
          <cx:pt idx="12700">66</cx:pt>
          <cx:pt idx="12701">71</cx:pt>
          <cx:pt idx="12702">73</cx:pt>
          <cx:pt idx="12703">72</cx:pt>
          <cx:pt idx="12704">66</cx:pt>
          <cx:pt idx="12705">64</cx:pt>
          <cx:pt idx="12706">66</cx:pt>
          <cx:pt idx="12707">62</cx:pt>
          <cx:pt idx="12708">58</cx:pt>
          <cx:pt idx="12709">54</cx:pt>
          <cx:pt idx="12710">71</cx:pt>
          <cx:pt idx="12711">46</cx:pt>
          <cx:pt idx="12712">76</cx:pt>
          <cx:pt idx="12713">62</cx:pt>
          <cx:pt idx="12714">77</cx:pt>
          <cx:pt idx="12715">77</cx:pt>
          <cx:pt idx="12716">68</cx:pt>
          <cx:pt idx="12717">32</cx:pt>
          <cx:pt idx="12718">78</cx:pt>
          <cx:pt idx="12719">81</cx:pt>
          <cx:pt idx="12720">64</cx:pt>
          <cx:pt idx="12721">51</cx:pt>
          <cx:pt idx="12722">37</cx:pt>
          <cx:pt idx="12723">62</cx:pt>
          <cx:pt idx="12724">71</cx:pt>
          <cx:pt idx="12725">40</cx:pt>
          <cx:pt idx="12726">62</cx:pt>
          <cx:pt idx="12727">63</cx:pt>
          <cx:pt idx="12728">64</cx:pt>
          <cx:pt idx="12729">73</cx:pt>
          <cx:pt idx="12730">56</cx:pt>
          <cx:pt idx="12731">72</cx:pt>
          <cx:pt idx="12732">67</cx:pt>
          <cx:pt idx="12733">34</cx:pt>
          <cx:pt idx="12734">65</cx:pt>
          <cx:pt idx="12735">74</cx:pt>
          <cx:pt idx="12736">40</cx:pt>
          <cx:pt idx="12737">76</cx:pt>
          <cx:pt idx="12738">60</cx:pt>
          <cx:pt idx="12739">58</cx:pt>
          <cx:pt idx="12740">79</cx:pt>
          <cx:pt idx="12741">38</cx:pt>
          <cx:pt idx="12742">75</cx:pt>
          <cx:pt idx="12743">41</cx:pt>
          <cx:pt idx="12744">75</cx:pt>
          <cx:pt idx="12745">82</cx:pt>
          <cx:pt idx="12746">76</cx:pt>
          <cx:pt idx="12747">78</cx:pt>
          <cx:pt idx="12748">65</cx:pt>
          <cx:pt idx="12749">72</cx:pt>
          <cx:pt idx="12750">82</cx:pt>
          <cx:pt idx="12751">34</cx:pt>
          <cx:pt idx="12752">72</cx:pt>
          <cx:pt idx="12753">73</cx:pt>
          <cx:pt idx="12754">54</cx:pt>
          <cx:pt idx="12755">53</cx:pt>
          <cx:pt idx="12756">79</cx:pt>
          <cx:pt idx="12757">66</cx:pt>
          <cx:pt idx="12758">64</cx:pt>
          <cx:pt idx="12759">69</cx:pt>
          <cx:pt idx="12760">53</cx:pt>
          <cx:pt idx="12761">67</cx:pt>
          <cx:pt idx="12762">65</cx:pt>
          <cx:pt idx="12763">90</cx:pt>
          <cx:pt idx="12764">54</cx:pt>
          <cx:pt idx="12765">42</cx:pt>
          <cx:pt idx="12766">48</cx:pt>
          <cx:pt idx="12767">86</cx:pt>
          <cx:pt idx="12768">63</cx:pt>
          <cx:pt idx="12769">49</cx:pt>
          <cx:pt idx="12770">33</cx:pt>
          <cx:pt idx="12771">35</cx:pt>
          <cx:pt idx="12772">76</cx:pt>
          <cx:pt idx="12773">53</cx:pt>
          <cx:pt idx="12774">43</cx:pt>
          <cx:pt idx="12775">50</cx:pt>
          <cx:pt idx="12776">52</cx:pt>
          <cx:pt idx="12777">76</cx:pt>
          <cx:pt idx="12778">63</cx:pt>
          <cx:pt idx="12779">70</cx:pt>
          <cx:pt idx="12780">54</cx:pt>
          <cx:pt idx="12781">46</cx:pt>
          <cx:pt idx="12782">61</cx:pt>
          <cx:pt idx="12783">47</cx:pt>
          <cx:pt idx="12784">70</cx:pt>
          <cx:pt idx="12785">64</cx:pt>
          <cx:pt idx="12786">69</cx:pt>
          <cx:pt idx="12787">74</cx:pt>
          <cx:pt idx="12788">58</cx:pt>
          <cx:pt idx="12789">47</cx:pt>
          <cx:pt idx="12790">35</cx:pt>
          <cx:pt idx="12791">76</cx:pt>
          <cx:pt idx="12792">78</cx:pt>
          <cx:pt idx="12793">72</cx:pt>
          <cx:pt idx="12794">82</cx:pt>
          <cx:pt idx="12795">81</cx:pt>
          <cx:pt idx="12796">74</cx:pt>
          <cx:pt idx="12797">55</cx:pt>
          <cx:pt idx="12798">56</cx:pt>
          <cx:pt idx="12799">42</cx:pt>
          <cx:pt idx="12800">40</cx:pt>
          <cx:pt idx="12801">62</cx:pt>
          <cx:pt idx="12802">42</cx:pt>
          <cx:pt idx="12803">48</cx:pt>
          <cx:pt idx="12804">69</cx:pt>
          <cx:pt idx="12805">16</cx:pt>
          <cx:pt idx="12806">68</cx:pt>
          <cx:pt idx="12807">62</cx:pt>
          <cx:pt idx="12808">64</cx:pt>
          <cx:pt idx="12809">65</cx:pt>
          <cx:pt idx="12810">66</cx:pt>
          <cx:pt idx="12811">73</cx:pt>
          <cx:pt idx="12812">65</cx:pt>
          <cx:pt idx="12813">70</cx:pt>
          <cx:pt idx="12814">57</cx:pt>
          <cx:pt idx="12815">62</cx:pt>
          <cx:pt idx="12816">59</cx:pt>
          <cx:pt idx="12817">55</cx:pt>
          <cx:pt idx="12818">54</cx:pt>
          <cx:pt idx="12819">69</cx:pt>
          <cx:pt idx="12820">73</cx:pt>
          <cx:pt idx="12821">49</cx:pt>
          <cx:pt idx="12822">76</cx:pt>
          <cx:pt idx="12823">75</cx:pt>
          <cx:pt idx="12824">65</cx:pt>
          <cx:pt idx="12825">72</cx:pt>
          <cx:pt idx="12826">39</cx:pt>
          <cx:pt idx="12827">70</cx:pt>
          <cx:pt idx="12828">69</cx:pt>
          <cx:pt idx="12829">63</cx:pt>
          <cx:pt idx="12830">65</cx:pt>
          <cx:pt idx="12831">75</cx:pt>
          <cx:pt idx="12832">64</cx:pt>
          <cx:pt idx="12833">79</cx:pt>
          <cx:pt idx="12834">69</cx:pt>
          <cx:pt idx="12835">65</cx:pt>
          <cx:pt idx="12836">26</cx:pt>
          <cx:pt idx="12837">63</cx:pt>
          <cx:pt idx="12838">72</cx:pt>
          <cx:pt idx="12839">52</cx:pt>
          <cx:pt idx="12840">74</cx:pt>
          <cx:pt idx="12841">61</cx:pt>
          <cx:pt idx="12842">54</cx:pt>
          <cx:pt idx="12843">25</cx:pt>
          <cx:pt idx="12844">72</cx:pt>
          <cx:pt idx="12845">68</cx:pt>
          <cx:pt idx="12846">72</cx:pt>
          <cx:pt idx="12847">37</cx:pt>
          <cx:pt idx="12848">75</cx:pt>
          <cx:pt idx="12849">75</cx:pt>
          <cx:pt idx="12850">78</cx:pt>
          <cx:pt idx="12851">77</cx:pt>
          <cx:pt idx="12852">69</cx:pt>
          <cx:pt idx="12853">63</cx:pt>
          <cx:pt idx="12854">80</cx:pt>
          <cx:pt idx="12855">53</cx:pt>
          <cx:pt idx="12856">78</cx:pt>
          <cx:pt idx="12857">55</cx:pt>
          <cx:pt idx="12858">77</cx:pt>
          <cx:pt idx="12859">69</cx:pt>
          <cx:pt idx="12860">72</cx:pt>
          <cx:pt idx="12861">23</cx:pt>
          <cx:pt idx="12862">55</cx:pt>
          <cx:pt idx="12863">67</cx:pt>
          <cx:pt idx="12864">74</cx:pt>
          <cx:pt idx="12865">68</cx:pt>
          <cx:pt idx="12866">74</cx:pt>
          <cx:pt idx="12867">74</cx:pt>
          <cx:pt idx="12868">69</cx:pt>
          <cx:pt idx="12869">74</cx:pt>
          <cx:pt idx="12870">79</cx:pt>
          <cx:pt idx="12871">66</cx:pt>
          <cx:pt idx="12872">46</cx:pt>
          <cx:pt idx="12873">46</cx:pt>
          <cx:pt idx="12874">70</cx:pt>
          <cx:pt idx="12875">62</cx:pt>
          <cx:pt idx="12876">85</cx:pt>
          <cx:pt idx="12877">65</cx:pt>
          <cx:pt idx="12878">31</cx:pt>
          <cx:pt idx="12879">54</cx:pt>
          <cx:pt idx="12880">66</cx:pt>
          <cx:pt idx="12881">61</cx:pt>
          <cx:pt idx="12882">78</cx:pt>
          <cx:pt idx="12883">70</cx:pt>
          <cx:pt idx="12884">72</cx:pt>
          <cx:pt idx="12885">72</cx:pt>
          <cx:pt idx="12886">69</cx:pt>
          <cx:pt idx="12887">77</cx:pt>
          <cx:pt idx="12888">64</cx:pt>
          <cx:pt idx="12889">68</cx:pt>
          <cx:pt idx="12890">67</cx:pt>
          <cx:pt idx="12891">69</cx:pt>
          <cx:pt idx="12892">56</cx:pt>
          <cx:pt idx="12893">74</cx:pt>
          <cx:pt idx="12894">72</cx:pt>
          <cx:pt idx="12895">94</cx:pt>
          <cx:pt idx="12896">50</cx:pt>
          <cx:pt idx="12897">79</cx:pt>
          <cx:pt idx="12898">63</cx:pt>
          <cx:pt idx="12899">72</cx:pt>
          <cx:pt idx="12900">80</cx:pt>
          <cx:pt idx="12901">68</cx:pt>
          <cx:pt idx="12902">68</cx:pt>
          <cx:pt idx="12903">66</cx:pt>
          <cx:pt idx="12904">73</cx:pt>
          <cx:pt idx="12905">63</cx:pt>
          <cx:pt idx="12906">70</cx:pt>
          <cx:pt idx="12907">67</cx:pt>
          <cx:pt idx="12908">72</cx:pt>
          <cx:pt idx="12909">70</cx:pt>
          <cx:pt idx="12910">56</cx:pt>
          <cx:pt idx="12911">76</cx:pt>
          <cx:pt idx="12912">68</cx:pt>
          <cx:pt idx="12913">71</cx:pt>
          <cx:pt idx="12914">84</cx:pt>
          <cx:pt idx="12915">53</cx:pt>
          <cx:pt idx="12916">54</cx:pt>
          <cx:pt idx="12917">44</cx:pt>
          <cx:pt idx="12918">55</cx:pt>
          <cx:pt idx="12919">67</cx:pt>
          <cx:pt idx="12920">55</cx:pt>
          <cx:pt idx="12921">59</cx:pt>
          <cx:pt idx="12922">80</cx:pt>
          <cx:pt idx="12923">55</cx:pt>
          <cx:pt idx="12924">79</cx:pt>
          <cx:pt idx="12925">66</cx:pt>
          <cx:pt idx="12926">70</cx:pt>
          <cx:pt idx="12927">66</cx:pt>
          <cx:pt idx="12928">55</cx:pt>
          <cx:pt idx="12929">65</cx:pt>
          <cx:pt idx="12930">66</cx:pt>
          <cx:pt idx="12931">71</cx:pt>
          <cx:pt idx="12932">52</cx:pt>
          <cx:pt idx="12933">64</cx:pt>
          <cx:pt idx="12934">82</cx:pt>
          <cx:pt idx="12935">69</cx:pt>
          <cx:pt idx="12936">61</cx:pt>
          <cx:pt idx="12937">83</cx:pt>
          <cx:pt idx="12938">68</cx:pt>
          <cx:pt idx="12939">64</cx:pt>
          <cx:pt idx="12940">78</cx:pt>
          <cx:pt idx="12941">69</cx:pt>
          <cx:pt idx="12942">67</cx:pt>
          <cx:pt idx="12943">77</cx:pt>
          <cx:pt idx="12944">67</cx:pt>
          <cx:pt idx="12945">72</cx:pt>
          <cx:pt idx="12946">40</cx:pt>
          <cx:pt idx="12947">76</cx:pt>
          <cx:pt idx="12948">61</cx:pt>
          <cx:pt idx="12949">76</cx:pt>
          <cx:pt idx="12950">45</cx:pt>
          <cx:pt idx="12951">64</cx:pt>
          <cx:pt idx="12952">51</cx:pt>
          <cx:pt idx="12953">40</cx:pt>
          <cx:pt idx="12954">70</cx:pt>
          <cx:pt idx="12955">55</cx:pt>
          <cx:pt idx="12956">65</cx:pt>
          <cx:pt idx="12957">55</cx:pt>
          <cx:pt idx="12958">56</cx:pt>
          <cx:pt idx="12959">28</cx:pt>
          <cx:pt idx="12960">70</cx:pt>
          <cx:pt idx="12961">63</cx:pt>
          <cx:pt idx="12962">85</cx:pt>
          <cx:pt idx="12963">62</cx:pt>
          <cx:pt idx="12964">61</cx:pt>
          <cx:pt idx="12965">67</cx:pt>
          <cx:pt idx="12966">67</cx:pt>
          <cx:pt idx="12967">76</cx:pt>
          <cx:pt idx="12968">66</cx:pt>
          <cx:pt idx="12969">63</cx:pt>
          <cx:pt idx="12970">68</cx:pt>
          <cx:pt idx="12971">75</cx:pt>
          <cx:pt idx="12972">42</cx:pt>
          <cx:pt idx="12973">65</cx:pt>
          <cx:pt idx="12974">42</cx:pt>
          <cx:pt idx="12975">68</cx:pt>
          <cx:pt idx="12976">59</cx:pt>
          <cx:pt idx="12977">69</cx:pt>
          <cx:pt idx="12978">54</cx:pt>
          <cx:pt idx="12979">77</cx:pt>
          <cx:pt idx="12980">69</cx:pt>
          <cx:pt idx="12981">81</cx:pt>
          <cx:pt idx="12982">67</cx:pt>
          <cx:pt idx="12983">73</cx:pt>
          <cx:pt idx="12984">70</cx:pt>
          <cx:pt idx="12985">69</cx:pt>
          <cx:pt idx="12986">68</cx:pt>
          <cx:pt idx="12987">68</cx:pt>
          <cx:pt idx="12988">77</cx:pt>
          <cx:pt idx="12989">70</cx:pt>
          <cx:pt idx="12990">66</cx:pt>
          <cx:pt idx="12991">60</cx:pt>
          <cx:pt idx="12992">68</cx:pt>
          <cx:pt idx="12993">37</cx:pt>
          <cx:pt idx="12994">80</cx:pt>
          <cx:pt idx="12995">72</cx:pt>
          <cx:pt idx="12996">67</cx:pt>
          <cx:pt idx="12997">70</cx:pt>
          <cx:pt idx="12998">78</cx:pt>
          <cx:pt idx="12999">64</cx:pt>
          <cx:pt idx="13000">70</cx:pt>
          <cx:pt idx="13001">66</cx:pt>
          <cx:pt idx="13002">72</cx:pt>
          <cx:pt idx="13003">18</cx:pt>
          <cx:pt idx="13004">65</cx:pt>
          <cx:pt idx="13005">74</cx:pt>
          <cx:pt idx="13006">61</cx:pt>
          <cx:pt idx="13007">44</cx:pt>
          <cx:pt idx="13008">68</cx:pt>
          <cx:pt idx="13009">67</cx:pt>
          <cx:pt idx="13010">68</cx:pt>
          <cx:pt idx="13011">73</cx:pt>
          <cx:pt idx="13012">75</cx:pt>
          <cx:pt idx="13013">37</cx:pt>
          <cx:pt idx="13014">75</cx:pt>
          <cx:pt idx="13015">73</cx:pt>
          <cx:pt idx="13016">53</cx:pt>
          <cx:pt idx="13017">78</cx:pt>
          <cx:pt idx="13018">68</cx:pt>
          <cx:pt idx="13019">51</cx:pt>
          <cx:pt idx="13020">68</cx:pt>
          <cx:pt idx="13021">78</cx:pt>
          <cx:pt idx="13022">75</cx:pt>
          <cx:pt idx="13023">76</cx:pt>
          <cx:pt idx="13024">66</cx:pt>
          <cx:pt idx="13025">65</cx:pt>
          <cx:pt idx="13026">75</cx:pt>
          <cx:pt idx="13027">36</cx:pt>
          <cx:pt idx="13028">73</cx:pt>
          <cx:pt idx="13029">52</cx:pt>
          <cx:pt idx="13030">69</cx:pt>
          <cx:pt idx="13031">64</cx:pt>
          <cx:pt idx="13032">68</cx:pt>
          <cx:pt idx="13033">68</cx:pt>
          <cx:pt idx="13034">67</cx:pt>
          <cx:pt idx="13035">61</cx:pt>
          <cx:pt idx="13036">70</cx:pt>
          <cx:pt idx="13037">59</cx:pt>
          <cx:pt idx="13038">82</cx:pt>
          <cx:pt idx="13039">67</cx:pt>
          <cx:pt idx="13040">46</cx:pt>
          <cx:pt idx="13041">81</cx:pt>
          <cx:pt idx="13042">37</cx:pt>
          <cx:pt idx="13043">71</cx:pt>
          <cx:pt idx="13044">76</cx:pt>
          <cx:pt idx="13045">74</cx:pt>
          <cx:pt idx="13046">78</cx:pt>
          <cx:pt idx="13047">65</cx:pt>
          <cx:pt idx="13048">41</cx:pt>
          <cx:pt idx="13049">60</cx:pt>
          <cx:pt idx="13050">47</cx:pt>
          <cx:pt idx="13051">61</cx:pt>
          <cx:pt idx="13052">72</cx:pt>
          <cx:pt idx="13053">64</cx:pt>
          <cx:pt idx="13054">55</cx:pt>
          <cx:pt idx="13055">73</cx:pt>
          <cx:pt idx="13056">59</cx:pt>
          <cx:pt idx="13057">57</cx:pt>
          <cx:pt idx="13058">64</cx:pt>
          <cx:pt idx="13059">61</cx:pt>
          <cx:pt idx="13060">68</cx:pt>
          <cx:pt idx="13061">81</cx:pt>
          <cx:pt idx="13062">80</cx:pt>
          <cx:pt idx="13063">72</cx:pt>
          <cx:pt idx="13064">82</cx:pt>
          <cx:pt idx="13065">51</cx:pt>
          <cx:pt idx="13066">69</cx:pt>
          <cx:pt idx="13067">64</cx:pt>
          <cx:pt idx="13068">77</cx:pt>
          <cx:pt idx="13069">53</cx:pt>
          <cx:pt idx="13070">76</cx:pt>
          <cx:pt idx="13071">69</cx:pt>
          <cx:pt idx="13072">64</cx:pt>
          <cx:pt idx="13073">44</cx:pt>
          <cx:pt idx="13074">68</cx:pt>
          <cx:pt idx="13075">28</cx:pt>
          <cx:pt idx="13076">66</cx:pt>
          <cx:pt idx="13077">67</cx:pt>
          <cx:pt idx="13078">71</cx:pt>
          <cx:pt idx="13079">70</cx:pt>
          <cx:pt idx="13080">64</cx:pt>
          <cx:pt idx="13081">69</cx:pt>
          <cx:pt idx="13082">73</cx:pt>
          <cx:pt idx="13083">65</cx:pt>
          <cx:pt idx="13084">62</cx:pt>
          <cx:pt idx="13085">72</cx:pt>
          <cx:pt idx="13086">67</cx:pt>
          <cx:pt idx="13087">64</cx:pt>
          <cx:pt idx="13088">63</cx:pt>
          <cx:pt idx="13089">63</cx:pt>
          <cx:pt idx="13090">46</cx:pt>
          <cx:pt idx="13091">60</cx:pt>
          <cx:pt idx="13092">61</cx:pt>
          <cx:pt idx="13093">83</cx:pt>
          <cx:pt idx="13094">82</cx:pt>
          <cx:pt idx="13095">45</cx:pt>
          <cx:pt idx="13096">70</cx:pt>
          <cx:pt idx="13097">31</cx:pt>
          <cx:pt idx="13098">83</cx:pt>
          <cx:pt idx="13099">59</cx:pt>
          <cx:pt idx="13100">58</cx:pt>
          <cx:pt idx="13101">63</cx:pt>
          <cx:pt idx="13102">66</cx:pt>
          <cx:pt idx="13103">70</cx:pt>
          <cx:pt idx="13104">66</cx:pt>
          <cx:pt idx="13105">62</cx:pt>
          <cx:pt idx="13106">65</cx:pt>
          <cx:pt idx="13107">68</cx:pt>
          <cx:pt idx="13108">72</cx:pt>
          <cx:pt idx="13109">71</cx:pt>
          <cx:pt idx="13110">80</cx:pt>
          <cx:pt idx="13111">29</cx:pt>
          <cx:pt idx="13112">73</cx:pt>
          <cx:pt idx="13113">68</cx:pt>
          <cx:pt idx="13114">77</cx:pt>
          <cx:pt idx="13115">69</cx:pt>
          <cx:pt idx="13116">74</cx:pt>
          <cx:pt idx="13117">63</cx:pt>
          <cx:pt idx="13118">91</cx:pt>
          <cx:pt idx="13119">67</cx:pt>
          <cx:pt idx="13120">67</cx:pt>
          <cx:pt idx="13121">55</cx:pt>
          <cx:pt idx="13122">63</cx:pt>
          <cx:pt idx="13123">65</cx:pt>
          <cx:pt idx="13124">72</cx:pt>
          <cx:pt idx="13125">64</cx:pt>
          <cx:pt idx="13126">65</cx:pt>
          <cx:pt idx="13127">70</cx:pt>
          <cx:pt idx="13128">57</cx:pt>
          <cx:pt idx="13129">67</cx:pt>
          <cx:pt idx="13130">55</cx:pt>
          <cx:pt idx="13131">82</cx:pt>
          <cx:pt idx="13132">66</cx:pt>
          <cx:pt idx="13133">70</cx:pt>
          <cx:pt idx="13134">79</cx:pt>
          <cx:pt idx="13135">28</cx:pt>
          <cx:pt idx="13136">61</cx:pt>
          <cx:pt idx="13137">61</cx:pt>
          <cx:pt idx="13138">62</cx:pt>
          <cx:pt idx="13139">72</cx:pt>
          <cx:pt idx="13140">59</cx:pt>
          <cx:pt idx="13141">80</cx:pt>
          <cx:pt idx="13142">74</cx:pt>
          <cx:pt idx="13143">69</cx:pt>
          <cx:pt idx="13144">71</cx:pt>
          <cx:pt idx="13145">68</cx:pt>
          <cx:pt idx="13146">73</cx:pt>
          <cx:pt idx="13147">42</cx:pt>
          <cx:pt idx="13148">68</cx:pt>
          <cx:pt idx="13149">29</cx:pt>
          <cx:pt idx="13150">70</cx:pt>
          <cx:pt idx="13151">71</cx:pt>
          <cx:pt idx="13152">49</cx:pt>
          <cx:pt idx="13153">89</cx:pt>
          <cx:pt idx="13154">75</cx:pt>
          <cx:pt idx="13155">39</cx:pt>
          <cx:pt idx="13156">66</cx:pt>
          <cx:pt idx="13157">48</cx:pt>
          <cx:pt idx="13158">31</cx:pt>
          <cx:pt idx="13159">63</cx:pt>
          <cx:pt idx="13160">73</cx:pt>
          <cx:pt idx="13161">71</cx:pt>
          <cx:pt idx="13162">63</cx:pt>
          <cx:pt idx="13163">63</cx:pt>
          <cx:pt idx="13164">78</cx:pt>
          <cx:pt idx="13165">44</cx:pt>
          <cx:pt idx="13166">40</cx:pt>
          <cx:pt idx="13167">63</cx:pt>
          <cx:pt idx="13168">71</cx:pt>
          <cx:pt idx="13169">81</cx:pt>
          <cx:pt idx="13170">47</cx:pt>
          <cx:pt idx="13171">48</cx:pt>
          <cx:pt idx="13172">71</cx:pt>
          <cx:pt idx="13173">63</cx:pt>
          <cx:pt idx="13174">32</cx:pt>
          <cx:pt idx="13175">73</cx:pt>
          <cx:pt idx="13176">28</cx:pt>
          <cx:pt idx="13177">71</cx:pt>
          <cx:pt idx="13178">66</cx:pt>
          <cx:pt idx="13179">65</cx:pt>
          <cx:pt idx="13180">82</cx:pt>
          <cx:pt idx="13181">61</cx:pt>
          <cx:pt idx="13182">80</cx:pt>
          <cx:pt idx="13183">49</cx:pt>
          <cx:pt idx="13184">58</cx:pt>
          <cx:pt idx="13185">36</cx:pt>
          <cx:pt idx="13186">79</cx:pt>
          <cx:pt idx="13187">69</cx:pt>
          <cx:pt idx="13188">68</cx:pt>
          <cx:pt idx="13189">53</cx:pt>
          <cx:pt idx="13190">63</cx:pt>
          <cx:pt idx="13191">60</cx:pt>
          <cx:pt idx="13192">84</cx:pt>
          <cx:pt idx="13193">67</cx:pt>
          <cx:pt idx="13194">47</cx:pt>
          <cx:pt idx="13195">77</cx:pt>
          <cx:pt idx="13196">62</cx:pt>
          <cx:pt idx="13197">73</cx:pt>
          <cx:pt idx="13198">29</cx:pt>
          <cx:pt idx="13199">68</cx:pt>
          <cx:pt idx="13200">68</cx:pt>
          <cx:pt idx="13201">42</cx:pt>
          <cx:pt idx="13202">59</cx:pt>
          <cx:pt idx="13203">68</cx:pt>
          <cx:pt idx="13204">73</cx:pt>
          <cx:pt idx="13205">76</cx:pt>
          <cx:pt idx="13206">66</cx:pt>
          <cx:pt idx="13207">68</cx:pt>
          <cx:pt idx="13208">54</cx:pt>
          <cx:pt idx="13209">63</cx:pt>
          <cx:pt idx="13210">66</cx:pt>
          <cx:pt idx="13211">34</cx:pt>
          <cx:pt idx="13212">55</cx:pt>
          <cx:pt idx="13213">59</cx:pt>
          <cx:pt idx="13214">54</cx:pt>
          <cx:pt idx="13215">37</cx:pt>
          <cx:pt idx="13216">69</cx:pt>
          <cx:pt idx="13217">69</cx:pt>
          <cx:pt idx="13218">71</cx:pt>
          <cx:pt idx="13219">80</cx:pt>
          <cx:pt idx="13220">85</cx:pt>
          <cx:pt idx="13221">78</cx:pt>
          <cx:pt idx="13222">73</cx:pt>
          <cx:pt idx="13223">78</cx:pt>
          <cx:pt idx="13224">45</cx:pt>
          <cx:pt idx="13225">75</cx:pt>
          <cx:pt idx="13226">53</cx:pt>
          <cx:pt idx="13227">63</cx:pt>
          <cx:pt idx="13228">60</cx:pt>
          <cx:pt idx="13229">68</cx:pt>
          <cx:pt idx="13230">78</cx:pt>
          <cx:pt idx="13231">64</cx:pt>
          <cx:pt idx="13232">57</cx:pt>
          <cx:pt idx="13233">90</cx:pt>
          <cx:pt idx="13234">64</cx:pt>
          <cx:pt idx="13235">62</cx:pt>
          <cx:pt idx="13236">66</cx:pt>
          <cx:pt idx="13237">72</cx:pt>
          <cx:pt idx="13238">72</cx:pt>
          <cx:pt idx="13239">77</cx:pt>
          <cx:pt idx="13240">67</cx:pt>
          <cx:pt idx="13241">76</cx:pt>
          <cx:pt idx="13242">79</cx:pt>
          <cx:pt idx="13243">66</cx:pt>
          <cx:pt idx="13244">65</cx:pt>
          <cx:pt idx="13245">63</cx:pt>
          <cx:pt idx="13246">45</cx:pt>
          <cx:pt idx="13247">47</cx:pt>
          <cx:pt idx="13248">65</cx:pt>
          <cx:pt idx="13249">49</cx:pt>
          <cx:pt idx="13250">74</cx:pt>
          <cx:pt idx="13251">66</cx:pt>
          <cx:pt idx="13252">55</cx:pt>
          <cx:pt idx="13253">76</cx:pt>
          <cx:pt idx="13254">72</cx:pt>
          <cx:pt idx="13255">55</cx:pt>
          <cx:pt idx="13256">53</cx:pt>
          <cx:pt idx="13257">47</cx:pt>
          <cx:pt idx="13258">53</cx:pt>
          <cx:pt idx="13259">66</cx:pt>
          <cx:pt idx="13260">36</cx:pt>
          <cx:pt idx="13261">34</cx:pt>
          <cx:pt idx="13262">54</cx:pt>
          <cx:pt idx="13263">55</cx:pt>
          <cx:pt idx="13264">53</cx:pt>
          <cx:pt idx="13265">86</cx:pt>
          <cx:pt idx="13266">51</cx:pt>
          <cx:pt idx="13267">49</cx:pt>
          <cx:pt idx="13268">67</cx:pt>
          <cx:pt idx="13269">62</cx:pt>
          <cx:pt idx="13270">40</cx:pt>
          <cx:pt idx="13271">77</cx:pt>
          <cx:pt idx="13272">71</cx:pt>
          <cx:pt idx="13273">63</cx:pt>
          <cx:pt idx="13274">87</cx:pt>
          <cx:pt idx="13275">52</cx:pt>
          <cx:pt idx="13276">57</cx:pt>
          <cx:pt idx="13277">68</cx:pt>
          <cx:pt idx="13278">70</cx:pt>
          <cx:pt idx="13279">66</cx:pt>
          <cx:pt idx="13280">33</cx:pt>
          <cx:pt idx="13281">61</cx:pt>
          <cx:pt idx="13282">66</cx:pt>
          <cx:pt idx="13283">64</cx:pt>
          <cx:pt idx="13284">72</cx:pt>
          <cx:pt idx="13285">77</cx:pt>
          <cx:pt idx="13286">66</cx:pt>
          <cx:pt idx="13287">57</cx:pt>
          <cx:pt idx="13288">71</cx:pt>
          <cx:pt idx="13289">59</cx:pt>
          <cx:pt idx="13290">65</cx:pt>
          <cx:pt idx="13291">72</cx:pt>
          <cx:pt idx="13292">74</cx:pt>
          <cx:pt idx="13293">67</cx:pt>
          <cx:pt idx="13294">52</cx:pt>
          <cx:pt idx="13295">75</cx:pt>
          <cx:pt idx="13296">80</cx:pt>
          <cx:pt idx="13297">73</cx:pt>
          <cx:pt idx="13298">33</cx:pt>
          <cx:pt idx="13299">79</cx:pt>
          <cx:pt idx="13300">66</cx:pt>
          <cx:pt idx="13301">80</cx:pt>
          <cx:pt idx="13302">72</cx:pt>
          <cx:pt idx="13303">78</cx:pt>
          <cx:pt idx="13304">74</cx:pt>
          <cx:pt idx="13305">72</cx:pt>
          <cx:pt idx="13306">61</cx:pt>
          <cx:pt idx="13307">59</cx:pt>
          <cx:pt idx="13308">69</cx:pt>
          <cx:pt idx="13309">70</cx:pt>
          <cx:pt idx="13310">59</cx:pt>
          <cx:pt idx="13311">42</cx:pt>
          <cx:pt idx="13312">72</cx:pt>
          <cx:pt idx="13313">75</cx:pt>
          <cx:pt idx="13314">74</cx:pt>
          <cx:pt idx="13315">77</cx:pt>
          <cx:pt idx="13316">53</cx:pt>
          <cx:pt idx="13317">43</cx:pt>
          <cx:pt idx="13318">66</cx:pt>
          <cx:pt idx="13319">43</cx:pt>
          <cx:pt idx="13320">67</cx:pt>
          <cx:pt idx="13321">61</cx:pt>
          <cx:pt idx="13322">43</cx:pt>
          <cx:pt idx="13323">69</cx:pt>
          <cx:pt idx="13324">67</cx:pt>
          <cx:pt idx="13325">77</cx:pt>
          <cx:pt idx="13326">66</cx:pt>
          <cx:pt idx="13327">19</cx:pt>
          <cx:pt idx="13328">49</cx:pt>
          <cx:pt idx="13329">82</cx:pt>
          <cx:pt idx="13330">22</cx:pt>
          <cx:pt idx="13331">66</cx:pt>
          <cx:pt idx="13332">73</cx:pt>
          <cx:pt idx="13333">59</cx:pt>
          <cx:pt idx="13334">68</cx:pt>
          <cx:pt idx="13335">70</cx:pt>
          <cx:pt idx="13336">81</cx:pt>
          <cx:pt idx="13337">80</cx:pt>
          <cx:pt idx="13338">71</cx:pt>
          <cx:pt idx="13339">67</cx:pt>
          <cx:pt idx="13340">85</cx:pt>
          <cx:pt idx="13341">67</cx:pt>
          <cx:pt idx="13342">28</cx:pt>
          <cx:pt idx="13343">42</cx:pt>
          <cx:pt idx="13344">63</cx:pt>
          <cx:pt idx="13345">68</cx:pt>
          <cx:pt idx="13346">50</cx:pt>
          <cx:pt idx="13347">77</cx:pt>
          <cx:pt idx="13348">37</cx:pt>
          <cx:pt idx="13349">71</cx:pt>
          <cx:pt idx="13350">67</cx:pt>
          <cx:pt idx="13351">68</cx:pt>
          <cx:pt idx="13352">64</cx:pt>
          <cx:pt idx="13353">65</cx:pt>
          <cx:pt idx="13354">77</cx:pt>
          <cx:pt idx="13355">69</cx:pt>
          <cx:pt idx="13356">53</cx:pt>
          <cx:pt idx="13357">71</cx:pt>
          <cx:pt idx="13358">38</cx:pt>
          <cx:pt idx="13359">49</cx:pt>
          <cx:pt idx="13360">40</cx:pt>
          <cx:pt idx="13361">46</cx:pt>
          <cx:pt idx="13362">51</cx:pt>
          <cx:pt idx="13363">76</cx:pt>
          <cx:pt idx="13364">75</cx:pt>
          <cx:pt idx="13365">66</cx:pt>
          <cx:pt idx="13366">76</cx:pt>
          <cx:pt idx="13367">86</cx:pt>
          <cx:pt idx="13368">55</cx:pt>
          <cx:pt idx="13369">70</cx:pt>
          <cx:pt idx="13370">48</cx:pt>
          <cx:pt idx="13371">76</cx:pt>
          <cx:pt idx="13372">59</cx:pt>
          <cx:pt idx="13373">68</cx:pt>
          <cx:pt idx="13374">67</cx:pt>
          <cx:pt idx="13375">55</cx:pt>
          <cx:pt idx="13376">63</cx:pt>
          <cx:pt idx="13377">74</cx:pt>
          <cx:pt idx="13378">61</cx:pt>
          <cx:pt idx="13379">63</cx:pt>
          <cx:pt idx="13380">74</cx:pt>
          <cx:pt idx="13381">56</cx:pt>
          <cx:pt idx="13382">66</cx:pt>
          <cx:pt idx="13383">55</cx:pt>
          <cx:pt idx="13384">64</cx:pt>
          <cx:pt idx="13385">64</cx:pt>
          <cx:pt idx="13386">80</cx:pt>
          <cx:pt idx="13387">64</cx:pt>
          <cx:pt idx="13388">73</cx:pt>
          <cx:pt idx="13389">68</cx:pt>
          <cx:pt idx="13390">67</cx:pt>
          <cx:pt idx="13391">69</cx:pt>
          <cx:pt idx="13392">61</cx:pt>
          <cx:pt idx="13393">66</cx:pt>
          <cx:pt idx="13394">55</cx:pt>
          <cx:pt idx="13395">65</cx:pt>
          <cx:pt idx="13396">70</cx:pt>
          <cx:pt idx="13397">70</cx:pt>
          <cx:pt idx="13398">65</cx:pt>
          <cx:pt idx="13399">35</cx:pt>
          <cx:pt idx="13400">50</cx:pt>
          <cx:pt idx="13401">72</cx:pt>
          <cx:pt idx="13402">45</cx:pt>
          <cx:pt idx="13403">67</cx:pt>
          <cx:pt idx="13404">72</cx:pt>
          <cx:pt idx="13405">50</cx:pt>
          <cx:pt idx="13406">76</cx:pt>
          <cx:pt idx="13407">70</cx:pt>
          <cx:pt idx="13408">85</cx:pt>
          <cx:pt idx="13409">68</cx:pt>
          <cx:pt idx="13410">70</cx:pt>
          <cx:pt idx="13411">67</cx:pt>
          <cx:pt idx="13412">23</cx:pt>
          <cx:pt idx="13413">45</cx:pt>
          <cx:pt idx="13414">58</cx:pt>
          <cx:pt idx="13415">68</cx:pt>
          <cx:pt idx="13416">41</cx:pt>
          <cx:pt idx="13417">67</cx:pt>
          <cx:pt idx="13418">27</cx:pt>
          <cx:pt idx="13419">74</cx:pt>
          <cx:pt idx="13420">32</cx:pt>
          <cx:pt idx="13421">41</cx:pt>
          <cx:pt idx="13422">67</cx:pt>
          <cx:pt idx="13423">65</cx:pt>
          <cx:pt idx="13424">66</cx:pt>
          <cx:pt idx="13425">44</cx:pt>
          <cx:pt idx="13426">55</cx:pt>
          <cx:pt idx="13427">48</cx:pt>
          <cx:pt idx="13428">44</cx:pt>
          <cx:pt idx="13429">78</cx:pt>
          <cx:pt idx="13430">49</cx:pt>
          <cx:pt idx="13431">64</cx:pt>
          <cx:pt idx="13432">58</cx:pt>
          <cx:pt idx="13433">18</cx:pt>
          <cx:pt idx="13434">79</cx:pt>
          <cx:pt idx="13435">72</cx:pt>
          <cx:pt idx="13436">68</cx:pt>
          <cx:pt idx="13437">75</cx:pt>
          <cx:pt idx="13438">75</cx:pt>
          <cx:pt idx="13439">85</cx:pt>
          <cx:pt idx="13440">49</cx:pt>
          <cx:pt idx="13441">53</cx:pt>
          <cx:pt idx="13442">65</cx:pt>
          <cx:pt idx="13443">63</cx:pt>
          <cx:pt idx="13444">71</cx:pt>
          <cx:pt idx="13445">68</cx:pt>
          <cx:pt idx="13446">27</cx:pt>
          <cx:pt idx="13447">66</cx:pt>
          <cx:pt idx="13448">78</cx:pt>
          <cx:pt idx="13449">30</cx:pt>
          <cx:pt idx="13450">78</cx:pt>
          <cx:pt idx="13451">54</cx:pt>
          <cx:pt idx="13452">62</cx:pt>
          <cx:pt idx="13453">53</cx:pt>
          <cx:pt idx="13454">82</cx:pt>
          <cx:pt idx="13455">76</cx:pt>
          <cx:pt idx="13456">89</cx:pt>
          <cx:pt idx="13457">65</cx:pt>
          <cx:pt idx="13458">54</cx:pt>
          <cx:pt idx="13459">76</cx:pt>
          <cx:pt idx="13460">62</cx:pt>
          <cx:pt idx="13461">65</cx:pt>
          <cx:pt idx="13462">70</cx:pt>
          <cx:pt idx="13463">62</cx:pt>
          <cx:pt idx="13464">66</cx:pt>
          <cx:pt idx="13465">68</cx:pt>
          <cx:pt idx="13466">70</cx:pt>
          <cx:pt idx="13467">62</cx:pt>
          <cx:pt idx="13468">89</cx:pt>
          <cx:pt idx="13469">81</cx:pt>
          <cx:pt idx="13470">40</cx:pt>
          <cx:pt idx="13471">83</cx:pt>
          <cx:pt idx="13472">65</cx:pt>
          <cx:pt idx="13473">69</cx:pt>
          <cx:pt idx="13474">60</cx:pt>
          <cx:pt idx="13475">54</cx:pt>
          <cx:pt idx="13476">66</cx:pt>
          <cx:pt idx="13477">65</cx:pt>
          <cx:pt idx="13478">66</cx:pt>
          <cx:pt idx="13479">43</cx:pt>
          <cx:pt idx="13480">58</cx:pt>
          <cx:pt idx="13481">70</cx:pt>
          <cx:pt idx="13482">74</cx:pt>
          <cx:pt idx="13483">59</cx:pt>
          <cx:pt idx="13484">75</cx:pt>
          <cx:pt idx="13485">69</cx:pt>
          <cx:pt idx="13486">53</cx:pt>
          <cx:pt idx="13487">73</cx:pt>
          <cx:pt idx="13488">34</cx:pt>
          <cx:pt idx="13489">51</cx:pt>
          <cx:pt idx="13490">66</cx:pt>
          <cx:pt idx="13491">57</cx:pt>
          <cx:pt idx="13492">56</cx:pt>
          <cx:pt idx="13493">60</cx:pt>
          <cx:pt idx="13494">55</cx:pt>
          <cx:pt idx="13495">62</cx:pt>
          <cx:pt idx="13496">67</cx:pt>
          <cx:pt idx="13497">61</cx:pt>
          <cx:pt idx="13498">65</cx:pt>
          <cx:pt idx="13499">49</cx:pt>
          <cx:pt idx="13500">32</cx:pt>
          <cx:pt idx="13501">60</cx:pt>
          <cx:pt idx="13502">46</cx:pt>
          <cx:pt idx="13503">49</cx:pt>
          <cx:pt idx="13504">32</cx:pt>
          <cx:pt idx="13505">66</cx:pt>
          <cx:pt idx="13506">37</cx:pt>
          <cx:pt idx="13507">54</cx:pt>
          <cx:pt idx="13508">57</cx:pt>
          <cx:pt idx="13509">53</cx:pt>
          <cx:pt idx="13510">71</cx:pt>
          <cx:pt idx="13511">78</cx:pt>
          <cx:pt idx="13512">58</cx:pt>
          <cx:pt idx="13513">66</cx:pt>
          <cx:pt idx="13514">68</cx:pt>
          <cx:pt idx="13515">55</cx:pt>
          <cx:pt idx="13516">65</cx:pt>
          <cx:pt idx="13517">52</cx:pt>
          <cx:pt idx="13518">66</cx:pt>
          <cx:pt idx="13519">37</cx:pt>
          <cx:pt idx="13520">57</cx:pt>
          <cx:pt idx="13521">36</cx:pt>
          <cx:pt idx="13522">80</cx:pt>
          <cx:pt idx="13523">66</cx:pt>
          <cx:pt idx="13524">67</cx:pt>
          <cx:pt idx="13525">53</cx:pt>
          <cx:pt idx="13526">86</cx:pt>
          <cx:pt idx="13527">80</cx:pt>
          <cx:pt idx="13528">65</cx:pt>
          <cx:pt idx="13529">68</cx:pt>
          <cx:pt idx="13530">67</cx:pt>
          <cx:pt idx="13531">65</cx:pt>
          <cx:pt idx="13532">35</cx:pt>
          <cx:pt idx="13533">37</cx:pt>
          <cx:pt idx="13534">61</cx:pt>
          <cx:pt idx="13535">87</cx:pt>
          <cx:pt idx="13536">79</cx:pt>
          <cx:pt idx="13537">65</cx:pt>
          <cx:pt idx="13538">78</cx:pt>
          <cx:pt idx="13539">60</cx:pt>
          <cx:pt idx="13540">29</cx:pt>
          <cx:pt idx="13541">30</cx:pt>
          <cx:pt idx="13542">37</cx:pt>
          <cx:pt idx="13543">71</cx:pt>
          <cx:pt idx="13544">68</cx:pt>
          <cx:pt idx="13545">74</cx:pt>
          <cx:pt idx="13546">88</cx:pt>
          <cx:pt idx="13547">45</cx:pt>
          <cx:pt idx="13548">54</cx:pt>
          <cx:pt idx="13549">40</cx:pt>
          <cx:pt idx="13550">27</cx:pt>
          <cx:pt idx="13551">69</cx:pt>
          <cx:pt idx="13552">74</cx:pt>
          <cx:pt idx="13553">73</cx:pt>
          <cx:pt idx="13554">72</cx:pt>
          <cx:pt idx="13555">53</cx:pt>
          <cx:pt idx="13556">66</cx:pt>
          <cx:pt idx="13557">43</cx:pt>
          <cx:pt idx="13558">55</cx:pt>
          <cx:pt idx="13559">31</cx:pt>
          <cx:pt idx="13560">37</cx:pt>
          <cx:pt idx="13561">56</cx:pt>
          <cx:pt idx="13562">68</cx:pt>
          <cx:pt idx="13563">52</cx:pt>
          <cx:pt idx="13564">57</cx:pt>
          <cx:pt idx="13565">78</cx:pt>
          <cx:pt idx="13566">60</cx:pt>
          <cx:pt idx="13567">32</cx:pt>
          <cx:pt idx="13568">64</cx:pt>
          <cx:pt idx="13569">32</cx:pt>
          <cx:pt idx="13570">48</cx:pt>
          <cx:pt idx="13571">72</cx:pt>
          <cx:pt idx="13572">83</cx:pt>
          <cx:pt idx="13573">80</cx:pt>
          <cx:pt idx="13574">62</cx:pt>
          <cx:pt idx="13575">66</cx:pt>
          <cx:pt idx="13576">49</cx:pt>
          <cx:pt idx="13577">77</cx:pt>
          <cx:pt idx="13578">93</cx:pt>
          <cx:pt idx="13579">70</cx:pt>
          <cx:pt idx="13580">73</cx:pt>
          <cx:pt idx="13581">55</cx:pt>
          <cx:pt idx="13582">81</cx:pt>
          <cx:pt idx="13583">64</cx:pt>
          <cx:pt idx="13584">63</cx:pt>
          <cx:pt idx="13585">60</cx:pt>
          <cx:pt idx="13586">63</cx:pt>
          <cx:pt idx="13587">44</cx:pt>
          <cx:pt idx="13588">77</cx:pt>
          <cx:pt idx="13589">49</cx:pt>
          <cx:pt idx="13590">84</cx:pt>
          <cx:pt idx="13591">61</cx:pt>
          <cx:pt idx="13592">74</cx:pt>
          <cx:pt idx="13593">79</cx:pt>
          <cx:pt idx="13594">33</cx:pt>
          <cx:pt idx="13595">48</cx:pt>
          <cx:pt idx="13596">66</cx:pt>
          <cx:pt idx="13597">55</cx:pt>
          <cx:pt idx="13598">83</cx:pt>
          <cx:pt idx="13599">63</cx:pt>
          <cx:pt idx="13600">56</cx:pt>
          <cx:pt idx="13601">64</cx:pt>
          <cx:pt idx="13602">64</cx:pt>
          <cx:pt idx="13603">66</cx:pt>
          <cx:pt idx="13604">70</cx:pt>
          <cx:pt idx="13605">74</cx:pt>
          <cx:pt idx="13606">37</cx:pt>
          <cx:pt idx="13607">62</cx:pt>
          <cx:pt idx="13608">72</cx:pt>
          <cx:pt idx="13609">73</cx:pt>
          <cx:pt idx="13610">55</cx:pt>
          <cx:pt idx="13611">65</cx:pt>
          <cx:pt idx="13612">33</cx:pt>
          <cx:pt idx="13613">61</cx:pt>
          <cx:pt idx="13614">57</cx:pt>
          <cx:pt idx="13615">53</cx:pt>
          <cx:pt idx="13616">71</cx:pt>
          <cx:pt idx="13617">78</cx:pt>
          <cx:pt idx="13618">80</cx:pt>
          <cx:pt idx="13619">77</cx:pt>
          <cx:pt idx="13620">31</cx:pt>
          <cx:pt idx="13621">46</cx:pt>
          <cx:pt idx="13622">56</cx:pt>
          <cx:pt idx="13623">22</cx:pt>
          <cx:pt idx="13624">65</cx:pt>
          <cx:pt idx="13625">55</cx:pt>
          <cx:pt idx="13626">46</cx:pt>
          <cx:pt idx="13627">73</cx:pt>
          <cx:pt idx="13628">48</cx:pt>
          <cx:pt idx="13629">32</cx:pt>
          <cx:pt idx="13630">74</cx:pt>
          <cx:pt idx="13631">63</cx:pt>
          <cx:pt idx="13632">59</cx:pt>
          <cx:pt idx="13633">66</cx:pt>
          <cx:pt idx="13634">67</cx:pt>
          <cx:pt idx="13635">66</cx:pt>
          <cx:pt idx="13636">61</cx:pt>
          <cx:pt idx="13637">65</cx:pt>
          <cx:pt idx="13638">58</cx:pt>
          <cx:pt idx="13639">62</cx:pt>
          <cx:pt idx="13640">68</cx:pt>
          <cx:pt idx="13641">62</cx:pt>
          <cx:pt idx="13642">73</cx:pt>
          <cx:pt idx="13643">25</cx:pt>
          <cx:pt idx="13644">64</cx:pt>
          <cx:pt idx="13645">54</cx:pt>
          <cx:pt idx="13646">56</cx:pt>
          <cx:pt idx="13647">66</cx:pt>
          <cx:pt idx="13648">73</cx:pt>
          <cx:pt idx="13649">19</cx:pt>
          <cx:pt idx="13650">58</cx:pt>
          <cx:pt idx="13651">66</cx:pt>
          <cx:pt idx="13652">61</cx:pt>
          <cx:pt idx="13653">92</cx:pt>
          <cx:pt idx="13654">74</cx:pt>
          <cx:pt idx="13655">49</cx:pt>
          <cx:pt idx="13656">61</cx:pt>
          <cx:pt idx="13657">36</cx:pt>
          <cx:pt idx="13658">73</cx:pt>
          <cx:pt idx="13659">75</cx:pt>
          <cx:pt idx="13660">67</cx:pt>
          <cx:pt idx="13661">62</cx:pt>
          <cx:pt idx="13662">65</cx:pt>
          <cx:pt idx="13663">76</cx:pt>
          <cx:pt idx="13664">62</cx:pt>
          <cx:pt idx="13665">65</cx:pt>
          <cx:pt idx="13666">63</cx:pt>
          <cx:pt idx="13667">66</cx:pt>
          <cx:pt idx="13668">72</cx:pt>
          <cx:pt idx="13669">87</cx:pt>
          <cx:pt idx="13670">68</cx:pt>
          <cx:pt idx="13671">57</cx:pt>
          <cx:pt idx="13672">62</cx:pt>
          <cx:pt idx="13673">72</cx:pt>
          <cx:pt idx="13674">29</cx:pt>
          <cx:pt idx="13675">64</cx:pt>
          <cx:pt idx="13676">83</cx:pt>
          <cx:pt idx="13677">57</cx:pt>
          <cx:pt idx="13678">64</cx:pt>
          <cx:pt idx="13679">61</cx:pt>
          <cx:pt idx="13680">65</cx:pt>
          <cx:pt idx="13681">65</cx:pt>
          <cx:pt idx="13682">58</cx:pt>
          <cx:pt idx="13683">69</cx:pt>
          <cx:pt idx="13684">65</cx:pt>
          <cx:pt idx="13685">59</cx:pt>
          <cx:pt idx="13686">66</cx:pt>
          <cx:pt idx="13687">75</cx:pt>
          <cx:pt idx="13688">59</cx:pt>
          <cx:pt idx="13689">67</cx:pt>
          <cx:pt idx="13690">79</cx:pt>
          <cx:pt idx="13691">82</cx:pt>
          <cx:pt idx="13692">77</cx:pt>
          <cx:pt idx="13693">63</cx:pt>
          <cx:pt idx="13694">63</cx:pt>
          <cx:pt idx="13695">68</cx:pt>
          <cx:pt idx="13696">72</cx:pt>
          <cx:pt idx="13697">59</cx:pt>
          <cx:pt idx="13698">80</cx:pt>
          <cx:pt idx="13699">77</cx:pt>
          <cx:pt idx="13700">68</cx:pt>
          <cx:pt idx="13701">83</cx:pt>
          <cx:pt idx="13702">69</cx:pt>
          <cx:pt idx="13703">81</cx:pt>
          <cx:pt idx="13704">67</cx:pt>
          <cx:pt idx="13705">76</cx:pt>
          <cx:pt idx="13706">54</cx:pt>
          <cx:pt idx="13707">54</cx:pt>
          <cx:pt idx="13708">66</cx:pt>
          <cx:pt idx="13709">81</cx:pt>
          <cx:pt idx="13710">65</cx:pt>
          <cx:pt idx="13711">67</cx:pt>
          <cx:pt idx="13712">29</cx:pt>
          <cx:pt idx="13713">74</cx:pt>
          <cx:pt idx="13714">64</cx:pt>
          <cx:pt idx="13715">66</cx:pt>
          <cx:pt idx="13716">26</cx:pt>
          <cx:pt idx="13717">63</cx:pt>
          <cx:pt idx="13718">48</cx:pt>
          <cx:pt idx="13719">78</cx:pt>
          <cx:pt idx="13720">66</cx:pt>
          <cx:pt idx="13721">79</cx:pt>
          <cx:pt idx="13722">62</cx:pt>
          <cx:pt idx="13723">76</cx:pt>
          <cx:pt idx="13724">57</cx:pt>
          <cx:pt idx="13725">77</cx:pt>
          <cx:pt idx="13726">77</cx:pt>
          <cx:pt idx="13727">74</cx:pt>
          <cx:pt idx="13728">53</cx:pt>
          <cx:pt idx="13729">91</cx:pt>
          <cx:pt idx="13730">77</cx:pt>
          <cx:pt idx="13731">80</cx:pt>
          <cx:pt idx="13732">64</cx:pt>
          <cx:pt idx="13733">63</cx:pt>
          <cx:pt idx="13734">56</cx:pt>
          <cx:pt idx="13735">65</cx:pt>
          <cx:pt idx="13736">54</cx:pt>
          <cx:pt idx="13737">79</cx:pt>
          <cx:pt idx="13738">66</cx:pt>
          <cx:pt idx="13739">21</cx:pt>
          <cx:pt idx="13740">59</cx:pt>
          <cx:pt idx="13741">88</cx:pt>
          <cx:pt idx="13742">76</cx:pt>
          <cx:pt idx="13743">64</cx:pt>
          <cx:pt idx="13744">66</cx:pt>
          <cx:pt idx="13745">79</cx:pt>
          <cx:pt idx="13746">70</cx:pt>
          <cx:pt idx="13747">62</cx:pt>
          <cx:pt idx="13748">66</cx:pt>
          <cx:pt idx="13749">70</cx:pt>
          <cx:pt idx="13750">69</cx:pt>
          <cx:pt idx="13751">68</cx:pt>
          <cx:pt idx="13752">68</cx:pt>
          <cx:pt idx="13753">53</cx:pt>
          <cx:pt idx="13754">60</cx:pt>
          <cx:pt idx="13755">63</cx:pt>
          <cx:pt idx="13756">68</cx:pt>
          <cx:pt idx="13757">70</cx:pt>
          <cx:pt idx="13758">35</cx:pt>
          <cx:pt idx="13759">54</cx:pt>
          <cx:pt idx="13760">46</cx:pt>
          <cx:pt idx="13761">70</cx:pt>
          <cx:pt idx="13762">66</cx:pt>
          <cx:pt idx="13763">64</cx:pt>
          <cx:pt idx="13764">78</cx:pt>
          <cx:pt idx="13765">67</cx:pt>
          <cx:pt idx="13766">68</cx:pt>
          <cx:pt idx="13767">64</cx:pt>
          <cx:pt idx="13768">70</cx:pt>
          <cx:pt idx="13769">71</cx:pt>
          <cx:pt idx="13770">69</cx:pt>
          <cx:pt idx="13771">23</cx:pt>
          <cx:pt idx="13772">67</cx:pt>
          <cx:pt idx="13773">67</cx:pt>
          <cx:pt idx="13774">71</cx:pt>
          <cx:pt idx="13775">80</cx:pt>
          <cx:pt idx="13776">47</cx:pt>
          <cx:pt idx="13777">67</cx:pt>
          <cx:pt idx="13778">75</cx:pt>
          <cx:pt idx="13779">49</cx:pt>
          <cx:pt idx="13780">75</cx:pt>
          <cx:pt idx="13781">41</cx:pt>
          <cx:pt idx="13782">47</cx:pt>
          <cx:pt idx="13783">75</cx:pt>
          <cx:pt idx="13784">78</cx:pt>
          <cx:pt idx="13785">67</cx:pt>
          <cx:pt idx="13786">74</cx:pt>
          <cx:pt idx="13787">66</cx:pt>
          <cx:pt idx="13788">59</cx:pt>
          <cx:pt idx="13789">60</cx:pt>
          <cx:pt idx="13790">53</cx:pt>
          <cx:pt idx="13791">68</cx:pt>
          <cx:pt idx="13792">74</cx:pt>
          <cx:pt idx="13793">74</cx:pt>
          <cx:pt idx="13794">69</cx:pt>
          <cx:pt idx="13795">68</cx:pt>
          <cx:pt idx="13796">88</cx:pt>
          <cx:pt idx="13797">77</cx:pt>
          <cx:pt idx="13798">68</cx:pt>
          <cx:pt idx="13799">66</cx:pt>
          <cx:pt idx="13800">75</cx:pt>
          <cx:pt idx="13801">64</cx:pt>
          <cx:pt idx="13802">75</cx:pt>
          <cx:pt idx="13803">28</cx:pt>
          <cx:pt idx="13804">55</cx:pt>
          <cx:pt idx="13805">70</cx:pt>
          <cx:pt idx="13806">65</cx:pt>
          <cx:pt idx="13807">65</cx:pt>
          <cx:pt idx="13808">77</cx:pt>
          <cx:pt idx="13809">58</cx:pt>
          <cx:pt idx="13810">70</cx:pt>
          <cx:pt idx="13811">83</cx:pt>
          <cx:pt idx="13812">64</cx:pt>
          <cx:pt idx="13813">62</cx:pt>
          <cx:pt idx="13814">74</cx:pt>
          <cx:pt idx="13815">75</cx:pt>
          <cx:pt idx="13816">74</cx:pt>
          <cx:pt idx="13817">58</cx:pt>
          <cx:pt idx="13818">69</cx:pt>
          <cx:pt idx="13819">64</cx:pt>
          <cx:pt idx="13820">65</cx:pt>
          <cx:pt idx="13821">74</cx:pt>
          <cx:pt idx="13822">35</cx:pt>
          <cx:pt idx="13823">65</cx:pt>
          <cx:pt idx="13824">37</cx:pt>
          <cx:pt idx="13825">76</cx:pt>
          <cx:pt idx="13826">39</cx:pt>
          <cx:pt idx="13827">76</cx:pt>
          <cx:pt idx="13828">66</cx:pt>
          <cx:pt idx="13829">71</cx:pt>
          <cx:pt idx="13830">55</cx:pt>
          <cx:pt idx="13831">76</cx:pt>
          <cx:pt idx="13832">41</cx:pt>
          <cx:pt idx="13833">37</cx:pt>
          <cx:pt idx="13834">56</cx:pt>
          <cx:pt idx="13835">66</cx:pt>
          <cx:pt idx="13836">68</cx:pt>
          <cx:pt idx="13837">70</cx:pt>
          <cx:pt idx="13838">86</cx:pt>
          <cx:pt idx="13839">83</cx:pt>
          <cx:pt idx="13840">68</cx:pt>
          <cx:pt idx="13841">63</cx:pt>
          <cx:pt idx="13842">77</cx:pt>
          <cx:pt idx="13843">72</cx:pt>
          <cx:pt idx="13844">61</cx:pt>
          <cx:pt idx="13845">65</cx:pt>
          <cx:pt idx="13846">82</cx:pt>
          <cx:pt idx="13847">63</cx:pt>
          <cx:pt idx="13848">46</cx:pt>
          <cx:pt idx="13849">35</cx:pt>
          <cx:pt idx="13850">76</cx:pt>
          <cx:pt idx="13851">70</cx:pt>
          <cx:pt idx="13852">41</cx:pt>
          <cx:pt idx="13853">54</cx:pt>
          <cx:pt idx="13854">72</cx:pt>
          <cx:pt idx="13855">67</cx:pt>
          <cx:pt idx="13856">64</cx:pt>
          <cx:pt idx="13857">67</cx:pt>
          <cx:pt idx="13858">68</cx:pt>
          <cx:pt idx="13859">72</cx:pt>
          <cx:pt idx="13860">63</cx:pt>
          <cx:pt idx="13861">68</cx:pt>
          <cx:pt idx="13862">73</cx:pt>
          <cx:pt idx="13863">82</cx:pt>
          <cx:pt idx="13864">51</cx:pt>
          <cx:pt idx="13865">69</cx:pt>
          <cx:pt idx="13866">71</cx:pt>
          <cx:pt idx="13867">67</cx:pt>
          <cx:pt idx="13868">78</cx:pt>
          <cx:pt idx="13869">69</cx:pt>
          <cx:pt idx="13870">65</cx:pt>
          <cx:pt idx="13871">63</cx:pt>
          <cx:pt idx="13872">70</cx:pt>
          <cx:pt idx="13873">88</cx:pt>
          <cx:pt idx="13874">72</cx:pt>
          <cx:pt idx="13875">67</cx:pt>
          <cx:pt idx="13876">52</cx:pt>
          <cx:pt idx="13877">69</cx:pt>
          <cx:pt idx="13878">66</cx:pt>
          <cx:pt idx="13879">69</cx:pt>
          <cx:pt idx="13880">73</cx:pt>
          <cx:pt idx="13881">54</cx:pt>
          <cx:pt idx="13882">58</cx:pt>
          <cx:pt idx="13883">82</cx:pt>
          <cx:pt idx="13884">83</cx:pt>
          <cx:pt idx="13885">65</cx:pt>
          <cx:pt idx="13886">65</cx:pt>
          <cx:pt idx="13887">55</cx:pt>
          <cx:pt idx="13888">52</cx:pt>
          <cx:pt idx="13889">54</cx:pt>
          <cx:pt idx="13890">70</cx:pt>
          <cx:pt idx="13891">82</cx:pt>
          <cx:pt idx="13892">64</cx:pt>
          <cx:pt idx="13893">63</cx:pt>
          <cx:pt idx="13894">73</cx:pt>
          <cx:pt idx="13895">58</cx:pt>
          <cx:pt idx="13896">67</cx:pt>
          <cx:pt idx="13897">78</cx:pt>
          <cx:pt idx="13898">35</cx:pt>
          <cx:pt idx="13899">81</cx:pt>
          <cx:pt idx="13900">46</cx:pt>
          <cx:pt idx="13901">73</cx:pt>
          <cx:pt idx="13902">73</cx:pt>
          <cx:pt idx="13903">61</cx:pt>
          <cx:pt idx="13904">61</cx:pt>
          <cx:pt idx="13905">75</cx:pt>
          <cx:pt idx="13906">73</cx:pt>
          <cx:pt idx="13907">81</cx:pt>
          <cx:pt idx="13908">65</cx:pt>
          <cx:pt idx="13909">69</cx:pt>
          <cx:pt idx="13910">77</cx:pt>
          <cx:pt idx="13911">68</cx:pt>
          <cx:pt idx="13912">78</cx:pt>
          <cx:pt idx="13913">58</cx:pt>
          <cx:pt idx="13914">75</cx:pt>
          <cx:pt idx="13915">73</cx:pt>
          <cx:pt idx="13916">66</cx:pt>
          <cx:pt idx="13917">64</cx:pt>
          <cx:pt idx="13918">75</cx:pt>
          <cx:pt idx="13919">64</cx:pt>
          <cx:pt idx="13920">86</cx:pt>
          <cx:pt idx="13921">64</cx:pt>
          <cx:pt idx="13922">79</cx:pt>
          <cx:pt idx="13923">68</cx:pt>
          <cx:pt idx="13924">66</cx:pt>
          <cx:pt idx="13925">54</cx:pt>
          <cx:pt idx="13926">57</cx:pt>
          <cx:pt idx="13927">65</cx:pt>
          <cx:pt idx="13928">73</cx:pt>
          <cx:pt idx="13929">71</cx:pt>
          <cx:pt idx="13930">65</cx:pt>
          <cx:pt idx="13931">42</cx:pt>
          <cx:pt idx="13932">65</cx:pt>
          <cx:pt idx="13933">62</cx:pt>
          <cx:pt idx="13934">60</cx:pt>
          <cx:pt idx="13935">84</cx:pt>
          <cx:pt idx="13936">71</cx:pt>
          <cx:pt idx="13937">71</cx:pt>
          <cx:pt idx="13938">93</cx:pt>
          <cx:pt idx="13939">62</cx:pt>
          <cx:pt idx="13940">17</cx:pt>
          <cx:pt idx="13941">56</cx:pt>
          <cx:pt idx="13942">53</cx:pt>
          <cx:pt idx="13943">66</cx:pt>
          <cx:pt idx="13944">55</cx:pt>
          <cx:pt idx="13945">58</cx:pt>
          <cx:pt idx="13946">68</cx:pt>
          <cx:pt idx="13947">48</cx:pt>
          <cx:pt idx="13948">57</cx:pt>
          <cx:pt idx="13949">67</cx:pt>
          <cx:pt idx="13950">57</cx:pt>
          <cx:pt idx="13951">83</cx:pt>
          <cx:pt idx="13952">64</cx:pt>
          <cx:pt idx="13953">73</cx:pt>
          <cx:pt idx="13954">71</cx:pt>
          <cx:pt idx="13955">66</cx:pt>
          <cx:pt idx="13956">73</cx:pt>
          <cx:pt idx="13957">74</cx:pt>
          <cx:pt idx="13958">66</cx:pt>
          <cx:pt idx="13959">70</cx:pt>
          <cx:pt idx="13960">55</cx:pt>
          <cx:pt idx="13961">82</cx:pt>
          <cx:pt idx="13962">64</cx:pt>
          <cx:pt idx="13963">53</cx:pt>
          <cx:pt idx="13964">64</cx:pt>
          <cx:pt idx="13965">64</cx:pt>
          <cx:pt idx="13966">62</cx:pt>
          <cx:pt idx="13967">75</cx:pt>
          <cx:pt idx="13968">63</cx:pt>
          <cx:pt idx="13969">66</cx:pt>
          <cx:pt idx="13970">71</cx:pt>
          <cx:pt idx="13971">67</cx:pt>
          <cx:pt idx="13972">66</cx:pt>
          <cx:pt idx="13973">55</cx:pt>
          <cx:pt idx="13974">66</cx:pt>
          <cx:pt idx="13975">54</cx:pt>
          <cx:pt idx="13976">73</cx:pt>
          <cx:pt idx="13977">86</cx:pt>
          <cx:pt idx="13978">69</cx:pt>
          <cx:pt idx="13979">49</cx:pt>
          <cx:pt idx="13980">74</cx:pt>
          <cx:pt idx="13981">48</cx:pt>
          <cx:pt idx="13982">74</cx:pt>
          <cx:pt idx="13983">76</cx:pt>
          <cx:pt idx="13984">72</cx:pt>
          <cx:pt idx="13985">76</cx:pt>
          <cx:pt idx="13986">62</cx:pt>
          <cx:pt idx="13987">68</cx:pt>
          <cx:pt idx="13988">59</cx:pt>
          <cx:pt idx="13989">61</cx:pt>
          <cx:pt idx="13990">73</cx:pt>
          <cx:pt idx="13991">75</cx:pt>
          <cx:pt idx="13992">76</cx:pt>
          <cx:pt idx="13993">52</cx:pt>
          <cx:pt idx="13994">48</cx:pt>
          <cx:pt idx="13995">66</cx:pt>
          <cx:pt idx="13996">54</cx:pt>
          <cx:pt idx="13997">65</cx:pt>
          <cx:pt idx="13998">27</cx:pt>
          <cx:pt idx="13999">71</cx:pt>
          <cx:pt idx="14000">70</cx:pt>
          <cx:pt idx="14001">67</cx:pt>
          <cx:pt idx="14002">69</cx:pt>
          <cx:pt idx="14003">87</cx:pt>
          <cx:pt idx="14004">77</cx:pt>
          <cx:pt idx="14005">67</cx:pt>
          <cx:pt idx="14006">56</cx:pt>
          <cx:pt idx="14007">70</cx:pt>
          <cx:pt idx="14008">45</cx:pt>
          <cx:pt idx="14009">42</cx:pt>
          <cx:pt idx="14010">79</cx:pt>
          <cx:pt idx="14011">73</cx:pt>
          <cx:pt idx="14012">54</cx:pt>
          <cx:pt idx="14013">39</cx:pt>
          <cx:pt idx="14014">71</cx:pt>
          <cx:pt idx="14015">67</cx:pt>
          <cx:pt idx="14016">67</cx:pt>
          <cx:pt idx="14017">64</cx:pt>
          <cx:pt idx="14018">79</cx:pt>
          <cx:pt idx="14019">53</cx:pt>
          <cx:pt idx="14020">64</cx:pt>
          <cx:pt idx="14021">64</cx:pt>
          <cx:pt idx="14022">72</cx:pt>
          <cx:pt idx="14023">55</cx:pt>
          <cx:pt idx="14024">62</cx:pt>
          <cx:pt idx="14025">76</cx:pt>
          <cx:pt idx="14026">59</cx:pt>
          <cx:pt idx="14027">41</cx:pt>
          <cx:pt idx="14028">74</cx:pt>
          <cx:pt idx="14029">55</cx:pt>
          <cx:pt idx="14030">59</cx:pt>
          <cx:pt idx="14031">72</cx:pt>
          <cx:pt idx="14032">61</cx:pt>
          <cx:pt idx="14033">79</cx:pt>
          <cx:pt idx="14034">81</cx:pt>
          <cx:pt idx="14035">77</cx:pt>
          <cx:pt idx="14036">72</cx:pt>
          <cx:pt idx="14037">86</cx:pt>
          <cx:pt idx="14038">61</cx:pt>
          <cx:pt idx="14039">61</cx:pt>
          <cx:pt idx="14040">64</cx:pt>
          <cx:pt idx="14041">62</cx:pt>
          <cx:pt idx="14042">80</cx:pt>
          <cx:pt idx="14043">66</cx:pt>
          <cx:pt idx="14044">42</cx:pt>
          <cx:pt idx="14045">30</cx:pt>
          <cx:pt idx="14046">71</cx:pt>
          <cx:pt idx="14047">71</cx:pt>
          <cx:pt idx="14048">36</cx:pt>
          <cx:pt idx="14049">40</cx:pt>
          <cx:pt idx="14050">64</cx:pt>
          <cx:pt idx="14051">41</cx:pt>
          <cx:pt idx="14052">53</cx:pt>
          <cx:pt idx="14053">75</cx:pt>
          <cx:pt idx="14054">72</cx:pt>
          <cx:pt idx="14055">67</cx:pt>
          <cx:pt idx="14056">83</cx:pt>
          <cx:pt idx="14057">63</cx:pt>
          <cx:pt idx="14058">60</cx:pt>
          <cx:pt idx="14059">25</cx:pt>
          <cx:pt idx="14060">52</cx:pt>
          <cx:pt idx="14061">60</cx:pt>
          <cx:pt idx="14062">78</cx:pt>
          <cx:pt idx="14063">59</cx:pt>
          <cx:pt idx="14064">80</cx:pt>
          <cx:pt idx="14065">66</cx:pt>
          <cx:pt idx="14066">44</cx:pt>
          <cx:pt idx="14067">67</cx:pt>
          <cx:pt idx="14068">60</cx:pt>
          <cx:pt idx="14069">63</cx:pt>
          <cx:pt idx="14070">73</cx:pt>
          <cx:pt idx="14071">67</cx:pt>
          <cx:pt idx="14072">74</cx:pt>
          <cx:pt idx="14073">67</cx:pt>
          <cx:pt idx="14074">61</cx:pt>
          <cx:pt idx="14075">72</cx:pt>
          <cx:pt idx="14076">77</cx:pt>
          <cx:pt idx="14077">74</cx:pt>
          <cx:pt idx="14078">75</cx:pt>
          <cx:pt idx="14079">73</cx:pt>
          <cx:pt idx="14080">63</cx:pt>
          <cx:pt idx="14081">20</cx:pt>
          <cx:pt idx="14082">72</cx:pt>
          <cx:pt idx="14083">54</cx:pt>
          <cx:pt idx="14084">73</cx:pt>
          <cx:pt idx="14085">62</cx:pt>
          <cx:pt idx="14086">33</cx:pt>
          <cx:pt idx="14087">68</cx:pt>
          <cx:pt idx="14088">27</cx:pt>
          <cx:pt idx="14089">64</cx:pt>
          <cx:pt idx="14090">54</cx:pt>
          <cx:pt idx="14091">64</cx:pt>
          <cx:pt idx="14092">31</cx:pt>
          <cx:pt idx="14093">81</cx:pt>
          <cx:pt idx="14094">72</cx:pt>
          <cx:pt idx="14095">65</cx:pt>
          <cx:pt idx="14096">63</cx:pt>
          <cx:pt idx="14097">52</cx:pt>
          <cx:pt idx="14098">66</cx:pt>
          <cx:pt idx="14099">83</cx:pt>
          <cx:pt idx="14100">71</cx:pt>
          <cx:pt idx="14101">50</cx:pt>
          <cx:pt idx="14102">68</cx:pt>
          <cx:pt idx="14103">60</cx:pt>
          <cx:pt idx="14104">71</cx:pt>
          <cx:pt idx="14105">64</cx:pt>
          <cx:pt idx="14106">64</cx:pt>
          <cx:pt idx="14107">58</cx:pt>
          <cx:pt idx="14108">78</cx:pt>
          <cx:pt idx="14109">68</cx:pt>
          <cx:pt idx="14110">35</cx:pt>
          <cx:pt idx="14111">68</cx:pt>
          <cx:pt idx="14112">76</cx:pt>
          <cx:pt idx="14113">40</cx:pt>
          <cx:pt idx="14114">70</cx:pt>
          <cx:pt idx="14115">47</cx:pt>
          <cx:pt idx="14116">64</cx:pt>
          <cx:pt idx="14117">56</cx:pt>
          <cx:pt idx="14118">58</cx:pt>
          <cx:pt idx="14119">56</cx:pt>
          <cx:pt idx="14120">71</cx:pt>
          <cx:pt idx="14121">66</cx:pt>
          <cx:pt idx="14122">71</cx:pt>
          <cx:pt idx="14123">52</cx:pt>
          <cx:pt idx="14124">68</cx:pt>
          <cx:pt idx="14125">67</cx:pt>
          <cx:pt idx="14126">36</cx:pt>
          <cx:pt idx="14127">78</cx:pt>
          <cx:pt idx="14128">76</cx:pt>
          <cx:pt idx="14129">42</cx:pt>
          <cx:pt idx="14130">65</cx:pt>
          <cx:pt idx="14131">69</cx:pt>
          <cx:pt idx="14132">56</cx:pt>
          <cx:pt idx="14133">59</cx:pt>
          <cx:pt idx="14134">55</cx:pt>
          <cx:pt idx="14135">65</cx:pt>
          <cx:pt idx="14136">67</cx:pt>
          <cx:pt idx="14137">67</cx:pt>
          <cx:pt idx="14138">60</cx:pt>
          <cx:pt idx="14139">67</cx:pt>
          <cx:pt idx="14140">50</cx:pt>
          <cx:pt idx="14141">56</cx:pt>
          <cx:pt idx="14142">65</cx:pt>
          <cx:pt idx="14143">69</cx:pt>
          <cx:pt idx="14144">70</cx:pt>
          <cx:pt idx="14145">62</cx:pt>
          <cx:pt idx="14146">38</cx:pt>
          <cx:pt idx="14147">78</cx:pt>
          <cx:pt idx="14148">70</cx:pt>
          <cx:pt idx="14149">69</cx:pt>
          <cx:pt idx="14150">59</cx:pt>
          <cx:pt idx="14151">55</cx:pt>
          <cx:pt idx="14152">63</cx:pt>
          <cx:pt idx="14153">76</cx:pt>
          <cx:pt idx="14154">61</cx:pt>
          <cx:pt idx="14155">77</cx:pt>
          <cx:pt idx="14156">76</cx:pt>
          <cx:pt idx="14157">42</cx:pt>
          <cx:pt idx="14158">37</cx:pt>
          <cx:pt idx="14159">52</cx:pt>
          <cx:pt idx="14160">73</cx:pt>
          <cx:pt idx="14161">80</cx:pt>
          <cx:pt idx="14162">76</cx:pt>
          <cx:pt idx="14163">64</cx:pt>
          <cx:pt idx="14164">76</cx:pt>
          <cx:pt idx="14165">68</cx:pt>
          <cx:pt idx="14166">61</cx:pt>
          <cx:pt idx="14167">55</cx:pt>
          <cx:pt idx="14168">80</cx:pt>
          <cx:pt idx="14169">52</cx:pt>
          <cx:pt idx="14170">39</cx:pt>
          <cx:pt idx="14171">71</cx:pt>
          <cx:pt idx="14172">57</cx:pt>
          <cx:pt idx="14173">53</cx:pt>
          <cx:pt idx="14174">51</cx:pt>
          <cx:pt idx="14175">75</cx:pt>
          <cx:pt idx="14176">43</cx:pt>
          <cx:pt idx="14177">43</cx:pt>
          <cx:pt idx="14178">67</cx:pt>
          <cx:pt idx="14179">46</cx:pt>
          <cx:pt idx="14180">69</cx:pt>
          <cx:pt idx="14181">72</cx:pt>
          <cx:pt idx="14182">78</cx:pt>
          <cx:pt idx="14183">77</cx:pt>
          <cx:pt idx="14184">67</cx:pt>
          <cx:pt idx="14185">68</cx:pt>
          <cx:pt idx="14186">67</cx:pt>
          <cx:pt idx="14187">52</cx:pt>
          <cx:pt idx="14188">74</cx:pt>
          <cx:pt idx="14189">57</cx:pt>
          <cx:pt idx="14190">61</cx:pt>
          <cx:pt idx="14191">68</cx:pt>
          <cx:pt idx="14192">54</cx:pt>
          <cx:pt idx="14193">73</cx:pt>
          <cx:pt idx="14194">74</cx:pt>
          <cx:pt idx="14195">69</cx:pt>
          <cx:pt idx="14196">77</cx:pt>
          <cx:pt idx="14197">75</cx:pt>
          <cx:pt idx="14198">69</cx:pt>
          <cx:pt idx="14199">66</cx:pt>
          <cx:pt idx="14200">34</cx:pt>
          <cx:pt idx="14201">52</cx:pt>
          <cx:pt idx="14202">53</cx:pt>
          <cx:pt idx="14203">79</cx:pt>
          <cx:pt idx="14204">65</cx:pt>
          <cx:pt idx="14205">12</cx:pt>
          <cx:pt idx="14206">79</cx:pt>
          <cx:pt idx="14207">82</cx:pt>
          <cx:pt idx="14208">61</cx:pt>
          <cx:pt idx="14209">74</cx:pt>
          <cx:pt idx="14210">69</cx:pt>
          <cx:pt idx="14211">67</cx:pt>
          <cx:pt idx="14212">77</cx:pt>
          <cx:pt idx="14213">47</cx:pt>
          <cx:pt idx="14214">66</cx:pt>
          <cx:pt idx="14215">76</cx:pt>
          <cx:pt idx="14216">66</cx:pt>
          <cx:pt idx="14217">56</cx:pt>
          <cx:pt idx="14218">58</cx:pt>
          <cx:pt idx="14219">68</cx:pt>
          <cx:pt idx="14220">33</cx:pt>
          <cx:pt idx="14221">54</cx:pt>
          <cx:pt idx="14222">60</cx:pt>
          <cx:pt idx="14223">39</cx:pt>
          <cx:pt idx="14224">29</cx:pt>
          <cx:pt idx="14225">58</cx:pt>
          <cx:pt idx="14226">43</cx:pt>
          <cx:pt idx="14227">48</cx:pt>
          <cx:pt idx="14228">34</cx:pt>
          <cx:pt idx="14229">27</cx:pt>
          <cx:pt idx="14230">57</cx:pt>
          <cx:pt idx="14231">68</cx:pt>
          <cx:pt idx="14232">23</cx:pt>
          <cx:pt idx="14233">33</cx:pt>
          <cx:pt idx="14234">29</cx:pt>
          <cx:pt idx="14235">67</cx:pt>
          <cx:pt idx="14236">59</cx:pt>
          <cx:pt idx="14237">69</cx:pt>
          <cx:pt idx="14238">55</cx:pt>
          <cx:pt idx="14239">60</cx:pt>
          <cx:pt idx="14240">52</cx:pt>
          <cx:pt idx="14241">50</cx:pt>
          <cx:pt idx="14242">43</cx:pt>
          <cx:pt idx="14243">33</cx:pt>
          <cx:pt idx="14244">71</cx:pt>
          <cx:pt idx="14245">42</cx:pt>
          <cx:pt idx="14246">71</cx:pt>
          <cx:pt idx="14247">65</cx:pt>
          <cx:pt idx="14248">80</cx:pt>
          <cx:pt idx="14249">60</cx:pt>
          <cx:pt idx="14250">76</cx:pt>
          <cx:pt idx="14251">34</cx:pt>
          <cx:pt idx="14252">80</cx:pt>
          <cx:pt idx="14253">81</cx:pt>
          <cx:pt idx="14254">78</cx:pt>
          <cx:pt idx="14255">44</cx:pt>
          <cx:pt idx="14256">54</cx:pt>
          <cx:pt idx="14257">49</cx:pt>
          <cx:pt idx="14258">36</cx:pt>
          <cx:pt idx="14259">82</cx:pt>
          <cx:pt idx="14260">63</cx:pt>
          <cx:pt idx="14261">61</cx:pt>
          <cx:pt idx="14262">67</cx:pt>
          <cx:pt idx="14263">61</cx:pt>
          <cx:pt idx="14264">59</cx:pt>
          <cx:pt idx="14265">61</cx:pt>
          <cx:pt idx="14266">65</cx:pt>
          <cx:pt idx="14267">78</cx:pt>
          <cx:pt idx="14268">31</cx:pt>
          <cx:pt idx="14269">68</cx:pt>
          <cx:pt idx="14270">64</cx:pt>
          <cx:pt idx="14271">74</cx:pt>
          <cx:pt idx="14272">56</cx:pt>
          <cx:pt idx="14273">64</cx:pt>
          <cx:pt idx="14274">48</cx:pt>
          <cx:pt idx="14275">52</cx:pt>
          <cx:pt idx="14276">71</cx:pt>
          <cx:pt idx="14277">54</cx:pt>
          <cx:pt idx="14278">48</cx:pt>
          <cx:pt idx="14279">58</cx:pt>
          <cx:pt idx="14280">62</cx:pt>
          <cx:pt idx="14281">80</cx:pt>
          <cx:pt idx="14282">50</cx:pt>
          <cx:pt idx="14283">60</cx:pt>
          <cx:pt idx="14284">77</cx:pt>
          <cx:pt idx="14285">60</cx:pt>
          <cx:pt idx="14286">54</cx:pt>
          <cx:pt idx="14287">62</cx:pt>
          <cx:pt idx="14288">70</cx:pt>
          <cx:pt idx="14289">45</cx:pt>
          <cx:pt idx="14290">75</cx:pt>
          <cx:pt idx="14291">40</cx:pt>
          <cx:pt idx="14292">76</cx:pt>
          <cx:pt idx="14293">57</cx:pt>
          <cx:pt idx="14294">45</cx:pt>
          <cx:pt idx="14295">51</cx:pt>
          <cx:pt idx="14296">70</cx:pt>
          <cx:pt idx="14297">67</cx:pt>
          <cx:pt idx="14298">58</cx:pt>
          <cx:pt idx="14299">76</cx:pt>
          <cx:pt idx="14300">58</cx:pt>
          <cx:pt idx="14301">68</cx:pt>
          <cx:pt idx="14302">40</cx:pt>
          <cx:pt idx="14303">72</cx:pt>
          <cx:pt idx="14304">76</cx:pt>
          <cx:pt idx="14305">73</cx:pt>
          <cx:pt idx="14306">74</cx:pt>
          <cx:pt idx="14307">69</cx:pt>
          <cx:pt idx="14308">73</cx:pt>
          <cx:pt idx="14309">58</cx:pt>
          <cx:pt idx="14310">57</cx:pt>
          <cx:pt idx="14311">68</cx:pt>
          <cx:pt idx="14312">72</cx:pt>
          <cx:pt idx="14313">17</cx:pt>
          <cx:pt idx="14314">75</cx:pt>
          <cx:pt idx="14315">61</cx:pt>
          <cx:pt idx="14316">70</cx:pt>
          <cx:pt idx="14317">56</cx:pt>
          <cx:pt idx="14318">64</cx:pt>
          <cx:pt idx="14319">63</cx:pt>
          <cx:pt idx="14320">59</cx:pt>
          <cx:pt idx="14321">55</cx:pt>
          <cx:pt idx="14322">73</cx:pt>
          <cx:pt idx="14323">73</cx:pt>
          <cx:pt idx="14324">54</cx:pt>
          <cx:pt idx="14325">67</cx:pt>
          <cx:pt idx="14326">61</cx:pt>
          <cx:pt idx="14327">75</cx:pt>
          <cx:pt idx="14328">65</cx:pt>
          <cx:pt idx="14329">53</cx:pt>
          <cx:pt idx="14330">62</cx:pt>
          <cx:pt idx="14331">63</cx:pt>
          <cx:pt idx="14332">74</cx:pt>
          <cx:pt idx="14333">15</cx:pt>
          <cx:pt idx="14334">80</cx:pt>
          <cx:pt idx="14335">23</cx:pt>
          <cx:pt idx="14336">69</cx:pt>
          <cx:pt idx="14337">44</cx:pt>
          <cx:pt idx="14338">59</cx:pt>
          <cx:pt idx="14339">86</cx:pt>
          <cx:pt idx="14340">69</cx:pt>
          <cx:pt idx="14341">60</cx:pt>
          <cx:pt idx="14342">82</cx:pt>
          <cx:pt idx="14343">49</cx:pt>
          <cx:pt idx="14344">61</cx:pt>
          <cx:pt idx="14345">67</cx:pt>
          <cx:pt idx="14346">77</cx:pt>
          <cx:pt idx="14347">66</cx:pt>
          <cx:pt idx="14348">56</cx:pt>
          <cx:pt idx="14349">54</cx:pt>
          <cx:pt idx="14350">74</cx:pt>
          <cx:pt idx="14351">78</cx:pt>
          <cx:pt idx="14352">69</cx:pt>
          <cx:pt idx="14353">55</cx:pt>
          <cx:pt idx="14354">69</cx:pt>
          <cx:pt idx="14355">68</cx:pt>
          <cx:pt idx="14356">71</cx:pt>
          <cx:pt idx="14357">78</cx:pt>
          <cx:pt idx="14358">68</cx:pt>
          <cx:pt idx="14359">64</cx:pt>
          <cx:pt idx="14360">67</cx:pt>
          <cx:pt idx="14361">65</cx:pt>
          <cx:pt idx="14362">68</cx:pt>
          <cx:pt idx="14363">55</cx:pt>
          <cx:pt idx="14364">83</cx:pt>
          <cx:pt idx="14365">62</cx:pt>
          <cx:pt idx="14366">67</cx:pt>
          <cx:pt idx="14367">36</cx:pt>
          <cx:pt idx="14368">45</cx:pt>
          <cx:pt idx="14369">67</cx:pt>
          <cx:pt idx="14370">83</cx:pt>
          <cx:pt idx="14371">59</cx:pt>
          <cx:pt idx="14372">76</cx:pt>
          <cx:pt idx="14373">52</cx:pt>
          <cx:pt idx="14374">69</cx:pt>
          <cx:pt idx="14375">69</cx:pt>
          <cx:pt idx="14376">69</cx:pt>
          <cx:pt idx="14377">72</cx:pt>
          <cx:pt idx="14378">56</cx:pt>
          <cx:pt idx="14379">63</cx:pt>
          <cx:pt idx="14380">58</cx:pt>
          <cx:pt idx="14381">64</cx:pt>
          <cx:pt idx="14382">67</cx:pt>
          <cx:pt idx="14383">71</cx:pt>
          <cx:pt idx="14384">74</cx:pt>
          <cx:pt idx="14385">82</cx:pt>
          <cx:pt idx="14386">55</cx:pt>
          <cx:pt idx="14387">75</cx:pt>
          <cx:pt idx="14388">75</cx:pt>
          <cx:pt idx="14389">82</cx:pt>
          <cx:pt idx="14390">71</cx:pt>
          <cx:pt idx="14391">64</cx:pt>
          <cx:pt idx="14392">81</cx:pt>
          <cx:pt idx="14393">65</cx:pt>
          <cx:pt idx="14394">70</cx:pt>
          <cx:pt idx="14395">69</cx:pt>
          <cx:pt idx="14396">55</cx:pt>
          <cx:pt idx="14397">67</cx:pt>
          <cx:pt idx="14398">57</cx:pt>
          <cx:pt idx="14399">67</cx:pt>
          <cx:pt idx="14400">66</cx:pt>
          <cx:pt idx="14401">62</cx:pt>
          <cx:pt idx="14402">68</cx:pt>
          <cx:pt idx="14403">56</cx:pt>
          <cx:pt idx="14404">69</cx:pt>
          <cx:pt idx="14405">58</cx:pt>
          <cx:pt idx="14406">67</cx:pt>
          <cx:pt idx="14407">52</cx:pt>
          <cx:pt idx="14408">69</cx:pt>
          <cx:pt idx="14409">73</cx:pt>
          <cx:pt idx="14410">82</cx:pt>
          <cx:pt idx="14411">67</cx:pt>
          <cx:pt idx="14412">24</cx:pt>
          <cx:pt idx="14413">46</cx:pt>
          <cx:pt idx="14414">56</cx:pt>
          <cx:pt idx="14415">50</cx:pt>
          <cx:pt idx="14416">77</cx:pt>
          <cx:pt idx="14417">65</cx:pt>
          <cx:pt idx="14418">43</cx:pt>
          <cx:pt idx="14419">77</cx:pt>
          <cx:pt idx="14420">55</cx:pt>
          <cx:pt idx="14421">75</cx:pt>
          <cx:pt idx="14422">45</cx:pt>
          <cx:pt idx="14423">74</cx:pt>
          <cx:pt idx="14424">24</cx:pt>
          <cx:pt idx="14425">59</cx:pt>
          <cx:pt idx="14426">30</cx:pt>
          <cx:pt idx="14427">63</cx:pt>
          <cx:pt idx="14428">58</cx:pt>
          <cx:pt idx="14429">85</cx:pt>
          <cx:pt idx="14430">77</cx:pt>
          <cx:pt idx="14431">77</cx:pt>
          <cx:pt idx="14432">75</cx:pt>
          <cx:pt idx="14433">30</cx:pt>
          <cx:pt idx="14434">49</cx:pt>
          <cx:pt idx="14435">68</cx:pt>
          <cx:pt idx="14436">71</cx:pt>
          <cx:pt idx="14437">76</cx:pt>
          <cx:pt idx="14438">62</cx:pt>
          <cx:pt idx="14439">72</cx:pt>
          <cx:pt idx="14440">90</cx:pt>
          <cx:pt idx="14441">48</cx:pt>
          <cx:pt idx="14442">89</cx:pt>
          <cx:pt idx="14443">70</cx:pt>
          <cx:pt idx="14444">33</cx:pt>
          <cx:pt idx="14445">66</cx:pt>
          <cx:pt idx="14446">75</cx:pt>
          <cx:pt idx="14447">52</cx:pt>
          <cx:pt idx="14448">62</cx:pt>
          <cx:pt idx="14449">77</cx:pt>
          <cx:pt idx="14450">54</cx:pt>
          <cx:pt idx="14451">54</cx:pt>
          <cx:pt idx="14452">75</cx:pt>
          <cx:pt idx="14453">60</cx:pt>
          <cx:pt idx="14454">59</cx:pt>
          <cx:pt idx="14455">65</cx:pt>
          <cx:pt idx="14456">52</cx:pt>
          <cx:pt idx="14457">53</cx:pt>
          <cx:pt idx="14458">69</cx:pt>
          <cx:pt idx="14459">64</cx:pt>
          <cx:pt idx="14460">56</cx:pt>
          <cx:pt idx="14461">78</cx:pt>
          <cx:pt idx="14462">72</cx:pt>
          <cx:pt idx="14463">68</cx:pt>
          <cx:pt idx="14464">68</cx:pt>
          <cx:pt idx="14465">66</cx:pt>
          <cx:pt idx="14466">42</cx:pt>
          <cx:pt idx="14467">43</cx:pt>
          <cx:pt idx="14468">62</cx:pt>
          <cx:pt idx="14469">68</cx:pt>
          <cx:pt idx="14470">65</cx:pt>
          <cx:pt idx="14471">68</cx:pt>
          <cx:pt idx="14472">49</cx:pt>
          <cx:pt idx="14473">76</cx:pt>
          <cx:pt idx="14474">59</cx:pt>
          <cx:pt idx="14475">68</cx:pt>
          <cx:pt idx="14476">69</cx:pt>
          <cx:pt idx="14477">68</cx:pt>
          <cx:pt idx="14478">50</cx:pt>
          <cx:pt idx="14479">73</cx:pt>
          <cx:pt idx="14480">74</cx:pt>
          <cx:pt idx="14481">68</cx:pt>
          <cx:pt idx="14482">55</cx:pt>
          <cx:pt idx="14483">56</cx:pt>
          <cx:pt idx="14484">76</cx:pt>
          <cx:pt idx="14485">66</cx:pt>
          <cx:pt idx="14486">64</cx:pt>
          <cx:pt idx="14487">53</cx:pt>
          <cx:pt idx="14488">87</cx:pt>
          <cx:pt idx="14489">71</cx:pt>
          <cx:pt idx="14490">64</cx:pt>
          <cx:pt idx="14491">60</cx:pt>
          <cx:pt idx="14492">69</cx:pt>
          <cx:pt idx="14493">54</cx:pt>
          <cx:pt idx="14494">59</cx:pt>
          <cx:pt idx="14495">77</cx:pt>
          <cx:pt idx="14496">68</cx:pt>
          <cx:pt idx="14497">60</cx:pt>
          <cx:pt idx="14498">55</cx:pt>
          <cx:pt idx="14499">78</cx:pt>
          <cx:pt idx="14500">72</cx:pt>
          <cx:pt idx="14501">55</cx:pt>
          <cx:pt idx="14502">78</cx:pt>
          <cx:pt idx="14503">75</cx:pt>
          <cx:pt idx="14504">68</cx:pt>
          <cx:pt idx="14505">62</cx:pt>
          <cx:pt idx="14506">72</cx:pt>
          <cx:pt idx="14507">78</cx:pt>
          <cx:pt idx="14508">69</cx:pt>
          <cx:pt idx="14509">64</cx:pt>
          <cx:pt idx="14510">59</cx:pt>
          <cx:pt idx="14511">64</cx:pt>
          <cx:pt idx="14512">62</cx:pt>
          <cx:pt idx="14513">33</cx:pt>
          <cx:pt idx="14514">75</cx:pt>
          <cx:pt idx="14515">70</cx:pt>
          <cx:pt idx="14516">66</cx:pt>
          <cx:pt idx="14517">61</cx:pt>
          <cx:pt idx="14518">73</cx:pt>
          <cx:pt idx="14519">62</cx:pt>
          <cx:pt idx="14520">86</cx:pt>
          <cx:pt idx="14521">70</cx:pt>
          <cx:pt idx="14522">78</cx:pt>
          <cx:pt idx="14523">63</cx:pt>
          <cx:pt idx="14524">90</cx:pt>
          <cx:pt idx="14525">55</cx:pt>
          <cx:pt idx="14526">53</cx:pt>
          <cx:pt idx="14527">57</cx:pt>
          <cx:pt idx="14528">68</cx:pt>
          <cx:pt idx="14529">58</cx:pt>
          <cx:pt idx="14530">66</cx:pt>
          <cx:pt idx="14531">67</cx:pt>
          <cx:pt idx="14532">70</cx:pt>
          <cx:pt idx="14533">54</cx:pt>
          <cx:pt idx="14534">69</cx:pt>
          <cx:pt idx="14535">62</cx:pt>
          <cx:pt idx="14536">66</cx:pt>
          <cx:pt idx="14537">55</cx:pt>
          <cx:pt idx="14538">61</cx:pt>
          <cx:pt idx="14539">65</cx:pt>
          <cx:pt idx="14540">64</cx:pt>
          <cx:pt idx="14541">78</cx:pt>
          <cx:pt idx="14542">34</cx:pt>
          <cx:pt idx="14543">64</cx:pt>
          <cx:pt idx="14544">64</cx:pt>
          <cx:pt idx="14545">60</cx:pt>
          <cx:pt idx="14546">80</cx:pt>
          <cx:pt idx="14547">62</cx:pt>
          <cx:pt idx="14548">77</cx:pt>
          <cx:pt idx="14549">67</cx:pt>
          <cx:pt idx="14550">49</cx:pt>
          <cx:pt idx="14551">82</cx:pt>
          <cx:pt idx="14552">71</cx:pt>
          <cx:pt idx="14553">74</cx:pt>
          <cx:pt idx="14554">68</cx:pt>
          <cx:pt idx="14555">57</cx:pt>
          <cx:pt idx="14556">75</cx:pt>
          <cx:pt idx="14557">59</cx:pt>
          <cx:pt idx="14558">61</cx:pt>
          <cx:pt idx="14559">65</cx:pt>
          <cx:pt idx="14560">70</cx:pt>
          <cx:pt idx="14561">63</cx:pt>
          <cx:pt idx="14562">51</cx:pt>
          <cx:pt idx="14563">67</cx:pt>
          <cx:pt idx="14564">66</cx:pt>
          <cx:pt idx="14565">68</cx:pt>
          <cx:pt idx="14566">61</cx:pt>
          <cx:pt idx="14567">64</cx:pt>
          <cx:pt idx="14568">61</cx:pt>
          <cx:pt idx="14569">35</cx:pt>
          <cx:pt idx="14570">76</cx:pt>
          <cx:pt idx="14571">63</cx:pt>
          <cx:pt idx="14572">69</cx:pt>
          <cx:pt idx="14573">69</cx:pt>
          <cx:pt idx="14574">67</cx:pt>
          <cx:pt idx="14575">71</cx:pt>
          <cx:pt idx="14576">76</cx:pt>
          <cx:pt idx="14577">82</cx:pt>
          <cx:pt idx="14578">71</cx:pt>
          <cx:pt idx="14579">75</cx:pt>
          <cx:pt idx="14580">67</cx:pt>
          <cx:pt idx="14581">62</cx:pt>
          <cx:pt idx="14582">15</cx:pt>
          <cx:pt idx="14583">28</cx:pt>
          <cx:pt idx="14584">68</cx:pt>
          <cx:pt idx="14585">49</cx:pt>
          <cx:pt idx="14586">15</cx:pt>
          <cx:pt idx="14587">85</cx:pt>
          <cx:pt idx="14588">72</cx:pt>
          <cx:pt idx="14589">62</cx:pt>
          <cx:pt idx="14590">79</cx:pt>
          <cx:pt idx="14591">65</cx:pt>
          <cx:pt idx="14592">82</cx:pt>
          <cx:pt idx="14593">67</cx:pt>
          <cx:pt idx="14594">72</cx:pt>
          <cx:pt idx="14595">70</cx:pt>
          <cx:pt idx="14596">66</cx:pt>
          <cx:pt idx="14597">75</cx:pt>
          <cx:pt idx="14598">32</cx:pt>
          <cx:pt idx="14599">45</cx:pt>
          <cx:pt idx="14600">63</cx:pt>
          <cx:pt idx="14601">64</cx:pt>
          <cx:pt idx="14602">62</cx:pt>
          <cx:pt idx="14603">61</cx:pt>
          <cx:pt idx="14604">66</cx:pt>
          <cx:pt idx="14605">60</cx:pt>
          <cx:pt idx="14606">53</cx:pt>
          <cx:pt idx="14607">71</cx:pt>
          <cx:pt idx="14608">72</cx:pt>
          <cx:pt idx="14609">65</cx:pt>
          <cx:pt idx="14610">84</cx:pt>
          <cx:pt idx="14611">66</cx:pt>
          <cx:pt idx="14612">34</cx:pt>
          <cx:pt idx="14613">58</cx:pt>
          <cx:pt idx="14614">42</cx:pt>
          <cx:pt idx="14615">64</cx:pt>
          <cx:pt idx="14616">56</cx:pt>
          <cx:pt idx="14617">69</cx:pt>
          <cx:pt idx="14618">68</cx:pt>
          <cx:pt idx="14619">72</cx:pt>
          <cx:pt idx="14620">41</cx:pt>
          <cx:pt idx="14621">50</cx:pt>
          <cx:pt idx="14622">73</cx:pt>
          <cx:pt idx="14623">54</cx:pt>
          <cx:pt idx="14624">66</cx:pt>
          <cx:pt idx="14625">69</cx:pt>
          <cx:pt idx="14626">26</cx:pt>
          <cx:pt idx="14627">64</cx:pt>
          <cx:pt idx="14628">31</cx:pt>
          <cx:pt idx="14629">63</cx:pt>
          <cx:pt idx="14630">54</cx:pt>
          <cx:pt idx="14631">44</cx:pt>
          <cx:pt idx="14632">25</cx:pt>
          <cx:pt idx="14633">55</cx:pt>
          <cx:pt idx="14634">65</cx:pt>
          <cx:pt idx="14635">38</cx:pt>
          <cx:pt idx="14636">69</cx:pt>
          <cx:pt idx="14637">21</cx:pt>
          <cx:pt idx="14638">71</cx:pt>
          <cx:pt idx="14639">67</cx:pt>
          <cx:pt idx="14640">62</cx:pt>
          <cx:pt idx="14641">66</cx:pt>
          <cx:pt idx="14642">61</cx:pt>
          <cx:pt idx="14643">67</cx:pt>
          <cx:pt idx="14644">78</cx:pt>
          <cx:pt idx="14645">72</cx:pt>
          <cx:pt idx="14646">60</cx:pt>
          <cx:pt idx="14647">75</cx:pt>
          <cx:pt idx="14648">64</cx:pt>
          <cx:pt idx="14649">66</cx:pt>
          <cx:pt idx="14650">69</cx:pt>
          <cx:pt idx="14651">25</cx:pt>
          <cx:pt idx="14652">67</cx:pt>
          <cx:pt idx="14653">55</cx:pt>
          <cx:pt idx="14654">37</cx:pt>
          <cx:pt idx="14655">69</cx:pt>
          <cx:pt idx="14656">70</cx:pt>
          <cx:pt idx="14657">56</cx:pt>
          <cx:pt idx="14658">66</cx:pt>
          <cx:pt idx="14659">64</cx:pt>
          <cx:pt idx="14660">69</cx:pt>
          <cx:pt idx="14661">59</cx:pt>
          <cx:pt idx="14662">63</cx:pt>
          <cx:pt idx="14663">65</cx:pt>
          <cx:pt idx="14664">76</cx:pt>
          <cx:pt idx="14665">75</cx:pt>
          <cx:pt idx="14666">42</cx:pt>
          <cx:pt idx="14667">29</cx:pt>
          <cx:pt idx="14668">46</cx:pt>
          <cx:pt idx="14669">72</cx:pt>
          <cx:pt idx="14670">79</cx:pt>
          <cx:pt idx="14671">68</cx:pt>
          <cx:pt idx="14672">54</cx:pt>
          <cx:pt idx="14673">43</cx:pt>
          <cx:pt idx="14674">60</cx:pt>
          <cx:pt idx="14675">66</cx:pt>
          <cx:pt idx="14676">51</cx:pt>
          <cx:pt idx="14677">70</cx:pt>
          <cx:pt idx="14678">81</cx:pt>
          <cx:pt idx="14679">54</cx:pt>
          <cx:pt idx="14680">71</cx:pt>
          <cx:pt idx="14681">49</cx:pt>
          <cx:pt idx="14682">67</cx:pt>
          <cx:pt idx="14683">85</cx:pt>
          <cx:pt idx="14684">72</cx:pt>
          <cx:pt idx="14685">54</cx:pt>
          <cx:pt idx="14686">80</cx:pt>
          <cx:pt idx="14687">75</cx:pt>
          <cx:pt idx="14688">71</cx:pt>
          <cx:pt idx="14689">56</cx:pt>
          <cx:pt idx="14690">53</cx:pt>
          <cx:pt idx="14691">77</cx:pt>
          <cx:pt idx="14692">68</cx:pt>
          <cx:pt idx="14693">58</cx:pt>
          <cx:pt idx="14694">74</cx:pt>
          <cx:pt idx="14695">79</cx:pt>
          <cx:pt idx="14696">66</cx:pt>
          <cx:pt idx="14697">62</cx:pt>
          <cx:pt idx="14698">76</cx:pt>
          <cx:pt idx="14699">77</cx:pt>
          <cx:pt idx="14700">62</cx:pt>
          <cx:pt idx="14701">54</cx:pt>
          <cx:pt idx="14702">63</cx:pt>
          <cx:pt idx="14703">78</cx:pt>
          <cx:pt idx="14704">73</cx:pt>
          <cx:pt idx="14705">60</cx:pt>
          <cx:pt idx="14706">17</cx:pt>
          <cx:pt idx="14707">69</cx:pt>
          <cx:pt idx="14708">73</cx:pt>
          <cx:pt idx="14709">67</cx:pt>
          <cx:pt idx="14710">72</cx:pt>
          <cx:pt idx="14711">79</cx:pt>
          <cx:pt idx="14712">67</cx:pt>
          <cx:pt idx="14713">62</cx:pt>
          <cx:pt idx="14714">66</cx:pt>
          <cx:pt idx="14715">64</cx:pt>
          <cx:pt idx="14716">76</cx:pt>
          <cx:pt idx="14717">64</cx:pt>
          <cx:pt idx="14718">71</cx:pt>
          <cx:pt idx="14719">62</cx:pt>
          <cx:pt idx="14720">78</cx:pt>
          <cx:pt idx="14721">68</cx:pt>
          <cx:pt idx="14722">64</cx:pt>
          <cx:pt idx="14723">72</cx:pt>
          <cx:pt idx="14724">70</cx:pt>
          <cx:pt idx="14725">59</cx:pt>
          <cx:pt idx="14726">69</cx:pt>
          <cx:pt idx="14727">67</cx:pt>
          <cx:pt idx="14728">64</cx:pt>
          <cx:pt idx="14729">62</cx:pt>
          <cx:pt idx="14730">60</cx:pt>
          <cx:pt idx="14731">60</cx:pt>
          <cx:pt idx="14732">62</cx:pt>
          <cx:pt idx="14733">65</cx:pt>
          <cx:pt idx="14734">67</cx:pt>
          <cx:pt idx="14735">78</cx:pt>
          <cx:pt idx="14736">79</cx:pt>
          <cx:pt idx="14737">64</cx:pt>
          <cx:pt idx="14738">36</cx:pt>
          <cx:pt idx="14739">27</cx:pt>
          <cx:pt idx="14740">53</cx:pt>
          <cx:pt idx="14741">69</cx:pt>
          <cx:pt idx="14742">62</cx:pt>
          <cx:pt idx="14743">84</cx:pt>
          <cx:pt idx="14744">52</cx:pt>
          <cx:pt idx="14745">31</cx:pt>
          <cx:pt idx="14746">67</cx:pt>
          <cx:pt idx="14747">45</cx:pt>
          <cx:pt idx="14748">53</cx:pt>
          <cx:pt idx="14749">77</cx:pt>
          <cx:pt idx="14750">51</cx:pt>
          <cx:pt idx="14751">41</cx:pt>
          <cx:pt idx="14752">74</cx:pt>
          <cx:pt idx="14753">65</cx:pt>
          <cx:pt idx="14754">75</cx:pt>
          <cx:pt idx="14755">51</cx:pt>
          <cx:pt idx="14756">77</cx:pt>
          <cx:pt idx="14757">70</cx:pt>
          <cx:pt idx="14758">82</cx:pt>
          <cx:pt idx="14759">76</cx:pt>
          <cx:pt idx="14760">71</cx:pt>
          <cx:pt idx="14761">33</cx:pt>
          <cx:pt idx="14762">58</cx:pt>
          <cx:pt idx="14763">64</cx:pt>
          <cx:pt idx="14764">80</cx:pt>
          <cx:pt idx="14765">64</cx:pt>
          <cx:pt idx="14766">85</cx:pt>
          <cx:pt idx="14767">63</cx:pt>
          <cx:pt idx="14768">69</cx:pt>
          <cx:pt idx="14769">69</cx:pt>
          <cx:pt idx="14770">91</cx:pt>
          <cx:pt idx="14771">80</cx:pt>
          <cx:pt idx="14772">65</cx:pt>
          <cx:pt idx="14773">78</cx:pt>
          <cx:pt idx="14774">64</cx:pt>
          <cx:pt idx="14775">72</cx:pt>
          <cx:pt idx="14776">63</cx:pt>
          <cx:pt idx="14777">55</cx:pt>
          <cx:pt idx="14778">62</cx:pt>
          <cx:pt idx="14779">74</cx:pt>
          <cx:pt idx="14780">62</cx:pt>
          <cx:pt idx="14781">71</cx:pt>
          <cx:pt idx="14782">75</cx:pt>
          <cx:pt idx="14783">69</cx:pt>
          <cx:pt idx="14784">37</cx:pt>
          <cx:pt idx="14785">60</cx:pt>
          <cx:pt idx="14786">87</cx:pt>
          <cx:pt idx="14787">54</cx:pt>
          <cx:pt idx="14788">71</cx:pt>
          <cx:pt idx="14789">82</cx:pt>
          <cx:pt idx="14790">66</cx:pt>
          <cx:pt idx="14791">64</cx:pt>
          <cx:pt idx="14792">53</cx:pt>
          <cx:pt idx="14793">47</cx:pt>
          <cx:pt idx="14794">57</cx:pt>
          <cx:pt idx="14795">77</cx:pt>
          <cx:pt idx="14796">49</cx:pt>
          <cx:pt idx="14797">30</cx:pt>
          <cx:pt idx="14798">80</cx:pt>
          <cx:pt idx="14799">67</cx:pt>
          <cx:pt idx="14800">67</cx:pt>
          <cx:pt idx="14801">61</cx:pt>
          <cx:pt idx="14802">64</cx:pt>
          <cx:pt idx="14803">65</cx:pt>
          <cx:pt idx="14804">68</cx:pt>
          <cx:pt idx="14805">60</cx:pt>
          <cx:pt idx="14806">52</cx:pt>
          <cx:pt idx="14807">77</cx:pt>
          <cx:pt idx="14808">60</cx:pt>
          <cx:pt idx="14809">79</cx:pt>
          <cx:pt idx="14810">82</cx:pt>
          <cx:pt idx="14811">73</cx:pt>
          <cx:pt idx="14812">56</cx:pt>
          <cx:pt idx="14813">74</cx:pt>
          <cx:pt idx="14814">63</cx:pt>
          <cx:pt idx="14815">58</cx:pt>
          <cx:pt idx="14816">58</cx:pt>
          <cx:pt idx="14817">76</cx:pt>
          <cx:pt idx="14818">68</cx:pt>
          <cx:pt idx="14819">21</cx:pt>
          <cx:pt idx="14820">51</cx:pt>
          <cx:pt idx="14821">64</cx:pt>
          <cx:pt idx="14822">62</cx:pt>
          <cx:pt idx="14823">71</cx:pt>
          <cx:pt idx="14824">78</cx:pt>
          <cx:pt idx="14825">78</cx:pt>
          <cx:pt idx="14826">71</cx:pt>
          <cx:pt idx="14827">44</cx:pt>
          <cx:pt idx="14828">53</cx:pt>
          <cx:pt idx="14829">47</cx:pt>
          <cx:pt idx="14830">87</cx:pt>
          <cx:pt idx="14831">72</cx:pt>
          <cx:pt idx="14832">78</cx:pt>
          <cx:pt idx="14833">72</cx:pt>
          <cx:pt idx="14834">65</cx:pt>
          <cx:pt idx="14835">71</cx:pt>
          <cx:pt idx="14836">68</cx:pt>
          <cx:pt idx="14837">43</cx:pt>
          <cx:pt idx="14838">53</cx:pt>
          <cx:pt idx="14839">55</cx:pt>
          <cx:pt idx="14840">45</cx:pt>
          <cx:pt idx="14841">69</cx:pt>
          <cx:pt idx="14842">40</cx:pt>
          <cx:pt idx="14843">46</cx:pt>
          <cx:pt idx="14844">64</cx:pt>
          <cx:pt idx="14845">78</cx:pt>
          <cx:pt idx="14846">67</cx:pt>
          <cx:pt idx="14847">61</cx:pt>
          <cx:pt idx="14848">73</cx:pt>
          <cx:pt idx="14849">56</cx:pt>
          <cx:pt idx="14850">51</cx:pt>
          <cx:pt idx="14851">44</cx:pt>
          <cx:pt idx="14852">61</cx:pt>
          <cx:pt idx="14853">53</cx:pt>
          <cx:pt idx="14854">66</cx:pt>
          <cx:pt idx="14855">28</cx:pt>
          <cx:pt idx="14856">60</cx:pt>
          <cx:pt idx="14857">60</cx:pt>
          <cx:pt idx="14858">64</cx:pt>
          <cx:pt idx="14859">65</cx:pt>
          <cx:pt idx="14860">64</cx:pt>
          <cx:pt idx="14861">82</cx:pt>
          <cx:pt idx="14862">44</cx:pt>
          <cx:pt idx="14863">43</cx:pt>
          <cx:pt idx="14864">62</cx:pt>
          <cx:pt idx="14865">53</cx:pt>
          <cx:pt idx="14866">75</cx:pt>
          <cx:pt idx="14867">68</cx:pt>
          <cx:pt idx="14868">65</cx:pt>
          <cx:pt idx="14869">57</cx:pt>
          <cx:pt idx="14870">76</cx:pt>
          <cx:pt idx="14871">35</cx:pt>
          <cx:pt idx="14872">67</cx:pt>
          <cx:pt idx="14873">66</cx:pt>
          <cx:pt idx="14874">46</cx:pt>
          <cx:pt idx="14875">53</cx:pt>
          <cx:pt idx="14876">41</cx:pt>
          <cx:pt idx="14877">47</cx:pt>
          <cx:pt idx="14878">75</cx:pt>
          <cx:pt idx="14879">16</cx:pt>
          <cx:pt idx="14880">57</cx:pt>
          <cx:pt idx="14881">15</cx:pt>
          <cx:pt idx="14882">60</cx:pt>
          <cx:pt idx="14883">63</cx:pt>
          <cx:pt idx="14884">80</cx:pt>
          <cx:pt idx="14885">93</cx:pt>
          <cx:pt idx="14886">69</cx:pt>
          <cx:pt idx="14887">66</cx:pt>
          <cx:pt idx="14888">54</cx:pt>
          <cx:pt idx="14889">54</cx:pt>
          <cx:pt idx="14890">45</cx:pt>
          <cx:pt idx="14891">42</cx:pt>
          <cx:pt idx="14892">74</cx:pt>
          <cx:pt idx="14893">80</cx:pt>
          <cx:pt idx="14894">72</cx:pt>
          <cx:pt idx="14895">51</cx:pt>
          <cx:pt idx="14896">73</cx:pt>
          <cx:pt idx="14897">65</cx:pt>
          <cx:pt idx="14898">74</cx:pt>
          <cx:pt idx="14899">65</cx:pt>
          <cx:pt idx="14900">36</cx:pt>
          <cx:pt idx="14901">72</cx:pt>
          <cx:pt idx="14902">34</cx:pt>
          <cx:pt idx="14903">67</cx:pt>
          <cx:pt idx="14904">36</cx:pt>
          <cx:pt idx="14905">65</cx:pt>
          <cx:pt idx="14906">66</cx:pt>
          <cx:pt idx="14907">38</cx:pt>
          <cx:pt idx="14908">40</cx:pt>
          <cx:pt idx="14909">68</cx:pt>
          <cx:pt idx="14910">69</cx:pt>
          <cx:pt idx="14911">60</cx:pt>
          <cx:pt idx="14912">48</cx:pt>
          <cx:pt idx="14913">91</cx:pt>
          <cx:pt idx="14914">43</cx:pt>
          <cx:pt idx="14915">63</cx:pt>
          <cx:pt idx="14916">65</cx:pt>
          <cx:pt idx="14917">66</cx:pt>
          <cx:pt idx="14918">76</cx:pt>
          <cx:pt idx="14919">73</cx:pt>
          <cx:pt idx="14920">74</cx:pt>
          <cx:pt idx="14921">61</cx:pt>
          <cx:pt idx="14922">64</cx:pt>
          <cx:pt idx="14923">78</cx:pt>
          <cx:pt idx="14924">67</cx:pt>
          <cx:pt idx="14925">72</cx:pt>
          <cx:pt idx="14926">79</cx:pt>
          <cx:pt idx="14927">87</cx:pt>
          <cx:pt idx="14928">67</cx:pt>
          <cx:pt idx="14929">66</cx:pt>
          <cx:pt idx="14930">73</cx:pt>
          <cx:pt idx="14931">74</cx:pt>
          <cx:pt idx="14932">74</cx:pt>
          <cx:pt idx="14933">78</cx:pt>
          <cx:pt idx="14934">61</cx:pt>
          <cx:pt idx="14935">63</cx:pt>
          <cx:pt idx="14936">32</cx:pt>
          <cx:pt idx="14937">81</cx:pt>
          <cx:pt idx="14938">53</cx:pt>
          <cx:pt idx="14939">52</cx:pt>
          <cx:pt idx="14940">66</cx:pt>
          <cx:pt idx="14941">59</cx:pt>
          <cx:pt idx="14942">53</cx:pt>
          <cx:pt idx="14943">51</cx:pt>
          <cx:pt idx="14944">60</cx:pt>
          <cx:pt idx="14945">40</cx:pt>
          <cx:pt idx="14946">28</cx:pt>
          <cx:pt idx="14947">67</cx:pt>
          <cx:pt idx="14948">21</cx:pt>
          <cx:pt idx="14949">51</cx:pt>
          <cx:pt idx="14950">62</cx:pt>
          <cx:pt idx="14951">49</cx:pt>
          <cx:pt idx="14952">60</cx:pt>
          <cx:pt idx="14953">50</cx:pt>
          <cx:pt idx="14954">61</cx:pt>
          <cx:pt idx="14955">65</cx:pt>
          <cx:pt idx="14956">79</cx:pt>
          <cx:pt idx="14957">57</cx:pt>
          <cx:pt idx="14958">59</cx:pt>
          <cx:pt idx="14959">75</cx:pt>
          <cx:pt idx="14960">58</cx:pt>
          <cx:pt idx="14961">33</cx:pt>
          <cx:pt idx="14962">68</cx:pt>
          <cx:pt idx="14963">24</cx:pt>
          <cx:pt idx="14964">49</cx:pt>
          <cx:pt idx="14965">60</cx:pt>
          <cx:pt idx="14966">47</cx:pt>
          <cx:pt idx="14967">64</cx:pt>
          <cx:pt idx="14968">63</cx:pt>
          <cx:pt idx="14969">66</cx:pt>
          <cx:pt idx="14970">68</cx:pt>
          <cx:pt idx="14971">28</cx:pt>
          <cx:pt idx="14972">73</cx:pt>
          <cx:pt idx="14973">34</cx:pt>
          <cx:pt idx="14974">73</cx:pt>
          <cx:pt idx="14975">72</cx:pt>
          <cx:pt idx="14976">69</cx:pt>
          <cx:pt idx="14977">80</cx:pt>
          <cx:pt idx="14978">75</cx:pt>
          <cx:pt idx="14979">57</cx:pt>
          <cx:pt idx="14980">56</cx:pt>
          <cx:pt idx="14981">67</cx:pt>
          <cx:pt idx="14982">49</cx:pt>
          <cx:pt idx="14983">56</cx:pt>
          <cx:pt idx="14984">66</cx:pt>
          <cx:pt idx="14985">48</cx:pt>
          <cx:pt idx="14986">66</cx:pt>
          <cx:pt idx="14987">78</cx:pt>
          <cx:pt idx="14988">34</cx:pt>
          <cx:pt idx="14989">61</cx:pt>
          <cx:pt idx="14990">75</cx:pt>
          <cx:pt idx="14991">75</cx:pt>
          <cx:pt idx="14992">62</cx:pt>
          <cx:pt idx="14993">61</cx:pt>
          <cx:pt idx="14994">67</cx:pt>
          <cx:pt idx="14995">62</cx:pt>
          <cx:pt idx="14996">41</cx:pt>
          <cx:pt idx="14997">71</cx:pt>
          <cx:pt idx="14998">68</cx:pt>
          <cx:pt idx="14999">48</cx:pt>
          <cx:pt idx="15000">58</cx:pt>
          <cx:pt idx="15001">19</cx:pt>
          <cx:pt idx="15002">15</cx:pt>
          <cx:pt idx="15003">64</cx:pt>
          <cx:pt idx="15004">43</cx:pt>
          <cx:pt idx="15005">60</cx:pt>
          <cx:pt idx="15006">46</cx:pt>
          <cx:pt idx="15007">84</cx:pt>
          <cx:pt idx="15008">64</cx:pt>
          <cx:pt idx="15009">61</cx:pt>
          <cx:pt idx="15010">74</cx:pt>
          <cx:pt idx="15011">72</cx:pt>
          <cx:pt idx="15012">50</cx:pt>
          <cx:pt idx="15013">66</cx:pt>
          <cx:pt idx="15014">38</cx:pt>
          <cx:pt idx="15015">79</cx:pt>
          <cx:pt idx="15016">70</cx:pt>
          <cx:pt idx="15017">74</cx:pt>
          <cx:pt idx="15018">44</cx:pt>
          <cx:pt idx="15019">75</cx:pt>
          <cx:pt idx="15020">75</cx:pt>
          <cx:pt idx="15021">76</cx:pt>
          <cx:pt idx="15022">63</cx:pt>
          <cx:pt idx="15023">81</cx:pt>
          <cx:pt idx="15024">67</cx:pt>
          <cx:pt idx="15025">69</cx:pt>
          <cx:pt idx="15026">65</cx:pt>
          <cx:pt idx="15027">59</cx:pt>
          <cx:pt idx="15028">71</cx:pt>
          <cx:pt idx="15029">66</cx:pt>
          <cx:pt idx="15030">62</cx:pt>
          <cx:pt idx="15031">52</cx:pt>
          <cx:pt idx="15032">66</cx:pt>
          <cx:pt idx="15033">68</cx:pt>
          <cx:pt idx="15034">16</cx:pt>
          <cx:pt idx="15035">85</cx:pt>
          <cx:pt idx="15036">65</cx:pt>
          <cx:pt idx="15037">71</cx:pt>
          <cx:pt idx="15038">65</cx:pt>
          <cx:pt idx="15039">64</cx:pt>
          <cx:pt idx="15040">72</cx:pt>
          <cx:pt idx="15041">35</cx:pt>
          <cx:pt idx="15042">65</cx:pt>
          <cx:pt idx="15043">62</cx:pt>
          <cx:pt idx="15044">75</cx:pt>
          <cx:pt idx="15045">56</cx:pt>
          <cx:pt idx="15046">69</cx:pt>
          <cx:pt idx="15047">74</cx:pt>
          <cx:pt idx="15048">76</cx:pt>
          <cx:pt idx="15049">68</cx:pt>
          <cx:pt idx="15050">62</cx:pt>
          <cx:pt idx="15051">29</cx:pt>
          <cx:pt idx="15052">63</cx:pt>
          <cx:pt idx="15053">66</cx:pt>
          <cx:pt idx="15054">66</cx:pt>
          <cx:pt idx="15055">64</cx:pt>
          <cx:pt idx="15056">77</cx:pt>
          <cx:pt idx="15057">57</cx:pt>
          <cx:pt idx="15058">61</cx:pt>
          <cx:pt idx="15059">48</cx:pt>
          <cx:pt idx="15060">66</cx:pt>
          <cx:pt idx="15061">69</cx:pt>
          <cx:pt idx="15062">74</cx:pt>
          <cx:pt idx="15063">66</cx:pt>
          <cx:pt idx="15064">65</cx:pt>
          <cx:pt idx="15065">71</cx:pt>
          <cx:pt idx="15066">69</cx:pt>
          <cx:pt idx="15067">52</cx:pt>
          <cx:pt idx="15068">70</cx:pt>
          <cx:pt idx="15069">51</cx:pt>
          <cx:pt idx="15070">67</cx:pt>
          <cx:pt idx="15071">65</cx:pt>
          <cx:pt idx="15072">73</cx:pt>
          <cx:pt idx="15073">50</cx:pt>
          <cx:pt idx="15074">55</cx:pt>
          <cx:pt idx="15075">77</cx:pt>
          <cx:pt idx="15076">71</cx:pt>
          <cx:pt idx="15077">68</cx:pt>
          <cx:pt idx="15078">75</cx:pt>
          <cx:pt idx="15079">68</cx:pt>
          <cx:pt idx="15080">62</cx:pt>
          <cx:pt idx="15081">67</cx:pt>
          <cx:pt idx="15082">72</cx:pt>
          <cx:pt idx="15083">68</cx:pt>
          <cx:pt idx="15084">67</cx:pt>
          <cx:pt idx="15085">54</cx:pt>
          <cx:pt idx="15086">68</cx:pt>
          <cx:pt idx="15087">70</cx:pt>
          <cx:pt idx="15088">68</cx:pt>
          <cx:pt idx="15089">63</cx:pt>
          <cx:pt idx="15090">69</cx:pt>
          <cx:pt idx="15091">63</cx:pt>
          <cx:pt idx="15092">80</cx:pt>
          <cx:pt idx="15093">50</cx:pt>
          <cx:pt idx="15094">84</cx:pt>
          <cx:pt idx="15095">74</cx:pt>
          <cx:pt idx="15096">55</cx:pt>
          <cx:pt idx="15097">66</cx:pt>
          <cx:pt idx="15098">49</cx:pt>
          <cx:pt idx="15099">74</cx:pt>
          <cx:pt idx="15100">73</cx:pt>
          <cx:pt idx="15101">67</cx:pt>
          <cx:pt idx="15102">65</cx:pt>
          <cx:pt idx="15103">68</cx:pt>
          <cx:pt idx="15104">73</cx:pt>
          <cx:pt idx="15105">73</cx:pt>
          <cx:pt idx="15106">64</cx:pt>
          <cx:pt idx="15107">42</cx:pt>
          <cx:pt idx="15108">74</cx:pt>
          <cx:pt idx="15109">77</cx:pt>
          <cx:pt idx="15110">67</cx:pt>
          <cx:pt idx="15111">44</cx:pt>
          <cx:pt idx="15112">65</cx:pt>
          <cx:pt idx="15113">58</cx:pt>
          <cx:pt idx="15114">65</cx:pt>
          <cx:pt idx="15115">31</cx:pt>
          <cx:pt idx="15116">54</cx:pt>
          <cx:pt idx="15117">54</cx:pt>
          <cx:pt idx="15118">80</cx:pt>
          <cx:pt idx="15119">49</cx:pt>
          <cx:pt idx="15120">67</cx:pt>
          <cx:pt idx="15121">72</cx:pt>
          <cx:pt idx="15122">76</cx:pt>
          <cx:pt idx="15123">71</cx:pt>
          <cx:pt idx="15124">57</cx:pt>
          <cx:pt idx="15125">57</cx:pt>
          <cx:pt idx="15126">64</cx:pt>
          <cx:pt idx="15127">76</cx:pt>
          <cx:pt idx="15128">42</cx:pt>
          <cx:pt idx="15129">74</cx:pt>
          <cx:pt idx="15130">71</cx:pt>
          <cx:pt idx="15131">55</cx:pt>
          <cx:pt idx="15132">55</cx:pt>
          <cx:pt idx="15133">41</cx:pt>
          <cx:pt idx="15134">74</cx:pt>
          <cx:pt idx="15135">63</cx:pt>
          <cx:pt idx="15136">81</cx:pt>
          <cx:pt idx="15137">63</cx:pt>
          <cx:pt idx="15138">62</cx:pt>
          <cx:pt idx="15139">40</cx:pt>
          <cx:pt idx="15140">17</cx:pt>
          <cx:pt idx="15141">24</cx:pt>
          <cx:pt idx="15142">30</cx:pt>
          <cx:pt idx="15143">54</cx:pt>
          <cx:pt idx="15144">75</cx:pt>
          <cx:pt idx="15145">56</cx:pt>
          <cx:pt idx="15146">67</cx:pt>
          <cx:pt idx="15147">67</cx:pt>
          <cx:pt idx="15148">71</cx:pt>
          <cx:pt idx="15149">76</cx:pt>
          <cx:pt idx="15150">74</cx:pt>
          <cx:pt idx="15151">63</cx:pt>
          <cx:pt idx="15152">62</cx:pt>
          <cx:pt idx="15153">58</cx:pt>
          <cx:pt idx="15154">66</cx:pt>
          <cx:pt idx="15155">69</cx:pt>
          <cx:pt idx="15156">74</cx:pt>
          <cx:pt idx="15157">82</cx:pt>
          <cx:pt idx="15158">45</cx:pt>
          <cx:pt idx="15159">56</cx:pt>
          <cx:pt idx="15160">48</cx:pt>
          <cx:pt idx="15161">70</cx:pt>
          <cx:pt idx="15162">39</cx:pt>
          <cx:pt idx="15163">67</cx:pt>
          <cx:pt idx="15164">68</cx:pt>
          <cx:pt idx="15165">41</cx:pt>
          <cx:pt idx="15166">78</cx:pt>
          <cx:pt idx="15167">53</cx:pt>
          <cx:pt idx="15168">60</cx:pt>
          <cx:pt idx="15169">71</cx:pt>
          <cx:pt idx="15170">77</cx:pt>
          <cx:pt idx="15171">70</cx:pt>
          <cx:pt idx="15172">60</cx:pt>
          <cx:pt idx="15173">65</cx:pt>
          <cx:pt idx="15174">67</cx:pt>
          <cx:pt idx="15175">80</cx:pt>
          <cx:pt idx="15176">71</cx:pt>
          <cx:pt idx="15177">73</cx:pt>
          <cx:pt idx="15178">54</cx:pt>
          <cx:pt idx="15179">68</cx:pt>
          <cx:pt idx="15180">65</cx:pt>
          <cx:pt idx="15181">51</cx:pt>
          <cx:pt idx="15182">52</cx:pt>
          <cx:pt idx="15183">47</cx:pt>
          <cx:pt idx="15184">73</cx:pt>
          <cx:pt idx="15185">45</cx:pt>
          <cx:pt idx="15186">69</cx:pt>
          <cx:pt idx="15187">58</cx:pt>
          <cx:pt idx="15188">55</cx:pt>
          <cx:pt idx="15189">60</cx:pt>
          <cx:pt idx="15190">51</cx:pt>
          <cx:pt idx="15191">67</cx:pt>
          <cx:pt idx="15192">52</cx:pt>
          <cx:pt idx="15193">47</cx:pt>
          <cx:pt idx="15194">31</cx:pt>
          <cx:pt idx="15195">67</cx:pt>
          <cx:pt idx="15196">44</cx:pt>
          <cx:pt idx="15197">27</cx:pt>
          <cx:pt idx="15198">56</cx:pt>
          <cx:pt idx="15199">62</cx:pt>
          <cx:pt idx="15200">77</cx:pt>
          <cx:pt idx="15201">48</cx:pt>
          <cx:pt idx="15202">66</cx:pt>
          <cx:pt idx="15203">68</cx:pt>
          <cx:pt idx="15204">16</cx:pt>
          <cx:pt idx="15205">82</cx:pt>
          <cx:pt idx="15206">55</cx:pt>
          <cx:pt idx="15207">50</cx:pt>
          <cx:pt idx="15208">37</cx:pt>
          <cx:pt idx="15209">51</cx:pt>
          <cx:pt idx="15210">55</cx:pt>
          <cx:pt idx="15211">55</cx:pt>
          <cx:pt idx="15212">59</cx:pt>
          <cx:pt idx="15213">88</cx:pt>
          <cx:pt idx="15214">79</cx:pt>
          <cx:pt idx="15215">69</cx:pt>
          <cx:pt idx="15216">49</cx:pt>
          <cx:pt idx="15217">67</cx:pt>
          <cx:pt idx="15218">60</cx:pt>
          <cx:pt idx="15219">68</cx:pt>
          <cx:pt idx="15220">67</cx:pt>
          <cx:pt idx="15221">42</cx:pt>
          <cx:pt idx="15222">72</cx:pt>
          <cx:pt idx="15223">67</cx:pt>
          <cx:pt idx="15224">59</cx:pt>
          <cx:pt idx="15225">61</cx:pt>
          <cx:pt idx="15226">66</cx:pt>
          <cx:pt idx="15227">44</cx:pt>
          <cx:pt idx="15228">45</cx:pt>
          <cx:pt idx="15229">86</cx:pt>
          <cx:pt idx="15230">69</cx:pt>
          <cx:pt idx="15231">74</cx:pt>
          <cx:pt idx="15232">65</cx:pt>
          <cx:pt idx="15233">80</cx:pt>
          <cx:pt idx="15234">53</cx:pt>
          <cx:pt idx="15235">69</cx:pt>
          <cx:pt idx="15236">77</cx:pt>
          <cx:pt idx="15237">31</cx:pt>
          <cx:pt idx="15238">54</cx:pt>
          <cx:pt idx="15239">72</cx:pt>
          <cx:pt idx="15240">62</cx:pt>
          <cx:pt idx="15241">72</cx:pt>
          <cx:pt idx="15242">70</cx:pt>
          <cx:pt idx="15243">75</cx:pt>
          <cx:pt idx="15244">63</cx:pt>
          <cx:pt idx="15245">67</cx:pt>
          <cx:pt idx="15246">75</cx:pt>
          <cx:pt idx="15247">19</cx:pt>
          <cx:pt idx="15248">76</cx:pt>
          <cx:pt idx="15249">68</cx:pt>
          <cx:pt idx="15250">68</cx:pt>
          <cx:pt idx="15251">69</cx:pt>
          <cx:pt idx="15252">57</cx:pt>
          <cx:pt idx="15253">68</cx:pt>
          <cx:pt idx="15254">43</cx:pt>
          <cx:pt idx="15255">47</cx:pt>
          <cx:pt idx="15256">73</cx:pt>
          <cx:pt idx="15257">41</cx:pt>
          <cx:pt idx="15258">48</cx:pt>
          <cx:pt idx="15259">42</cx:pt>
          <cx:pt idx="15260">50</cx:pt>
          <cx:pt idx="15261">71</cx:pt>
          <cx:pt idx="15262">86</cx:pt>
          <cx:pt idx="15263">62</cx:pt>
          <cx:pt idx="15264">74</cx:pt>
          <cx:pt idx="15265">66</cx:pt>
          <cx:pt idx="15266">66</cx:pt>
          <cx:pt idx="15267">78</cx:pt>
          <cx:pt idx="15268">57</cx:pt>
          <cx:pt idx="15269">53</cx:pt>
          <cx:pt idx="15270">51</cx:pt>
          <cx:pt idx="15271">67</cx:pt>
          <cx:pt idx="15272">69</cx:pt>
          <cx:pt idx="15273">61</cx:pt>
          <cx:pt idx="15274">67</cx:pt>
          <cx:pt idx="15275">60</cx:pt>
          <cx:pt idx="15276">69</cx:pt>
          <cx:pt idx="15277">70</cx:pt>
          <cx:pt idx="15278">61</cx:pt>
          <cx:pt idx="15279">64</cx:pt>
          <cx:pt idx="15280">63</cx:pt>
          <cx:pt idx="15281">68</cx:pt>
          <cx:pt idx="15282">76</cx:pt>
          <cx:pt idx="15283">68</cx:pt>
          <cx:pt idx="15284">61</cx:pt>
          <cx:pt idx="15285">68</cx:pt>
          <cx:pt idx="15286">73</cx:pt>
          <cx:pt idx="15287">61</cx:pt>
          <cx:pt idx="15288">57</cx:pt>
          <cx:pt idx="15289">67</cx:pt>
          <cx:pt idx="15290">88</cx:pt>
          <cx:pt idx="15291">70</cx:pt>
          <cx:pt idx="15292">56</cx:pt>
          <cx:pt idx="15293">55</cx:pt>
          <cx:pt idx="15294">69</cx:pt>
          <cx:pt idx="15295">48</cx:pt>
          <cx:pt idx="15296">65</cx:pt>
          <cx:pt idx="15297">43</cx:pt>
          <cx:pt idx="15298">45</cx:pt>
          <cx:pt idx="15299">89</cx:pt>
          <cx:pt idx="15300">77</cx:pt>
          <cx:pt idx="15301">68</cx:pt>
          <cx:pt idx="15302">78</cx:pt>
          <cx:pt idx="15303">55</cx:pt>
          <cx:pt idx="15304">28</cx:pt>
          <cx:pt idx="15305">78</cx:pt>
          <cx:pt idx="15306">22</cx:pt>
          <cx:pt idx="15307">76</cx:pt>
          <cx:pt idx="15308">67</cx:pt>
          <cx:pt idx="15309">73</cx:pt>
          <cx:pt idx="15310">63</cx:pt>
          <cx:pt idx="15311">69</cx:pt>
          <cx:pt idx="15312">61</cx:pt>
          <cx:pt idx="15313">54</cx:pt>
          <cx:pt idx="15314">70</cx:pt>
          <cx:pt idx="15315">64</cx:pt>
          <cx:pt idx="15316">75</cx:pt>
          <cx:pt idx="15317">70</cx:pt>
          <cx:pt idx="15318">53</cx:pt>
          <cx:pt idx="15319">65</cx:pt>
          <cx:pt idx="15320">76</cx:pt>
          <cx:pt idx="15321">86</cx:pt>
          <cx:pt idx="15322">75</cx:pt>
          <cx:pt idx="15323">63</cx:pt>
          <cx:pt idx="15324">46</cx:pt>
          <cx:pt idx="15325">49</cx:pt>
          <cx:pt idx="15326">75</cx:pt>
          <cx:pt idx="15327">70</cx:pt>
          <cx:pt idx="15328">61</cx:pt>
          <cx:pt idx="15329">52</cx:pt>
          <cx:pt idx="15330">71</cx:pt>
          <cx:pt idx="15331">52</cx:pt>
          <cx:pt idx="15332">52</cx:pt>
          <cx:pt idx="15333">67</cx:pt>
          <cx:pt idx="15334">63</cx:pt>
          <cx:pt idx="15335">46</cx:pt>
          <cx:pt idx="15336">77</cx:pt>
          <cx:pt idx="15337">55</cx:pt>
          <cx:pt idx="15338">63</cx:pt>
          <cx:pt idx="15339">88</cx:pt>
          <cx:pt idx="15340">57</cx:pt>
          <cx:pt idx="15341">67</cx:pt>
          <cx:pt idx="15342">65</cx:pt>
          <cx:pt idx="15343">79</cx:pt>
          <cx:pt idx="15344">67</cx:pt>
          <cx:pt idx="15345">85</cx:pt>
          <cx:pt idx="15346">76</cx:pt>
          <cx:pt idx="15347">60</cx:pt>
          <cx:pt idx="15348">66</cx:pt>
          <cx:pt idx="15349">82</cx:pt>
          <cx:pt idx="15350">72</cx:pt>
          <cx:pt idx="15351">47</cx:pt>
          <cx:pt idx="15352">64</cx:pt>
          <cx:pt idx="15353">52</cx:pt>
          <cx:pt idx="15354">62</cx:pt>
          <cx:pt idx="15355">72</cx:pt>
          <cx:pt idx="15356">83</cx:pt>
          <cx:pt idx="15357">83</cx:pt>
          <cx:pt idx="15358">42</cx:pt>
          <cx:pt idx="15359">81</cx:pt>
          <cx:pt idx="15360">50</cx:pt>
          <cx:pt idx="15361">76</cx:pt>
          <cx:pt idx="15362">62</cx:pt>
          <cx:pt idx="15363">66</cx:pt>
          <cx:pt idx="15364">66</cx:pt>
          <cx:pt idx="15365">65</cx:pt>
          <cx:pt idx="15366">77</cx:pt>
          <cx:pt idx="15367">84</cx:pt>
          <cx:pt idx="15368">75</cx:pt>
          <cx:pt idx="15369">63</cx:pt>
          <cx:pt idx="15370">40</cx:pt>
          <cx:pt idx="15371">75</cx:pt>
          <cx:pt idx="15372">70</cx:pt>
          <cx:pt idx="15373">64</cx:pt>
          <cx:pt idx="15374">71</cx:pt>
          <cx:pt idx="15375">61</cx:pt>
          <cx:pt idx="15376">86</cx:pt>
          <cx:pt idx="15377">65</cx:pt>
          <cx:pt idx="15378">68</cx:pt>
          <cx:pt idx="15379">82</cx:pt>
          <cx:pt idx="15380">71</cx:pt>
          <cx:pt idx="15381">62</cx:pt>
          <cx:pt idx="15382">84</cx:pt>
          <cx:pt idx="15383">68</cx:pt>
          <cx:pt idx="15384">55</cx:pt>
          <cx:pt idx="15385">67</cx:pt>
          <cx:pt idx="15386">67</cx:pt>
          <cx:pt idx="15387">64</cx:pt>
          <cx:pt idx="15388">75</cx:pt>
          <cx:pt idx="15389">65</cx:pt>
          <cx:pt idx="15390">49</cx:pt>
          <cx:pt idx="15391">41</cx:pt>
          <cx:pt idx="15392">75</cx:pt>
          <cx:pt idx="15393">77</cx:pt>
          <cx:pt idx="15394">47</cx:pt>
          <cx:pt idx="15395">61</cx:pt>
          <cx:pt idx="15396">77</cx:pt>
          <cx:pt idx="15397">67</cx:pt>
          <cx:pt idx="15398">65</cx:pt>
          <cx:pt idx="15399">57</cx:pt>
          <cx:pt idx="15400">63</cx:pt>
          <cx:pt idx="15401">27</cx:pt>
          <cx:pt idx="15402">36</cx:pt>
          <cx:pt idx="15403">56</cx:pt>
          <cx:pt idx="15404">63</cx:pt>
          <cx:pt idx="15405">69</cx:pt>
          <cx:pt idx="15406">34</cx:pt>
          <cx:pt idx="15407">92</cx:pt>
          <cx:pt idx="15408">64</cx:pt>
          <cx:pt idx="15409">34</cx:pt>
          <cx:pt idx="15410">44</cx:pt>
          <cx:pt idx="15411">83</cx:pt>
          <cx:pt idx="15412">46</cx:pt>
          <cx:pt idx="15413">41</cx:pt>
          <cx:pt idx="15414">69</cx:pt>
          <cx:pt idx="15415">63</cx:pt>
          <cx:pt idx="15416">63</cx:pt>
          <cx:pt idx="15417">72</cx:pt>
          <cx:pt idx="15418">71</cx:pt>
          <cx:pt idx="15419">78</cx:pt>
          <cx:pt idx="15420">22</cx:pt>
          <cx:pt idx="15421">64</cx:pt>
          <cx:pt idx="15422">35</cx:pt>
          <cx:pt idx="15423">63</cx:pt>
          <cx:pt idx="15424">62</cx:pt>
          <cx:pt idx="15425">42</cx:pt>
          <cx:pt idx="15426">63</cx:pt>
          <cx:pt idx="15427">79</cx:pt>
          <cx:pt idx="15428">58</cx:pt>
          <cx:pt idx="15429">66</cx:pt>
          <cx:pt idx="15430">80</cx:pt>
          <cx:pt idx="15431">70</cx:pt>
          <cx:pt idx="15432">68</cx:pt>
          <cx:pt idx="15433">82</cx:pt>
          <cx:pt idx="15434">53</cx:pt>
          <cx:pt idx="15435">84</cx:pt>
          <cx:pt idx="15436">32</cx:pt>
          <cx:pt idx="15437">40</cx:pt>
          <cx:pt idx="15438">54</cx:pt>
          <cx:pt idx="15439">68</cx:pt>
          <cx:pt idx="15440">66</cx:pt>
          <cx:pt idx="15441">60</cx:pt>
          <cx:pt idx="15442">64</cx:pt>
          <cx:pt idx="15443">48</cx:pt>
          <cx:pt idx="15444">48</cx:pt>
          <cx:pt idx="15445">71</cx:pt>
          <cx:pt idx="15446">52</cx:pt>
          <cx:pt idx="15447">46</cx:pt>
          <cx:pt idx="15448">46</cx:pt>
          <cx:pt idx="15449">58</cx:pt>
          <cx:pt idx="15450">72</cx:pt>
          <cx:pt idx="15451">36</cx:pt>
          <cx:pt idx="15452">62</cx:pt>
          <cx:pt idx="15453">66</cx:pt>
          <cx:pt idx="15454">69</cx:pt>
          <cx:pt idx="15455">19</cx:pt>
          <cx:pt idx="15456">67</cx:pt>
          <cx:pt idx="15457">68</cx:pt>
          <cx:pt idx="15458">77</cx:pt>
          <cx:pt idx="15459">57</cx:pt>
          <cx:pt idx="15460">12</cx:pt>
          <cx:pt idx="15461">61</cx:pt>
          <cx:pt idx="15462">40</cx:pt>
          <cx:pt idx="15463">35</cx:pt>
          <cx:pt idx="15464">38</cx:pt>
          <cx:pt idx="15465">29</cx:pt>
          <cx:pt idx="15466">47</cx:pt>
          <cx:pt idx="15467">26</cx:pt>
          <cx:pt idx="15468">69</cx:pt>
          <cx:pt idx="15469">54</cx:pt>
          <cx:pt idx="15470">52</cx:pt>
          <cx:pt idx="15471">54</cx:pt>
          <cx:pt idx="15472">33</cx:pt>
          <cx:pt idx="15473">60</cx:pt>
          <cx:pt idx="15474">34</cx:pt>
          <cx:pt idx="15475">50</cx:pt>
          <cx:pt idx="15476">42</cx:pt>
          <cx:pt idx="15477">54</cx:pt>
          <cx:pt idx="15478">54</cx:pt>
          <cx:pt idx="15479">37</cx:pt>
          <cx:pt idx="15480">15</cx:pt>
          <cx:pt idx="15481">22</cx:pt>
          <cx:pt idx="15482">61</cx:pt>
          <cx:pt idx="15483">48</cx:pt>
          <cx:pt idx="15484">76</cx:pt>
          <cx:pt idx="15485">53</cx:pt>
          <cx:pt idx="15486">73</cx:pt>
          <cx:pt idx="15487">49</cx:pt>
          <cx:pt idx="15488">72</cx:pt>
          <cx:pt idx="15489">73</cx:pt>
          <cx:pt idx="15490">47</cx:pt>
          <cx:pt idx="15491">28</cx:pt>
          <cx:pt idx="15492">24</cx:pt>
          <cx:pt idx="15493">34</cx:pt>
          <cx:pt idx="15494">79</cx:pt>
          <cx:pt idx="15495">67</cx:pt>
          <cx:pt idx="15496">78</cx:pt>
          <cx:pt idx="15497">14</cx:pt>
          <cx:pt idx="15498">83</cx:pt>
          <cx:pt idx="15499">65</cx:pt>
          <cx:pt idx="15500">64</cx:pt>
          <cx:pt idx="15501">39</cx:pt>
          <cx:pt idx="15502">63</cx:pt>
          <cx:pt idx="15503">73</cx:pt>
          <cx:pt idx="15504">60</cx:pt>
          <cx:pt idx="15505">63</cx:pt>
          <cx:pt idx="15506">12</cx:pt>
          <cx:pt idx="15507">63</cx:pt>
          <cx:pt idx="15508">47</cx:pt>
          <cx:pt idx="15509">41</cx:pt>
          <cx:pt idx="15510">40</cx:pt>
          <cx:pt idx="15511">55</cx:pt>
          <cx:pt idx="15512">78</cx:pt>
          <cx:pt idx="15513">64</cx:pt>
          <cx:pt idx="15514">59</cx:pt>
          <cx:pt idx="15515">64</cx:pt>
          <cx:pt idx="15516">28</cx:pt>
          <cx:pt idx="15517">77</cx:pt>
          <cx:pt idx="15518">35</cx:pt>
          <cx:pt idx="15519">83</cx:pt>
          <cx:pt idx="15520">75</cx:pt>
          <cx:pt idx="15521">18</cx:pt>
          <cx:pt idx="15522">62</cx:pt>
          <cx:pt idx="15523">77</cx:pt>
          <cx:pt idx="15524">78</cx:pt>
          <cx:pt idx="15525">73</cx:pt>
          <cx:pt idx="15526">17</cx:pt>
          <cx:pt idx="15527">72</cx:pt>
          <cx:pt idx="15528">56</cx:pt>
          <cx:pt idx="15529">22</cx:pt>
          <cx:pt idx="15530">66</cx:pt>
          <cx:pt idx="15531">67</cx:pt>
          <cx:pt idx="15532">51</cx:pt>
          <cx:pt idx="15533">67</cx:pt>
          <cx:pt idx="15534">71</cx:pt>
          <cx:pt idx="15535">43</cx:pt>
          <cx:pt idx="15536">55</cx:pt>
          <cx:pt idx="15537">64</cx:pt>
          <cx:pt idx="15538">87</cx:pt>
          <cx:pt idx="15539">49</cx:pt>
          <cx:pt idx="15540">49</cx:pt>
          <cx:pt idx="15541">62</cx:pt>
          <cx:pt idx="15542">76</cx:pt>
          <cx:pt idx="15543">66</cx:pt>
          <cx:pt idx="15544">74</cx:pt>
          <cx:pt idx="15545">61</cx:pt>
          <cx:pt idx="15546">75</cx:pt>
          <cx:pt idx="15547">64</cx:pt>
          <cx:pt idx="15548">25</cx:pt>
          <cx:pt idx="15549">40</cx:pt>
          <cx:pt idx="15550">56</cx:pt>
          <cx:pt idx="15551">59</cx:pt>
          <cx:pt idx="15552">81</cx:pt>
          <cx:pt idx="15553">71</cx:pt>
          <cx:pt idx="15554">74</cx:pt>
          <cx:pt idx="15555">74</cx:pt>
          <cx:pt idx="15556">64</cx:pt>
          <cx:pt idx="15557">68</cx:pt>
          <cx:pt idx="15558">86</cx:pt>
          <cx:pt idx="15559">66</cx:pt>
          <cx:pt idx="15560">71</cx:pt>
          <cx:pt idx="15561">77</cx:pt>
          <cx:pt idx="15562">66</cx:pt>
          <cx:pt idx="15563">76</cx:pt>
          <cx:pt idx="15564">60</cx:pt>
          <cx:pt idx="15565">67</cx:pt>
          <cx:pt idx="15566">77</cx:pt>
          <cx:pt idx="15567">55</cx:pt>
          <cx:pt idx="15568">65</cx:pt>
          <cx:pt idx="15569">55</cx:pt>
          <cx:pt idx="15570">67</cx:pt>
          <cx:pt idx="15571">64</cx:pt>
          <cx:pt idx="15572">69</cx:pt>
          <cx:pt idx="15573">74</cx:pt>
          <cx:pt idx="15574">70</cx:pt>
          <cx:pt idx="15575">70</cx:pt>
          <cx:pt idx="15576">69</cx:pt>
          <cx:pt idx="15577">65</cx:pt>
          <cx:pt idx="15578">28</cx:pt>
          <cx:pt idx="15579">53</cx:pt>
          <cx:pt idx="15580">65</cx:pt>
          <cx:pt idx="15581">73</cx:pt>
          <cx:pt idx="15582">85</cx:pt>
          <cx:pt idx="15583">68</cx:pt>
          <cx:pt idx="15584">70</cx:pt>
          <cx:pt idx="15585">55</cx:pt>
          <cx:pt idx="15586">68</cx:pt>
          <cx:pt idx="15587">55</cx:pt>
          <cx:pt idx="15588">63</cx:pt>
          <cx:pt idx="15589">79</cx:pt>
          <cx:pt idx="15590">47</cx:pt>
          <cx:pt idx="15591">77</cx:pt>
          <cx:pt idx="15592">54</cx:pt>
          <cx:pt idx="15593">34</cx:pt>
          <cx:pt idx="15594">64</cx:pt>
          <cx:pt idx="15595">28</cx:pt>
          <cx:pt idx="15596">87</cx:pt>
          <cx:pt idx="15597">68</cx:pt>
          <cx:pt idx="15598">62</cx:pt>
          <cx:pt idx="15599">78</cx:pt>
          <cx:pt idx="15600">54</cx:pt>
          <cx:pt idx="15601">54</cx:pt>
          <cx:pt idx="15602">64</cx:pt>
          <cx:pt idx="15603">67</cx:pt>
          <cx:pt idx="15604">54</cx:pt>
          <cx:pt idx="15605">60</cx:pt>
          <cx:pt idx="15606">63</cx:pt>
          <cx:pt idx="15607">71</cx:pt>
          <cx:pt idx="15608">63</cx:pt>
          <cx:pt idx="15609">89</cx:pt>
          <cx:pt idx="15610">70</cx:pt>
          <cx:pt idx="15611">57</cx:pt>
          <cx:pt idx="15612">90</cx:pt>
          <cx:pt idx="15613">56</cx:pt>
          <cx:pt idx="15614">66</cx:pt>
          <cx:pt idx="15615">71</cx:pt>
          <cx:pt idx="15616">65</cx:pt>
          <cx:pt idx="15617">73</cx:pt>
          <cx:pt idx="15618">63</cx:pt>
          <cx:pt idx="15619">46</cx:pt>
          <cx:pt idx="15620">39</cx:pt>
          <cx:pt idx="15621">89</cx:pt>
          <cx:pt idx="15622">68</cx:pt>
          <cx:pt idx="15623">67</cx:pt>
          <cx:pt idx="15624">53</cx:pt>
          <cx:pt idx="15625">64</cx:pt>
          <cx:pt idx="15626">73</cx:pt>
          <cx:pt idx="15627">66</cx:pt>
          <cx:pt idx="15628">68</cx:pt>
          <cx:pt idx="15629">75</cx:pt>
          <cx:pt idx="15630">68</cx:pt>
          <cx:pt idx="15631">68</cx:pt>
          <cx:pt idx="15632">64</cx:pt>
          <cx:pt idx="15633">80</cx:pt>
          <cx:pt idx="15634">71</cx:pt>
          <cx:pt idx="15635">60</cx:pt>
          <cx:pt idx="15636">69</cx:pt>
          <cx:pt idx="15637">51</cx:pt>
          <cx:pt idx="15638">80</cx:pt>
          <cx:pt idx="15639">65</cx:pt>
          <cx:pt idx="15640">47</cx:pt>
          <cx:pt idx="15641">78</cx:pt>
          <cx:pt idx="15642">69</cx:pt>
          <cx:pt idx="15643">74</cx:pt>
          <cx:pt idx="15644">32</cx:pt>
          <cx:pt idx="15645">65</cx:pt>
          <cx:pt idx="15646">47</cx:pt>
          <cx:pt idx="15647">77</cx:pt>
          <cx:pt idx="15648">51</cx:pt>
          <cx:pt idx="15649">66</cx:pt>
          <cx:pt idx="15650">25</cx:pt>
          <cx:pt idx="15651">67</cx:pt>
          <cx:pt idx="15652">76</cx:pt>
          <cx:pt idx="15653">44</cx:pt>
          <cx:pt idx="15654">65</cx:pt>
          <cx:pt idx="15655">86</cx:pt>
          <cx:pt idx="15656">61</cx:pt>
          <cx:pt idx="15657">79</cx:pt>
          <cx:pt idx="15658">57</cx:pt>
          <cx:pt idx="15659">64</cx:pt>
          <cx:pt idx="15660">59</cx:pt>
          <cx:pt idx="15661">30</cx:pt>
          <cx:pt idx="15662">62</cx:pt>
          <cx:pt idx="15663">65</cx:pt>
          <cx:pt idx="15664">53</cx:pt>
          <cx:pt idx="15665">76</cx:pt>
          <cx:pt idx="15666">70</cx:pt>
          <cx:pt idx="15667">66</cx:pt>
          <cx:pt idx="15668">55</cx:pt>
          <cx:pt idx="15669">63</cx:pt>
          <cx:pt idx="15670">24</cx:pt>
          <cx:pt idx="15671">64</cx:pt>
          <cx:pt idx="15672">69</cx:pt>
          <cx:pt idx="15673">59</cx:pt>
          <cx:pt idx="15674">73</cx:pt>
          <cx:pt idx="15675">65</cx:pt>
          <cx:pt idx="15676">70</cx:pt>
          <cx:pt idx="15677">74</cx:pt>
          <cx:pt idx="15678">40</cx:pt>
          <cx:pt idx="15679">42</cx:pt>
          <cx:pt idx="15680">49</cx:pt>
          <cx:pt idx="15681">67</cx:pt>
          <cx:pt idx="15682">55</cx:pt>
          <cx:pt idx="15683">44</cx:pt>
          <cx:pt idx="15684">55</cx:pt>
          <cx:pt idx="15685">58</cx:pt>
          <cx:pt idx="15686">73</cx:pt>
          <cx:pt idx="15687">60</cx:pt>
          <cx:pt idx="15688">64</cx:pt>
          <cx:pt idx="15689">54</cx:pt>
          <cx:pt idx="15690">55</cx:pt>
          <cx:pt idx="15691">65</cx:pt>
          <cx:pt idx="15692">72</cx:pt>
          <cx:pt idx="15693">73</cx:pt>
          <cx:pt idx="15694">65</cx:pt>
          <cx:pt idx="15695">60</cx:pt>
          <cx:pt idx="15696">67</cx:pt>
          <cx:pt idx="15697">64</cx:pt>
          <cx:pt idx="15698">33</cx:pt>
          <cx:pt idx="15699">78</cx:pt>
          <cx:pt idx="15700">66</cx:pt>
          <cx:pt idx="15701">54</cx:pt>
          <cx:pt idx="15702">62</cx:pt>
          <cx:pt idx="15703">62</cx:pt>
          <cx:pt idx="15704">71</cx:pt>
          <cx:pt idx="15705">55</cx:pt>
          <cx:pt idx="15706">66</cx:pt>
          <cx:pt idx="15707">42</cx:pt>
          <cx:pt idx="15708">33</cx:pt>
          <cx:pt idx="15709">68</cx:pt>
          <cx:pt idx="15710">73</cx:pt>
          <cx:pt idx="15711">44</cx:pt>
          <cx:pt idx="15712">90</cx:pt>
          <cx:pt idx="15713">40</cx:pt>
          <cx:pt idx="15714">77</cx:pt>
          <cx:pt idx="15715">62</cx:pt>
          <cx:pt idx="15716">60</cx:pt>
          <cx:pt idx="15717">68</cx:pt>
          <cx:pt idx="15718">42</cx:pt>
          <cx:pt idx="15719">74</cx:pt>
          <cx:pt idx="15720">62</cx:pt>
          <cx:pt idx="15721">76</cx:pt>
          <cx:pt idx="15722">75</cx:pt>
          <cx:pt idx="15723">26</cx:pt>
          <cx:pt idx="15724">77</cx:pt>
          <cx:pt idx="15725">83</cx:pt>
          <cx:pt idx="15726">60</cx:pt>
          <cx:pt idx="15727">90</cx:pt>
          <cx:pt idx="15728">62</cx:pt>
          <cx:pt idx="15729">58</cx:pt>
          <cx:pt idx="15730">51</cx:pt>
          <cx:pt idx="15731">70</cx:pt>
          <cx:pt idx="15732">79</cx:pt>
          <cx:pt idx="15733">78</cx:pt>
          <cx:pt idx="15734">61</cx:pt>
          <cx:pt idx="15735">53</cx:pt>
          <cx:pt idx="15736">69</cx:pt>
          <cx:pt idx="15737">72</cx:pt>
          <cx:pt idx="15738">55</cx:pt>
          <cx:pt idx="15739">42</cx:pt>
          <cx:pt idx="15740">56</cx:pt>
          <cx:pt idx="15741">60</cx:pt>
          <cx:pt idx="15742">32</cx:pt>
          <cx:pt idx="15743">57</cx:pt>
          <cx:pt idx="15744">57</cx:pt>
          <cx:pt idx="15745">18</cx:pt>
          <cx:pt idx="15746">46</cx:pt>
          <cx:pt idx="15747">68</cx:pt>
          <cx:pt idx="15748">72</cx:pt>
          <cx:pt idx="15749">49</cx:pt>
          <cx:pt idx="15750">44</cx:pt>
          <cx:pt idx="15751">72</cx:pt>
          <cx:pt idx="15752">29</cx:pt>
          <cx:pt idx="15753">68</cx:pt>
          <cx:pt idx="15754">24</cx:pt>
          <cx:pt idx="15755">71</cx:pt>
          <cx:pt idx="15756">78</cx:pt>
          <cx:pt idx="15757">70</cx:pt>
          <cx:pt idx="15758">75</cx:pt>
          <cx:pt idx="15759">74</cx:pt>
          <cx:pt idx="15760">76</cx:pt>
          <cx:pt idx="15761">61</cx:pt>
          <cx:pt idx="15762">60</cx:pt>
          <cx:pt idx="15763">79</cx:pt>
          <cx:pt idx="15764">72</cx:pt>
          <cx:pt idx="15765">69</cx:pt>
          <cx:pt idx="15766">65</cx:pt>
          <cx:pt idx="15767">33</cx:pt>
          <cx:pt idx="15768">55</cx:pt>
          <cx:pt idx="15769">75</cx:pt>
          <cx:pt idx="15770">69</cx:pt>
          <cx:pt idx="15771">62</cx:pt>
          <cx:pt idx="15772">31</cx:pt>
          <cx:pt idx="15773">63</cx:pt>
          <cx:pt idx="15774">23</cx:pt>
          <cx:pt idx="15775">44</cx:pt>
          <cx:pt idx="15776">80</cx:pt>
          <cx:pt idx="15777">68</cx:pt>
          <cx:pt idx="15778">67</cx:pt>
          <cx:pt idx="15779">64</cx:pt>
          <cx:pt idx="15780">71</cx:pt>
          <cx:pt idx="15781">73</cx:pt>
          <cx:pt idx="15782">67</cx:pt>
          <cx:pt idx="15783">48</cx:pt>
          <cx:pt idx="15784">41</cx:pt>
          <cx:pt idx="15785">69</cx:pt>
          <cx:pt idx="15786">67</cx:pt>
          <cx:pt idx="15787">77</cx:pt>
          <cx:pt idx="15788">61</cx:pt>
          <cx:pt idx="15789">74</cx:pt>
          <cx:pt idx="15790">58</cx:pt>
          <cx:pt idx="15791">61</cx:pt>
          <cx:pt idx="15792">69</cx:pt>
          <cx:pt idx="15793">70</cx:pt>
          <cx:pt idx="15794">70</cx:pt>
          <cx:pt idx="15795">79</cx:pt>
          <cx:pt idx="15796">67</cx:pt>
          <cx:pt idx="15797">67</cx:pt>
          <cx:pt idx="15798">63</cx:pt>
          <cx:pt idx="15799">72</cx:pt>
          <cx:pt idx="15800">64</cx:pt>
          <cx:pt idx="15801">64</cx:pt>
          <cx:pt idx="15802">75</cx:pt>
          <cx:pt idx="15803">76</cx:pt>
          <cx:pt idx="15804">69</cx:pt>
          <cx:pt idx="15805">58</cx:pt>
          <cx:pt idx="15806">56</cx:pt>
          <cx:pt idx="15807">75</cx:pt>
          <cx:pt idx="15808">62</cx:pt>
          <cx:pt idx="15809">17</cx:pt>
          <cx:pt idx="15810">64</cx:pt>
          <cx:pt idx="15811">62</cx:pt>
          <cx:pt idx="15812">87</cx:pt>
          <cx:pt idx="15813">60</cx:pt>
          <cx:pt idx="15814">41</cx:pt>
          <cx:pt idx="15815">68</cx:pt>
          <cx:pt idx="15816">49</cx:pt>
          <cx:pt idx="15817">42</cx:pt>
          <cx:pt idx="15818">62</cx:pt>
          <cx:pt idx="15819">50</cx:pt>
          <cx:pt idx="15820">78</cx:pt>
          <cx:pt idx="15821">64</cx:pt>
          <cx:pt idx="15822">67</cx:pt>
          <cx:pt idx="15823">36</cx:pt>
          <cx:pt idx="15824">63</cx:pt>
          <cx:pt idx="15825">66</cx:pt>
          <cx:pt idx="15826">53</cx:pt>
          <cx:pt idx="15827">16</cx:pt>
          <cx:pt idx="15828">16</cx:pt>
          <cx:pt idx="15829">54</cx:pt>
          <cx:pt idx="15830">62</cx:pt>
          <cx:pt idx="15831">69</cx:pt>
          <cx:pt idx="15832">70</cx:pt>
          <cx:pt idx="15833">67</cx:pt>
          <cx:pt idx="15834">44</cx:pt>
          <cx:pt idx="15835">68</cx:pt>
          <cx:pt idx="15836">62</cx:pt>
          <cx:pt idx="15837">40</cx:pt>
          <cx:pt idx="15838">62</cx:pt>
          <cx:pt idx="15839">72</cx:pt>
          <cx:pt idx="15840">70</cx:pt>
          <cx:pt idx="15841">72</cx:pt>
          <cx:pt idx="15842">82</cx:pt>
          <cx:pt idx="15843">80</cx:pt>
          <cx:pt idx="15844">82</cx:pt>
          <cx:pt idx="15845">59</cx:pt>
          <cx:pt idx="15846">71</cx:pt>
          <cx:pt idx="15847">46</cx:pt>
          <cx:pt idx="15848">55</cx:pt>
          <cx:pt idx="15849">54</cx:pt>
          <cx:pt idx="15850">57</cx:pt>
          <cx:pt idx="15851">55</cx:pt>
          <cx:pt idx="15852">69</cx:pt>
          <cx:pt idx="15853">88</cx:pt>
          <cx:pt idx="15854">67</cx:pt>
          <cx:pt idx="15855">65</cx:pt>
          <cx:pt idx="15856">56</cx:pt>
          <cx:pt idx="15857">69</cx:pt>
          <cx:pt idx="15858">22</cx:pt>
          <cx:pt idx="15859">63</cx:pt>
          <cx:pt idx="15860">52</cx:pt>
          <cx:pt idx="15861">72</cx:pt>
          <cx:pt idx="15862">65</cx:pt>
          <cx:pt idx="15863">64</cx:pt>
          <cx:pt idx="15864">71</cx:pt>
          <cx:pt idx="15865">71</cx:pt>
          <cx:pt idx="15866">60</cx:pt>
          <cx:pt idx="15867">71</cx:pt>
          <cx:pt idx="15868">52</cx:pt>
          <cx:pt idx="15869">53</cx:pt>
          <cx:pt idx="15870">63</cx:pt>
          <cx:pt idx="15871">69</cx:pt>
          <cx:pt idx="15872">27</cx:pt>
          <cx:pt idx="15873">67</cx:pt>
          <cx:pt idx="15874">67</cx:pt>
          <cx:pt idx="15875">64</cx:pt>
          <cx:pt idx="15876">77</cx:pt>
          <cx:pt idx="15877">42</cx:pt>
          <cx:pt idx="15878">39</cx:pt>
          <cx:pt idx="15879">64</cx:pt>
          <cx:pt idx="15880">69</cx:pt>
          <cx:pt idx="15881">56</cx:pt>
          <cx:pt idx="15882">21</cx:pt>
          <cx:pt idx="15883">42</cx:pt>
          <cx:pt idx="15884">55</cx:pt>
          <cx:pt idx="15885">31</cx:pt>
          <cx:pt idx="15886">32</cx:pt>
          <cx:pt idx="15887">68</cx:pt>
          <cx:pt idx="15888">60</cx:pt>
          <cx:pt idx="15889">80</cx:pt>
          <cx:pt idx="15890">59</cx:pt>
          <cx:pt idx="15891">66</cx:pt>
          <cx:pt idx="15892">40</cx:pt>
          <cx:pt idx="15893">49</cx:pt>
          <cx:pt idx="15894">56</cx:pt>
          <cx:pt idx="15895">74</cx:pt>
          <cx:pt idx="15896">63</cx:pt>
          <cx:pt idx="15897">80</cx:pt>
          <cx:pt idx="15898">65</cx:pt>
          <cx:pt idx="15899">64</cx:pt>
          <cx:pt idx="15900">33</cx:pt>
          <cx:pt idx="15901">49</cx:pt>
          <cx:pt idx="15902">54</cx:pt>
          <cx:pt idx="15903">32</cx:pt>
          <cx:pt idx="15904">41</cx:pt>
          <cx:pt idx="15905">55</cx:pt>
          <cx:pt idx="15906">56</cx:pt>
          <cx:pt idx="15907">21</cx:pt>
          <cx:pt idx="15908">67</cx:pt>
          <cx:pt idx="15909">69</cx:pt>
          <cx:pt idx="15910">53</cx:pt>
          <cx:pt idx="15911">56</cx:pt>
          <cx:pt idx="15912">59</cx:pt>
          <cx:pt idx="15913">36</cx:pt>
          <cx:pt idx="15914">39</cx:pt>
          <cx:pt idx="15915">59</cx:pt>
          <cx:pt idx="15916">76</cx:pt>
          <cx:pt idx="15917">68</cx:pt>
          <cx:pt idx="15918">29</cx:pt>
          <cx:pt idx="15919">57</cx:pt>
          <cx:pt idx="15920">85</cx:pt>
          <cx:pt idx="15921">21</cx:pt>
          <cx:pt idx="15922">63</cx:pt>
          <cx:pt idx="15923">68</cx:pt>
          <cx:pt idx="15924">46</cx:pt>
          <cx:pt idx="15925">28</cx:pt>
          <cx:pt idx="15926">30</cx:pt>
          <cx:pt idx="15927">33</cx:pt>
          <cx:pt idx="15928">68</cx:pt>
          <cx:pt idx="15929">65</cx:pt>
          <cx:pt idx="15930">72</cx:pt>
          <cx:pt idx="15931">65</cx:pt>
          <cx:pt idx="15932">51</cx:pt>
          <cx:pt idx="15933">48</cx:pt>
          <cx:pt idx="15934">61</cx:pt>
          <cx:pt idx="15935">56</cx:pt>
          <cx:pt idx="15936">65</cx:pt>
          <cx:pt idx="15937">70</cx:pt>
          <cx:pt idx="15938">68</cx:pt>
          <cx:pt idx="15939">56</cx:pt>
          <cx:pt idx="15940">69</cx:pt>
          <cx:pt idx="15941">50</cx:pt>
          <cx:pt idx="15942">41</cx:pt>
          <cx:pt idx="15943">52</cx:pt>
          <cx:pt idx="15944">48</cx:pt>
          <cx:pt idx="15945">60</cx:pt>
          <cx:pt idx="15946">65</cx:pt>
          <cx:pt idx="15947">53</cx:pt>
          <cx:pt idx="15948">72</cx:pt>
          <cx:pt idx="15949">52</cx:pt>
          <cx:pt idx="15950">61</cx:pt>
          <cx:pt idx="15951">71</cx:pt>
          <cx:pt idx="15952">34</cx:pt>
          <cx:pt idx="15953">71</cx:pt>
          <cx:pt idx="15954">34</cx:pt>
          <cx:pt idx="15955">62</cx:pt>
          <cx:pt idx="15956">64</cx:pt>
          <cx:pt idx="15957">72</cx:pt>
          <cx:pt idx="15958">58</cx:pt>
          <cx:pt idx="15959">54</cx:pt>
          <cx:pt idx="15960">56</cx:pt>
          <cx:pt idx="15961">58</cx:pt>
          <cx:pt idx="15962">63</cx:pt>
          <cx:pt idx="15963">63</cx:pt>
          <cx:pt idx="15964">50</cx:pt>
          <cx:pt idx="15965">21</cx:pt>
          <cx:pt idx="15966">61</cx:pt>
          <cx:pt idx="15967">58</cx:pt>
          <cx:pt idx="15968">58</cx:pt>
          <cx:pt idx="15969">75</cx:pt>
          <cx:pt idx="15970">74</cx:pt>
          <cx:pt idx="15971">41</cx:pt>
          <cx:pt idx="15972">59</cx:pt>
          <cx:pt idx="15973">66</cx:pt>
          <cx:pt idx="15974">72</cx:pt>
          <cx:pt idx="15975">60</cx:pt>
          <cx:pt idx="15976">67</cx:pt>
          <cx:pt idx="15977">29</cx:pt>
          <cx:pt idx="15978">77</cx:pt>
          <cx:pt idx="15979">64</cx:pt>
          <cx:pt idx="15980">60</cx:pt>
          <cx:pt idx="15981">62</cx:pt>
          <cx:pt idx="15982">76</cx:pt>
          <cx:pt idx="15983">71</cx:pt>
          <cx:pt idx="15984">54</cx:pt>
          <cx:pt idx="15985">66</cx:pt>
          <cx:pt idx="15986">65</cx:pt>
          <cx:pt idx="15987">55</cx:pt>
          <cx:pt idx="15988">76</cx:pt>
          <cx:pt idx="15989">68</cx:pt>
          <cx:pt idx="15990">70</cx:pt>
          <cx:pt idx="15991">54</cx:pt>
          <cx:pt idx="15992">33</cx:pt>
          <cx:pt idx="15993">73</cx:pt>
          <cx:pt idx="15994">62</cx:pt>
          <cx:pt idx="15995">85</cx:pt>
          <cx:pt idx="15996">72</cx:pt>
          <cx:pt idx="15997">74</cx:pt>
          <cx:pt idx="15998">75</cx:pt>
          <cx:pt idx="15999">28</cx:pt>
          <cx:pt idx="16000">59</cx:pt>
          <cx:pt idx="16001">58</cx:pt>
          <cx:pt idx="16002">67</cx:pt>
          <cx:pt idx="16003">68</cx:pt>
          <cx:pt idx="16004">76</cx:pt>
          <cx:pt idx="16005">73</cx:pt>
          <cx:pt idx="16006">62</cx:pt>
          <cx:pt idx="16007">76</cx:pt>
          <cx:pt idx="16008">68</cx:pt>
          <cx:pt idx="16009">78</cx:pt>
          <cx:pt idx="16010">47</cx:pt>
          <cx:pt idx="16011">62</cx:pt>
          <cx:pt idx="16012">56</cx:pt>
          <cx:pt idx="16013">61</cx:pt>
          <cx:pt idx="16014">23</cx:pt>
          <cx:pt idx="16015">70</cx:pt>
          <cx:pt idx="16016">75</cx:pt>
          <cx:pt idx="16017">66</cx:pt>
          <cx:pt idx="16018">58</cx:pt>
          <cx:pt idx="16019">69</cx:pt>
          <cx:pt idx="16020">62</cx:pt>
          <cx:pt idx="16021">64</cx:pt>
          <cx:pt idx="16022">41</cx:pt>
          <cx:pt idx="16023">46</cx:pt>
          <cx:pt idx="16024">69</cx:pt>
          <cx:pt idx="16025">62</cx:pt>
          <cx:pt idx="16026">60</cx:pt>
          <cx:pt idx="16027">58</cx:pt>
          <cx:pt idx="16028">60</cx:pt>
          <cx:pt idx="16029">38</cx:pt>
          <cx:pt idx="16030">54</cx:pt>
          <cx:pt idx="16031">65</cx:pt>
          <cx:pt idx="16032">74</cx:pt>
          <cx:pt idx="16033">76</cx:pt>
          <cx:pt idx="16034">25</cx:pt>
          <cx:pt idx="16035">72</cx:pt>
          <cx:pt idx="16036">62</cx:pt>
          <cx:pt idx="16037">60</cx:pt>
          <cx:pt idx="16038">61</cx:pt>
          <cx:pt idx="16039">54</cx:pt>
          <cx:pt idx="16040">71</cx:pt>
          <cx:pt idx="16041">65</cx:pt>
          <cx:pt idx="16042">68</cx:pt>
          <cx:pt idx="16043">66</cx:pt>
          <cx:pt idx="16044">48</cx:pt>
          <cx:pt idx="16045">41</cx:pt>
          <cx:pt idx="16046">65</cx:pt>
          <cx:pt idx="16047">49</cx:pt>
          <cx:pt idx="16048">60</cx:pt>
          <cx:pt idx="16049">63</cx:pt>
          <cx:pt idx="16050">25</cx:pt>
          <cx:pt idx="16051">76</cx:pt>
          <cx:pt idx="16052">74</cx:pt>
          <cx:pt idx="16053">56</cx:pt>
          <cx:pt idx="16054">27</cx:pt>
          <cx:pt idx="16055">67</cx:pt>
          <cx:pt idx="16056">59</cx:pt>
          <cx:pt idx="16057">55</cx:pt>
          <cx:pt idx="16058">62</cx:pt>
          <cx:pt idx="16059">70</cx:pt>
          <cx:pt idx="16060">68</cx:pt>
          <cx:pt idx="16061">62</cx:pt>
          <cx:pt idx="16062">73</cx:pt>
          <cx:pt idx="16063">64</cx:pt>
          <cx:pt idx="16064">63</cx:pt>
          <cx:pt idx="16065">60</cx:pt>
          <cx:pt idx="16066">50</cx:pt>
          <cx:pt idx="16067">71</cx:pt>
          <cx:pt idx="16068">77</cx:pt>
          <cx:pt idx="16069">90</cx:pt>
          <cx:pt idx="16070">78</cx:pt>
          <cx:pt idx="16071">63</cx:pt>
          <cx:pt idx="16072">67</cx:pt>
          <cx:pt idx="16073">67</cx:pt>
          <cx:pt idx="16074">46</cx:pt>
          <cx:pt idx="16075">63</cx:pt>
          <cx:pt idx="16076">66</cx:pt>
          <cx:pt idx="16077">72</cx:pt>
          <cx:pt idx="16078">63</cx:pt>
          <cx:pt idx="16079">67</cx:pt>
          <cx:pt idx="16080">84</cx:pt>
          <cx:pt idx="16081">64</cx:pt>
          <cx:pt idx="16082">54</cx:pt>
          <cx:pt idx="16083">38</cx:pt>
          <cx:pt idx="16084">67</cx:pt>
          <cx:pt idx="16085">16</cx:pt>
          <cx:pt idx="16086">73</cx:pt>
          <cx:pt idx="16087">76</cx:pt>
          <cx:pt idx="16088">77</cx:pt>
          <cx:pt idx="16089">64</cx:pt>
          <cx:pt idx="16090">65</cx:pt>
          <cx:pt idx="16091">68</cx:pt>
          <cx:pt idx="16092">49</cx:pt>
          <cx:pt idx="16093">48</cx:pt>
          <cx:pt idx="16094">57</cx:pt>
          <cx:pt idx="16095">50</cx:pt>
          <cx:pt idx="16096">52</cx:pt>
          <cx:pt idx="16097">64</cx:pt>
          <cx:pt idx="16098">73</cx:pt>
          <cx:pt idx="16099">67</cx:pt>
          <cx:pt idx="16100">53</cx:pt>
          <cx:pt idx="16101">56</cx:pt>
          <cx:pt idx="16102">66</cx:pt>
          <cx:pt idx="16103">62</cx:pt>
          <cx:pt idx="16104">89</cx:pt>
          <cx:pt idx="16105">16</cx:pt>
          <cx:pt idx="16106">72</cx:pt>
          <cx:pt idx="16107">68</cx:pt>
          <cx:pt idx="16108">54</cx:pt>
          <cx:pt idx="16109">55</cx:pt>
          <cx:pt idx="16110">55</cx:pt>
          <cx:pt idx="16111">70</cx:pt>
          <cx:pt idx="16112">60</cx:pt>
          <cx:pt idx="16113">67</cx:pt>
          <cx:pt idx="16114">62</cx:pt>
          <cx:pt idx="16115">72</cx:pt>
          <cx:pt idx="16116">72</cx:pt>
          <cx:pt idx="16117">72</cx:pt>
          <cx:pt idx="16118">67</cx:pt>
          <cx:pt idx="16119">62</cx:pt>
          <cx:pt idx="16120">58</cx:pt>
          <cx:pt idx="16121">61</cx:pt>
          <cx:pt idx="16122">52</cx:pt>
          <cx:pt idx="16123">77</cx:pt>
          <cx:pt idx="16124">48</cx:pt>
          <cx:pt idx="16125">67</cx:pt>
          <cx:pt idx="16126">78</cx:pt>
          <cx:pt idx="16127">77</cx:pt>
          <cx:pt idx="16128">64</cx:pt>
          <cx:pt idx="16129">68</cx:pt>
          <cx:pt idx="16130">53</cx:pt>
          <cx:pt idx="16131">76</cx:pt>
          <cx:pt idx="16132">71</cx:pt>
          <cx:pt idx="16133">78</cx:pt>
          <cx:pt idx="16134">76</cx:pt>
          <cx:pt idx="16135">64</cx:pt>
          <cx:pt idx="16136">71</cx:pt>
          <cx:pt idx="16137">19</cx:pt>
          <cx:pt idx="16138">52</cx:pt>
          <cx:pt idx="16139">72</cx:pt>
          <cx:pt idx="16140">54</cx:pt>
          <cx:pt idx="16141">61</cx:pt>
          <cx:pt idx="16142">81</cx:pt>
          <cx:pt idx="16143">71</cx:pt>
          <cx:pt idx="16144">68</cx:pt>
          <cx:pt idx="16145">72</cx:pt>
          <cx:pt idx="16146">74</cx:pt>
          <cx:pt idx="16147">71</cx:pt>
          <cx:pt idx="16148">53</cx:pt>
          <cx:pt idx="16149">74</cx:pt>
          <cx:pt idx="16150">65</cx:pt>
          <cx:pt idx="16151">77</cx:pt>
          <cx:pt idx="16152">61</cx:pt>
          <cx:pt idx="16153">60</cx:pt>
          <cx:pt idx="16154">55</cx:pt>
          <cx:pt idx="16155">33</cx:pt>
          <cx:pt idx="16156">65</cx:pt>
          <cx:pt idx="16157">73</cx:pt>
          <cx:pt idx="16158">55</cx:pt>
          <cx:pt idx="16159">75</cx:pt>
          <cx:pt idx="16160">68</cx:pt>
          <cx:pt idx="16161">66</cx:pt>
          <cx:pt idx="16162">72</cx:pt>
          <cx:pt idx="16163">63</cx:pt>
          <cx:pt idx="16164">66</cx:pt>
          <cx:pt idx="16165">68</cx:pt>
          <cx:pt idx="16166">73</cx:pt>
          <cx:pt idx="16167">32</cx:pt>
          <cx:pt idx="16168">59</cx:pt>
          <cx:pt idx="16169">72</cx:pt>
          <cx:pt idx="16170">30</cx:pt>
          <cx:pt idx="16171">55</cx:pt>
          <cx:pt idx="16172">80</cx:pt>
          <cx:pt idx="16173">65</cx:pt>
          <cx:pt idx="16174">69</cx:pt>
          <cx:pt idx="16175">53</cx:pt>
          <cx:pt idx="16176">76</cx:pt>
          <cx:pt idx="16177">69</cx:pt>
          <cx:pt idx="16178">52</cx:pt>
          <cx:pt idx="16179">32</cx:pt>
          <cx:pt idx="16180">49</cx:pt>
          <cx:pt idx="16181">59</cx:pt>
          <cx:pt idx="16182">68</cx:pt>
          <cx:pt idx="16183">63</cx:pt>
          <cx:pt idx="16184">67</cx:pt>
          <cx:pt idx="16185">75</cx:pt>
          <cx:pt idx="16186">66</cx:pt>
          <cx:pt idx="16187">65</cx:pt>
          <cx:pt idx="16188">69</cx:pt>
          <cx:pt idx="16189">42</cx:pt>
          <cx:pt idx="16190">47</cx:pt>
          <cx:pt idx="16191">68</cx:pt>
          <cx:pt idx="16192">63</cx:pt>
          <cx:pt idx="16193">68</cx:pt>
          <cx:pt idx="16194">74</cx:pt>
          <cx:pt idx="16195">62</cx:pt>
          <cx:pt idx="16196">77</cx:pt>
          <cx:pt idx="16197">62</cx:pt>
          <cx:pt idx="16198">65</cx:pt>
          <cx:pt idx="16199">74</cx:pt>
          <cx:pt idx="16200">67</cx:pt>
          <cx:pt idx="16201">65</cx:pt>
          <cx:pt idx="16202">55</cx:pt>
          <cx:pt idx="16203">62</cx:pt>
          <cx:pt idx="16204">54</cx:pt>
          <cx:pt idx="16205">66</cx:pt>
          <cx:pt idx="16206">58</cx:pt>
          <cx:pt idx="16207">60</cx:pt>
          <cx:pt idx="16208">55</cx:pt>
          <cx:pt idx="16209">40</cx:pt>
          <cx:pt idx="16210">30</cx:pt>
          <cx:pt idx="16211">38</cx:pt>
          <cx:pt idx="16212">50</cx:pt>
          <cx:pt idx="16213">79</cx:pt>
          <cx:pt idx="16214">32</cx:pt>
          <cx:pt idx="16215">75</cx:pt>
          <cx:pt idx="16216">76</cx:pt>
          <cx:pt idx="16217">79</cx:pt>
          <cx:pt idx="16218">68</cx:pt>
          <cx:pt idx="16219">63</cx:pt>
          <cx:pt idx="16220">61</cx:pt>
          <cx:pt idx="16221">63</cx:pt>
          <cx:pt idx="16222">71</cx:pt>
          <cx:pt idx="16223">36</cx:pt>
          <cx:pt idx="16224">61</cx:pt>
          <cx:pt idx="16225">67</cx:pt>
          <cx:pt idx="16226">66</cx:pt>
          <cx:pt idx="16227">69</cx:pt>
          <cx:pt idx="16228">18</cx:pt>
          <cx:pt idx="16229">67</cx:pt>
          <cx:pt idx="16230">66</cx:pt>
          <cx:pt idx="16231">69</cx:pt>
          <cx:pt idx="16232">67</cx:pt>
          <cx:pt idx="16233">71</cx:pt>
          <cx:pt idx="16234">63</cx:pt>
          <cx:pt idx="16235">63</cx:pt>
          <cx:pt idx="16236">62</cx:pt>
          <cx:pt idx="16237">48</cx:pt>
          <cx:pt idx="16238">46</cx:pt>
          <cx:pt idx="16239">72</cx:pt>
          <cx:pt idx="16240">73</cx:pt>
          <cx:pt idx="16241">63</cx:pt>
          <cx:pt idx="16242">63</cx:pt>
          <cx:pt idx="16243">65</cx:pt>
          <cx:pt idx="16244">67</cx:pt>
          <cx:pt idx="16245">67</cx:pt>
          <cx:pt idx="16246">19</cx:pt>
          <cx:pt idx="16247">21</cx:pt>
          <cx:pt idx="16248">74</cx:pt>
          <cx:pt idx="16249">54</cx:pt>
          <cx:pt idx="16250">77</cx:pt>
          <cx:pt idx="16251">69</cx:pt>
          <cx:pt idx="16252">52</cx:pt>
          <cx:pt idx="16253">63</cx:pt>
          <cx:pt idx="16254">76</cx:pt>
          <cx:pt idx="16255">61</cx:pt>
          <cx:pt idx="16256">60</cx:pt>
          <cx:pt idx="16257">60</cx:pt>
          <cx:pt idx="16258">46</cx:pt>
          <cx:pt idx="16259">70</cx:pt>
          <cx:pt idx="16260">41</cx:pt>
          <cx:pt idx="16261">49</cx:pt>
          <cx:pt idx="16262">68</cx:pt>
          <cx:pt idx="16263">64</cx:pt>
          <cx:pt idx="16264">67</cx:pt>
          <cx:pt idx="16265">71</cx:pt>
          <cx:pt idx="16266">70</cx:pt>
          <cx:pt idx="16267">77</cx:pt>
          <cx:pt idx="16268">34</cx:pt>
          <cx:pt idx="16269">53</cx:pt>
          <cx:pt idx="16270">42</cx:pt>
          <cx:pt idx="16271">28</cx:pt>
          <cx:pt idx="16272">64</cx:pt>
          <cx:pt idx="16273">51</cx:pt>
          <cx:pt idx="16274">62</cx:pt>
          <cx:pt idx="16275">81</cx:pt>
          <cx:pt idx="16276">55</cx:pt>
          <cx:pt idx="16277">62</cx:pt>
          <cx:pt idx="16278">61</cx:pt>
          <cx:pt idx="16279">59</cx:pt>
          <cx:pt idx="16280">73</cx:pt>
          <cx:pt idx="16281">76</cx:pt>
          <cx:pt idx="16282">72</cx:pt>
          <cx:pt idx="16283">62</cx:pt>
          <cx:pt idx="16284">86</cx:pt>
          <cx:pt idx="16285">42</cx:pt>
          <cx:pt idx="16286">41</cx:pt>
          <cx:pt idx="16287">68</cx:pt>
          <cx:pt idx="16288">71</cx:pt>
          <cx:pt idx="16289">85</cx:pt>
          <cx:pt idx="16290">30</cx:pt>
          <cx:pt idx="16291">70</cx:pt>
          <cx:pt idx="16292">60</cx:pt>
          <cx:pt idx="16293">38</cx:pt>
          <cx:pt idx="16294">60</cx:pt>
          <cx:pt idx="16295">52</cx:pt>
          <cx:pt idx="16296">71</cx:pt>
          <cx:pt idx="16297">47</cx:pt>
          <cx:pt idx="16298">20</cx:pt>
          <cx:pt idx="16299">72</cx:pt>
          <cx:pt idx="16300">32</cx:pt>
          <cx:pt idx="16301">64</cx:pt>
          <cx:pt idx="16302">63</cx:pt>
          <cx:pt idx="16303">59</cx:pt>
          <cx:pt idx="16304">64</cx:pt>
          <cx:pt idx="16305">79</cx:pt>
          <cx:pt idx="16306">76</cx:pt>
          <cx:pt idx="16307">70</cx:pt>
          <cx:pt idx="16308">67</cx:pt>
          <cx:pt idx="16309">52</cx:pt>
          <cx:pt idx="16310">61</cx:pt>
          <cx:pt idx="16311">59</cx:pt>
          <cx:pt idx="16312">47</cx:pt>
          <cx:pt idx="16313">44</cx:pt>
          <cx:pt idx="16314">68</cx:pt>
          <cx:pt idx="16315">78</cx:pt>
          <cx:pt idx="16316">74</cx:pt>
          <cx:pt idx="16317">82</cx:pt>
          <cx:pt idx="16318">44</cx:pt>
          <cx:pt idx="16319">68</cx:pt>
          <cx:pt idx="16320">62</cx:pt>
          <cx:pt idx="16321">57</cx:pt>
          <cx:pt idx="16322">65</cx:pt>
          <cx:pt idx="16323">63</cx:pt>
          <cx:pt idx="16324">50</cx:pt>
          <cx:pt idx="16325">22</cx:pt>
          <cx:pt idx="16326">36</cx:pt>
          <cx:pt idx="16327">53</cx:pt>
          <cx:pt idx="16328">50</cx:pt>
          <cx:pt idx="16329">46</cx:pt>
          <cx:pt idx="16330">65</cx:pt>
          <cx:pt idx="16331">48</cx:pt>
          <cx:pt idx="16332">76</cx:pt>
          <cx:pt idx="16333">68</cx:pt>
          <cx:pt idx="16334">44</cx:pt>
          <cx:pt idx="16335">42</cx:pt>
          <cx:pt idx="16336">67</cx:pt>
          <cx:pt idx="16337">56</cx:pt>
          <cx:pt idx="16338">50</cx:pt>
          <cx:pt idx="16339">44</cx:pt>
          <cx:pt idx="16340">76</cx:pt>
          <cx:pt idx="16341">65</cx:pt>
          <cx:pt idx="16342">75</cx:pt>
          <cx:pt idx="16343">32</cx:pt>
          <cx:pt idx="16344">22</cx:pt>
          <cx:pt idx="16345">64</cx:pt>
          <cx:pt idx="16346">62</cx:pt>
          <cx:pt idx="16347">74</cx:pt>
          <cx:pt idx="16348">59</cx:pt>
          <cx:pt idx="16349">62</cx:pt>
          <cx:pt idx="16350">65</cx:pt>
          <cx:pt idx="16351">76</cx:pt>
          <cx:pt idx="16352">61</cx:pt>
          <cx:pt idx="16353">66</cx:pt>
          <cx:pt idx="16354">66</cx:pt>
          <cx:pt idx="16355">65</cx:pt>
          <cx:pt idx="16356">85</cx:pt>
          <cx:pt idx="16357">75</cx:pt>
          <cx:pt idx="16358">77</cx:pt>
          <cx:pt idx="16359">64</cx:pt>
          <cx:pt idx="16360">60</cx:pt>
          <cx:pt idx="16361">75</cx:pt>
          <cx:pt idx="16362">17</cx:pt>
          <cx:pt idx="16363">69</cx:pt>
          <cx:pt idx="16364">59</cx:pt>
          <cx:pt idx="16365">67</cx:pt>
          <cx:pt idx="16366">54</cx:pt>
          <cx:pt idx="16367">17</cx:pt>
          <cx:pt idx="16368">69</cx:pt>
          <cx:pt idx="16369">68</cx:pt>
          <cx:pt idx="16370">26</cx:pt>
          <cx:pt idx="16371">78</cx:pt>
          <cx:pt idx="16372">74</cx:pt>
          <cx:pt idx="16373">65</cx:pt>
          <cx:pt idx="16374">54</cx:pt>
          <cx:pt idx="16375">71</cx:pt>
          <cx:pt idx="16376">77</cx:pt>
          <cx:pt idx="16377">59</cx:pt>
          <cx:pt idx="16378">66</cx:pt>
          <cx:pt idx="16379">33</cx:pt>
          <cx:pt idx="16380">60</cx:pt>
          <cx:pt idx="16381">66</cx:pt>
          <cx:pt idx="16382">17</cx:pt>
          <cx:pt idx="16383">58</cx:pt>
          <cx:pt idx="16384">60</cx:pt>
          <cx:pt idx="16385">73</cx:pt>
          <cx:pt idx="16386">71</cx:pt>
          <cx:pt idx="16387">55</cx:pt>
          <cx:pt idx="16388">69</cx:pt>
          <cx:pt idx="16389">23</cx:pt>
          <cx:pt idx="16390">76</cx:pt>
          <cx:pt idx="16391">59</cx:pt>
          <cx:pt idx="16392">40</cx:pt>
          <cx:pt idx="16393">63</cx:pt>
          <cx:pt idx="16394">40</cx:pt>
          <cx:pt idx="16395">69</cx:pt>
          <cx:pt idx="16396">66</cx:pt>
          <cx:pt idx="16397">46</cx:pt>
          <cx:pt idx="16398">24</cx:pt>
          <cx:pt idx="16399">75</cx:pt>
          <cx:pt idx="16400">73</cx:pt>
          <cx:pt idx="16401">84</cx:pt>
          <cx:pt idx="16402">69</cx:pt>
          <cx:pt idx="16403">62</cx:pt>
          <cx:pt idx="16404">72</cx:pt>
          <cx:pt idx="16405">78</cx:pt>
          <cx:pt idx="16406">61</cx:pt>
          <cx:pt idx="16407">73</cx:pt>
          <cx:pt idx="16408">76</cx:pt>
          <cx:pt idx="16409">45</cx:pt>
          <cx:pt idx="16410">76</cx:pt>
          <cx:pt idx="16411">62</cx:pt>
          <cx:pt idx="16412">26</cx:pt>
          <cx:pt idx="16413">75</cx:pt>
          <cx:pt idx="16414">77</cx:pt>
          <cx:pt idx="16415">64</cx:pt>
          <cx:pt idx="16416">58</cx:pt>
          <cx:pt idx="16417">56</cx:pt>
          <cx:pt idx="16418">61</cx:pt>
          <cx:pt idx="16419">34</cx:pt>
          <cx:pt idx="16420">73</cx:pt>
          <cx:pt idx="16421">80</cx:pt>
          <cx:pt idx="16422">51</cx:pt>
          <cx:pt idx="16423">71</cx:pt>
          <cx:pt idx="16424">74</cx:pt>
          <cx:pt idx="16425">75</cx:pt>
          <cx:pt idx="16426">63</cx:pt>
          <cx:pt idx="16427">64</cx:pt>
          <cx:pt idx="16428">88</cx:pt>
          <cx:pt idx="16429">69</cx:pt>
          <cx:pt idx="16430">63</cx:pt>
          <cx:pt idx="16431">58</cx:pt>
          <cx:pt idx="16432">74</cx:pt>
          <cx:pt idx="16433">58</cx:pt>
          <cx:pt idx="16434">69</cx:pt>
          <cx:pt idx="16435">58</cx:pt>
          <cx:pt idx="16436">59</cx:pt>
          <cx:pt idx="16437">61</cx:pt>
          <cx:pt idx="16438">64</cx:pt>
          <cx:pt idx="16439">36</cx:pt>
          <cx:pt idx="16440">77</cx:pt>
          <cx:pt idx="16441">37</cx:pt>
          <cx:pt idx="16442">46</cx:pt>
          <cx:pt idx="16443">72</cx:pt>
          <cx:pt idx="16444">50</cx:pt>
          <cx:pt idx="16445">66</cx:pt>
          <cx:pt idx="16446">72</cx:pt>
          <cx:pt idx="16447">64</cx:pt>
          <cx:pt idx="16448">61</cx:pt>
          <cx:pt idx="16449">53</cx:pt>
          <cx:pt idx="16450">73</cx:pt>
          <cx:pt idx="16451">78</cx:pt>
          <cx:pt idx="16452">67</cx:pt>
          <cx:pt idx="16453">47</cx:pt>
          <cx:pt idx="16454">52</cx:pt>
          <cx:pt idx="16455">70</cx:pt>
          <cx:pt idx="16456">40</cx:pt>
          <cx:pt idx="16457">69</cx:pt>
          <cx:pt idx="16458">67</cx:pt>
          <cx:pt idx="16459">70</cx:pt>
          <cx:pt idx="16460">75</cx:pt>
          <cx:pt idx="16461">32</cx:pt>
          <cx:pt idx="16462">49</cx:pt>
          <cx:pt idx="16463">64</cx:pt>
          <cx:pt idx="16464">48</cx:pt>
          <cx:pt idx="16465">90</cx:pt>
          <cx:pt idx="16466">75</cx:pt>
          <cx:pt idx="16467">16</cx:pt>
          <cx:pt idx="16468">24</cx:pt>
          <cx:pt idx="16469">76</cx:pt>
          <cx:pt idx="16470">71</cx:pt>
          <cx:pt idx="16471">21</cx:pt>
          <cx:pt idx="16472">64</cx:pt>
          <cx:pt idx="16473">72</cx:pt>
          <cx:pt idx="16474">73</cx:pt>
          <cx:pt idx="16475">69</cx:pt>
          <cx:pt idx="16476">71</cx:pt>
          <cx:pt idx="16477">69</cx:pt>
          <cx:pt idx="16478">21</cx:pt>
          <cx:pt idx="16479">59</cx:pt>
          <cx:pt idx="16480">54</cx:pt>
          <cx:pt idx="16481">69</cx:pt>
          <cx:pt idx="16482">68</cx:pt>
          <cx:pt idx="16483">51</cx:pt>
          <cx:pt idx="16484">71</cx:pt>
          <cx:pt idx="16485">44</cx:pt>
          <cx:pt idx="16486">43</cx:pt>
          <cx:pt idx="16487">76</cx:pt>
          <cx:pt idx="16488">65</cx:pt>
          <cx:pt idx="16489">66</cx:pt>
          <cx:pt idx="16490">69</cx:pt>
          <cx:pt idx="16491">52</cx:pt>
          <cx:pt idx="16492">62</cx:pt>
          <cx:pt idx="16493">71</cx:pt>
          <cx:pt idx="16494">67</cx:pt>
          <cx:pt idx="16495">58</cx:pt>
          <cx:pt idx="16496">65</cx:pt>
          <cx:pt idx="16497">69</cx:pt>
          <cx:pt idx="16498">60</cx:pt>
          <cx:pt idx="16499">66</cx:pt>
          <cx:pt idx="16500">41</cx:pt>
          <cx:pt idx="16501">54</cx:pt>
          <cx:pt idx="16502">54</cx:pt>
          <cx:pt idx="16503">62</cx:pt>
          <cx:pt idx="16504">63</cx:pt>
          <cx:pt idx="16505">34</cx:pt>
          <cx:pt idx="16506">78</cx:pt>
          <cx:pt idx="16507">64</cx:pt>
          <cx:pt idx="16508">66</cx:pt>
          <cx:pt idx="16509">70</cx:pt>
          <cx:pt idx="16510">75</cx:pt>
          <cx:pt idx="16511">73</cx:pt>
          <cx:pt idx="16512">51</cx:pt>
          <cx:pt idx="16513">43</cx:pt>
          <cx:pt idx="16514">71</cx:pt>
          <cx:pt idx="16515">61</cx:pt>
          <cx:pt idx="16516">74</cx:pt>
          <cx:pt idx="16517">56</cx:pt>
          <cx:pt idx="16518">55</cx:pt>
          <cx:pt idx="16519">51</cx:pt>
          <cx:pt idx="16520">75</cx:pt>
          <cx:pt idx="16521">74</cx:pt>
          <cx:pt idx="16522">76</cx:pt>
          <cx:pt idx="16523">62</cx:pt>
          <cx:pt idx="16524">24</cx:pt>
          <cx:pt idx="16525">45</cx:pt>
          <cx:pt idx="16526">64</cx:pt>
          <cx:pt idx="16527">56</cx:pt>
          <cx:pt idx="16528">75</cx:pt>
          <cx:pt idx="16529">72</cx:pt>
          <cx:pt idx="16530">57</cx:pt>
          <cx:pt idx="16531">54</cx:pt>
          <cx:pt idx="16532">67</cx:pt>
          <cx:pt idx="16533">69</cx:pt>
          <cx:pt idx="16534">66</cx:pt>
          <cx:pt idx="16535">71</cx:pt>
          <cx:pt idx="16536">64</cx:pt>
          <cx:pt idx="16537">46</cx:pt>
          <cx:pt idx="16538">74</cx:pt>
          <cx:pt idx="16539">76</cx:pt>
          <cx:pt idx="16540">63</cx:pt>
          <cx:pt idx="16541">87</cx:pt>
          <cx:pt idx="16542">60</cx:pt>
          <cx:pt idx="16543">60</cx:pt>
          <cx:pt idx="16544">59</cx:pt>
          <cx:pt idx="16545">74</cx:pt>
          <cx:pt idx="16546">67</cx:pt>
          <cx:pt idx="16547">63</cx:pt>
          <cx:pt idx="16548">62</cx:pt>
          <cx:pt idx="16549">73</cx:pt>
          <cx:pt idx="16550">44</cx:pt>
          <cx:pt idx="16551">77</cx:pt>
          <cx:pt idx="16552">53</cx:pt>
          <cx:pt idx="16553">78</cx:pt>
          <cx:pt idx="16554">71</cx:pt>
          <cx:pt idx="16555">76</cx:pt>
          <cx:pt idx="16556">78</cx:pt>
          <cx:pt idx="16557">73</cx:pt>
          <cx:pt idx="16558">71</cx:pt>
          <cx:pt idx="16559">58</cx:pt>
          <cx:pt idx="16560">61</cx:pt>
          <cx:pt idx="16561">68</cx:pt>
          <cx:pt idx="16562">42</cx:pt>
          <cx:pt idx="16563">45</cx:pt>
          <cx:pt idx="16564">66</cx:pt>
          <cx:pt idx="16565">70</cx:pt>
          <cx:pt idx="16566">52</cx:pt>
          <cx:pt idx="16567">44</cx:pt>
          <cx:pt idx="16568">49</cx:pt>
          <cx:pt idx="16569">70</cx:pt>
          <cx:pt idx="16570">54</cx:pt>
          <cx:pt idx="16571">28</cx:pt>
          <cx:pt idx="16572">69</cx:pt>
          <cx:pt idx="16573">68</cx:pt>
          <cx:pt idx="16574">65</cx:pt>
          <cx:pt idx="16575">59</cx:pt>
          <cx:pt idx="16576">63</cx:pt>
          <cx:pt idx="16577">80</cx:pt>
          <cx:pt idx="16578">51</cx:pt>
          <cx:pt idx="16579">49</cx:pt>
          <cx:pt idx="16580">81</cx:pt>
          <cx:pt idx="16581">61</cx:pt>
          <cx:pt idx="16582">63</cx:pt>
          <cx:pt idx="16583">58</cx:pt>
          <cx:pt idx="16584">53</cx:pt>
          <cx:pt idx="16585">68</cx:pt>
          <cx:pt idx="16586">75</cx:pt>
          <cx:pt idx="16587">67</cx:pt>
          <cx:pt idx="16588">76</cx:pt>
          <cx:pt idx="16589">63</cx:pt>
          <cx:pt idx="16590">73</cx:pt>
          <cx:pt idx="16591">78</cx:pt>
          <cx:pt idx="16592">63</cx:pt>
          <cx:pt idx="16593">55</cx:pt>
          <cx:pt idx="16594">51</cx:pt>
          <cx:pt idx="16595">50</cx:pt>
          <cx:pt idx="16596">66</cx:pt>
          <cx:pt idx="16597">66</cx:pt>
          <cx:pt idx="16598">92</cx:pt>
          <cx:pt idx="16599">34</cx:pt>
          <cx:pt idx="16600">22</cx:pt>
          <cx:pt idx="16601">59</cx:pt>
          <cx:pt idx="16602">69</cx:pt>
          <cx:pt idx="16603">58</cx:pt>
          <cx:pt idx="16604">48</cx:pt>
          <cx:pt idx="16605">37</cx:pt>
          <cx:pt idx="16606">65</cx:pt>
          <cx:pt idx="16607">38</cx:pt>
          <cx:pt idx="16608">66</cx:pt>
          <cx:pt idx="16609">67</cx:pt>
          <cx:pt idx="16610">72</cx:pt>
          <cx:pt idx="16611">65</cx:pt>
          <cx:pt idx="16612">45</cx:pt>
          <cx:pt idx="16613">73</cx:pt>
          <cx:pt idx="16614">65</cx:pt>
          <cx:pt idx="16615">72</cx:pt>
          <cx:pt idx="16616">30</cx:pt>
          <cx:pt idx="16617">61</cx:pt>
          <cx:pt idx="16618">63</cx:pt>
          <cx:pt idx="16619">55</cx:pt>
          <cx:pt idx="16620">63</cx:pt>
          <cx:pt idx="16621">74</cx:pt>
          <cx:pt idx="16622">66</cx:pt>
          <cx:pt idx="16623">40</cx:pt>
          <cx:pt idx="16624">71</cx:pt>
          <cx:pt idx="16625">39</cx:pt>
          <cx:pt idx="16626">31</cx:pt>
          <cx:pt idx="16627">36</cx:pt>
          <cx:pt idx="16628">50</cx:pt>
          <cx:pt idx="16629">61</cx:pt>
          <cx:pt idx="16630">47</cx:pt>
          <cx:pt idx="16631">72</cx:pt>
          <cx:pt idx="16632">52</cx:pt>
          <cx:pt idx="16633">67</cx:pt>
          <cx:pt idx="16634">70</cx:pt>
          <cx:pt idx="16635">71</cx:pt>
          <cx:pt idx="16636">58</cx:pt>
          <cx:pt idx="16637">20</cx:pt>
          <cx:pt idx="16638">67</cx:pt>
          <cx:pt idx="16639">62</cx:pt>
          <cx:pt idx="16640">60</cx:pt>
          <cx:pt idx="16641">34</cx:pt>
          <cx:pt idx="16642">67</cx:pt>
          <cx:pt idx="16643">59</cx:pt>
          <cx:pt idx="16644">66</cx:pt>
          <cx:pt idx="16645">66</cx:pt>
          <cx:pt idx="16646">59</cx:pt>
          <cx:pt idx="16647">22</cx:pt>
          <cx:pt idx="16648">78</cx:pt>
          <cx:pt idx="16649">60</cx:pt>
          <cx:pt idx="16650">56</cx:pt>
          <cx:pt idx="16651">55</cx:pt>
          <cx:pt idx="16652">56</cx:pt>
          <cx:pt idx="16653">32</cx:pt>
          <cx:pt idx="16654">35</cx:pt>
          <cx:pt idx="16655">69</cx:pt>
          <cx:pt idx="16656">63</cx:pt>
          <cx:pt idx="16657">80</cx:pt>
          <cx:pt idx="16658">34</cx:pt>
          <cx:pt idx="16659">62</cx:pt>
          <cx:pt idx="16660">26</cx:pt>
          <cx:pt idx="16661">17</cx:pt>
          <cx:pt idx="16662">53</cx:pt>
          <cx:pt idx="16663">66</cx:pt>
          <cx:pt idx="16664">29</cx:pt>
          <cx:pt idx="16665">74</cx:pt>
          <cx:pt idx="16666">50</cx:pt>
          <cx:pt idx="16667">59</cx:pt>
          <cx:pt idx="16668">74</cx:pt>
          <cx:pt idx="16669">69</cx:pt>
          <cx:pt idx="16670">76</cx:pt>
          <cx:pt idx="16671">55</cx:pt>
          <cx:pt idx="16672">77</cx:pt>
          <cx:pt idx="16673">58</cx:pt>
          <cx:pt idx="16674">39</cx:pt>
          <cx:pt idx="16675">82</cx:pt>
          <cx:pt idx="16676">57</cx:pt>
          <cx:pt idx="16677">51</cx:pt>
          <cx:pt idx="16678">15</cx:pt>
          <cx:pt idx="16679">68</cx:pt>
          <cx:pt idx="16680">41</cx:pt>
          <cx:pt idx="16681">68</cx:pt>
          <cx:pt idx="16682">52</cx:pt>
          <cx:pt idx="16683">55</cx:pt>
          <cx:pt idx="16684">72</cx:pt>
          <cx:pt idx="16685">63</cx:pt>
          <cx:pt idx="16686">82</cx:pt>
          <cx:pt idx="16687">26</cx:pt>
          <cx:pt idx="16688">86</cx:pt>
          <cx:pt idx="16689">75</cx:pt>
          <cx:pt idx="16690">74</cx:pt>
          <cx:pt idx="16691">71</cx:pt>
          <cx:pt idx="16692">75</cx:pt>
          <cx:pt idx="16693">54</cx:pt>
          <cx:pt idx="16694">19</cx:pt>
          <cx:pt idx="16695">56</cx:pt>
          <cx:pt idx="16696">63</cx:pt>
          <cx:pt idx="16697">74</cx:pt>
          <cx:pt idx="16698">70</cx:pt>
          <cx:pt idx="16699">72</cx:pt>
          <cx:pt idx="16700">51</cx:pt>
          <cx:pt idx="16701">75</cx:pt>
          <cx:pt idx="16702">33</cx:pt>
          <cx:pt idx="16703">26</cx:pt>
          <cx:pt idx="16704">83</cx:pt>
          <cx:pt idx="16705">52</cx:pt>
          <cx:pt idx="16706">61</cx:pt>
          <cx:pt idx="16707">81</cx:pt>
          <cx:pt idx="16708">74</cx:pt>
          <cx:pt idx="16709">66</cx:pt>
          <cx:pt idx="16710">75</cx:pt>
          <cx:pt idx="16711">78</cx:pt>
          <cx:pt idx="16712">52</cx:pt>
          <cx:pt idx="16713">68</cx:pt>
          <cx:pt idx="16714">64</cx:pt>
          <cx:pt idx="16715">62</cx:pt>
          <cx:pt idx="16716">68</cx:pt>
          <cx:pt idx="16717">62</cx:pt>
          <cx:pt idx="16718">22</cx:pt>
          <cx:pt idx="16719">58</cx:pt>
          <cx:pt idx="16720">51</cx:pt>
          <cx:pt idx="16721">76</cx:pt>
          <cx:pt idx="16722">40</cx:pt>
          <cx:pt idx="16723">70</cx:pt>
          <cx:pt idx="16724">76</cx:pt>
          <cx:pt idx="16725">69</cx:pt>
          <cx:pt idx="16726">70</cx:pt>
          <cx:pt idx="16727">82</cx:pt>
          <cx:pt idx="16728">65</cx:pt>
          <cx:pt idx="16729">73</cx:pt>
          <cx:pt idx="16730">44</cx:pt>
          <cx:pt idx="16731">61</cx:pt>
          <cx:pt idx="16732">64</cx:pt>
          <cx:pt idx="16733">26</cx:pt>
          <cx:pt idx="16734">70</cx:pt>
          <cx:pt idx="16735">70</cx:pt>
          <cx:pt idx="16736">65</cx:pt>
          <cx:pt idx="16737">18</cx:pt>
          <cx:pt idx="16738">49</cx:pt>
          <cx:pt idx="16739">66</cx:pt>
          <cx:pt idx="16740">69</cx:pt>
          <cx:pt idx="16741">55</cx:pt>
          <cx:pt idx="16742">61</cx:pt>
          <cx:pt idx="16743">77</cx:pt>
          <cx:pt idx="16744">64</cx:pt>
          <cx:pt idx="16745">75</cx:pt>
          <cx:pt idx="16746">72</cx:pt>
          <cx:pt idx="16747">63</cx:pt>
          <cx:pt idx="16748">64</cx:pt>
          <cx:pt idx="16749">41</cx:pt>
          <cx:pt idx="16750">35</cx:pt>
          <cx:pt idx="16751">24</cx:pt>
          <cx:pt idx="16752">33</cx:pt>
          <cx:pt idx="16753">20</cx:pt>
          <cx:pt idx="16754">73</cx:pt>
          <cx:pt idx="16755">70</cx:pt>
          <cx:pt idx="16756">72</cx:pt>
          <cx:pt idx="16757">57</cx:pt>
          <cx:pt idx="16758">60</cx:pt>
          <cx:pt idx="16759">72</cx:pt>
          <cx:pt idx="16760">75</cx:pt>
          <cx:pt idx="16761">71</cx:pt>
          <cx:pt idx="16762">46</cx:pt>
          <cx:pt idx="16763">55</cx:pt>
          <cx:pt idx="16764">52</cx:pt>
          <cx:pt idx="16765">29</cx:pt>
          <cx:pt idx="16766">78</cx:pt>
          <cx:pt idx="16767">62</cx:pt>
          <cx:pt idx="16768">33</cx:pt>
          <cx:pt idx="16769">59</cx:pt>
          <cx:pt idx="16770">60</cx:pt>
          <cx:pt idx="16771">75</cx:pt>
          <cx:pt idx="16772">70</cx:pt>
          <cx:pt idx="16773">62</cx:pt>
          <cx:pt idx="16774">66</cx:pt>
          <cx:pt idx="16775">60</cx:pt>
          <cx:pt idx="16776">60</cx:pt>
          <cx:pt idx="16777">69</cx:pt>
          <cx:pt idx="16778">62</cx:pt>
          <cx:pt idx="16779">66</cx:pt>
          <cx:pt idx="16780">42</cx:pt>
          <cx:pt idx="16781">40</cx:pt>
          <cx:pt idx="16782">77</cx:pt>
          <cx:pt idx="16783">66</cx:pt>
          <cx:pt idx="16784">58</cx:pt>
          <cx:pt idx="16785">71</cx:pt>
          <cx:pt idx="16786">54</cx:pt>
          <cx:pt idx="16787">47</cx:pt>
          <cx:pt idx="16788">66</cx:pt>
          <cx:pt idx="16789">72</cx:pt>
          <cx:pt idx="16790">28</cx:pt>
          <cx:pt idx="16791">76</cx:pt>
          <cx:pt idx="16792">54</cx:pt>
          <cx:pt idx="16793">75</cx:pt>
          <cx:pt idx="16794">76</cx:pt>
          <cx:pt idx="16795">62</cx:pt>
          <cx:pt idx="16796">58</cx:pt>
          <cx:pt idx="16797">69</cx:pt>
          <cx:pt idx="16798">75</cx:pt>
          <cx:pt idx="16799">71</cx:pt>
          <cx:pt idx="16800">69</cx:pt>
          <cx:pt idx="16801">71</cx:pt>
          <cx:pt idx="16802">64</cx:pt>
          <cx:pt idx="16803">63</cx:pt>
          <cx:pt idx="16804">74</cx:pt>
          <cx:pt idx="16805">30</cx:pt>
          <cx:pt idx="16806">67</cx:pt>
          <cx:pt idx="16807">70</cx:pt>
          <cx:pt idx="16808">47</cx:pt>
          <cx:pt idx="16809">76</cx:pt>
          <cx:pt idx="16810">52</cx:pt>
          <cx:pt idx="16811">31</cx:pt>
          <cx:pt idx="16812">27</cx:pt>
          <cx:pt idx="16813">56</cx:pt>
          <cx:pt idx="16814">42</cx:pt>
          <cx:pt idx="16815">82</cx:pt>
          <cx:pt idx="16816">37</cx:pt>
          <cx:pt idx="16817">70</cx:pt>
          <cx:pt idx="16818">54</cx:pt>
          <cx:pt idx="16819">71</cx:pt>
          <cx:pt idx="16820">65</cx:pt>
          <cx:pt idx="16821">62</cx:pt>
          <cx:pt idx="16822">61</cx:pt>
          <cx:pt idx="16823">67</cx:pt>
          <cx:pt idx="16824">38</cx:pt>
          <cx:pt idx="16825">45</cx:pt>
          <cx:pt idx="16826">67</cx:pt>
          <cx:pt idx="16827">68</cx:pt>
          <cx:pt idx="16828">53</cx:pt>
          <cx:pt idx="16829">82</cx:pt>
          <cx:pt idx="16830">61</cx:pt>
          <cx:pt idx="16831">37</cx:pt>
          <cx:pt idx="16832">61</cx:pt>
          <cx:pt idx="16833">72</cx:pt>
          <cx:pt idx="16834">88</cx:pt>
          <cx:pt idx="16835">57</cx:pt>
          <cx:pt idx="16836">16</cx:pt>
          <cx:pt idx="16837">86</cx:pt>
          <cx:pt idx="16838">58</cx:pt>
          <cx:pt idx="16839">56</cx:pt>
          <cx:pt idx="16840">84</cx:pt>
          <cx:pt idx="16841">53</cx:pt>
          <cx:pt idx="16842">81</cx:pt>
          <cx:pt idx="16843">66</cx:pt>
          <cx:pt idx="16844">63</cx:pt>
          <cx:pt idx="16845">36</cx:pt>
          <cx:pt idx="16846">60</cx:pt>
          <cx:pt idx="16847">57</cx:pt>
          <cx:pt idx="16848">62</cx:pt>
          <cx:pt idx="16849">75</cx:pt>
          <cx:pt idx="16850">71</cx:pt>
          <cx:pt idx="16851">78</cx:pt>
          <cx:pt idx="16852">17</cx:pt>
          <cx:pt idx="16853">55</cx:pt>
          <cx:pt idx="16854">71</cx:pt>
          <cx:pt idx="16855">77</cx:pt>
          <cx:pt idx="16856">61</cx:pt>
          <cx:pt idx="16857">66</cx:pt>
          <cx:pt idx="16858">53</cx:pt>
          <cx:pt idx="16859">55</cx:pt>
          <cx:pt idx="16860">48</cx:pt>
          <cx:pt idx="16861">69</cx:pt>
          <cx:pt idx="16862">68</cx:pt>
          <cx:pt idx="16863">65</cx:pt>
          <cx:pt idx="16864">72</cx:pt>
          <cx:pt idx="16865">62</cx:pt>
          <cx:pt idx="16866">74</cx:pt>
          <cx:pt idx="16867">57</cx:pt>
          <cx:pt idx="16868">64</cx:pt>
          <cx:pt idx="16869">72</cx:pt>
          <cx:pt idx="16870">50</cx:pt>
          <cx:pt idx="16871">60</cx:pt>
          <cx:pt idx="16872">74</cx:pt>
          <cx:pt idx="16873">64</cx:pt>
          <cx:pt idx="16874">39</cx:pt>
          <cx:pt idx="16875">57</cx:pt>
          <cx:pt idx="16876">69</cx:pt>
          <cx:pt idx="16877">67</cx:pt>
          <cx:pt idx="16878">60</cx:pt>
          <cx:pt idx="16879">41</cx:pt>
          <cx:pt idx="16880">55</cx:pt>
          <cx:pt idx="16881">61</cx:pt>
          <cx:pt idx="16882">62</cx:pt>
          <cx:pt idx="16883">57</cx:pt>
          <cx:pt idx="16884">66</cx:pt>
          <cx:pt idx="16885">62</cx:pt>
          <cx:pt idx="16886">67</cx:pt>
          <cx:pt idx="16887">41</cx:pt>
          <cx:pt idx="16888">76</cx:pt>
          <cx:pt idx="16889">68</cx:pt>
          <cx:pt idx="16890">54</cx:pt>
          <cx:pt idx="16891">49</cx:pt>
          <cx:pt idx="16892">58</cx:pt>
          <cx:pt idx="16893">73</cx:pt>
          <cx:pt idx="16894">53</cx:pt>
          <cx:pt idx="16895">63</cx:pt>
          <cx:pt idx="16896">17</cx:pt>
          <cx:pt idx="16897">51</cx:pt>
          <cx:pt idx="16898">68</cx:pt>
          <cx:pt idx="16899">22</cx:pt>
          <cx:pt idx="16900">55</cx:pt>
          <cx:pt idx="16901">62</cx:pt>
          <cx:pt idx="16902">34</cx:pt>
          <cx:pt idx="16903">70</cx:pt>
          <cx:pt idx="16904">60</cx:pt>
          <cx:pt idx="16905">50</cx:pt>
          <cx:pt idx="16906">68</cx:pt>
          <cx:pt idx="16907">64</cx:pt>
          <cx:pt idx="16908">49</cx:pt>
          <cx:pt idx="16909">63</cx:pt>
          <cx:pt idx="16910">60</cx:pt>
          <cx:pt idx="16911">61</cx:pt>
          <cx:pt idx="16912">64</cx:pt>
          <cx:pt idx="16913">62</cx:pt>
          <cx:pt idx="16914">27</cx:pt>
          <cx:pt idx="16915">61</cx:pt>
          <cx:pt idx="16916">64</cx:pt>
          <cx:pt idx="16917">49</cx:pt>
          <cx:pt idx="16918">19</cx:pt>
          <cx:pt idx="16919">77</cx:pt>
          <cx:pt idx="16920">61</cx:pt>
          <cx:pt idx="16921">65</cx:pt>
          <cx:pt idx="16922">65</cx:pt>
          <cx:pt idx="16923">64</cx:pt>
          <cx:pt idx="16924">46</cx:pt>
          <cx:pt idx="16925">69</cx:pt>
          <cx:pt idx="16926">53</cx:pt>
          <cx:pt idx="16927">62</cx:pt>
          <cx:pt idx="16928">63</cx:pt>
          <cx:pt idx="16929">27</cx:pt>
          <cx:pt idx="16930">77</cx:pt>
          <cx:pt idx="16931">56</cx:pt>
          <cx:pt idx="16932">82</cx:pt>
          <cx:pt idx="16933">53</cx:pt>
          <cx:pt idx="16934">58</cx:pt>
          <cx:pt idx="16935">48</cx:pt>
          <cx:pt idx="16936">66</cx:pt>
          <cx:pt idx="16937">73</cx:pt>
          <cx:pt idx="16938">33</cx:pt>
          <cx:pt idx="16939">35</cx:pt>
          <cx:pt idx="16940">45</cx:pt>
          <cx:pt idx="16941">30</cx:pt>
          <cx:pt idx="16942">45</cx:pt>
          <cx:pt idx="16943">41</cx:pt>
          <cx:pt idx="16944">48</cx:pt>
          <cx:pt idx="16945">62</cx:pt>
          <cx:pt idx="16946">43</cx:pt>
          <cx:pt idx="16947">42</cx:pt>
          <cx:pt idx="16948">38</cx:pt>
          <cx:pt idx="16949">66</cx:pt>
          <cx:pt idx="16950">56</cx:pt>
          <cx:pt idx="16951">23</cx:pt>
          <cx:pt idx="16952">64</cx:pt>
          <cx:pt idx="16953">66</cx:pt>
          <cx:pt idx="16954">55</cx:pt>
          <cx:pt idx="16955">74</cx:pt>
          <cx:pt idx="16956">42</cx:pt>
          <cx:pt idx="16957">68</cx:pt>
          <cx:pt idx="16958">29</cx:pt>
          <cx:pt idx="16959">72</cx:pt>
          <cx:pt idx="16960">63</cx:pt>
          <cx:pt idx="16961">65</cx:pt>
          <cx:pt idx="16962">69</cx:pt>
          <cx:pt idx="16963">87</cx:pt>
          <cx:pt idx="16964">73</cx:pt>
          <cx:pt idx="16965">65</cx:pt>
          <cx:pt idx="16966">61</cx:pt>
          <cx:pt idx="16967">56</cx:pt>
          <cx:pt idx="16968">59</cx:pt>
          <cx:pt idx="16969">69</cx:pt>
          <cx:pt idx="16970">30</cx:pt>
          <cx:pt idx="16971">79</cx:pt>
          <cx:pt idx="16972">90</cx:pt>
          <cx:pt idx="16973">62</cx:pt>
          <cx:pt idx="16974">60</cx:pt>
          <cx:pt idx="16975">70</cx:pt>
          <cx:pt idx="16976">75</cx:pt>
          <cx:pt idx="16977">71</cx:pt>
          <cx:pt idx="16978">67</cx:pt>
          <cx:pt idx="16979">68</cx:pt>
          <cx:pt idx="16980">35</cx:pt>
          <cx:pt idx="16981">66</cx:pt>
          <cx:pt idx="16982">68</cx:pt>
          <cx:pt idx="16983">58</cx:pt>
          <cx:pt idx="16984">66</cx:pt>
          <cx:pt idx="16985">66</cx:pt>
          <cx:pt idx="16986">68</cx:pt>
          <cx:pt idx="16987">70</cx:pt>
          <cx:pt idx="16988">69</cx:pt>
          <cx:pt idx="16989">62</cx:pt>
          <cx:pt idx="16990">22</cx:pt>
          <cx:pt idx="16991">18</cx:pt>
          <cx:pt idx="16992">69</cx:pt>
          <cx:pt idx="16993">80</cx:pt>
          <cx:pt idx="16994">69</cx:pt>
          <cx:pt idx="16995">70</cx:pt>
          <cx:pt idx="16996">67</cx:pt>
          <cx:pt idx="16997">34</cx:pt>
          <cx:pt idx="16998">67</cx:pt>
          <cx:pt idx="16999">59</cx:pt>
          <cx:pt idx="17000">49</cx:pt>
          <cx:pt idx="17001">82</cx:pt>
          <cx:pt idx="17002">68</cx:pt>
          <cx:pt idx="17003">58</cx:pt>
          <cx:pt idx="17004">61</cx:pt>
          <cx:pt idx="17005">36</cx:pt>
          <cx:pt idx="17006">78</cx:pt>
          <cx:pt idx="17007">72</cx:pt>
          <cx:pt idx="17008">72</cx:pt>
          <cx:pt idx="17009">66</cx:pt>
          <cx:pt idx="17010">74</cx:pt>
          <cx:pt idx="17011">57</cx:pt>
          <cx:pt idx="17012">76</cx:pt>
          <cx:pt idx="17013">74</cx:pt>
          <cx:pt idx="17014">40</cx:pt>
          <cx:pt idx="17015">57</cx:pt>
          <cx:pt idx="17016">48</cx:pt>
          <cx:pt idx="17017">68</cx:pt>
          <cx:pt idx="17018">69</cx:pt>
          <cx:pt idx="17019">62</cx:pt>
          <cx:pt idx="17020">69</cx:pt>
          <cx:pt idx="17021">67</cx:pt>
          <cx:pt idx="17022">67</cx:pt>
          <cx:pt idx="17023">62</cx:pt>
          <cx:pt idx="17024">64</cx:pt>
          <cx:pt idx="17025">61</cx:pt>
          <cx:pt idx="17026">32</cx:pt>
          <cx:pt idx="17027">64</cx:pt>
          <cx:pt idx="17028">23</cx:pt>
          <cx:pt idx="17029">28</cx:pt>
          <cx:pt idx="17030">73</cx:pt>
          <cx:pt idx="17031">83</cx:pt>
          <cx:pt idx="17032">62</cx:pt>
          <cx:pt idx="17033">54</cx:pt>
          <cx:pt idx="17034">51</cx:pt>
          <cx:pt idx="17035">23</cx:pt>
          <cx:pt idx="17036">62</cx:pt>
          <cx:pt idx="17037">64</cx:pt>
          <cx:pt idx="17038">88</cx:pt>
          <cx:pt idx="17039">53</cx:pt>
          <cx:pt idx="17040">58</cx:pt>
          <cx:pt idx="17041">85</cx:pt>
          <cx:pt idx="17042">56</cx:pt>
          <cx:pt idx="17043">16</cx:pt>
          <cx:pt idx="17044">61</cx:pt>
          <cx:pt idx="17045">69</cx:pt>
          <cx:pt idx="17046">57</cx:pt>
          <cx:pt idx="17047">67</cx:pt>
          <cx:pt idx="17048">64</cx:pt>
          <cx:pt idx="17049">20</cx:pt>
          <cx:pt idx="17050">62</cx:pt>
          <cx:pt idx="17051">51</cx:pt>
          <cx:pt idx="17052">53</cx:pt>
          <cx:pt idx="17053">15</cx:pt>
          <cx:pt idx="17054">23</cx:pt>
          <cx:pt idx="17055">53</cx:pt>
          <cx:pt idx="17056">22</cx:pt>
          <cx:pt idx="17057">76</cx:pt>
          <cx:pt idx="17058">16</cx:pt>
          <cx:pt idx="17059">53</cx:pt>
          <cx:pt idx="17060">16</cx:pt>
          <cx:pt idx="17061">78</cx:pt>
          <cx:pt idx="17062">53</cx:pt>
          <cx:pt idx="17063">52</cx:pt>
          <cx:pt idx="17064">83</cx:pt>
          <cx:pt idx="17065">67</cx:pt>
          <cx:pt idx="17066">61</cx:pt>
          <cx:pt idx="17067">61</cx:pt>
          <cx:pt idx="17068">66</cx:pt>
          <cx:pt idx="17069">66</cx:pt>
          <cx:pt idx="17070">68</cx:pt>
          <cx:pt idx="17071">16</cx:pt>
          <cx:pt idx="17072">33</cx:pt>
          <cx:pt idx="17073">44</cx:pt>
          <cx:pt idx="17074">62</cx:pt>
          <cx:pt idx="17075">65</cx:pt>
          <cx:pt idx="17076">59</cx:pt>
          <cx:pt idx="17077">68</cx:pt>
          <cx:pt idx="17078">46</cx:pt>
          <cx:pt idx="17079">69</cx:pt>
          <cx:pt idx="17080">63</cx:pt>
          <cx:pt idx="17081">81</cx:pt>
          <cx:pt idx="17082">55</cx:pt>
          <cx:pt idx="17083">57</cx:pt>
          <cx:pt idx="17084">75</cx:pt>
          <cx:pt idx="17085">65</cx:pt>
          <cx:pt idx="17086">76</cx:pt>
          <cx:pt idx="17087">55</cx:pt>
          <cx:pt idx="17088">62</cx:pt>
          <cx:pt idx="17089">79</cx:pt>
          <cx:pt idx="17090">63</cx:pt>
          <cx:pt idx="17091">53</cx:pt>
          <cx:pt idx="17092">40</cx:pt>
          <cx:pt idx="17093">57</cx:pt>
          <cx:pt idx="17094">63</cx:pt>
          <cx:pt idx="17095">69</cx:pt>
          <cx:pt idx="17096">52</cx:pt>
          <cx:pt idx="17097">47</cx:pt>
          <cx:pt idx="17098">57</cx:pt>
          <cx:pt idx="17099">22</cx:pt>
          <cx:pt idx="17100">16</cx:pt>
          <cx:pt idx="17101">58</cx:pt>
          <cx:pt idx="17102">76</cx:pt>
          <cx:pt idx="17103">23</cx:pt>
          <cx:pt idx="17104">67</cx:pt>
          <cx:pt idx="17105">74</cx:pt>
          <cx:pt idx="17106">30</cx:pt>
          <cx:pt idx="17107">77</cx:pt>
          <cx:pt idx="17108">15</cx:pt>
          <cx:pt idx="17109">54</cx:pt>
          <cx:pt idx="17110">53</cx:pt>
          <cx:pt idx="17111">78</cx:pt>
          <cx:pt idx="17112">63</cx:pt>
          <cx:pt idx="17113">65</cx:pt>
          <cx:pt idx="17114">70</cx:pt>
          <cx:pt idx="17115">40</cx:pt>
          <cx:pt idx="17116">61</cx:pt>
          <cx:pt idx="17117">49</cx:pt>
          <cx:pt idx="17118">59</cx:pt>
          <cx:pt idx="17119">72</cx:pt>
          <cx:pt idx="17120">89</cx:pt>
          <cx:pt idx="17121">32</cx:pt>
          <cx:pt idx="17122">58</cx:pt>
          <cx:pt idx="17123">61</cx:pt>
          <cx:pt idx="17124">57</cx:pt>
          <cx:pt idx="17125">63</cx:pt>
          <cx:pt idx="17126">69</cx:pt>
          <cx:pt idx="17127">51</cx:pt>
          <cx:pt idx="17128">52</cx:pt>
          <cx:pt idx="17129">49</cx:pt>
          <cx:pt idx="17130">67</cx:pt>
          <cx:pt idx="17131">66</cx:pt>
          <cx:pt idx="17132">13</cx:pt>
          <cx:pt idx="17133">66</cx:pt>
          <cx:pt idx="17134">61</cx:pt>
          <cx:pt idx="17135">37</cx:pt>
          <cx:pt idx="17136">69</cx:pt>
          <cx:pt idx="17137">69</cx:pt>
          <cx:pt idx="17138">65</cx:pt>
          <cx:pt idx="17139">59</cx:pt>
          <cx:pt idx="17140">75</cx:pt>
          <cx:pt idx="17141">26</cx:pt>
          <cx:pt idx="17142">69</cx:pt>
          <cx:pt idx="17143">58</cx:pt>
          <cx:pt idx="17144">75</cx:pt>
          <cx:pt idx="17145">67</cx:pt>
          <cx:pt idx="17146">54</cx:pt>
          <cx:pt idx="17147">57</cx:pt>
          <cx:pt idx="17148">58</cx:pt>
          <cx:pt idx="17149">62</cx:pt>
          <cx:pt idx="17150">53</cx:pt>
          <cx:pt idx="17151">65</cx:pt>
          <cx:pt idx="17152">35</cx:pt>
          <cx:pt idx="17153">63</cx:pt>
          <cx:pt idx="17154">46</cx:pt>
          <cx:pt idx="17155">55</cx:pt>
          <cx:pt idx="17156">51</cx:pt>
          <cx:pt idx="17157">62</cx:pt>
          <cx:pt idx="17158">52</cx:pt>
          <cx:pt idx="17159">64</cx:pt>
          <cx:pt idx="17160">61</cx:pt>
          <cx:pt idx="17161">50</cx:pt>
          <cx:pt idx="17162">67</cx:pt>
          <cx:pt idx="17163">69</cx:pt>
          <cx:pt idx="17164">66</cx:pt>
          <cx:pt idx="17165">49</cx:pt>
          <cx:pt idx="17166">35</cx:pt>
          <cx:pt idx="17167">59</cx:pt>
          <cx:pt idx="17168">24</cx:pt>
          <cx:pt idx="17169">61</cx:pt>
          <cx:pt idx="17170">64</cx:pt>
          <cx:pt idx="17171">62</cx:pt>
          <cx:pt idx="17172">65</cx:pt>
          <cx:pt idx="17173">65</cx:pt>
          <cx:pt idx="17174">57</cx:pt>
          <cx:pt idx="17175">71</cx:pt>
          <cx:pt idx="17176">34</cx:pt>
          <cx:pt idx="17177">38</cx:pt>
          <cx:pt idx="17178">70</cx:pt>
          <cx:pt idx="17179">54</cx:pt>
          <cx:pt idx="17180">61</cx:pt>
          <cx:pt idx="17181">59</cx:pt>
          <cx:pt idx="17182">51</cx:pt>
          <cx:pt idx="17183">67</cx:pt>
          <cx:pt idx="17184">55</cx:pt>
          <cx:pt idx="17185">58</cx:pt>
          <cx:pt idx="17186">72</cx:pt>
          <cx:pt idx="17187">58</cx:pt>
          <cx:pt idx="17188">36</cx:pt>
          <cx:pt idx="17189">61</cx:pt>
          <cx:pt idx="17190">49</cx:pt>
          <cx:pt idx="17191">63</cx:pt>
          <cx:pt idx="17192">66</cx:pt>
          <cx:pt idx="17193">63</cx:pt>
          <cx:pt idx="17194">21</cx:pt>
          <cx:pt idx="17195">31</cx:pt>
          <cx:pt idx="17196">61</cx:pt>
          <cx:pt idx="17197">44</cx:pt>
          <cx:pt idx="17198">56</cx:pt>
          <cx:pt idx="17199">32</cx:pt>
          <cx:pt idx="17200">66</cx:pt>
          <cx:pt idx="17201">73</cx:pt>
          <cx:pt idx="17202">46</cx:pt>
          <cx:pt idx="17203">57</cx:pt>
          <cx:pt idx="17204">69</cx:pt>
          <cx:pt idx="17205">64</cx:pt>
          <cx:pt idx="17206">68</cx:pt>
          <cx:pt idx="17207">56</cx:pt>
          <cx:pt idx="17208">65</cx:pt>
          <cx:pt idx="17209">33</cx:pt>
          <cx:pt idx="17210">70</cx:pt>
          <cx:pt idx="17211">78</cx:pt>
          <cx:pt idx="17212">51</cx:pt>
          <cx:pt idx="17213">72</cx:pt>
          <cx:pt idx="17214">63</cx:pt>
          <cx:pt idx="17215">56</cx:pt>
          <cx:pt idx="17216">57</cx:pt>
          <cx:pt idx="17217">57</cx:pt>
          <cx:pt idx="17218">66</cx:pt>
          <cx:pt idx="17219">68</cx:pt>
          <cx:pt idx="17220">43</cx:pt>
          <cx:pt idx="17221">56</cx:pt>
          <cx:pt idx="17222">65</cx:pt>
          <cx:pt idx="17223">59</cx:pt>
          <cx:pt idx="17224">72</cx:pt>
          <cx:pt idx="17225">65</cx:pt>
          <cx:pt idx="17226">61</cx:pt>
          <cx:pt idx="17227">18</cx:pt>
          <cx:pt idx="17228">68</cx:pt>
          <cx:pt idx="17229">61</cx:pt>
          <cx:pt idx="17230">24</cx:pt>
          <cx:pt idx="17231">62</cx:pt>
          <cx:pt idx="17232">53</cx:pt>
          <cx:pt idx="17233">33</cx:pt>
          <cx:pt idx="17234">26</cx:pt>
          <cx:pt idx="17235">59</cx:pt>
          <cx:pt idx="17236">64</cx:pt>
          <cx:pt idx="17237">77</cx:pt>
          <cx:pt idx="17238">65</cx:pt>
          <cx:pt idx="17239">28</cx:pt>
          <cx:pt idx="17240">68</cx:pt>
          <cx:pt idx="17241">64</cx:pt>
          <cx:pt idx="17242">66</cx:pt>
          <cx:pt idx="17243">50</cx:pt>
          <cx:pt idx="17244">56</cx:pt>
          <cx:pt idx="17245">51</cx:pt>
          <cx:pt idx="17246">64</cx:pt>
          <cx:pt idx="17247">67</cx:pt>
          <cx:pt idx="17248">65</cx:pt>
          <cx:pt idx="17249">66</cx:pt>
          <cx:pt idx="17250">60</cx:pt>
          <cx:pt idx="17251">21</cx:pt>
          <cx:pt idx="17252">63</cx:pt>
          <cx:pt idx="17253">63</cx:pt>
          <cx:pt idx="17254">69</cx:pt>
          <cx:pt idx="17255">44</cx:pt>
          <cx:pt idx="17256">64</cx:pt>
          <cx:pt idx="17257">80</cx:pt>
          <cx:pt idx="17258">70</cx:pt>
          <cx:pt idx="17259">55</cx:pt>
          <cx:pt idx="17260">62</cx:pt>
          <cx:pt idx="17261">61</cx:pt>
          <cx:pt idx="17262">73</cx:pt>
          <cx:pt idx="17263">73</cx:pt>
          <cx:pt idx="17264">58</cx:pt>
          <cx:pt idx="17265">56</cx:pt>
          <cx:pt idx="17266">47</cx:pt>
          <cx:pt idx="17267">31</cx:pt>
          <cx:pt idx="17268">20</cx:pt>
          <cx:pt idx="17269">60</cx:pt>
          <cx:pt idx="17270">67</cx:pt>
          <cx:pt idx="17271">11</cx:pt>
          <cx:pt idx="17272">68</cx:pt>
          <cx:pt idx="17273">73</cx:pt>
          <cx:pt idx="17274">54</cx:pt>
          <cx:pt idx="17275">60</cx:pt>
          <cx:pt idx="17276">62</cx:pt>
          <cx:pt idx="17277">67</cx:pt>
          <cx:pt idx="17278">59</cx:pt>
          <cx:pt idx="17279">63</cx:pt>
          <cx:pt idx="17280">66</cx:pt>
          <cx:pt idx="17281">44</cx:pt>
          <cx:pt idx="17282">68</cx:pt>
          <cx:pt idx="17283">59</cx:pt>
          <cx:pt idx="17284">58</cx:pt>
          <cx:pt idx="17285">73</cx:pt>
          <cx:pt idx="17286">53</cx:pt>
          <cx:pt idx="17287">49</cx:pt>
          <cx:pt idx="17288">68</cx:pt>
          <cx:pt idx="17289">80</cx:pt>
          <cx:pt idx="17290">63</cx:pt>
          <cx:pt idx="17291">69</cx:pt>
          <cx:pt idx="17292">53</cx:pt>
          <cx:pt idx="17293">62</cx:pt>
          <cx:pt idx="17294">53</cx:pt>
          <cx:pt idx="17295">79</cx:pt>
          <cx:pt idx="17296">55</cx:pt>
          <cx:pt idx="17297">69</cx:pt>
          <cx:pt idx="17298">72</cx:pt>
          <cx:pt idx="17299">62</cx:pt>
          <cx:pt idx="17300">56</cx:pt>
          <cx:pt idx="17301">39</cx:pt>
          <cx:pt idx="17302">61</cx:pt>
          <cx:pt idx="17303">27</cx:pt>
          <cx:pt idx="17304">73</cx:pt>
          <cx:pt idx="17305">61</cx:pt>
          <cx:pt idx="17306">73</cx:pt>
          <cx:pt idx="17307">76</cx:pt>
          <cx:pt idx="17308">68</cx:pt>
          <cx:pt idx="17309">18</cx:pt>
          <cx:pt idx="17310">58</cx:pt>
          <cx:pt idx="17311">60</cx:pt>
          <cx:pt idx="17312">73</cx:pt>
          <cx:pt idx="17313">15</cx:pt>
          <cx:pt idx="17314">63</cx:pt>
          <cx:pt idx="17315">55</cx:pt>
          <cx:pt idx="17316">73</cx:pt>
          <cx:pt idx="17317">25</cx:pt>
          <cx:pt idx="17318">67</cx:pt>
          <cx:pt idx="17319">62</cx:pt>
          <cx:pt idx="17320">51</cx:pt>
          <cx:pt idx="17321">61</cx:pt>
          <cx:pt idx="17322">51</cx:pt>
          <cx:pt idx="17323">24</cx:pt>
          <cx:pt idx="17324">59</cx:pt>
          <cx:pt idx="17325">61</cx:pt>
          <cx:pt idx="17326">55</cx:pt>
          <cx:pt idx="17327">70</cx:pt>
          <cx:pt idx="17328">65</cx:pt>
          <cx:pt idx="17329">67</cx:pt>
          <cx:pt idx="17330">62</cx:pt>
          <cx:pt idx="17331">79</cx:pt>
          <cx:pt idx="17332">67</cx:pt>
          <cx:pt idx="17333">74</cx:pt>
          <cx:pt idx="17334">25</cx:pt>
          <cx:pt idx="17335">70</cx:pt>
          <cx:pt idx="17336">64</cx:pt>
          <cx:pt idx="17337">58</cx:pt>
          <cx:pt idx="17338">69</cx:pt>
          <cx:pt idx="17339">63</cx:pt>
          <cx:pt idx="17340">64</cx:pt>
          <cx:pt idx="17341">72</cx:pt>
          <cx:pt idx="17342">63</cx:pt>
          <cx:pt idx="17343">62</cx:pt>
          <cx:pt idx="17344">73</cx:pt>
          <cx:pt idx="17345">37</cx:pt>
          <cx:pt idx="17346">76</cx:pt>
          <cx:pt idx="17347">46</cx:pt>
          <cx:pt idx="17348">56</cx:pt>
          <cx:pt idx="17349">83</cx:pt>
          <cx:pt idx="17350">34</cx:pt>
          <cx:pt idx="17351">69</cx:pt>
          <cx:pt idx="17352">60</cx:pt>
          <cx:pt idx="17353">60</cx:pt>
          <cx:pt idx="17354">18</cx:pt>
          <cx:pt idx="17355">71</cx:pt>
          <cx:pt idx="17356">23</cx:pt>
          <cx:pt idx="17357">67</cx:pt>
          <cx:pt idx="17358">67</cx:pt>
          <cx:pt idx="17359">29</cx:pt>
          <cx:pt idx="17360">60</cx:pt>
          <cx:pt idx="17361">63</cx:pt>
          <cx:pt idx="17362">16</cx:pt>
          <cx:pt idx="17363">48</cx:pt>
          <cx:pt idx="17364">51</cx:pt>
          <cx:pt idx="17365">74</cx:pt>
          <cx:pt idx="17366">66</cx:pt>
          <cx:pt idx="17367">50</cx:pt>
          <cx:pt idx="17368">54</cx:pt>
          <cx:pt idx="17369">64</cx:pt>
          <cx:pt idx="17370">53</cx:pt>
          <cx:pt idx="17371">53</cx:pt>
          <cx:pt idx="17372">20</cx:pt>
          <cx:pt idx="17373">69</cx:pt>
          <cx:pt idx="17374">57</cx:pt>
          <cx:pt idx="17375">53</cx:pt>
          <cx:pt idx="17376">65</cx:pt>
          <cx:pt idx="17377">62</cx:pt>
          <cx:pt idx="17378">55</cx:pt>
          <cx:pt idx="17379">62</cx:pt>
          <cx:pt idx="17380">68</cx:pt>
          <cx:pt idx="17381">34</cx:pt>
          <cx:pt idx="17382">36</cx:pt>
          <cx:pt idx="17383">16</cx:pt>
          <cx:pt idx="17384">64</cx:pt>
          <cx:pt idx="17385">54</cx:pt>
          <cx:pt idx="17386">55</cx:pt>
          <cx:pt idx="17387">21</cx:pt>
          <cx:pt idx="17388">27</cx:pt>
          <cx:pt idx="17389">64</cx:pt>
          <cx:pt idx="17390">51</cx:pt>
          <cx:pt idx="17391">26</cx:pt>
          <cx:pt idx="17392">18</cx:pt>
          <cx:pt idx="17393">68</cx:pt>
          <cx:pt idx="17394">32</cx:pt>
          <cx:pt idx="17395">50</cx:pt>
          <cx:pt idx="17396">70</cx:pt>
          <cx:pt idx="17397">57</cx:pt>
          <cx:pt idx="17398">27</cx:pt>
          <cx:pt idx="17399">52</cx:pt>
          <cx:pt idx="17400">75</cx:pt>
          <cx:pt idx="17401">39</cx:pt>
          <cx:pt idx="17402">17</cx:pt>
          <cx:pt idx="17403">76</cx:pt>
          <cx:pt idx="17404">62</cx:pt>
          <cx:pt idx="17405">46</cx:pt>
          <cx:pt idx="17406">48</cx:pt>
          <cx:pt idx="17407">54</cx:pt>
          <cx:pt idx="17408">34</cx:pt>
          <cx:pt idx="17409">36</cx:pt>
          <cx:pt idx="17410">42</cx:pt>
          <cx:pt idx="17411">49</cx:pt>
          <cx:pt idx="17412">45</cx:pt>
          <cx:pt idx="17413">57</cx:pt>
          <cx:pt idx="17414">70</cx:pt>
          <cx:pt idx="17415">40</cx:pt>
          <cx:pt idx="17416">23</cx:pt>
          <cx:pt idx="17417">16</cx:pt>
          <cx:pt idx="17418">40</cx:pt>
          <cx:pt idx="17419">70</cx:pt>
          <cx:pt idx="17420">22</cx:pt>
          <cx:pt idx="17421">23</cx:pt>
          <cx:pt idx="17422">36</cx:pt>
          <cx:pt idx="17423">70</cx:pt>
          <cx:pt idx="17424">23</cx:pt>
          <cx:pt idx="17425">34</cx:pt>
          <cx:pt idx="17426">54</cx:pt>
          <cx:pt idx="17427">26</cx:pt>
          <cx:pt idx="17428">64</cx:pt>
          <cx:pt idx="17429">52</cx:pt>
          <cx:pt idx="17430">52</cx:pt>
          <cx:pt idx="17431">29</cx:pt>
          <cx:pt idx="17432">63</cx:pt>
          <cx:pt idx="17433">63</cx:pt>
          <cx:pt idx="17434">28</cx:pt>
          <cx:pt idx="17435">25</cx:pt>
          <cx:pt idx="17436">59</cx:pt>
          <cx:pt idx="17437">50</cx:pt>
          <cx:pt idx="17438">69</cx:pt>
          <cx:pt idx="17439">27</cx:pt>
          <cx:pt idx="17440">68</cx:pt>
          <cx:pt idx="17441">61</cx:pt>
          <cx:pt idx="17442">55</cx:pt>
          <cx:pt idx="17443">61</cx:pt>
          <cx:pt idx="17444">56</cx:pt>
          <cx:pt idx="17445">51</cx:pt>
          <cx:pt idx="17446">59</cx:pt>
          <cx:pt idx="17447">64</cx:pt>
          <cx:pt idx="17448">42</cx:pt>
          <cx:pt idx="17449">66</cx:pt>
          <cx:pt idx="17450">66</cx:pt>
          <cx:pt idx="17451">26</cx:pt>
          <cx:pt idx="17452">29</cx:pt>
          <cx:pt idx="17453">54</cx:pt>
          <cx:pt idx="17454">78</cx:pt>
          <cx:pt idx="17455">55</cx:pt>
          <cx:pt idx="17456">67</cx:pt>
          <cx:pt idx="17457">69</cx:pt>
          <cx:pt idx="17458">75</cx:pt>
          <cx:pt idx="17459">31</cx:pt>
          <cx:pt idx="17460">64</cx:pt>
          <cx:pt idx="17461">62</cx:pt>
          <cx:pt idx="17462">43</cx:pt>
          <cx:pt idx="17463">74</cx:pt>
          <cx:pt idx="17464">68</cx:pt>
          <cx:pt idx="17465">67</cx:pt>
          <cx:pt idx="17466">55</cx:pt>
          <cx:pt idx="17467">62</cx:pt>
          <cx:pt idx="17468">64</cx:pt>
          <cx:pt idx="17469">70</cx:pt>
          <cx:pt idx="17470">69</cx:pt>
          <cx:pt idx="17471">53</cx:pt>
          <cx:pt idx="17472">72</cx:pt>
          <cx:pt idx="17473">68</cx:pt>
          <cx:pt idx="17474">54</cx:pt>
          <cx:pt idx="17475">59</cx:pt>
          <cx:pt idx="17476">62</cx:pt>
          <cx:pt idx="17477">65</cx:pt>
          <cx:pt idx="17478">70</cx:pt>
          <cx:pt idx="17479">71</cx:pt>
          <cx:pt idx="17480">64</cx:pt>
          <cx:pt idx="17481">55</cx:pt>
          <cx:pt idx="17482">19</cx:pt>
          <cx:pt idx="17483">52</cx:pt>
          <cx:pt idx="17484">60</cx:pt>
          <cx:pt idx="17485">79</cx:pt>
          <cx:pt idx="17486">67</cx:pt>
          <cx:pt idx="17487">58</cx:pt>
          <cx:pt idx="17488">28</cx:pt>
          <cx:pt idx="17489">29</cx:pt>
          <cx:pt idx="17490">59</cx:pt>
          <cx:pt idx="17491">65</cx:pt>
          <cx:pt idx="17492">64</cx:pt>
          <cx:pt idx="17493">38</cx:pt>
          <cx:pt idx="17494">69</cx:pt>
          <cx:pt idx="17495">63</cx:pt>
          <cx:pt idx="17496">49</cx:pt>
          <cx:pt idx="17497">57</cx:pt>
          <cx:pt idx="17498">75</cx:pt>
          <cx:pt idx="17499">54</cx:pt>
          <cx:pt idx="17500">57</cx:pt>
          <cx:pt idx="17501">60</cx:pt>
          <cx:pt idx="17502">60</cx:pt>
          <cx:pt idx="17503">76</cx:pt>
          <cx:pt idx="17504">50</cx:pt>
          <cx:pt idx="17505">68</cx:pt>
          <cx:pt idx="17506">67</cx:pt>
          <cx:pt idx="17507">18</cx:pt>
          <cx:pt idx="17508">68</cx:pt>
          <cx:pt idx="17509">63</cx:pt>
          <cx:pt idx="17510">55</cx:pt>
          <cx:pt idx="17511">57</cx:pt>
          <cx:pt idx="17512">71</cx:pt>
          <cx:pt idx="17513">68</cx:pt>
          <cx:pt idx="17514">43</cx:pt>
          <cx:pt idx="17515">50</cx:pt>
          <cx:pt idx="17516">44</cx:pt>
          <cx:pt idx="17517">62</cx:pt>
          <cx:pt idx="17518">78</cx:pt>
          <cx:pt idx="17519">54</cx:pt>
          <cx:pt idx="17520">18</cx:pt>
          <cx:pt idx="17521">54</cx:pt>
          <cx:pt idx="17522">60</cx:pt>
          <cx:pt idx="17523">55</cx:pt>
          <cx:pt idx="17524">51</cx:pt>
          <cx:pt idx="17525">48</cx:pt>
          <cx:pt idx="17526">72</cx:pt>
          <cx:pt idx="17527">67</cx:pt>
          <cx:pt idx="17528">23</cx:pt>
          <cx:pt idx="17529">71</cx:pt>
          <cx:pt idx="17530">60</cx:pt>
          <cx:pt idx="17531">59</cx:pt>
          <cx:pt idx="17532">64</cx:pt>
          <cx:pt idx="17533">34</cx:pt>
          <cx:pt idx="17534">61</cx:pt>
          <cx:pt idx="17535">39</cx:pt>
          <cx:pt idx="17536">19</cx:pt>
          <cx:pt idx="17537">61</cx:pt>
          <cx:pt idx="17538">64</cx:pt>
          <cx:pt idx="17539">53</cx:pt>
          <cx:pt idx="17540">68</cx:pt>
          <cx:pt idx="17541">77</cx:pt>
          <cx:pt idx="17542">54</cx:pt>
          <cx:pt idx="17543">68</cx:pt>
          <cx:pt idx="17544">47</cx:pt>
          <cx:pt idx="17545">59</cx:pt>
          <cx:pt idx="17546">64</cx:pt>
          <cx:pt idx="17547">55</cx:pt>
          <cx:pt idx="17548">68</cx:pt>
          <cx:pt idx="17549">61</cx:pt>
          <cx:pt idx="17550">58</cx:pt>
          <cx:pt idx="17551">47</cx:pt>
          <cx:pt idx="17552">62</cx:pt>
          <cx:pt idx="17553">27</cx:pt>
          <cx:pt idx="17554">39</cx:pt>
          <cx:pt idx="17555">64</cx:pt>
          <cx:pt idx="17556">73</cx:pt>
          <cx:pt idx="17557">76</cx:pt>
          <cx:pt idx="17558">60</cx:pt>
          <cx:pt idx="17559">55</cx:pt>
          <cx:pt idx="17560">23</cx:pt>
          <cx:pt idx="17561">68</cx:pt>
          <cx:pt idx="17562">46</cx:pt>
          <cx:pt idx="17563">67</cx:pt>
          <cx:pt idx="17564">33</cx:pt>
          <cx:pt idx="17565">39</cx:pt>
          <cx:pt idx="17566">65</cx:pt>
          <cx:pt idx="17567">65</cx:pt>
          <cx:pt idx="17568">60</cx:pt>
          <cx:pt idx="17569">17</cx:pt>
          <cx:pt idx="17570">23</cx:pt>
          <cx:pt idx="17571">66</cx:pt>
          <cx:pt idx="17572">19</cx:pt>
          <cx:pt idx="17573">73</cx:pt>
          <cx:pt idx="17574">48</cx:pt>
          <cx:pt idx="17575">67</cx:pt>
          <cx:pt idx="17576">41</cx:pt>
          <cx:pt idx="17577">76</cx:pt>
          <cx:pt idx="17578">30</cx:pt>
          <cx:pt idx="17579">61</cx:pt>
          <cx:pt idx="17580">58</cx:pt>
          <cx:pt idx="17581">63</cx:pt>
          <cx:pt idx="17582">64</cx:pt>
          <cx:pt idx="17583">63</cx:pt>
          <cx:pt idx="17584">56</cx:pt>
          <cx:pt idx="17585">62</cx:pt>
          <cx:pt idx="17586">33</cx:pt>
          <cx:pt idx="17587">21</cx:pt>
          <cx:pt idx="17588">43</cx:pt>
          <cx:pt idx="17589">24</cx:pt>
          <cx:pt idx="17590">56</cx:pt>
          <cx:pt idx="17591">67</cx:pt>
          <cx:pt idx="17592">42</cx:pt>
          <cx:pt idx="17593">67</cx:pt>
          <cx:pt idx="17594">59</cx:pt>
          <cx:pt idx="17595">38</cx:pt>
          <cx:pt idx="17596">55</cx:pt>
          <cx:pt idx="17597">19</cx:pt>
          <cx:pt idx="17598">49</cx:pt>
          <cx:pt idx="17599">61</cx:pt>
          <cx:pt idx="17600">45</cx:pt>
          <cx:pt idx="17601">68</cx:pt>
          <cx:pt idx="17602">24</cx:pt>
          <cx:pt idx="17603">31</cx:pt>
          <cx:pt idx="17604">63</cx:pt>
          <cx:pt idx="17605">57</cx:pt>
          <cx:pt idx="17606">29</cx:pt>
          <cx:pt idx="17607">67</cx:pt>
          <cx:pt idx="17608">17</cx:pt>
          <cx:pt idx="17609">58</cx:pt>
          <cx:pt idx="17610">61</cx:pt>
          <cx:pt idx="17611">26</cx:pt>
          <cx:pt idx="17612">66</cx:pt>
          <cx:pt idx="17613">61</cx:pt>
          <cx:pt idx="17614">18</cx:pt>
          <cx:pt idx="17615">69</cx:pt>
          <cx:pt idx="17616">65</cx:pt>
          <cx:pt idx="17617">38</cx:pt>
          <cx:pt idx="17618">79</cx:pt>
          <cx:pt idx="17619">61</cx:pt>
          <cx:pt idx="17620">68</cx:pt>
          <cx:pt idx="17621">59</cx:pt>
          <cx:pt idx="17622">73</cx:pt>
          <cx:pt idx="17623">60</cx:pt>
          <cx:pt idx="17624">15</cx:pt>
          <cx:pt idx="17625">24</cx:pt>
          <cx:pt idx="17626">64</cx:pt>
          <cx:pt idx="17627">51</cx:pt>
          <cx:pt idx="17628">40</cx:pt>
          <cx:pt idx="17629">60</cx:pt>
          <cx:pt idx="17630">66</cx:pt>
          <cx:pt idx="17631">74</cx:pt>
          <cx:pt idx="17632">55</cx:pt>
          <cx:pt idx="17633">66</cx:pt>
          <cx:pt idx="17634">51</cx:pt>
          <cx:pt idx="17635">65</cx:pt>
          <cx:pt idx="17636">31</cx:pt>
          <cx:pt idx="17637">62</cx:pt>
          <cx:pt idx="17638">58</cx:pt>
          <cx:pt idx="17639">69</cx:pt>
          <cx:pt idx="17640">64</cx:pt>
          <cx:pt idx="17641">63</cx:pt>
          <cx:pt idx="17642">21</cx:pt>
          <cx:pt idx="17643">69</cx:pt>
          <cx:pt idx="17644">63</cx:pt>
          <cx:pt idx="17645">23</cx:pt>
          <cx:pt idx="17646">58</cx:pt>
          <cx:pt idx="17647">55</cx:pt>
          <cx:pt idx="17648">54</cx:pt>
          <cx:pt idx="17649">65</cx:pt>
          <cx:pt idx="17650">61</cx:pt>
          <cx:pt idx="17651">60</cx:pt>
          <cx:pt idx="17652">58</cx:pt>
          <cx:pt idx="17653">48</cx:pt>
          <cx:pt idx="17654">30</cx:pt>
          <cx:pt idx="17655">55</cx:pt>
          <cx:pt idx="17656">56</cx:pt>
          <cx:pt idx="17657">55</cx:pt>
          <cx:pt idx="17658">59</cx:pt>
          <cx:pt idx="17659">76</cx:pt>
          <cx:pt idx="17660">63</cx:pt>
          <cx:pt idx="17661">54</cx:pt>
          <cx:pt idx="17662">62</cx:pt>
          <cx:pt idx="17663">19</cx:pt>
          <cx:pt idx="17664">78</cx:pt>
          <cx:pt idx="17665">80</cx:pt>
          <cx:pt idx="17666">21</cx:pt>
          <cx:pt idx="17667">54</cx:pt>
          <cx:pt idx="17668">67</cx:pt>
          <cx:pt idx="17669">76</cx:pt>
          <cx:pt idx="17670">62</cx:pt>
          <cx:pt idx="17671">64</cx:pt>
          <cx:pt idx="17672">38</cx:pt>
          <cx:pt idx="17673">30</cx:pt>
          <cx:pt idx="17674">44</cx:pt>
          <cx:pt idx="17675">61</cx:pt>
          <cx:pt idx="17676">57</cx:pt>
          <cx:pt idx="17677">66</cx:pt>
          <cx:pt idx="17678">58</cx:pt>
          <cx:pt idx="17679">61</cx:pt>
          <cx:pt idx="17680">72</cx:pt>
          <cx:pt idx="17681">68</cx:pt>
          <cx:pt idx="17682">60</cx:pt>
          <cx:pt idx="17683">29</cx:pt>
          <cx:pt idx="17684">64</cx:pt>
          <cx:pt idx="17685">63</cx:pt>
          <cx:pt idx="17686">63</cx:pt>
          <cx:pt idx="17687">53</cx:pt>
          <cx:pt idx="17688">58</cx:pt>
          <cx:pt idx="17689">52</cx:pt>
          <cx:pt idx="17690">61</cx:pt>
          <cx:pt idx="17691">63</cx:pt>
          <cx:pt idx="17692">57</cx:pt>
          <cx:pt idx="17693">55</cx:pt>
          <cx:pt idx="17694">71</cx:pt>
          <cx:pt idx="17695">52</cx:pt>
          <cx:pt idx="17696">67</cx:pt>
          <cx:pt idx="17697">72</cx:pt>
          <cx:pt idx="17698">32</cx:pt>
          <cx:pt idx="17699">63</cx:pt>
          <cx:pt idx="17700">27</cx:pt>
          <cx:pt idx="17701">61</cx:pt>
          <cx:pt idx="17702">33</cx:pt>
          <cx:pt idx="17703">32</cx:pt>
          <cx:pt idx="17704">55</cx:pt>
          <cx:pt idx="17705">56</cx:pt>
          <cx:pt idx="17706">16</cx:pt>
          <cx:pt idx="17707">61</cx:pt>
          <cx:pt idx="17708">54</cx:pt>
          <cx:pt idx="17709">54</cx:pt>
          <cx:pt idx="17710">57</cx:pt>
          <cx:pt idx="17711">69</cx:pt>
          <cx:pt idx="17712">61</cx:pt>
          <cx:pt idx="17713">65</cx:pt>
          <cx:pt idx="17714">60</cx:pt>
          <cx:pt idx="17715">48</cx:pt>
          <cx:pt idx="17716">69</cx:pt>
          <cx:pt idx="17717">25</cx:pt>
          <cx:pt idx="17718">61</cx:pt>
          <cx:pt idx="17719">57</cx:pt>
          <cx:pt idx="17720">51</cx:pt>
          <cx:pt idx="17721">68</cx:pt>
          <cx:pt idx="17722">30</cx:pt>
          <cx:pt idx="17723">69</cx:pt>
          <cx:pt idx="17724">66</cx:pt>
          <cx:pt idx="17725">62</cx:pt>
          <cx:pt idx="17726">61</cx:pt>
          <cx:pt idx="17727">52</cx:pt>
          <cx:pt idx="17728">63</cx:pt>
          <cx:pt idx="17729">45</cx:pt>
          <cx:pt idx="17730">54</cx:pt>
          <cx:pt idx="17731">33</cx:pt>
          <cx:pt idx="17732">65</cx:pt>
          <cx:pt idx="17733">40</cx:pt>
          <cx:pt idx="17734">53</cx:pt>
          <cx:pt idx="17735">51</cx:pt>
          <cx:pt idx="17736">62</cx:pt>
          <cx:pt idx="17737">34</cx:pt>
          <cx:pt idx="17738">62</cx:pt>
          <cx:pt idx="17739">57</cx:pt>
          <cx:pt idx="17740">20</cx:pt>
          <cx:pt idx="17741">63</cx:pt>
          <cx:pt idx="17742">27</cx:pt>
          <cx:pt idx="17743">58</cx:pt>
          <cx:pt idx="17744">61</cx:pt>
          <cx:pt idx="17745">25</cx:pt>
          <cx:pt idx="17746">68</cx:pt>
          <cx:pt idx="17747">58</cx:pt>
          <cx:pt idx="17748">83</cx:pt>
          <cx:pt idx="17749">67</cx:pt>
          <cx:pt idx="17750">64</cx:pt>
          <cx:pt idx="17751">76</cx:pt>
          <cx:pt idx="17752">61</cx:pt>
          <cx:pt idx="17753">65</cx:pt>
          <cx:pt idx="17754">60</cx:pt>
          <cx:pt idx="17755">50</cx:pt>
          <cx:pt idx="17756">51</cx:pt>
          <cx:pt idx="17757">63</cx:pt>
          <cx:pt idx="17758">59</cx:pt>
          <cx:pt idx="17759">62</cx:pt>
          <cx:pt idx="17760">65</cx:pt>
          <cx:pt idx="17761">48</cx:pt>
          <cx:pt idx="17762">59</cx:pt>
          <cx:pt idx="17763">64</cx:pt>
          <cx:pt idx="17764">64</cx:pt>
          <cx:pt idx="17765">55</cx:pt>
          <cx:pt idx="17766">31</cx:pt>
          <cx:pt idx="17767">57</cx:pt>
          <cx:pt idx="17768">69</cx:pt>
          <cx:pt idx="17769">57</cx:pt>
          <cx:pt idx="17770">44</cx:pt>
          <cx:pt idx="17771">53</cx:pt>
          <cx:pt idx="17772">43</cx:pt>
          <cx:pt idx="17773">73</cx:pt>
          <cx:pt idx="17774">65</cx:pt>
          <cx:pt idx="17775">72</cx:pt>
          <cx:pt idx="17776">72</cx:pt>
          <cx:pt idx="17777">69</cx:pt>
          <cx:pt idx="17778">55</cx:pt>
          <cx:pt idx="17779">70</cx:pt>
          <cx:pt idx="17780">67</cx:pt>
          <cx:pt idx="17781">52</cx:pt>
          <cx:pt idx="17782">17</cx:pt>
          <cx:pt idx="17783">18</cx:pt>
          <cx:pt idx="17784">62</cx:pt>
          <cx:pt idx="17785">63</cx:pt>
          <cx:pt idx="17786">53</cx:pt>
          <cx:pt idx="17787">60</cx:pt>
          <cx:pt idx="17788">30</cx:pt>
          <cx:pt idx="17789">69</cx:pt>
          <cx:pt idx="17790">58</cx:pt>
          <cx:pt idx="17791">42</cx:pt>
          <cx:pt idx="17792">61</cx:pt>
          <cx:pt idx="17793">54</cx:pt>
          <cx:pt idx="17794">67</cx:pt>
          <cx:pt idx="17795">51</cx:pt>
          <cx:pt idx="17796">59</cx:pt>
          <cx:pt idx="17797">71</cx:pt>
          <cx:pt idx="17798">30</cx:pt>
          <cx:pt idx="17799">78</cx:pt>
          <cx:pt idx="17800">58</cx:pt>
          <cx:pt idx="17801">49</cx:pt>
          <cx:pt idx="17802">57</cx:pt>
          <cx:pt idx="17803">56</cx:pt>
          <cx:pt idx="17804">66</cx:pt>
          <cx:pt idx="17805">62</cx:pt>
          <cx:pt idx="17806">33</cx:pt>
          <cx:pt idx="17807">71</cx:pt>
          <cx:pt idx="17808">25</cx:pt>
          <cx:pt idx="17809">27</cx:pt>
          <cx:pt idx="17810">71</cx:pt>
          <cx:pt idx="17811">56</cx:pt>
          <cx:pt idx="17812">60</cx:pt>
          <cx:pt idx="17813">73</cx:pt>
          <cx:pt idx="17814">66</cx:pt>
          <cx:pt idx="17815">82</cx:pt>
          <cx:pt idx="17816">30</cx:pt>
          <cx:pt idx="17817">64</cx:pt>
          <cx:pt idx="17818">55</cx:pt>
          <cx:pt idx="17819">32</cx:pt>
          <cx:pt idx="17820">59</cx:pt>
          <cx:pt idx="17821">60</cx:pt>
          <cx:pt idx="17822">62</cx:pt>
          <cx:pt idx="17823">64</cx:pt>
          <cx:pt idx="17824">40</cx:pt>
          <cx:pt idx="17825">27</cx:pt>
          <cx:pt idx="17826">61</cx:pt>
          <cx:pt idx="17827">58</cx:pt>
          <cx:pt idx="17828">50</cx:pt>
          <cx:pt idx="17829">24</cx:pt>
          <cx:pt idx="17830">56</cx:pt>
          <cx:pt idx="17831">62</cx:pt>
          <cx:pt idx="17832">64</cx:pt>
          <cx:pt idx="17833">46</cx:pt>
          <cx:pt idx="17834">77</cx:pt>
          <cx:pt idx="17835">61</cx:pt>
          <cx:pt idx="17836">46</cx:pt>
          <cx:pt idx="17837">21</cx:pt>
          <cx:pt idx="17838">68</cx:pt>
          <cx:pt idx="17839">29</cx:pt>
          <cx:pt idx="17840">73</cx:pt>
          <cx:pt idx="17841">58</cx:pt>
          <cx:pt idx="17842">47</cx:pt>
          <cx:pt idx="17843">60</cx:pt>
          <cx:pt idx="17844">62</cx:pt>
          <cx:pt idx="17845">59</cx:pt>
          <cx:pt idx="17846">20</cx:pt>
          <cx:pt idx="17847">32</cx:pt>
          <cx:pt idx="17848">17</cx:pt>
          <cx:pt idx="17849">53</cx:pt>
          <cx:pt idx="17850">36</cx:pt>
          <cx:pt idx="17851">24</cx:pt>
          <cx:pt idx="17852">73</cx:pt>
          <cx:pt idx="17853">37</cx:pt>
          <cx:pt idx="17854">22</cx:pt>
          <cx:pt idx="17855">33</cx:pt>
          <cx:pt idx="17856">52</cx:pt>
          <cx:pt idx="17857">70</cx:pt>
          <cx:pt idx="17858">25</cx:pt>
          <cx:pt idx="17859">27</cx:pt>
          <cx:pt idx="17860">60</cx:pt>
          <cx:pt idx="17861">65</cx:pt>
          <cx:pt idx="17862">27</cx:pt>
          <cx:pt idx="17863">27</cx:pt>
          <cx:pt idx="17864">42</cx:pt>
          <cx:pt idx="17865">54</cx:pt>
          <cx:pt idx="17866">60</cx:pt>
          <cx:pt idx="17867">51</cx:pt>
          <cx:pt idx="17868">74</cx:pt>
          <cx:pt idx="17869">71</cx:pt>
          <cx:pt idx="17870">65</cx:pt>
          <cx:pt idx="17871">61</cx:pt>
          <cx:pt idx="17872">62</cx:pt>
          <cx:pt idx="17873">60</cx:pt>
          <cx:pt idx="17874">60</cx:pt>
          <cx:pt idx="17875">55</cx:pt>
          <cx:pt idx="17876">62</cx:pt>
          <cx:pt idx="17877">26</cx:pt>
          <cx:pt idx="17878">16</cx:pt>
          <cx:pt idx="17879">26</cx:pt>
          <cx:pt idx="17880">19</cx:pt>
          <cx:pt idx="17881">43</cx:pt>
          <cx:pt idx="17882">64</cx:pt>
          <cx:pt idx="17883">65</cx:pt>
          <cx:pt idx="17884">56</cx:pt>
          <cx:pt idx="17885">55</cx:pt>
          <cx:pt idx="17886">59</cx:pt>
          <cx:pt idx="17887">63</cx:pt>
          <cx:pt idx="17888">61</cx:pt>
          <cx:pt idx="17889">68</cx:pt>
          <cx:pt idx="17890">53</cx:pt>
          <cx:pt idx="17891">41</cx:pt>
          <cx:pt idx="17892">48</cx:pt>
          <cx:pt idx="17893">55</cx:pt>
          <cx:pt idx="17894">59</cx:pt>
          <cx:pt idx="17895">39</cx:pt>
          <cx:pt idx="17896">65</cx:pt>
          <cx:pt idx="17897">62</cx:pt>
          <cx:pt idx="17898">16</cx:pt>
          <cx:pt idx="17899">28</cx:pt>
          <cx:pt idx="17900">27</cx:pt>
          <cx:pt idx="17901">62</cx:pt>
          <cx:pt idx="17902">19</cx:pt>
          <cx:pt idx="17903">62</cx:pt>
          <cx:pt idx="17904">61</cx:pt>
          <cx:pt idx="17905">55</cx:pt>
          <cx:pt idx="17906">59</cx:pt>
          <cx:pt idx="17907">68</cx:pt>
          <cx:pt idx="17908">56</cx:pt>
          <cx:pt idx="17909">56</cx:pt>
          <cx:pt idx="17910">68</cx:pt>
          <cx:pt idx="17911">68</cx:pt>
          <cx:pt idx="17912">65</cx:pt>
          <cx:pt idx="17913">28</cx:pt>
          <cx:pt idx="17914">57</cx:pt>
          <cx:pt idx="17915">57</cx:pt>
          <cx:pt idx="17916">67</cx:pt>
          <cx:pt idx="17917">55</cx:pt>
          <cx:pt idx="17918">49</cx:pt>
          <cx:pt idx="17919">28</cx:pt>
          <cx:pt idx="17920">56</cx:pt>
          <cx:pt idx="17921">25</cx:pt>
          <cx:pt idx="17922">41</cx:pt>
          <cx:pt idx="17923">67</cx:pt>
          <cx:pt idx="17924">55</cx:pt>
          <cx:pt idx="17925">42</cx:pt>
          <cx:pt idx="17926">41</cx:pt>
          <cx:pt idx="17927">59</cx:pt>
          <cx:pt idx="17928">50</cx:pt>
          <cx:pt idx="17929">39</cx:pt>
          <cx:pt idx="17930">54</cx:pt>
          <cx:pt idx="17931">62</cx:pt>
          <cx:pt idx="17932">63</cx:pt>
          <cx:pt idx="17933">54</cx:pt>
          <cx:pt idx="17934">65</cx:pt>
          <cx:pt idx="17935">58</cx:pt>
          <cx:pt idx="17936">51</cx:pt>
          <cx:pt idx="17937">56</cx:pt>
          <cx:pt idx="17938">68</cx:pt>
          <cx:pt idx="17939">63</cx:pt>
          <cx:pt idx="17940">58</cx:pt>
          <cx:pt idx="17941">52</cx:pt>
          <cx:pt idx="17942">64</cx:pt>
          <cx:pt idx="17943">56</cx:pt>
          <cx:pt idx="17944">49</cx:pt>
          <cx:pt idx="17945">55</cx:pt>
          <cx:pt idx="17946">70</cx:pt>
          <cx:pt idx="17947">49</cx:pt>
          <cx:pt idx="17948">58</cx:pt>
          <cx:pt idx="17949">32</cx:pt>
          <cx:pt idx="17950">51</cx:pt>
          <cx:pt idx="17951">60</cx:pt>
          <cx:pt idx="17952">25</cx:pt>
          <cx:pt idx="17953">22</cx:pt>
        </cx:lvl>
      </cx:numDim>
    </cx:data>
  </cx:chartData>
  <cx:chart>
    <cx:title pos="t" align="ctr" overlay="0"/>
    <cx:plotArea>
      <cx:plotAreaRegion>
        <cx:series layoutId="clusteredColumn" uniqueId="{1540AAF0-FAEF-433D-9B72-010E607883E1}">
          <cx:tx>
            <cx:txData>
              <cx:f>Sheet1!$E$1</cx:f>
              <cx:v>movement_sprint_speed</cx:v>
            </cx:txData>
          </cx:tx>
          <cx:dataId val="0"/>
          <cx:layoutPr>
            <cx:binning intervalClosed="r"/>
          </cx:layoutPr>
        </cx:series>
      </cx:plotAreaRegion>
      <cx:axis id="0">
        <cx:catScaling gapWidth="0"/>
        <cx:tickLabels/>
      </cx:axis>
      <cx:axis id="1">
        <cx:valScaling/>
        <cx:majorGridlines/>
        <cx:tickLabels/>
      </cx:axis>
    </cx:plotArea>
  </cx:chart>
</cx:chartSpace>
</file>

<file path=ppt/charts/chartEx6.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Sheet1!$F$2:$F$17955</cx:f>
        <cx:lvl ptCount="17954" formatCode="General">
          <cx:pt idx="0">80</cx:pt>
          <cx:pt idx="1">59</cx:pt>
          <cx:pt idx="2">53</cx:pt>
          <cx:pt idx="3">83</cx:pt>
          <cx:pt idx="4">80</cx:pt>
          <cx:pt idx="5">84</cx:pt>
          <cx:pt idx="6">64</cx:pt>
          <cx:pt idx="7">65</cx:pt>
          <cx:pt idx="8">81</cx:pt>
          <cx:pt idx="9">85</cx:pt>
          <cx:pt idx="10">74</cx:pt>
          <cx:pt idx="11">70</cx:pt>
          <cx:pt idx="12">73</cx:pt>
          <cx:pt idx="13">69</cx:pt>
          <cx:pt idx="14">91</cx:pt>
          <cx:pt idx="15">74</cx:pt>
          <cx:pt idx="16">80</cx:pt>
          <cx:pt idx="17">58</cx:pt>
          <cx:pt idx="18">72</cx:pt>
          <cx:pt idx="19">78</cx:pt>
          <cx:pt idx="20">65</cx:pt>
          <cx:pt idx="21">61</cx:pt>
          <cx:pt idx="22">59</cx:pt>
          <cx:pt idx="23">67</cx:pt>
          <cx:pt idx="24">88</cx:pt>
          <cx:pt idx="25">81</cx:pt>
          <cx:pt idx="26">43</cx:pt>
          <cx:pt idx="27">57</cx:pt>
          <cx:pt idx="28">85</cx:pt>
          <cx:pt idx="29">80</cx:pt>
          <cx:pt idx="30">91</cx:pt>
          <cx:pt idx="31">85</cx:pt>
          <cx:pt idx="32">77</cx:pt>
          <cx:pt idx="33">91</cx:pt>
          <cx:pt idx="34">57</cx:pt>
          <cx:pt idx="35">56</cx:pt>
          <cx:pt idx="36">77</cx:pt>
          <cx:pt idx="37">58</cx:pt>
          <cx:pt idx="38">83</cx:pt>
          <cx:pt idx="39">71</cx:pt>
          <cx:pt idx="40">56</cx:pt>
          <cx:pt idx="41">63</cx:pt>
          <cx:pt idx="42">69</cx:pt>
          <cx:pt idx="43">77</cx:pt>
          <cx:pt idx="44">74</cx:pt>
          <cx:pt idx="45">77</cx:pt>
          <cx:pt idx="46">93</cx:pt>
          <cx:pt idx="47">59</cx:pt>
          <cx:pt idx="48">86</cx:pt>
          <cx:pt idx="49">61</cx:pt>
          <cx:pt idx="50">70</cx:pt>
          <cx:pt idx="51">80</cx:pt>
          <cx:pt idx="52">69</cx:pt>
          <cx:pt idx="53">82</cx:pt>
          <cx:pt idx="54">65</cx:pt>
          <cx:pt idx="55">84</cx:pt>
          <cx:pt idx="56">60</cx:pt>
          <cx:pt idx="57">64</cx:pt>
          <cx:pt idx="58">78</cx:pt>
          <cx:pt idx="59">80</cx:pt>
          <cx:pt idx="60">86</cx:pt>
          <cx:pt idx="61">42</cx:pt>
          <cx:pt idx="62">84</cx:pt>
          <cx:pt idx="63">76</cx:pt>
          <cx:pt idx="64">91</cx:pt>
          <cx:pt idx="65">81</cx:pt>
          <cx:pt idx="66">67</cx:pt>
          <cx:pt idx="67">77</cx:pt>
          <cx:pt idx="68">67</cx:pt>
          <cx:pt idx="69">85</cx:pt>
          <cx:pt idx="70">59</cx:pt>
          <cx:pt idx="71">79</cx:pt>
          <cx:pt idx="72">85</cx:pt>
          <cx:pt idx="73">68</cx:pt>
          <cx:pt idx="74">79</cx:pt>
          <cx:pt idx="75">73</cx:pt>
          <cx:pt idx="76">74</cx:pt>
          <cx:pt idx="77">65</cx:pt>
          <cx:pt idx="78">44</cx:pt>
          <cx:pt idx="79">87</cx:pt>
          <cx:pt idx="80">88</cx:pt>
          <cx:pt idx="81">74</cx:pt>
          <cx:pt idx="82">76</cx:pt>
          <cx:pt idx="83">78</cx:pt>
          <cx:pt idx="84">81</cx:pt>
          <cx:pt idx="85">70</cx:pt>
          <cx:pt idx="86">60</cx:pt>
          <cx:pt idx="87">60</cx:pt>
          <cx:pt idx="88">90</cx:pt>
          <cx:pt idx="89">80</cx:pt>
          <cx:pt idx="90">63</cx:pt>
          <cx:pt idx="91">75</cx:pt>
          <cx:pt idx="92">61</cx:pt>
          <cx:pt idx="93">54</cx:pt>
          <cx:pt idx="94">67</cx:pt>
          <cx:pt idx="95">71</cx:pt>
          <cx:pt idx="96">74</cx:pt>
          <cx:pt idx="97">84</cx:pt>
          <cx:pt idx="98">85</cx:pt>
          <cx:pt idx="99">75</cx:pt>
          <cx:pt idx="100">82</cx:pt>
          <cx:pt idx="101">93</cx:pt>
          <cx:pt idx="102">67</cx:pt>
          <cx:pt idx="103">75</cx:pt>
          <cx:pt idx="104">72</cx:pt>
          <cx:pt idx="105">74</cx:pt>
          <cx:pt idx="106">81</cx:pt>
          <cx:pt idx="107">84</cx:pt>
          <cx:pt idx="108">73</cx:pt>
          <cx:pt idx="109">79</cx:pt>
          <cx:pt idx="110">83</cx:pt>
          <cx:pt idx="111">83</cx:pt>
          <cx:pt idx="112">48</cx:pt>
          <cx:pt idx="113">55</cx:pt>
          <cx:pt idx="114">80</cx:pt>
          <cx:pt idx="115">76</cx:pt>
          <cx:pt idx="116">75</cx:pt>
          <cx:pt idx="117">76</cx:pt>
          <cx:pt idx="118">89</cx:pt>
          <cx:pt idx="119">43</cx:pt>
          <cx:pt idx="120">89</cx:pt>
          <cx:pt idx="121">62</cx:pt>
          <cx:pt idx="122">82</cx:pt>
          <cx:pt idx="123">75</cx:pt>
          <cx:pt idx="124">77</cx:pt>
          <cx:pt idx="125">56</cx:pt>
          <cx:pt idx="126">70</cx:pt>
          <cx:pt idx="127">74</cx:pt>
          <cx:pt idx="128">47</cx:pt>
          <cx:pt idx="129">69</cx:pt>
          <cx:pt idx="130">85</cx:pt>
          <cx:pt idx="131">74</cx:pt>
          <cx:pt idx="132">68</cx:pt>
          <cx:pt idx="133">94</cx:pt>
          <cx:pt idx="134">73</cx:pt>
          <cx:pt idx="135">52</cx:pt>
          <cx:pt idx="136">80</cx:pt>
          <cx:pt idx="137">78</cx:pt>
          <cx:pt idx="138">80</cx:pt>
          <cx:pt idx="139">69</cx:pt>
          <cx:pt idx="140">59</cx:pt>
          <cx:pt idx="141">76</cx:pt>
          <cx:pt idx="142">84</cx:pt>
          <cx:pt idx="143">81</cx:pt>
          <cx:pt idx="144">36</cx:pt>
          <cx:pt idx="145">65</cx:pt>
          <cx:pt idx="146">89</cx:pt>
          <cx:pt idx="147">92</cx:pt>
          <cx:pt idx="148">88</cx:pt>
          <cx:pt idx="149">61</cx:pt>
          <cx:pt idx="150">77</cx:pt>
          <cx:pt idx="151">81</cx:pt>
          <cx:pt idx="152">63</cx:pt>
          <cx:pt idx="153">62</cx:pt>
          <cx:pt idx="154">68</cx:pt>
          <cx:pt idx="155">78</cx:pt>
          <cx:pt idx="156">77</cx:pt>
          <cx:pt idx="157">76</cx:pt>
          <cx:pt idx="158">51</cx:pt>
          <cx:pt idx="159">70</cx:pt>
          <cx:pt idx="160">92</cx:pt>
          <cx:pt idx="161">54</cx:pt>
          <cx:pt idx="162">72</cx:pt>
          <cx:pt idx="163">83</cx:pt>
          <cx:pt idx="164">62</cx:pt>
          <cx:pt idx="165">57</cx:pt>
          <cx:pt idx="166">74</cx:pt>
          <cx:pt idx="167">59</cx:pt>
          <cx:pt idx="168">66</cx:pt>
          <cx:pt idx="169">74</cx:pt>
          <cx:pt idx="170">70</cx:pt>
          <cx:pt idx="171">79</cx:pt>
          <cx:pt idx="172">66</cx:pt>
          <cx:pt idx="173">92</cx:pt>
          <cx:pt idx="174">85</cx:pt>
          <cx:pt idx="175">85</cx:pt>
          <cx:pt idx="176">79</cx:pt>
          <cx:pt idx="177">64</cx:pt>
          <cx:pt idx="178">63</cx:pt>
          <cx:pt idx="179">77</cx:pt>
          <cx:pt idx="180">67</cx:pt>
          <cx:pt idx="181">81</cx:pt>
          <cx:pt idx="182">67</cx:pt>
          <cx:pt idx="183">87</cx:pt>
          <cx:pt idx="184">46</cx:pt>
          <cx:pt idx="185">42</cx:pt>
          <cx:pt idx="186">62</cx:pt>
          <cx:pt idx="187">55</cx:pt>
          <cx:pt idx="188">91</cx:pt>
          <cx:pt idx="189">89</cx:pt>
          <cx:pt idx="190">69</cx:pt>
          <cx:pt idx="191">39</cx:pt>
          <cx:pt idx="192">64</cx:pt>
          <cx:pt idx="193">89</cx:pt>
          <cx:pt idx="194">80</cx:pt>
          <cx:pt idx="195">59</cx:pt>
          <cx:pt idx="196">81</cx:pt>
          <cx:pt idx="197">72</cx:pt>
          <cx:pt idx="198">70</cx:pt>
          <cx:pt idx="199">76</cx:pt>
          <cx:pt idx="200">76</cx:pt>
          <cx:pt idx="201">76</cx:pt>
          <cx:pt idx="202">59</cx:pt>
          <cx:pt idx="203">81</cx:pt>
          <cx:pt idx="204">65</cx:pt>
          <cx:pt idx="205">68</cx:pt>
          <cx:pt idx="206">85</cx:pt>
          <cx:pt idx="207">63</cx:pt>
          <cx:pt idx="208">91</cx:pt>
          <cx:pt idx="209">82</cx:pt>
          <cx:pt idx="210">87</cx:pt>
          <cx:pt idx="211">50</cx:pt>
          <cx:pt idx="212">64</cx:pt>
          <cx:pt idx="213">67</cx:pt>
          <cx:pt idx="214">59</cx:pt>
          <cx:pt idx="215">87</cx:pt>
          <cx:pt idx="216">78</cx:pt>
          <cx:pt idx="217">77</cx:pt>
          <cx:pt idx="218">83</cx:pt>
          <cx:pt idx="219">71</cx:pt>
          <cx:pt idx="220">93</cx:pt>
          <cx:pt idx="221">62</cx:pt>
          <cx:pt idx="222">76</cx:pt>
          <cx:pt idx="223">62</cx:pt>
          <cx:pt idx="224">56</cx:pt>
          <cx:pt idx="225">74</cx:pt>
          <cx:pt idx="226">62</cx:pt>
          <cx:pt idx="227">63</cx:pt>
          <cx:pt idx="228">61</cx:pt>
          <cx:pt idx="229">77</cx:pt>
          <cx:pt idx="230">76</cx:pt>
          <cx:pt idx="231">65</cx:pt>
          <cx:pt idx="232">73</cx:pt>
          <cx:pt idx="233">71</cx:pt>
          <cx:pt idx="234">69</cx:pt>
          <cx:pt idx="235">68</cx:pt>
          <cx:pt idx="236">74</cx:pt>
          <cx:pt idx="237">76</cx:pt>
          <cx:pt idx="238">69</cx:pt>
          <cx:pt idx="239">74</cx:pt>
          <cx:pt idx="240">85</cx:pt>
          <cx:pt idx="241">82</cx:pt>
          <cx:pt idx="242">57</cx:pt>
          <cx:pt idx="243">72</cx:pt>
          <cx:pt idx="244">70</cx:pt>
          <cx:pt idx="245">72</cx:pt>
          <cx:pt idx="246">66</cx:pt>
          <cx:pt idx="247">75</cx:pt>
          <cx:pt idx="248">70</cx:pt>
          <cx:pt idx="249">63</cx:pt>
          <cx:pt idx="250">86</cx:pt>
          <cx:pt idx="251">61</cx:pt>
          <cx:pt idx="252">82</cx:pt>
          <cx:pt idx="253">65</cx:pt>
          <cx:pt idx="254">64</cx:pt>
          <cx:pt idx="255">51</cx:pt>
          <cx:pt idx="256">64</cx:pt>
          <cx:pt idx="257">61</cx:pt>
          <cx:pt idx="258">86</cx:pt>
          <cx:pt idx="259">63</cx:pt>
          <cx:pt idx="260">65</cx:pt>
          <cx:pt idx="261">58</cx:pt>
          <cx:pt idx="262">68</cx:pt>
          <cx:pt idx="263">71</cx:pt>
          <cx:pt idx="264">82</cx:pt>
          <cx:pt idx="265">80</cx:pt>
          <cx:pt idx="266">70</cx:pt>
          <cx:pt idx="267">79</cx:pt>
          <cx:pt idx="268">70</cx:pt>
          <cx:pt idx="269">53</cx:pt>
          <cx:pt idx="270">85</cx:pt>
          <cx:pt idx="271">90</cx:pt>
          <cx:pt idx="272">90</cx:pt>
          <cx:pt idx="273">84</cx:pt>
          <cx:pt idx="274">68</cx:pt>
          <cx:pt idx="275">83</cx:pt>
          <cx:pt idx="276">66</cx:pt>
          <cx:pt idx="277">69</cx:pt>
          <cx:pt idx="278">84</cx:pt>
          <cx:pt idx="279">49</cx:pt>
          <cx:pt idx="280">67</cx:pt>
          <cx:pt idx="281">85</cx:pt>
          <cx:pt idx="282">70</cx:pt>
          <cx:pt idx="283">62</cx:pt>
          <cx:pt idx="284">62</cx:pt>
          <cx:pt idx="285">72</cx:pt>
          <cx:pt idx="286">88</cx:pt>
          <cx:pt idx="287">63</cx:pt>
          <cx:pt idx="288">57</cx:pt>
          <cx:pt idx="289">76</cx:pt>
          <cx:pt idx="290">59</cx:pt>
          <cx:pt idx="291">67</cx:pt>
          <cx:pt idx="292">84</cx:pt>
          <cx:pt idx="293">68</cx:pt>
          <cx:pt idx="294">69</cx:pt>
          <cx:pt idx="295">78</cx:pt>
          <cx:pt idx="296">74</cx:pt>
          <cx:pt idx="297">78</cx:pt>
          <cx:pt idx="298">85</cx:pt>
          <cx:pt idx="299">63</cx:pt>
          <cx:pt idx="300">69</cx:pt>
          <cx:pt idx="301">62</cx:pt>
          <cx:pt idx="302">86</cx:pt>
          <cx:pt idx="303">48</cx:pt>
          <cx:pt idx="304">45</cx:pt>
          <cx:pt idx="305">63</cx:pt>
          <cx:pt idx="306">88</cx:pt>
          <cx:pt idx="307">76</cx:pt>
          <cx:pt idx="308">65</cx:pt>
          <cx:pt idx="309">65</cx:pt>
          <cx:pt idx="310">84</cx:pt>
          <cx:pt idx="311">63</cx:pt>
          <cx:pt idx="312">59</cx:pt>
          <cx:pt idx="313">82</cx:pt>
          <cx:pt idx="314">75</cx:pt>
          <cx:pt idx="315">66</cx:pt>
          <cx:pt idx="316">53</cx:pt>
          <cx:pt idx="317">54</cx:pt>
          <cx:pt idx="318">78</cx:pt>
          <cx:pt idx="319">57</cx:pt>
          <cx:pt idx="320">68</cx:pt>
          <cx:pt idx="321">39</cx:pt>
          <cx:pt idx="322">81</cx:pt>
          <cx:pt idx="323">59</cx:pt>
          <cx:pt idx="324">62</cx:pt>
          <cx:pt idx="325">78</cx:pt>
          <cx:pt idx="326">66</cx:pt>
          <cx:pt idx="327">79</cx:pt>
          <cx:pt idx="328">70</cx:pt>
          <cx:pt idx="329">73</cx:pt>
          <cx:pt idx="330">79</cx:pt>
          <cx:pt idx="331">85</cx:pt>
          <cx:pt idx="332">58</cx:pt>
          <cx:pt idx="333">90</cx:pt>
          <cx:pt idx="334">55</cx:pt>
          <cx:pt idx="335">79</cx:pt>
          <cx:pt idx="336">75</cx:pt>
          <cx:pt idx="337">86</cx:pt>
          <cx:pt idx="338">47</cx:pt>
          <cx:pt idx="339">91</cx:pt>
          <cx:pt idx="340">93</cx:pt>
          <cx:pt idx="341">68</cx:pt>
          <cx:pt idx="342">67</cx:pt>
          <cx:pt idx="343">78</cx:pt>
          <cx:pt idx="344">68</cx:pt>
          <cx:pt idx="345">83</cx:pt>
          <cx:pt idx="346">72</cx:pt>
          <cx:pt idx="347">90</cx:pt>
          <cx:pt idx="348">74</cx:pt>
          <cx:pt idx="349">59</cx:pt>
          <cx:pt idx="350">65</cx:pt>
          <cx:pt idx="351">87</cx:pt>
          <cx:pt idx="352">57</cx:pt>
          <cx:pt idx="353">86</cx:pt>
          <cx:pt idx="354">74</cx:pt>
          <cx:pt idx="355">70</cx:pt>
          <cx:pt idx="356">76</cx:pt>
          <cx:pt idx="357">83</cx:pt>
          <cx:pt idx="358">83</cx:pt>
          <cx:pt idx="359">83</cx:pt>
          <cx:pt idx="360">57</cx:pt>
          <cx:pt idx="361">71</cx:pt>
          <cx:pt idx="362">77</cx:pt>
          <cx:pt idx="363">71</cx:pt>
          <cx:pt idx="364">72</cx:pt>
          <cx:pt idx="365">78</cx:pt>
          <cx:pt idx="366">69</cx:pt>
          <cx:pt idx="367">89</cx:pt>
          <cx:pt idx="368">81</cx:pt>
          <cx:pt idx="369">72</cx:pt>
          <cx:pt idx="370">66</cx:pt>
          <cx:pt idx="371">85</cx:pt>
          <cx:pt idx="372">82</cx:pt>
          <cx:pt idx="373">62</cx:pt>
          <cx:pt idx="374">80</cx:pt>
          <cx:pt idx="375">72</cx:pt>
          <cx:pt idx="376">34</cx:pt>
          <cx:pt idx="377">77</cx:pt>
          <cx:pt idx="378">73</cx:pt>
          <cx:pt idx="379">91</cx:pt>
          <cx:pt idx="380">90</cx:pt>
          <cx:pt idx="381">78</cx:pt>
          <cx:pt idx="382">54</cx:pt>
          <cx:pt idx="383">78</cx:pt>
          <cx:pt idx="384">69</cx:pt>
          <cx:pt idx="385">80</cx:pt>
          <cx:pt idx="386">74</cx:pt>
          <cx:pt idx="387">66</cx:pt>
          <cx:pt idx="388">63</cx:pt>
          <cx:pt idx="389">77</cx:pt>
          <cx:pt idx="390">73</cx:pt>
          <cx:pt idx="391">68</cx:pt>
          <cx:pt idx="392">71</cx:pt>
          <cx:pt idx="393">73</cx:pt>
          <cx:pt idx="394">80</cx:pt>
          <cx:pt idx="395">65</cx:pt>
          <cx:pt idx="396">55</cx:pt>
          <cx:pt idx="397">51</cx:pt>
          <cx:pt idx="398">67</cx:pt>
          <cx:pt idx="399">54</cx:pt>
          <cx:pt idx="400">63</cx:pt>
          <cx:pt idx="401">62</cx:pt>
          <cx:pt idx="402">78</cx:pt>
          <cx:pt idx="403">86</cx:pt>
          <cx:pt idx="404">62</cx:pt>
          <cx:pt idx="405">70</cx:pt>
          <cx:pt idx="406">72</cx:pt>
          <cx:pt idx="407">84</cx:pt>
          <cx:pt idx="408">82</cx:pt>
          <cx:pt idx="409">84</cx:pt>
          <cx:pt idx="410">45</cx:pt>
          <cx:pt idx="411">41</cx:pt>
          <cx:pt idx="412">71</cx:pt>
          <cx:pt idx="413">59</cx:pt>
          <cx:pt idx="414">55</cx:pt>
          <cx:pt idx="415">78</cx:pt>
          <cx:pt idx="416">69</cx:pt>
          <cx:pt idx="417">64</cx:pt>
          <cx:pt idx="418">78</cx:pt>
          <cx:pt idx="419">59</cx:pt>
          <cx:pt idx="420">78</cx:pt>
          <cx:pt idx="421">54</cx:pt>
          <cx:pt idx="422">64</cx:pt>
          <cx:pt idx="423">69</cx:pt>
          <cx:pt idx="424">58</cx:pt>
          <cx:pt idx="425">80</cx:pt>
          <cx:pt idx="426">82</cx:pt>
          <cx:pt idx="427">72</cx:pt>
          <cx:pt idx="428">91</cx:pt>
          <cx:pt idx="429">90</cx:pt>
          <cx:pt idx="430">85</cx:pt>
          <cx:pt idx="431">75</cx:pt>
          <cx:pt idx="432">82</cx:pt>
          <cx:pt idx="433">74</cx:pt>
          <cx:pt idx="434">65</cx:pt>
          <cx:pt idx="435">76</cx:pt>
          <cx:pt idx="436">65</cx:pt>
          <cx:pt idx="437">78</cx:pt>
          <cx:pt idx="438">75</cx:pt>
          <cx:pt idx="439">67</cx:pt>
          <cx:pt idx="440">65</cx:pt>
          <cx:pt idx="441">77</cx:pt>
          <cx:pt idx="442">86</cx:pt>
          <cx:pt idx="443">74</cx:pt>
          <cx:pt idx="444">66</cx:pt>
          <cx:pt idx="445">69</cx:pt>
          <cx:pt idx="446">75</cx:pt>
          <cx:pt idx="447">83</cx:pt>
          <cx:pt idx="448">78</cx:pt>
          <cx:pt idx="449">77</cx:pt>
          <cx:pt idx="450">66</cx:pt>
          <cx:pt idx="451">72</cx:pt>
          <cx:pt idx="452">61</cx:pt>
          <cx:pt idx="453">69</cx:pt>
          <cx:pt idx="454">80</cx:pt>
          <cx:pt idx="455">79</cx:pt>
          <cx:pt idx="456">90</cx:pt>
          <cx:pt idx="457">79</cx:pt>
          <cx:pt idx="458">79</cx:pt>
          <cx:pt idx="459">64</cx:pt>
          <cx:pt idx="460">73</cx:pt>
          <cx:pt idx="461">70</cx:pt>
          <cx:pt idx="462">62</cx:pt>
          <cx:pt idx="463">55</cx:pt>
          <cx:pt idx="464">70</cx:pt>
          <cx:pt idx="465">77</cx:pt>
          <cx:pt idx="466">78</cx:pt>
          <cx:pt idx="467">83</cx:pt>
          <cx:pt idx="468">71</cx:pt>
          <cx:pt idx="469">68</cx:pt>
          <cx:pt idx="470">74</cx:pt>
          <cx:pt idx="471">79</cx:pt>
          <cx:pt idx="472">57</cx:pt>
          <cx:pt idx="473">65</cx:pt>
          <cx:pt idx="474">62</cx:pt>
          <cx:pt idx="475">87</cx:pt>
          <cx:pt idx="476">78</cx:pt>
          <cx:pt idx="477">74</cx:pt>
          <cx:pt idx="478">72</cx:pt>
          <cx:pt idx="479">90</cx:pt>
          <cx:pt idx="480">78</cx:pt>
          <cx:pt idx="481">73</cx:pt>
          <cx:pt idx="482">57</cx:pt>
          <cx:pt idx="483">69</cx:pt>
          <cx:pt idx="484">68</cx:pt>
          <cx:pt idx="485">73</cx:pt>
          <cx:pt idx="486">70</cx:pt>
          <cx:pt idx="487">75</cx:pt>
          <cx:pt idx="488">75</cx:pt>
          <cx:pt idx="489">77</cx:pt>
          <cx:pt idx="490">82</cx:pt>
          <cx:pt idx="491">63</cx:pt>
          <cx:pt idx="492">78</cx:pt>
          <cx:pt idx="493">70</cx:pt>
          <cx:pt idx="494">76</cx:pt>
          <cx:pt idx="495">73</cx:pt>
          <cx:pt idx="496">66</cx:pt>
          <cx:pt idx="497">78</cx:pt>
          <cx:pt idx="498">65</cx:pt>
          <cx:pt idx="499">79</cx:pt>
          <cx:pt idx="500">60</cx:pt>
          <cx:pt idx="501">76</cx:pt>
          <cx:pt idx="502">47</cx:pt>
          <cx:pt idx="503">86</cx:pt>
          <cx:pt idx="504">79</cx:pt>
          <cx:pt idx="505">78</cx:pt>
          <cx:pt idx="506">68</cx:pt>
          <cx:pt idx="507">75</cx:pt>
          <cx:pt idx="508">89</cx:pt>
          <cx:pt idx="509">53</cx:pt>
          <cx:pt idx="510">63</cx:pt>
          <cx:pt idx="511">88</cx:pt>
          <cx:pt idx="512">42</cx:pt>
          <cx:pt idx="513">76</cx:pt>
          <cx:pt idx="514">63</cx:pt>
          <cx:pt idx="515">62</cx:pt>
          <cx:pt idx="516">80</cx:pt>
          <cx:pt idx="517">68</cx:pt>
          <cx:pt idx="518">61</cx:pt>
          <cx:pt idx="519">91</cx:pt>
          <cx:pt idx="520">66</cx:pt>
          <cx:pt idx="521">68</cx:pt>
          <cx:pt idx="522">76</cx:pt>
          <cx:pt idx="523">72</cx:pt>
          <cx:pt idx="524">79</cx:pt>
          <cx:pt idx="525">59</cx:pt>
          <cx:pt idx="526">58</cx:pt>
          <cx:pt idx="527">80</cx:pt>
          <cx:pt idx="528">88</cx:pt>
          <cx:pt idx="529">71</cx:pt>
          <cx:pt idx="530">78</cx:pt>
          <cx:pt idx="531">57</cx:pt>
          <cx:pt idx="532">66</cx:pt>
          <cx:pt idx="533">77</cx:pt>
          <cx:pt idx="534">37</cx:pt>
          <cx:pt idx="535">82</cx:pt>
          <cx:pt idx="536">58</cx:pt>
          <cx:pt idx="537">79</cx:pt>
          <cx:pt idx="538">59</cx:pt>
          <cx:pt idx="539">63</cx:pt>
          <cx:pt idx="540">79</cx:pt>
          <cx:pt idx="541">38</cx:pt>
          <cx:pt idx="542">58</cx:pt>
          <cx:pt idx="543">76</cx:pt>
          <cx:pt idx="544">72</cx:pt>
          <cx:pt idx="545">75</cx:pt>
          <cx:pt idx="546">82</cx:pt>
          <cx:pt idx="547">69</cx:pt>
          <cx:pt idx="548">94</cx:pt>
          <cx:pt idx="549">68</cx:pt>
          <cx:pt idx="550">31</cx:pt>
          <cx:pt idx="551">79</cx:pt>
          <cx:pt idx="552">67</cx:pt>
          <cx:pt idx="553">62</cx:pt>
          <cx:pt idx="554">31</cx:pt>
          <cx:pt idx="555">61</cx:pt>
          <cx:pt idx="556">72</cx:pt>
          <cx:pt idx="557">80</cx:pt>
          <cx:pt idx="558">75</cx:pt>
          <cx:pt idx="559">90</cx:pt>
          <cx:pt idx="560">90</cx:pt>
          <cx:pt idx="561">75</cx:pt>
          <cx:pt idx="562">76</cx:pt>
          <cx:pt idx="563">73</cx:pt>
          <cx:pt idx="564">57</cx:pt>
          <cx:pt idx="565">57</cx:pt>
          <cx:pt idx="566">69</cx:pt>
          <cx:pt idx="567">52</cx:pt>
          <cx:pt idx="568">69</cx:pt>
          <cx:pt idx="569">86</cx:pt>
          <cx:pt idx="570">50</cx:pt>
          <cx:pt idx="571">90</cx:pt>
          <cx:pt idx="572">56</cx:pt>
          <cx:pt idx="573">65</cx:pt>
          <cx:pt idx="574">63</cx:pt>
          <cx:pt idx="575">67</cx:pt>
          <cx:pt idx="576">86</cx:pt>
          <cx:pt idx="577">38</cx:pt>
          <cx:pt idx="578">69</cx:pt>
          <cx:pt idx="579">63</cx:pt>
          <cx:pt idx="580">73</cx:pt>
          <cx:pt idx="581">74</cx:pt>
          <cx:pt idx="582">65</cx:pt>
          <cx:pt idx="583">69</cx:pt>
          <cx:pt idx="584">83</cx:pt>
          <cx:pt idx="585">67</cx:pt>
          <cx:pt idx="586">82</cx:pt>
          <cx:pt idx="587">71</cx:pt>
          <cx:pt idx="588">71</cx:pt>
          <cx:pt idx="589">81</cx:pt>
          <cx:pt idx="590">80</cx:pt>
          <cx:pt idx="591">67</cx:pt>
          <cx:pt idx="592">52</cx:pt>
          <cx:pt idx="593">87</cx:pt>
          <cx:pt idx="594">81</cx:pt>
          <cx:pt idx="595">75</cx:pt>
          <cx:pt idx="596">77</cx:pt>
          <cx:pt idx="597">86</cx:pt>
          <cx:pt idx="598">83</cx:pt>
          <cx:pt idx="599">83</cx:pt>
          <cx:pt idx="600">73</cx:pt>
          <cx:pt idx="601">84</cx:pt>
          <cx:pt idx="602">43</cx:pt>
          <cx:pt idx="603">58</cx:pt>
          <cx:pt idx="604">74</cx:pt>
          <cx:pt idx="605">55</cx:pt>
          <cx:pt idx="606">61</cx:pt>
          <cx:pt idx="607">76</cx:pt>
          <cx:pt idx="608">76</cx:pt>
          <cx:pt idx="609">67</cx:pt>
          <cx:pt idx="610">80</cx:pt>
          <cx:pt idx="611">56</cx:pt>
          <cx:pt idx="612">46</cx:pt>
          <cx:pt idx="613">82</cx:pt>
          <cx:pt idx="614">65</cx:pt>
          <cx:pt idx="615">76</cx:pt>
          <cx:pt idx="616">58</cx:pt>
          <cx:pt idx="617">56</cx:pt>
          <cx:pt idx="618">74</cx:pt>
          <cx:pt idx="619">66</cx:pt>
          <cx:pt idx="620">67</cx:pt>
          <cx:pt idx="621">65</cx:pt>
          <cx:pt idx="622">76</cx:pt>
          <cx:pt idx="623">70</cx:pt>
          <cx:pt idx="624">56</cx:pt>
          <cx:pt idx="625">78</cx:pt>
          <cx:pt idx="626">78</cx:pt>
          <cx:pt idx="627">87</cx:pt>
          <cx:pt idx="628">61</cx:pt>
          <cx:pt idx="629">68</cx:pt>
          <cx:pt idx="630">62</cx:pt>
          <cx:pt idx="631">72</cx:pt>
          <cx:pt idx="632">85</cx:pt>
          <cx:pt idx="633">92</cx:pt>
          <cx:pt idx="634">82</cx:pt>
          <cx:pt idx="635">56</cx:pt>
          <cx:pt idx="636">66</cx:pt>
          <cx:pt idx="637">80</cx:pt>
          <cx:pt idx="638">75</cx:pt>
          <cx:pt idx="639">77</cx:pt>
          <cx:pt idx="640">74</cx:pt>
          <cx:pt idx="641">68</cx:pt>
          <cx:pt idx="642">79</cx:pt>
          <cx:pt idx="643">66</cx:pt>
          <cx:pt idx="644">75</cx:pt>
          <cx:pt idx="645">89</cx:pt>
          <cx:pt idx="646">45</cx:pt>
          <cx:pt idx="647">55</cx:pt>
          <cx:pt idx="648">71</cx:pt>
          <cx:pt idx="649">80</cx:pt>
          <cx:pt idx="650">63</cx:pt>
          <cx:pt idx="651">74</cx:pt>
          <cx:pt idx="652">69</cx:pt>
          <cx:pt idx="653">65</cx:pt>
          <cx:pt idx="654">71</cx:pt>
          <cx:pt idx="655">38</cx:pt>
          <cx:pt idx="656">71</cx:pt>
          <cx:pt idx="657">83</cx:pt>
          <cx:pt idx="658">92</cx:pt>
          <cx:pt idx="659">64</cx:pt>
          <cx:pt idx="660">89</cx:pt>
          <cx:pt idx="661">69</cx:pt>
          <cx:pt idx="662">90</cx:pt>
          <cx:pt idx="663">81</cx:pt>
          <cx:pt idx="664">77</cx:pt>
          <cx:pt idx="665">80</cx:pt>
          <cx:pt idx="666">82</cx:pt>
          <cx:pt idx="667">70</cx:pt>
          <cx:pt idx="668">50</cx:pt>
          <cx:pt idx="669">90</cx:pt>
          <cx:pt idx="670">58</cx:pt>
          <cx:pt idx="671">69</cx:pt>
          <cx:pt idx="672">76</cx:pt>
          <cx:pt idx="673">66</cx:pt>
          <cx:pt idx="674">80</cx:pt>
          <cx:pt idx="675">71</cx:pt>
          <cx:pt idx="676">73</cx:pt>
          <cx:pt idx="677">87</cx:pt>
          <cx:pt idx="678">78</cx:pt>
          <cx:pt idx="679">90</cx:pt>
          <cx:pt idx="680">72</cx:pt>
          <cx:pt idx="681">78</cx:pt>
          <cx:pt idx="682">90</cx:pt>
          <cx:pt idx="683">69</cx:pt>
          <cx:pt idx="684">62</cx:pt>
          <cx:pt idx="685">69</cx:pt>
          <cx:pt idx="686">59</cx:pt>
          <cx:pt idx="687">62</cx:pt>
          <cx:pt idx="688">75</cx:pt>
          <cx:pt idx="689">58</cx:pt>
          <cx:pt idx="690">79</cx:pt>
          <cx:pt idx="691">53</cx:pt>
          <cx:pt idx="692">51</cx:pt>
          <cx:pt idx="693">60</cx:pt>
          <cx:pt idx="694">77</cx:pt>
          <cx:pt idx="695">84</cx:pt>
          <cx:pt idx="696">81</cx:pt>
          <cx:pt idx="697">61</cx:pt>
          <cx:pt idx="698">76</cx:pt>
          <cx:pt idx="699">74</cx:pt>
          <cx:pt idx="700">70</cx:pt>
          <cx:pt idx="701">66</cx:pt>
          <cx:pt idx="702">71</cx:pt>
          <cx:pt idx="703">69</cx:pt>
          <cx:pt idx="704">41</cx:pt>
          <cx:pt idx="705">78</cx:pt>
          <cx:pt idx="706">82</cx:pt>
          <cx:pt idx="707">83</cx:pt>
          <cx:pt idx="708">57</cx:pt>
          <cx:pt idx="709">41</cx:pt>
          <cx:pt idx="710">66</cx:pt>
          <cx:pt idx="711">67</cx:pt>
          <cx:pt idx="712">68</cx:pt>
          <cx:pt idx="713">61</cx:pt>
          <cx:pt idx="714">75</cx:pt>
          <cx:pt idx="715">64</cx:pt>
          <cx:pt idx="716">83</cx:pt>
          <cx:pt idx="717">75</cx:pt>
          <cx:pt idx="718">54</cx:pt>
          <cx:pt idx="719">70</cx:pt>
          <cx:pt idx="720">71</cx:pt>
          <cx:pt idx="721">55</cx:pt>
          <cx:pt idx="722">76</cx:pt>
          <cx:pt idx="723">44</cx:pt>
          <cx:pt idx="724">78</cx:pt>
          <cx:pt idx="725">91</cx:pt>
          <cx:pt idx="726">55</cx:pt>
          <cx:pt idx="727">74</cx:pt>
          <cx:pt idx="728">74</cx:pt>
          <cx:pt idx="729">80</cx:pt>
          <cx:pt idx="730">55</cx:pt>
          <cx:pt idx="731">80</cx:pt>
          <cx:pt idx="732">37</cx:pt>
          <cx:pt idx="733">52</cx:pt>
          <cx:pt idx="734">76</cx:pt>
          <cx:pt idx="735">82</cx:pt>
          <cx:pt idx="736">83</cx:pt>
          <cx:pt idx="737">82</cx:pt>
          <cx:pt idx="738">75</cx:pt>
          <cx:pt idx="739">48</cx:pt>
          <cx:pt idx="740">77</cx:pt>
          <cx:pt idx="741">66</cx:pt>
          <cx:pt idx="742">74</cx:pt>
          <cx:pt idx="743">73</cx:pt>
          <cx:pt idx="744">84</cx:pt>
          <cx:pt idx="745">81</cx:pt>
          <cx:pt idx="746">83</cx:pt>
          <cx:pt idx="747">60</cx:pt>
          <cx:pt idx="748">66</cx:pt>
          <cx:pt idx="749">71</cx:pt>
          <cx:pt idx="750">75</cx:pt>
          <cx:pt idx="751">88</cx:pt>
          <cx:pt idx="752">72</cx:pt>
          <cx:pt idx="753">78</cx:pt>
          <cx:pt idx="754">77</cx:pt>
          <cx:pt idx="755">71</cx:pt>
          <cx:pt idx="756">79</cx:pt>
          <cx:pt idx="757">57</cx:pt>
          <cx:pt idx="758">65</cx:pt>
          <cx:pt idx="759">50</cx:pt>
          <cx:pt idx="760">70</cx:pt>
          <cx:pt idx="761">90</cx:pt>
          <cx:pt idx="762">76</cx:pt>
          <cx:pt idx="763">73</cx:pt>
          <cx:pt idx="764">93</cx:pt>
          <cx:pt idx="765">75</cx:pt>
          <cx:pt idx="766">83</cx:pt>
          <cx:pt idx="767">71</cx:pt>
          <cx:pt idx="768">80</cx:pt>
          <cx:pt idx="769">48</cx:pt>
          <cx:pt idx="770">94</cx:pt>
          <cx:pt idx="771">75</cx:pt>
          <cx:pt idx="772">81</cx:pt>
          <cx:pt idx="773">64</cx:pt>
          <cx:pt idx="774">68</cx:pt>
          <cx:pt idx="775">82</cx:pt>
          <cx:pt idx="776">81</cx:pt>
          <cx:pt idx="777">61</cx:pt>
          <cx:pt idx="778">80</cx:pt>
          <cx:pt idx="779">72</cx:pt>
          <cx:pt idx="780">63</cx:pt>
          <cx:pt idx="781">82</cx:pt>
          <cx:pt idx="782">70</cx:pt>
          <cx:pt idx="783">79</cx:pt>
          <cx:pt idx="784">77</cx:pt>
          <cx:pt idx="785">75</cx:pt>
          <cx:pt idx="786">64</cx:pt>
          <cx:pt idx="787">83</cx:pt>
          <cx:pt idx="788">83</cx:pt>
          <cx:pt idx="789">68</cx:pt>
          <cx:pt idx="790">59</cx:pt>
          <cx:pt idx="791">76</cx:pt>
          <cx:pt idx="792">59</cx:pt>
          <cx:pt idx="793">67</cx:pt>
          <cx:pt idx="794">59</cx:pt>
          <cx:pt idx="795">72</cx:pt>
          <cx:pt idx="796">85</cx:pt>
          <cx:pt idx="797">66</cx:pt>
          <cx:pt idx="798">79</cx:pt>
          <cx:pt idx="799">65</cx:pt>
          <cx:pt idx="800">91</cx:pt>
          <cx:pt idx="801">83</cx:pt>
          <cx:pt idx="802">71</cx:pt>
          <cx:pt idx="803">60</cx:pt>
          <cx:pt idx="804">82</cx:pt>
          <cx:pt idx="805">79</cx:pt>
          <cx:pt idx="806">80</cx:pt>
          <cx:pt idx="807">78</cx:pt>
          <cx:pt idx="808">77</cx:pt>
          <cx:pt idx="809">78</cx:pt>
          <cx:pt idx="810">73</cx:pt>
          <cx:pt idx="811">90</cx:pt>
          <cx:pt idx="812">91</cx:pt>
          <cx:pt idx="813">71</cx:pt>
          <cx:pt idx="814">78</cx:pt>
          <cx:pt idx="815">73</cx:pt>
          <cx:pt idx="816">43</cx:pt>
          <cx:pt idx="817">67</cx:pt>
          <cx:pt idx="818">65</cx:pt>
          <cx:pt idx="819">68</cx:pt>
          <cx:pt idx="820">34</cx:pt>
          <cx:pt idx="821">70</cx:pt>
          <cx:pt idx="822">66</cx:pt>
          <cx:pt idx="823">71</cx:pt>
          <cx:pt idx="824">67</cx:pt>
          <cx:pt idx="825">62</cx:pt>
          <cx:pt idx="826">65</cx:pt>
          <cx:pt idx="827">76</cx:pt>
          <cx:pt idx="828">76</cx:pt>
          <cx:pt idx="829">79</cx:pt>
          <cx:pt idx="830">73</cx:pt>
          <cx:pt idx="831">79</cx:pt>
          <cx:pt idx="832">57</cx:pt>
          <cx:pt idx="833">82</cx:pt>
          <cx:pt idx="834">78</cx:pt>
          <cx:pt idx="835">64</cx:pt>
          <cx:pt idx="836">82</cx:pt>
          <cx:pt idx="837">78</cx:pt>
          <cx:pt idx="838">69</cx:pt>
          <cx:pt idx="839">80</cx:pt>
          <cx:pt idx="840">91</cx:pt>
          <cx:pt idx="841">78</cx:pt>
          <cx:pt idx="842">79</cx:pt>
          <cx:pt idx="843">69</cx:pt>
          <cx:pt idx="844">65</cx:pt>
          <cx:pt idx="845">73</cx:pt>
          <cx:pt idx="846">70</cx:pt>
          <cx:pt idx="847">83</cx:pt>
          <cx:pt idx="848">51</cx:pt>
          <cx:pt idx="849">59</cx:pt>
          <cx:pt idx="850">69</cx:pt>
          <cx:pt idx="851">64</cx:pt>
          <cx:pt idx="852">57</cx:pt>
          <cx:pt idx="853">83</cx:pt>
          <cx:pt idx="854">76</cx:pt>
          <cx:pt idx="855">78</cx:pt>
          <cx:pt idx="856">86</cx:pt>
          <cx:pt idx="857">74</cx:pt>
          <cx:pt idx="858">84</cx:pt>
          <cx:pt idx="859">68</cx:pt>
          <cx:pt idx="860">73</cx:pt>
          <cx:pt idx="861">66</cx:pt>
          <cx:pt idx="862">68</cx:pt>
          <cx:pt idx="863">72</cx:pt>
          <cx:pt idx="864">62</cx:pt>
          <cx:pt idx="865">72</cx:pt>
          <cx:pt idx="866">82</cx:pt>
          <cx:pt idx="867">79</cx:pt>
          <cx:pt idx="868">93</cx:pt>
          <cx:pt idx="869">68</cx:pt>
          <cx:pt idx="870">61</cx:pt>
          <cx:pt idx="871">92</cx:pt>
          <cx:pt idx="872">91</cx:pt>
          <cx:pt idx="873">52</cx:pt>
          <cx:pt idx="874">83</cx:pt>
          <cx:pt idx="875">57</cx:pt>
          <cx:pt idx="876">81</cx:pt>
          <cx:pt idx="877">69</cx:pt>
          <cx:pt idx="878">69</cx:pt>
          <cx:pt idx="879">68</cx:pt>
          <cx:pt idx="880">72</cx:pt>
          <cx:pt idx="881">71</cx:pt>
          <cx:pt idx="882">93</cx:pt>
          <cx:pt idx="883">59</cx:pt>
          <cx:pt idx="884">73</cx:pt>
          <cx:pt idx="885">39</cx:pt>
          <cx:pt idx="886">75</cx:pt>
          <cx:pt idx="887">75</cx:pt>
          <cx:pt idx="888">82</cx:pt>
          <cx:pt idx="889">61</cx:pt>
          <cx:pt idx="890">59</cx:pt>
          <cx:pt idx="891">80</cx:pt>
          <cx:pt idx="892">72</cx:pt>
          <cx:pt idx="893">82</cx:pt>
          <cx:pt idx="894">76</cx:pt>
          <cx:pt idx="895">81</cx:pt>
          <cx:pt idx="896">63</cx:pt>
          <cx:pt idx="897">54</cx:pt>
          <cx:pt idx="898">81</cx:pt>
          <cx:pt idx="899">80</cx:pt>
          <cx:pt idx="900">76</cx:pt>
          <cx:pt idx="901">74</cx:pt>
          <cx:pt idx="902">68</cx:pt>
          <cx:pt idx="903">61</cx:pt>
          <cx:pt idx="904">78</cx:pt>
          <cx:pt idx="905">64</cx:pt>
          <cx:pt idx="906">61</cx:pt>
          <cx:pt idx="907">83</cx:pt>
          <cx:pt idx="908">60</cx:pt>
          <cx:pt idx="909">75</cx:pt>
          <cx:pt idx="910">72</cx:pt>
          <cx:pt idx="911">83</cx:pt>
          <cx:pt idx="912">31</cx:pt>
          <cx:pt idx="913">51</cx:pt>
          <cx:pt idx="914">68</cx:pt>
          <cx:pt idx="915">86</cx:pt>
          <cx:pt idx="916">69</cx:pt>
          <cx:pt idx="917">60</cx:pt>
          <cx:pt idx="918">52</cx:pt>
          <cx:pt idx="919">53</cx:pt>
          <cx:pt idx="920">84</cx:pt>
          <cx:pt idx="921">70</cx:pt>
          <cx:pt idx="922">72</cx:pt>
          <cx:pt idx="923">71</cx:pt>
          <cx:pt idx="924">71</cx:pt>
          <cx:pt idx="925">67</cx:pt>
          <cx:pt idx="926">39</cx:pt>
          <cx:pt idx="927">70</cx:pt>
          <cx:pt idx="928">65</cx:pt>
          <cx:pt idx="929">78</cx:pt>
          <cx:pt idx="930">71</cx:pt>
          <cx:pt idx="931">64</cx:pt>
          <cx:pt idx="932">77</cx:pt>
          <cx:pt idx="933">47</cx:pt>
          <cx:pt idx="934">50</cx:pt>
          <cx:pt idx="935">72</cx:pt>
          <cx:pt idx="936">75</cx:pt>
          <cx:pt idx="937">36</cx:pt>
          <cx:pt idx="938">83</cx:pt>
          <cx:pt idx="939">68</cx:pt>
          <cx:pt idx="940">72</cx:pt>
          <cx:pt idx="941">69</cx:pt>
          <cx:pt idx="942">59</cx:pt>
          <cx:pt idx="943">70</cx:pt>
          <cx:pt idx="944">78</cx:pt>
          <cx:pt idx="945">69</cx:pt>
          <cx:pt idx="946">65</cx:pt>
          <cx:pt idx="947">54</cx:pt>
          <cx:pt idx="948">71</cx:pt>
          <cx:pt idx="949">56</cx:pt>
          <cx:pt idx="950">63</cx:pt>
          <cx:pt idx="951">73</cx:pt>
          <cx:pt idx="952">66</cx:pt>
          <cx:pt idx="953">67</cx:pt>
          <cx:pt idx="954">47</cx:pt>
          <cx:pt idx="955">79</cx:pt>
          <cx:pt idx="956">70</cx:pt>
          <cx:pt idx="957">90</cx:pt>
          <cx:pt idx="958">67</cx:pt>
          <cx:pt idx="959">86</cx:pt>
          <cx:pt idx="960">85</cx:pt>
          <cx:pt idx="961">53</cx:pt>
          <cx:pt idx="962">69</cx:pt>
          <cx:pt idx="963">78</cx:pt>
          <cx:pt idx="964">78</cx:pt>
          <cx:pt idx="965">76</cx:pt>
          <cx:pt idx="966">64</cx:pt>
          <cx:pt idx="967">73</cx:pt>
          <cx:pt idx="968">75</cx:pt>
          <cx:pt idx="969">76</cx:pt>
          <cx:pt idx="970">69</cx:pt>
          <cx:pt idx="971">72</cx:pt>
          <cx:pt idx="972">61</cx:pt>
          <cx:pt idx="973">73</cx:pt>
          <cx:pt idx="974">79</cx:pt>
          <cx:pt idx="975">82</cx:pt>
          <cx:pt idx="976">73</cx:pt>
          <cx:pt idx="977">77</cx:pt>
          <cx:pt idx="978">91</cx:pt>
          <cx:pt idx="979">90</cx:pt>
          <cx:pt idx="980">39</cx:pt>
          <cx:pt idx="981">77</cx:pt>
          <cx:pt idx="982">38</cx:pt>
          <cx:pt idx="983">68</cx:pt>
          <cx:pt idx="984">78</cx:pt>
          <cx:pt idx="985">90</cx:pt>
          <cx:pt idx="986">58</cx:pt>
          <cx:pt idx="987">67</cx:pt>
          <cx:pt idx="988">80</cx:pt>
          <cx:pt idx="989">77</cx:pt>
          <cx:pt idx="990">82</cx:pt>
          <cx:pt idx="991">73</cx:pt>
          <cx:pt idx="992">79</cx:pt>
          <cx:pt idx="993">84</cx:pt>
          <cx:pt idx="994">86</cx:pt>
          <cx:pt idx="995">68</cx:pt>
          <cx:pt idx="996">62</cx:pt>
          <cx:pt idx="997">50</cx:pt>
          <cx:pt idx="998">75</cx:pt>
          <cx:pt idx="999">77</cx:pt>
          <cx:pt idx="1000">64</cx:pt>
          <cx:pt idx="1001">77</cx:pt>
          <cx:pt idx="1002">73</cx:pt>
          <cx:pt idx="1003">64</cx:pt>
          <cx:pt idx="1004">69</cx:pt>
          <cx:pt idx="1005">71</cx:pt>
          <cx:pt idx="1006">80</cx:pt>
          <cx:pt idx="1007">70</cx:pt>
          <cx:pt idx="1008">69</cx:pt>
          <cx:pt idx="1009">77</cx:pt>
          <cx:pt idx="1010">61</cx:pt>
          <cx:pt idx="1011">81</cx:pt>
          <cx:pt idx="1012">68</cx:pt>
          <cx:pt idx="1013">76</cx:pt>
          <cx:pt idx="1014">69</cx:pt>
          <cx:pt idx="1015">74</cx:pt>
          <cx:pt idx="1016">83</cx:pt>
          <cx:pt idx="1017">92</cx:pt>
          <cx:pt idx="1018">68</cx:pt>
          <cx:pt idx="1019">69</cx:pt>
          <cx:pt idx="1020">86</cx:pt>
          <cx:pt idx="1021">67</cx:pt>
          <cx:pt idx="1022">57</cx:pt>
          <cx:pt idx="1023">47</cx:pt>
          <cx:pt idx="1024">76</cx:pt>
          <cx:pt idx="1025">62</cx:pt>
          <cx:pt idx="1026">74</cx:pt>
          <cx:pt idx="1027">66</cx:pt>
          <cx:pt idx="1028">56</cx:pt>
          <cx:pt idx="1029">64</cx:pt>
          <cx:pt idx="1030">63</cx:pt>
          <cx:pt idx="1031">75</cx:pt>
          <cx:pt idx="1032">81</cx:pt>
          <cx:pt idx="1033">80</cx:pt>
          <cx:pt idx="1034">88</cx:pt>
          <cx:pt idx="1035">65</cx:pt>
          <cx:pt idx="1036">77</cx:pt>
          <cx:pt idx="1037">90</cx:pt>
          <cx:pt idx="1038">88</cx:pt>
          <cx:pt idx="1039">77</cx:pt>
          <cx:pt idx="1040">52</cx:pt>
          <cx:pt idx="1041">70</cx:pt>
          <cx:pt idx="1042">66</cx:pt>
          <cx:pt idx="1043">60</cx:pt>
          <cx:pt idx="1044">78</cx:pt>
          <cx:pt idx="1045">73</cx:pt>
          <cx:pt idx="1046">79</cx:pt>
          <cx:pt idx="1047">60</cx:pt>
          <cx:pt idx="1048">80</cx:pt>
          <cx:pt idx="1049">75</cx:pt>
          <cx:pt idx="1050">66</cx:pt>
          <cx:pt idx="1051">77</cx:pt>
          <cx:pt idx="1052">72</cx:pt>
          <cx:pt idx="1053">75</cx:pt>
          <cx:pt idx="1054">59</cx:pt>
          <cx:pt idx="1055">75</cx:pt>
          <cx:pt idx="1056">78</cx:pt>
          <cx:pt idx="1057">65</cx:pt>
          <cx:pt idx="1058">68</cx:pt>
          <cx:pt idx="1059">65</cx:pt>
          <cx:pt idx="1060">64</cx:pt>
          <cx:pt idx="1061">91</cx:pt>
          <cx:pt idx="1062">79</cx:pt>
          <cx:pt idx="1063">77</cx:pt>
          <cx:pt idx="1064">64</cx:pt>
          <cx:pt idx="1065">54</cx:pt>
          <cx:pt idx="1066">72</cx:pt>
          <cx:pt idx="1067">73</cx:pt>
          <cx:pt idx="1068">54</cx:pt>
          <cx:pt idx="1069">76</cx:pt>
          <cx:pt idx="1070">79</cx:pt>
          <cx:pt idx="1071">72</cx:pt>
          <cx:pt idx="1072">69</cx:pt>
          <cx:pt idx="1073">76</cx:pt>
          <cx:pt idx="1074">77</cx:pt>
          <cx:pt idx="1075">78</cx:pt>
          <cx:pt idx="1076">79</cx:pt>
          <cx:pt idx="1077">61</cx:pt>
          <cx:pt idx="1078">94</cx:pt>
          <cx:pt idx="1079">69</cx:pt>
          <cx:pt idx="1080">79</cx:pt>
          <cx:pt idx="1081">83</cx:pt>
          <cx:pt idx="1082">76</cx:pt>
          <cx:pt idx="1083">87</cx:pt>
          <cx:pt idx="1084">89</cx:pt>
          <cx:pt idx="1085">76</cx:pt>
          <cx:pt idx="1086">55</cx:pt>
          <cx:pt idx="1087">74</cx:pt>
          <cx:pt idx="1088">77</cx:pt>
          <cx:pt idx="1089">86</cx:pt>
          <cx:pt idx="1090">82</cx:pt>
          <cx:pt idx="1091">86</cx:pt>
          <cx:pt idx="1092">79</cx:pt>
          <cx:pt idx="1093">70</cx:pt>
          <cx:pt idx="1094">72</cx:pt>
          <cx:pt idx="1095">53</cx:pt>
          <cx:pt idx="1096">70</cx:pt>
          <cx:pt idx="1097">67</cx:pt>
          <cx:pt idx="1098">66</cx:pt>
          <cx:pt idx="1099">59</cx:pt>
          <cx:pt idx="1100">62</cx:pt>
          <cx:pt idx="1101">70</cx:pt>
          <cx:pt idx="1102">89</cx:pt>
          <cx:pt idx="1103">79</cx:pt>
          <cx:pt idx="1104">71</cx:pt>
          <cx:pt idx="1105">73</cx:pt>
          <cx:pt idx="1106">79</cx:pt>
          <cx:pt idx="1107">82</cx:pt>
          <cx:pt idx="1108">33</cx:pt>
          <cx:pt idx="1109">57</cx:pt>
          <cx:pt idx="1110">87</cx:pt>
          <cx:pt idx="1111">68</cx:pt>
          <cx:pt idx="1112">88</cx:pt>
          <cx:pt idx="1113">72</cx:pt>
          <cx:pt idx="1114">63</cx:pt>
          <cx:pt idx="1115">77</cx:pt>
          <cx:pt idx="1116">84</cx:pt>
          <cx:pt idx="1117">62</cx:pt>
          <cx:pt idx="1118">71</cx:pt>
          <cx:pt idx="1119">74</cx:pt>
          <cx:pt idx="1120">70</cx:pt>
          <cx:pt idx="1121">72</cx:pt>
          <cx:pt idx="1122">59</cx:pt>
          <cx:pt idx="1123">82</cx:pt>
          <cx:pt idx="1124">71</cx:pt>
          <cx:pt idx="1125">62</cx:pt>
          <cx:pt idx="1126">78</cx:pt>
          <cx:pt idx="1127">64</cx:pt>
          <cx:pt idx="1128">85</cx:pt>
          <cx:pt idx="1129">55</cx:pt>
          <cx:pt idx="1130">69</cx:pt>
          <cx:pt idx="1131">83</cx:pt>
          <cx:pt idx="1132">63</cx:pt>
          <cx:pt idx="1133">81</cx:pt>
          <cx:pt idx="1134">69</cx:pt>
          <cx:pt idx="1135">70</cx:pt>
          <cx:pt idx="1136">90</cx:pt>
          <cx:pt idx="1137">86</cx:pt>
          <cx:pt idx="1138">67</cx:pt>
          <cx:pt idx="1139">54</cx:pt>
          <cx:pt idx="1140">65</cx:pt>
          <cx:pt idx="1141">93</cx:pt>
          <cx:pt idx="1142">75</cx:pt>
          <cx:pt idx="1143">74</cx:pt>
          <cx:pt idx="1144">74</cx:pt>
          <cx:pt idx="1145">57</cx:pt>
          <cx:pt idx="1146">69</cx:pt>
          <cx:pt idx="1147">57</cx:pt>
          <cx:pt idx="1148">69</cx:pt>
          <cx:pt idx="1149">74</cx:pt>
          <cx:pt idx="1150">87</cx:pt>
          <cx:pt idx="1151">65</cx:pt>
          <cx:pt idx="1152">55</cx:pt>
          <cx:pt idx="1153">62</cx:pt>
          <cx:pt idx="1154">83</cx:pt>
          <cx:pt idx="1155">88</cx:pt>
          <cx:pt idx="1156">78</cx:pt>
          <cx:pt idx="1157">77</cx:pt>
          <cx:pt idx="1158">84</cx:pt>
          <cx:pt idx="1159">73</cx:pt>
          <cx:pt idx="1160">53</cx:pt>
          <cx:pt idx="1161">79</cx:pt>
          <cx:pt idx="1162">58</cx:pt>
          <cx:pt idx="1163">65</cx:pt>
          <cx:pt idx="1164">70</cx:pt>
          <cx:pt idx="1165">68</cx:pt>
          <cx:pt idx="1166">55</cx:pt>
          <cx:pt idx="1167">77</cx:pt>
          <cx:pt idx="1168">82</cx:pt>
          <cx:pt idx="1169">68</cx:pt>
          <cx:pt idx="1170">80</cx:pt>
          <cx:pt idx="1171">64</cx:pt>
          <cx:pt idx="1172">75</cx:pt>
          <cx:pt idx="1173">66</cx:pt>
          <cx:pt idx="1174">67</cx:pt>
          <cx:pt idx="1175">76</cx:pt>
          <cx:pt idx="1176">68</cx:pt>
          <cx:pt idx="1177">65</cx:pt>
          <cx:pt idx="1178">78</cx:pt>
          <cx:pt idx="1179">75</cx:pt>
          <cx:pt idx="1180">69</cx:pt>
          <cx:pt idx="1181">80</cx:pt>
          <cx:pt idx="1182">40</cx:pt>
          <cx:pt idx="1183">86</cx:pt>
          <cx:pt idx="1184">78</cx:pt>
          <cx:pt idx="1185">86</cx:pt>
          <cx:pt idx="1186">69</cx:pt>
          <cx:pt idx="1187">81</cx:pt>
          <cx:pt idx="1188">70</cx:pt>
          <cx:pt idx="1189">66</cx:pt>
          <cx:pt idx="1190">68</cx:pt>
          <cx:pt idx="1191">84</cx:pt>
          <cx:pt idx="1192">68</cx:pt>
          <cx:pt idx="1193">64</cx:pt>
          <cx:pt idx="1194">72</cx:pt>
          <cx:pt idx="1195">79</cx:pt>
          <cx:pt idx="1196">61</cx:pt>
          <cx:pt idx="1197">85</cx:pt>
          <cx:pt idx="1198">74</cx:pt>
          <cx:pt idx="1199">67</cx:pt>
          <cx:pt idx="1200">47</cx:pt>
          <cx:pt idx="1201">74</cx:pt>
          <cx:pt idx="1202">72</cx:pt>
          <cx:pt idx="1203">79</cx:pt>
          <cx:pt idx="1204">58</cx:pt>
          <cx:pt idx="1205">89</cx:pt>
          <cx:pt idx="1206">79</cx:pt>
          <cx:pt idx="1207">82</cx:pt>
          <cx:pt idx="1208">33</cx:pt>
          <cx:pt idx="1209">57</cx:pt>
          <cx:pt idx="1210">87</cx:pt>
          <cx:pt idx="1211">68</cx:pt>
          <cx:pt idx="1212">88</cx:pt>
          <cx:pt idx="1213">72</cx:pt>
          <cx:pt idx="1214">79</cx:pt>
          <cx:pt idx="1215">83</cx:pt>
          <cx:pt idx="1216">83</cx:pt>
          <cx:pt idx="1217">86</cx:pt>
          <cx:pt idx="1218">35</cx:pt>
          <cx:pt idx="1219">70</cx:pt>
          <cx:pt idx="1220">68</cx:pt>
          <cx:pt idx="1221">73</cx:pt>
          <cx:pt idx="1222">56</cx:pt>
          <cx:pt idx="1223">77</cx:pt>
          <cx:pt idx="1224">83</cx:pt>
          <cx:pt idx="1225">61</cx:pt>
          <cx:pt idx="1226">59</cx:pt>
          <cx:pt idx="1227">55</cx:pt>
          <cx:pt idx="1228">75</cx:pt>
          <cx:pt idx="1229">78</cx:pt>
          <cx:pt idx="1230">64</cx:pt>
          <cx:pt idx="1231">61</cx:pt>
          <cx:pt idx="1232">44</cx:pt>
          <cx:pt idx="1233">74</cx:pt>
          <cx:pt idx="1234">76</cx:pt>
          <cx:pt idx="1235">76</cx:pt>
          <cx:pt idx="1236">62</cx:pt>
          <cx:pt idx="1237">76</cx:pt>
          <cx:pt idx="1238">54</cx:pt>
          <cx:pt idx="1239">31</cx:pt>
          <cx:pt idx="1240">86</cx:pt>
          <cx:pt idx="1241">87</cx:pt>
          <cx:pt idx="1242">50</cx:pt>
          <cx:pt idx="1243">63</cx:pt>
          <cx:pt idx="1244">59</cx:pt>
          <cx:pt idx="1245">78</cx:pt>
          <cx:pt idx="1246">78</cx:pt>
          <cx:pt idx="1247">67</cx:pt>
          <cx:pt idx="1248">34</cx:pt>
          <cx:pt idx="1249">60</cx:pt>
          <cx:pt idx="1250">87</cx:pt>
          <cx:pt idx="1251">74</cx:pt>
          <cx:pt idx="1252">64</cx:pt>
          <cx:pt idx="1253">67</cx:pt>
          <cx:pt idx="1254">66</cx:pt>
          <cx:pt idx="1255">68</cx:pt>
          <cx:pt idx="1256">75</cx:pt>
          <cx:pt idx="1257">78</cx:pt>
          <cx:pt idx="1258">76</cx:pt>
          <cx:pt idx="1259">64</cx:pt>
          <cx:pt idx="1260">58</cx:pt>
          <cx:pt idx="1261">74</cx:pt>
          <cx:pt idx="1262">84</cx:pt>
          <cx:pt idx="1263">66</cx:pt>
          <cx:pt idx="1264">70</cx:pt>
          <cx:pt idx="1265">84</cx:pt>
          <cx:pt idx="1266">37</cx:pt>
          <cx:pt idx="1267">62</cx:pt>
          <cx:pt idx="1268">49</cx:pt>
          <cx:pt idx="1269">71</cx:pt>
          <cx:pt idx="1270">73</cx:pt>
          <cx:pt idx="1271">65</cx:pt>
          <cx:pt idx="1272">88</cx:pt>
          <cx:pt idx="1273">62</cx:pt>
          <cx:pt idx="1274">75</cx:pt>
          <cx:pt idx="1275">59</cx:pt>
          <cx:pt idx="1276">80</cx:pt>
          <cx:pt idx="1277">62</cx:pt>
          <cx:pt idx="1278">48</cx:pt>
          <cx:pt idx="1279">56</cx:pt>
          <cx:pt idx="1280">76</cx:pt>
          <cx:pt idx="1281">69</cx:pt>
          <cx:pt idx="1282">82</cx:pt>
          <cx:pt idx="1283">85</cx:pt>
          <cx:pt idx="1284">80</cx:pt>
          <cx:pt idx="1285">50</cx:pt>
          <cx:pt idx="1286">65</cx:pt>
          <cx:pt idx="1287">71</cx:pt>
          <cx:pt idx="1288">74</cx:pt>
          <cx:pt idx="1289">73</cx:pt>
          <cx:pt idx="1290">88</cx:pt>
          <cx:pt idx="1291">67</cx:pt>
          <cx:pt idx="1292">82</cx:pt>
          <cx:pt idx="1293">38</cx:pt>
          <cx:pt idx="1294">76</cx:pt>
          <cx:pt idx="1295">50</cx:pt>
          <cx:pt idx="1296">67</cx:pt>
          <cx:pt idx="1297">73</cx:pt>
          <cx:pt idx="1298">72</cx:pt>
          <cx:pt idx="1299">72</cx:pt>
          <cx:pt idx="1300">67</cx:pt>
          <cx:pt idx="1301">37</cx:pt>
          <cx:pt idx="1302">68</cx:pt>
          <cx:pt idx="1303">86</cx:pt>
          <cx:pt idx="1304">53</cx:pt>
          <cx:pt idx="1305">55</cx:pt>
          <cx:pt idx="1306">77</cx:pt>
          <cx:pt idx="1307">66</cx:pt>
          <cx:pt idx="1308">75</cx:pt>
          <cx:pt idx="1309">58</cx:pt>
          <cx:pt idx="1310">78</cx:pt>
          <cx:pt idx="1311">68</cx:pt>
          <cx:pt idx="1312">54</cx:pt>
          <cx:pt idx="1313">80</cx:pt>
          <cx:pt idx="1314">74</cx:pt>
          <cx:pt idx="1315">57</cx:pt>
          <cx:pt idx="1316">72</cx:pt>
          <cx:pt idx="1317">69</cx:pt>
          <cx:pt idx="1318">59</cx:pt>
          <cx:pt idx="1319">55</cx:pt>
          <cx:pt idx="1320">64</cx:pt>
          <cx:pt idx="1321">66</cx:pt>
          <cx:pt idx="1322">72</cx:pt>
          <cx:pt idx="1323">77</cx:pt>
          <cx:pt idx="1324">64</cx:pt>
          <cx:pt idx="1325">61</cx:pt>
          <cx:pt idx="1326">78</cx:pt>
          <cx:pt idx="1327">73</cx:pt>
          <cx:pt idx="1328">81</cx:pt>
          <cx:pt idx="1329">59</cx:pt>
          <cx:pt idx="1330">68</cx:pt>
          <cx:pt idx="1331">83</cx:pt>
          <cx:pt idx="1332">62</cx:pt>
          <cx:pt idx="1333">65</cx:pt>
          <cx:pt idx="1334">75</cx:pt>
          <cx:pt idx="1335">74</cx:pt>
          <cx:pt idx="1336">74</cx:pt>
          <cx:pt idx="1337">74</cx:pt>
          <cx:pt idx="1338">69</cx:pt>
          <cx:pt idx="1339">80</cx:pt>
          <cx:pt idx="1340">78</cx:pt>
          <cx:pt idx="1341">40</cx:pt>
          <cx:pt idx="1342">78</cx:pt>
          <cx:pt idx="1343">58</cx:pt>
          <cx:pt idx="1344">52</cx:pt>
          <cx:pt idx="1345">59</cx:pt>
          <cx:pt idx="1346">78</cx:pt>
          <cx:pt idx="1347">72</cx:pt>
          <cx:pt idx="1348">75</cx:pt>
          <cx:pt idx="1349">76</cx:pt>
          <cx:pt idx="1350">71</cx:pt>
          <cx:pt idx="1351">41</cx:pt>
          <cx:pt idx="1352">73</cx:pt>
          <cx:pt idx="1353">76</cx:pt>
          <cx:pt idx="1354">86</cx:pt>
          <cx:pt idx="1355">78</cx:pt>
          <cx:pt idx="1356">76</cx:pt>
          <cx:pt idx="1357">90</cx:pt>
          <cx:pt idx="1358">68</cx:pt>
          <cx:pt idx="1359">66</cx:pt>
          <cx:pt idx="1360">84</cx:pt>
          <cx:pt idx="1361">78</cx:pt>
          <cx:pt idx="1362">71</cx:pt>
          <cx:pt idx="1363">75</cx:pt>
          <cx:pt idx="1364">59</cx:pt>
          <cx:pt idx="1365">79</cx:pt>
          <cx:pt idx="1366">71</cx:pt>
          <cx:pt idx="1367">78</cx:pt>
          <cx:pt idx="1368">36</cx:pt>
          <cx:pt idx="1369">77</cx:pt>
          <cx:pt idx="1370">78</cx:pt>
          <cx:pt idx="1371">60</cx:pt>
          <cx:pt idx="1372">47</cx:pt>
          <cx:pt idx="1373">73</cx:pt>
          <cx:pt idx="1374">86</cx:pt>
          <cx:pt idx="1375">75</cx:pt>
          <cx:pt idx="1376">59</cx:pt>
          <cx:pt idx="1377">85</cx:pt>
          <cx:pt idx="1378">38</cx:pt>
          <cx:pt idx="1379">59</cx:pt>
          <cx:pt idx="1380">84</cx:pt>
          <cx:pt idx="1381">81</cx:pt>
          <cx:pt idx="1382">63</cx:pt>
          <cx:pt idx="1383">46</cx:pt>
          <cx:pt idx="1384">58</cx:pt>
          <cx:pt idx="1385">57</cx:pt>
          <cx:pt idx="1386">61</cx:pt>
          <cx:pt idx="1387">81</cx:pt>
          <cx:pt idx="1388">81</cx:pt>
          <cx:pt idx="1389">79</cx:pt>
          <cx:pt idx="1390">68</cx:pt>
          <cx:pt idx="1391">84</cx:pt>
          <cx:pt idx="1392">78</cx:pt>
          <cx:pt idx="1393">63</cx:pt>
          <cx:pt idx="1394">77</cx:pt>
          <cx:pt idx="1395">87</cx:pt>
          <cx:pt idx="1396">90</cx:pt>
          <cx:pt idx="1397">61</cx:pt>
          <cx:pt idx="1398">75</cx:pt>
          <cx:pt idx="1399">68</cx:pt>
          <cx:pt idx="1400">65</cx:pt>
          <cx:pt idx="1401">77</cx:pt>
          <cx:pt idx="1402">81</cx:pt>
          <cx:pt idx="1403">81</cx:pt>
          <cx:pt idx="1404">81</cx:pt>
          <cx:pt idx="1405">66</cx:pt>
          <cx:pt idx="1406">77</cx:pt>
          <cx:pt idx="1407">63</cx:pt>
          <cx:pt idx="1408">71</cx:pt>
          <cx:pt idx="1409">72</cx:pt>
          <cx:pt idx="1410">67</cx:pt>
          <cx:pt idx="1411">71</cx:pt>
          <cx:pt idx="1412">91</cx:pt>
          <cx:pt idx="1413">75</cx:pt>
          <cx:pt idx="1414">62</cx:pt>
          <cx:pt idx="1415">82</cx:pt>
          <cx:pt idx="1416">74</cx:pt>
          <cx:pt idx="1417">67</cx:pt>
          <cx:pt idx="1418">55</cx:pt>
          <cx:pt idx="1419">60</cx:pt>
          <cx:pt idx="1420">60</cx:pt>
          <cx:pt idx="1421">72</cx:pt>
          <cx:pt idx="1422">75</cx:pt>
          <cx:pt idx="1423">90</cx:pt>
          <cx:pt idx="1424">73</cx:pt>
          <cx:pt idx="1425">67</cx:pt>
          <cx:pt idx="1426">62</cx:pt>
          <cx:pt idx="1427">57</cx:pt>
          <cx:pt idx="1428">65</cx:pt>
          <cx:pt idx="1429">68</cx:pt>
          <cx:pt idx="1430">75</cx:pt>
          <cx:pt idx="1431">77</cx:pt>
          <cx:pt idx="1432">61</cx:pt>
          <cx:pt idx="1433">81</cx:pt>
          <cx:pt idx="1434">83</cx:pt>
          <cx:pt idx="1435">71</cx:pt>
          <cx:pt idx="1436">68</cx:pt>
          <cx:pt idx="1437">60</cx:pt>
          <cx:pt idx="1438">84</cx:pt>
          <cx:pt idx="1439">78</cx:pt>
          <cx:pt idx="1440">68</cx:pt>
          <cx:pt idx="1441">88</cx:pt>
          <cx:pt idx="1442">80</cx:pt>
          <cx:pt idx="1443">70</cx:pt>
          <cx:pt idx="1444">69</cx:pt>
          <cx:pt idx="1445">81</cx:pt>
          <cx:pt idx="1446">76</cx:pt>
          <cx:pt idx="1447">81</cx:pt>
          <cx:pt idx="1448">81</cx:pt>
          <cx:pt idx="1449">74</cx:pt>
          <cx:pt idx="1450">61</cx:pt>
          <cx:pt idx="1451">68</cx:pt>
          <cx:pt idx="1452">78</cx:pt>
          <cx:pt idx="1453">72</cx:pt>
          <cx:pt idx="1454">77</cx:pt>
          <cx:pt idx="1455">72</cx:pt>
          <cx:pt idx="1456">70</cx:pt>
          <cx:pt idx="1457">72</cx:pt>
          <cx:pt idx="1458">92</cx:pt>
          <cx:pt idx="1459">78</cx:pt>
          <cx:pt idx="1460">71</cx:pt>
          <cx:pt idx="1461">72</cx:pt>
          <cx:pt idx="1462">78</cx:pt>
          <cx:pt idx="1463">80</cx:pt>
          <cx:pt idx="1464">67</cx:pt>
          <cx:pt idx="1465">66</cx:pt>
          <cx:pt idx="1466">78</cx:pt>
          <cx:pt idx="1467">76</cx:pt>
          <cx:pt idx="1468">64</cx:pt>
          <cx:pt idx="1469">76</cx:pt>
          <cx:pt idx="1470">62</cx:pt>
          <cx:pt idx="1471">64</cx:pt>
          <cx:pt idx="1472">56</cx:pt>
          <cx:pt idx="1473">60</cx:pt>
          <cx:pt idx="1474">90</cx:pt>
          <cx:pt idx="1475">50</cx:pt>
          <cx:pt idx="1476">68</cx:pt>
          <cx:pt idx="1477">76</cx:pt>
          <cx:pt idx="1478">73</cx:pt>
          <cx:pt idx="1479">76</cx:pt>
          <cx:pt idx="1480">78</cx:pt>
          <cx:pt idx="1481">75</cx:pt>
          <cx:pt idx="1482">66</cx:pt>
          <cx:pt idx="1483">80</cx:pt>
          <cx:pt idx="1484">77</cx:pt>
          <cx:pt idx="1485">87</cx:pt>
          <cx:pt idx="1486">61</cx:pt>
          <cx:pt idx="1487">63</cx:pt>
          <cx:pt idx="1488">60</cx:pt>
          <cx:pt idx="1489">79</cx:pt>
          <cx:pt idx="1490">68</cx:pt>
          <cx:pt idx="1491">75</cx:pt>
          <cx:pt idx="1492">64</cx:pt>
          <cx:pt idx="1493">82</cx:pt>
          <cx:pt idx="1494">92</cx:pt>
          <cx:pt idx="1495">52</cx:pt>
          <cx:pt idx="1496">79</cx:pt>
          <cx:pt idx="1497">80</cx:pt>
          <cx:pt idx="1498">62</cx:pt>
          <cx:pt idx="1499">72</cx:pt>
          <cx:pt idx="1500">75</cx:pt>
          <cx:pt idx="1501">60</cx:pt>
          <cx:pt idx="1502">60</cx:pt>
          <cx:pt idx="1503">82</cx:pt>
          <cx:pt idx="1504">74</cx:pt>
          <cx:pt idx="1505">81</cx:pt>
          <cx:pt idx="1506">67</cx:pt>
          <cx:pt idx="1507">80</cx:pt>
          <cx:pt idx="1508">83</cx:pt>
          <cx:pt idx="1509">65</cx:pt>
          <cx:pt idx="1510">74</cx:pt>
          <cx:pt idx="1511">75</cx:pt>
          <cx:pt idx="1512">41</cx:pt>
          <cx:pt idx="1513">57</cx:pt>
          <cx:pt idx="1514">76</cx:pt>
          <cx:pt idx="1515">67</cx:pt>
          <cx:pt idx="1516">84</cx:pt>
          <cx:pt idx="1517">68</cx:pt>
          <cx:pt idx="1518">59</cx:pt>
          <cx:pt idx="1519">62</cx:pt>
          <cx:pt idx="1520">70</cx:pt>
          <cx:pt idx="1521">78</cx:pt>
          <cx:pt idx="1522">77</cx:pt>
          <cx:pt idx="1523">73</cx:pt>
          <cx:pt idx="1524">62</cx:pt>
          <cx:pt idx="1525">76</cx:pt>
          <cx:pt idx="1526">58</cx:pt>
          <cx:pt idx="1527">58</cx:pt>
          <cx:pt idx="1528">83</cx:pt>
          <cx:pt idx="1529">73</cx:pt>
          <cx:pt idx="1530">72</cx:pt>
          <cx:pt idx="1531">80</cx:pt>
          <cx:pt idx="1532">90</cx:pt>
          <cx:pt idx="1533">66</cx:pt>
          <cx:pt idx="1534">58</cx:pt>
          <cx:pt idx="1535">64</cx:pt>
          <cx:pt idx="1536">78</cx:pt>
          <cx:pt idx="1537">82</cx:pt>
          <cx:pt idx="1538">80</cx:pt>
          <cx:pt idx="1539">65</cx:pt>
          <cx:pt idx="1540">74</cx:pt>
          <cx:pt idx="1541">50</cx:pt>
          <cx:pt idx="1542">78</cx:pt>
          <cx:pt idx="1543">90</cx:pt>
          <cx:pt idx="1544">69</cx:pt>
          <cx:pt idx="1545">75</cx:pt>
          <cx:pt idx="1546">81</cx:pt>
          <cx:pt idx="1547">59</cx:pt>
          <cx:pt idx="1548">83</cx:pt>
          <cx:pt idx="1549">70</cx:pt>
          <cx:pt idx="1550">84</cx:pt>
          <cx:pt idx="1551">89</cx:pt>
          <cx:pt idx="1552">67</cx:pt>
          <cx:pt idx="1553">75</cx:pt>
          <cx:pt idx="1554">80</cx:pt>
          <cx:pt idx="1555">86</cx:pt>
          <cx:pt idx="1556">68</cx:pt>
          <cx:pt idx="1557">88</cx:pt>
          <cx:pt idx="1558">54</cx:pt>
          <cx:pt idx="1559">71</cx:pt>
          <cx:pt idx="1560">65</cx:pt>
          <cx:pt idx="1561">61</cx:pt>
          <cx:pt idx="1562">63</cx:pt>
          <cx:pt idx="1563">59</cx:pt>
          <cx:pt idx="1564">70</cx:pt>
          <cx:pt idx="1565">85</cx:pt>
          <cx:pt idx="1566">76</cx:pt>
          <cx:pt idx="1567">59</cx:pt>
          <cx:pt idx="1568">94</cx:pt>
          <cx:pt idx="1569">78</cx:pt>
          <cx:pt idx="1570">77</cx:pt>
          <cx:pt idx="1571">83</cx:pt>
          <cx:pt idx="1572">72</cx:pt>
          <cx:pt idx="1573">81</cx:pt>
          <cx:pt idx="1574">83</cx:pt>
          <cx:pt idx="1575">71</cx:pt>
          <cx:pt idx="1576">68</cx:pt>
          <cx:pt idx="1577">48</cx:pt>
          <cx:pt idx="1578">60</cx:pt>
          <cx:pt idx="1579">84</cx:pt>
          <cx:pt idx="1580">78</cx:pt>
          <cx:pt idx="1581">68</cx:pt>
          <cx:pt idx="1582">88</cx:pt>
          <cx:pt idx="1583">80</cx:pt>
          <cx:pt idx="1584">70</cx:pt>
          <cx:pt idx="1585">69</cx:pt>
          <cx:pt idx="1586">79</cx:pt>
          <cx:pt idx="1587">68</cx:pt>
          <cx:pt idx="1588">55</cx:pt>
          <cx:pt idx="1589">79</cx:pt>
          <cx:pt idx="1590">65</cx:pt>
          <cx:pt idx="1591">72</cx:pt>
          <cx:pt idx="1592">74</cx:pt>
          <cx:pt idx="1593">76</cx:pt>
          <cx:pt idx="1594">65</cx:pt>
          <cx:pt idx="1595">80</cx:pt>
          <cx:pt idx="1596">66</cx:pt>
          <cx:pt idx="1597">78</cx:pt>
          <cx:pt idx="1598">44</cx:pt>
          <cx:pt idx="1599">75</cx:pt>
          <cx:pt idx="1600">75</cx:pt>
          <cx:pt idx="1601">61</cx:pt>
          <cx:pt idx="1602">74</cx:pt>
          <cx:pt idx="1603">58</cx:pt>
          <cx:pt idx="1604">45</cx:pt>
          <cx:pt idx="1605">44</cx:pt>
          <cx:pt idx="1606">35</cx:pt>
          <cx:pt idx="1607">65</cx:pt>
          <cx:pt idx="1608">75</cx:pt>
          <cx:pt idx="1609">76</cx:pt>
          <cx:pt idx="1610">63</cx:pt>
          <cx:pt idx="1611">65</cx:pt>
          <cx:pt idx="1612">65</cx:pt>
          <cx:pt idx="1613">76</cx:pt>
          <cx:pt idx="1614">75</cx:pt>
          <cx:pt idx="1615">59</cx:pt>
          <cx:pt idx="1616">64</cx:pt>
          <cx:pt idx="1617">50</cx:pt>
          <cx:pt idx="1618">50</cx:pt>
          <cx:pt idx="1619">56</cx:pt>
          <cx:pt idx="1620">64</cx:pt>
          <cx:pt idx="1621">64</cx:pt>
          <cx:pt idx="1622">73</cx:pt>
          <cx:pt idx="1623">42</cx:pt>
          <cx:pt idx="1624">63</cx:pt>
          <cx:pt idx="1625">69</cx:pt>
          <cx:pt idx="1626">73</cx:pt>
          <cx:pt idx="1627">76</cx:pt>
          <cx:pt idx="1628">62</cx:pt>
          <cx:pt idx="1629">72</cx:pt>
          <cx:pt idx="1630">85</cx:pt>
          <cx:pt idx="1631">68</cx:pt>
          <cx:pt idx="1632">68</cx:pt>
          <cx:pt idx="1633">57</cx:pt>
          <cx:pt idx="1634">69</cx:pt>
          <cx:pt idx="1635">74</cx:pt>
          <cx:pt idx="1636">63</cx:pt>
          <cx:pt idx="1637">79</cx:pt>
          <cx:pt idx="1638">70</cx:pt>
          <cx:pt idx="1639">73</cx:pt>
          <cx:pt idx="1640">84</cx:pt>
          <cx:pt idx="1641">78</cx:pt>
          <cx:pt idx="1642">79</cx:pt>
          <cx:pt idx="1643">48</cx:pt>
          <cx:pt idx="1644">82</cx:pt>
          <cx:pt idx="1645">75</cx:pt>
          <cx:pt idx="1646">74</cx:pt>
          <cx:pt idx="1647">77</cx:pt>
          <cx:pt idx="1648">70</cx:pt>
          <cx:pt idx="1649">72</cx:pt>
          <cx:pt idx="1650">64</cx:pt>
          <cx:pt idx="1651">66</cx:pt>
          <cx:pt idx="1652">85</cx:pt>
          <cx:pt idx="1653">60</cx:pt>
          <cx:pt idx="1654">71</cx:pt>
          <cx:pt idx="1655">84</cx:pt>
          <cx:pt idx="1656">78</cx:pt>
          <cx:pt idx="1657">81</cx:pt>
          <cx:pt idx="1658">79</cx:pt>
          <cx:pt idx="1659">66</cx:pt>
          <cx:pt idx="1660">73</cx:pt>
          <cx:pt idx="1661">81</cx:pt>
          <cx:pt idx="1662">74</cx:pt>
          <cx:pt idx="1663">62</cx:pt>
          <cx:pt idx="1664">76</cx:pt>
          <cx:pt idx="1665">75</cx:pt>
          <cx:pt idx="1666">70</cx:pt>
          <cx:pt idx="1667">75</cx:pt>
          <cx:pt idx="1668">67</cx:pt>
          <cx:pt idx="1669">58</cx:pt>
          <cx:pt idx="1670">65</cx:pt>
          <cx:pt idx="1671">65</cx:pt>
          <cx:pt idx="1672">61</cx:pt>
          <cx:pt idx="1673">84</cx:pt>
          <cx:pt idx="1674">56</cx:pt>
          <cx:pt idx="1675">63</cx:pt>
          <cx:pt idx="1676">74</cx:pt>
          <cx:pt idx="1677">79</cx:pt>
          <cx:pt idx="1678">64</cx:pt>
          <cx:pt idx="1679">45</cx:pt>
          <cx:pt idx="1680">85</cx:pt>
          <cx:pt idx="1681">78</cx:pt>
          <cx:pt idx="1682">64</cx:pt>
          <cx:pt idx="1683">67</cx:pt>
          <cx:pt idx="1684">71</cx:pt>
          <cx:pt idx="1685">73</cx:pt>
          <cx:pt idx="1686">69</cx:pt>
          <cx:pt idx="1687">71</cx:pt>
          <cx:pt idx="1688">77</cx:pt>
          <cx:pt idx="1689">77</cx:pt>
          <cx:pt idx="1690">87</cx:pt>
          <cx:pt idx="1691">68</cx:pt>
          <cx:pt idx="1692">78</cx:pt>
          <cx:pt idx="1693">69</cx:pt>
          <cx:pt idx="1694">65</cx:pt>
          <cx:pt idx="1695">52</cx:pt>
          <cx:pt idx="1696">68</cx:pt>
          <cx:pt idx="1697">63</cx:pt>
          <cx:pt idx="1698">77</cx:pt>
          <cx:pt idx="1699">69</cx:pt>
          <cx:pt idx="1700">84</cx:pt>
          <cx:pt idx="1701">71</cx:pt>
          <cx:pt idx="1702">67</cx:pt>
          <cx:pt idx="1703">77</cx:pt>
          <cx:pt idx="1704">66</cx:pt>
          <cx:pt idx="1705">79</cx:pt>
          <cx:pt idx="1706">86</cx:pt>
          <cx:pt idx="1707">66</cx:pt>
          <cx:pt idx="1708">27</cx:pt>
          <cx:pt idx="1709">70</cx:pt>
          <cx:pt idx="1710">58</cx:pt>
          <cx:pt idx="1711">84</cx:pt>
          <cx:pt idx="1712">75</cx:pt>
          <cx:pt idx="1713">86</cx:pt>
          <cx:pt idx="1714">85</cx:pt>
          <cx:pt idx="1715">77</cx:pt>
          <cx:pt idx="1716">78</cx:pt>
          <cx:pt idx="1717">70</cx:pt>
          <cx:pt idx="1718">68</cx:pt>
          <cx:pt idx="1719">88</cx:pt>
          <cx:pt idx="1720">68</cx:pt>
          <cx:pt idx="1721">76</cx:pt>
          <cx:pt idx="1722">33</cx:pt>
          <cx:pt idx="1723">85</cx:pt>
          <cx:pt idx="1724">46</cx:pt>
          <cx:pt idx="1725">62</cx:pt>
          <cx:pt idx="1726">69</cx:pt>
          <cx:pt idx="1727">83</cx:pt>
          <cx:pt idx="1728">93</cx:pt>
          <cx:pt idx="1729">55</cx:pt>
          <cx:pt idx="1730">77</cx:pt>
          <cx:pt idx="1731">84</cx:pt>
          <cx:pt idx="1732">64</cx:pt>
          <cx:pt idx="1733">83</cx:pt>
          <cx:pt idx="1734">74</cx:pt>
          <cx:pt idx="1735">57</cx:pt>
          <cx:pt idx="1736">83</cx:pt>
          <cx:pt idx="1737">38</cx:pt>
          <cx:pt idx="1738">65</cx:pt>
          <cx:pt idx="1739">63</cx:pt>
          <cx:pt idx="1740">84</cx:pt>
          <cx:pt idx="1741">69</cx:pt>
          <cx:pt idx="1742">81</cx:pt>
          <cx:pt idx="1743">62</cx:pt>
          <cx:pt idx="1744">90</cx:pt>
          <cx:pt idx="1745">74</cx:pt>
          <cx:pt idx="1746">79</cx:pt>
          <cx:pt idx="1747">78</cx:pt>
          <cx:pt idx="1748">68</cx:pt>
          <cx:pt idx="1749">77</cx:pt>
          <cx:pt idx="1750">69</cx:pt>
          <cx:pt idx="1751">58</cx:pt>
          <cx:pt idx="1752">68</cx:pt>
          <cx:pt idx="1753">60</cx:pt>
          <cx:pt idx="1754">78</cx:pt>
          <cx:pt idx="1755">84</cx:pt>
          <cx:pt idx="1756">67</cx:pt>
          <cx:pt idx="1757">71</cx:pt>
          <cx:pt idx="1758">77</cx:pt>
          <cx:pt idx="1759">50</cx:pt>
          <cx:pt idx="1760">91</cx:pt>
          <cx:pt idx="1761">78</cx:pt>
          <cx:pt idx="1762">65</cx:pt>
          <cx:pt idx="1763">78</cx:pt>
          <cx:pt idx="1764">68</cx:pt>
          <cx:pt idx="1765">84</cx:pt>
          <cx:pt idx="1766">77</cx:pt>
          <cx:pt idx="1767">77</cx:pt>
          <cx:pt idx="1768">54</cx:pt>
          <cx:pt idx="1769">71</cx:pt>
          <cx:pt idx="1770">84</cx:pt>
          <cx:pt idx="1771">63</cx:pt>
          <cx:pt idx="1772">66</cx:pt>
          <cx:pt idx="1773">79</cx:pt>
          <cx:pt idx="1774">67</cx:pt>
          <cx:pt idx="1775">79</cx:pt>
          <cx:pt idx="1776">77</cx:pt>
          <cx:pt idx="1777">51</cx:pt>
          <cx:pt idx="1778">77</cx:pt>
          <cx:pt idx="1779">64</cx:pt>
          <cx:pt idx="1780">77</cx:pt>
          <cx:pt idx="1781">51</cx:pt>
          <cx:pt idx="1782">61</cx:pt>
          <cx:pt idx="1783">69</cx:pt>
          <cx:pt idx="1784">68</cx:pt>
          <cx:pt idx="1785">61</cx:pt>
          <cx:pt idx="1786">75</cx:pt>
          <cx:pt idx="1787">64</cx:pt>
          <cx:pt idx="1788">58</cx:pt>
          <cx:pt idx="1789">57</cx:pt>
          <cx:pt idx="1790">58</cx:pt>
          <cx:pt idx="1791">79</cx:pt>
          <cx:pt idx="1792">49</cx:pt>
          <cx:pt idx="1793">67</cx:pt>
          <cx:pt idx="1794">34</cx:pt>
          <cx:pt idx="1795">83</cx:pt>
          <cx:pt idx="1796">73</cx:pt>
          <cx:pt idx="1797">59</cx:pt>
          <cx:pt idx="1798">34</cx:pt>
          <cx:pt idx="1799">81</cx:pt>
          <cx:pt idx="1800">51</cx:pt>
          <cx:pt idx="1801">69</cx:pt>
          <cx:pt idx="1802">63</cx:pt>
          <cx:pt idx="1803">69</cx:pt>
          <cx:pt idx="1804">75</cx:pt>
          <cx:pt idx="1805">77</cx:pt>
          <cx:pt idx="1806">55</cx:pt>
          <cx:pt idx="1807">73</cx:pt>
          <cx:pt idx="1808">68</cx:pt>
          <cx:pt idx="1809">81</cx:pt>
          <cx:pt idx="1810">70</cx:pt>
          <cx:pt idx="1811">66</cx:pt>
          <cx:pt idx="1812">87</cx:pt>
          <cx:pt idx="1813">67</cx:pt>
          <cx:pt idx="1814">67</cx:pt>
          <cx:pt idx="1815">78</cx:pt>
          <cx:pt idx="1816">74</cx:pt>
          <cx:pt idx="1817">66</cx:pt>
          <cx:pt idx="1818">77</cx:pt>
          <cx:pt idx="1819">67</cx:pt>
          <cx:pt idx="1820">44</cx:pt>
          <cx:pt idx="1821">72</cx:pt>
          <cx:pt idx="1822">83</cx:pt>
          <cx:pt idx="1823">70</cx:pt>
          <cx:pt idx="1824">49</cx:pt>
          <cx:pt idx="1825">62</cx:pt>
          <cx:pt idx="1826">65</cx:pt>
          <cx:pt idx="1827">76</cx:pt>
          <cx:pt idx="1828">73</cx:pt>
          <cx:pt idx="1829">72</cx:pt>
          <cx:pt idx="1830">57</cx:pt>
          <cx:pt idx="1831">58</cx:pt>
          <cx:pt idx="1832">70</cx:pt>
          <cx:pt idx="1833">75</cx:pt>
          <cx:pt idx="1834">58</cx:pt>
          <cx:pt idx="1835">76</cx:pt>
          <cx:pt idx="1836">70</cx:pt>
          <cx:pt idx="1837">62</cx:pt>
          <cx:pt idx="1838">86</cx:pt>
          <cx:pt idx="1839">66</cx:pt>
          <cx:pt idx="1840">56</cx:pt>
          <cx:pt idx="1841">77</cx:pt>
          <cx:pt idx="1842">70</cx:pt>
          <cx:pt idx="1843">60</cx:pt>
          <cx:pt idx="1844">63</cx:pt>
          <cx:pt idx="1845">61</cx:pt>
          <cx:pt idx="1846">91</cx:pt>
          <cx:pt idx="1847">84</cx:pt>
          <cx:pt idx="1848">76</cx:pt>
          <cx:pt idx="1849">82</cx:pt>
          <cx:pt idx="1850">66</cx:pt>
          <cx:pt idx="1851">48</cx:pt>
          <cx:pt idx="1852">60</cx:pt>
          <cx:pt idx="1853">81</cx:pt>
          <cx:pt idx="1854">67</cx:pt>
          <cx:pt idx="1855">62</cx:pt>
          <cx:pt idx="1856">61</cx:pt>
          <cx:pt idx="1857">77</cx:pt>
          <cx:pt idx="1858">89</cx:pt>
          <cx:pt idx="1859">72</cx:pt>
          <cx:pt idx="1860">64</cx:pt>
          <cx:pt idx="1861">55</cx:pt>
          <cx:pt idx="1862">57</cx:pt>
          <cx:pt idx="1863">59</cx:pt>
          <cx:pt idx="1864">67</cx:pt>
          <cx:pt idx="1865">77</cx:pt>
          <cx:pt idx="1866">83</cx:pt>
          <cx:pt idx="1867">56</cx:pt>
          <cx:pt idx="1868">87</cx:pt>
          <cx:pt idx="1869">82</cx:pt>
          <cx:pt idx="1870">79</cx:pt>
          <cx:pt idx="1871">83</cx:pt>
          <cx:pt idx="1872">85</cx:pt>
          <cx:pt idx="1873">73</cx:pt>
          <cx:pt idx="1874">72</cx:pt>
          <cx:pt idx="1875">65</cx:pt>
          <cx:pt idx="1876">49</cx:pt>
          <cx:pt idx="1877">77</cx:pt>
          <cx:pt idx="1878">66</cx:pt>
          <cx:pt idx="1879">59</cx:pt>
          <cx:pt idx="1880">69</cx:pt>
          <cx:pt idx="1881">65</cx:pt>
          <cx:pt idx="1882">67</cx:pt>
          <cx:pt idx="1883">47</cx:pt>
          <cx:pt idx="1884">55</cx:pt>
          <cx:pt idx="1885">75</cx:pt>
          <cx:pt idx="1886">72</cx:pt>
          <cx:pt idx="1887">72</cx:pt>
          <cx:pt idx="1888">71</cx:pt>
          <cx:pt idx="1889">67</cx:pt>
          <cx:pt idx="1890">92</cx:pt>
          <cx:pt idx="1891">74</cx:pt>
          <cx:pt idx="1892">73</cx:pt>
          <cx:pt idx="1893">70</cx:pt>
          <cx:pt idx="1894">78</cx:pt>
          <cx:pt idx="1895">86</cx:pt>
          <cx:pt idx="1896">69</cx:pt>
          <cx:pt idx="1897">78</cx:pt>
          <cx:pt idx="1898">69</cx:pt>
          <cx:pt idx="1899">66</cx:pt>
          <cx:pt idx="1900">55</cx:pt>
          <cx:pt idx="1901">68</cx:pt>
          <cx:pt idx="1902">58</cx:pt>
          <cx:pt idx="1903">65</cx:pt>
          <cx:pt idx="1904">75</cx:pt>
          <cx:pt idx="1905">69</cx:pt>
          <cx:pt idx="1906">87</cx:pt>
          <cx:pt idx="1907">59</cx:pt>
          <cx:pt idx="1908">62</cx:pt>
          <cx:pt idx="1909">67</cx:pt>
          <cx:pt idx="1910">79</cx:pt>
          <cx:pt idx="1911">78</cx:pt>
          <cx:pt idx="1912">75</cx:pt>
          <cx:pt idx="1913">77</cx:pt>
          <cx:pt idx="1914">87</cx:pt>
          <cx:pt idx="1915">94</cx:pt>
          <cx:pt idx="1916">76</cx:pt>
          <cx:pt idx="1917">32</cx:pt>
          <cx:pt idx="1918">67</cx:pt>
          <cx:pt idx="1919">60</cx:pt>
          <cx:pt idx="1920">90</cx:pt>
          <cx:pt idx="1921">82</cx:pt>
          <cx:pt idx="1922">79</cx:pt>
          <cx:pt idx="1923">88</cx:pt>
          <cx:pt idx="1924">67</cx:pt>
          <cx:pt idx="1925">82</cx:pt>
          <cx:pt idx="1926">73</cx:pt>
          <cx:pt idx="1927">60</cx:pt>
          <cx:pt idx="1928">69</cx:pt>
          <cx:pt idx="1929">79</cx:pt>
          <cx:pt idx="1930">66</cx:pt>
          <cx:pt idx="1931">68</cx:pt>
          <cx:pt idx="1932">74</cx:pt>
          <cx:pt idx="1933">72</cx:pt>
          <cx:pt idx="1934">87</cx:pt>
          <cx:pt idx="1935">71</cx:pt>
          <cx:pt idx="1936">65</cx:pt>
          <cx:pt idx="1937">86</cx:pt>
          <cx:pt idx="1938">67</cx:pt>
          <cx:pt idx="1939">61</cx:pt>
          <cx:pt idx="1940">77</cx:pt>
          <cx:pt idx="1941">78</cx:pt>
          <cx:pt idx="1942">68</cx:pt>
          <cx:pt idx="1943">56</cx:pt>
          <cx:pt idx="1944">74</cx:pt>
          <cx:pt idx="1945">69</cx:pt>
          <cx:pt idx="1946">72</cx:pt>
          <cx:pt idx="1947">67</cx:pt>
          <cx:pt idx="1948">63</cx:pt>
          <cx:pt idx="1949">71</cx:pt>
          <cx:pt idx="1950">74</cx:pt>
          <cx:pt idx="1951">44</cx:pt>
          <cx:pt idx="1952">76</cx:pt>
          <cx:pt idx="1953">79</cx:pt>
          <cx:pt idx="1954">59</cx:pt>
          <cx:pt idx="1955">78</cx:pt>
          <cx:pt idx="1956">53</cx:pt>
          <cx:pt idx="1957">72</cx:pt>
          <cx:pt idx="1958">70</cx:pt>
          <cx:pt idx="1959">76</cx:pt>
          <cx:pt idx="1960">81</cx:pt>
          <cx:pt idx="1961">89</cx:pt>
          <cx:pt idx="1962">90</cx:pt>
          <cx:pt idx="1963">77</cx:pt>
          <cx:pt idx="1964">56</cx:pt>
          <cx:pt idx="1965">63</cx:pt>
          <cx:pt idx="1966">79</cx:pt>
          <cx:pt idx="1967">79</cx:pt>
          <cx:pt idx="1968">85</cx:pt>
          <cx:pt idx="1969">90</cx:pt>
          <cx:pt idx="1970">78</cx:pt>
          <cx:pt idx="1971">84</cx:pt>
          <cx:pt idx="1972">72</cx:pt>
          <cx:pt idx="1973">65</cx:pt>
          <cx:pt idx="1974">84</cx:pt>
          <cx:pt idx="1975">75</cx:pt>
          <cx:pt idx="1976">83</cx:pt>
          <cx:pt idx="1977">68</cx:pt>
          <cx:pt idx="1978">69</cx:pt>
          <cx:pt idx="1979">84</cx:pt>
          <cx:pt idx="1980">76</cx:pt>
          <cx:pt idx="1981">66</cx:pt>
          <cx:pt idx="1982">85</cx:pt>
          <cx:pt idx="1983">71</cx:pt>
          <cx:pt idx="1984">66</cx:pt>
          <cx:pt idx="1985">86</cx:pt>
          <cx:pt idx="1986">82</cx:pt>
          <cx:pt idx="1987">83</cx:pt>
          <cx:pt idx="1988">78</cx:pt>
          <cx:pt idx="1989">70</cx:pt>
          <cx:pt idx="1990">66</cx:pt>
          <cx:pt idx="1991">67</cx:pt>
          <cx:pt idx="1992">77</cx:pt>
          <cx:pt idx="1993">75</cx:pt>
          <cx:pt idx="1994">64</cx:pt>
          <cx:pt idx="1995">68</cx:pt>
          <cx:pt idx="1996">71</cx:pt>
          <cx:pt idx="1997">91</cx:pt>
          <cx:pt idx="1998">77</cx:pt>
          <cx:pt idx="1999">73</cx:pt>
          <cx:pt idx="2000">72</cx:pt>
          <cx:pt idx="2001">82</cx:pt>
          <cx:pt idx="2002">86</cx:pt>
          <cx:pt idx="2003">64</cx:pt>
          <cx:pt idx="2004">76</cx:pt>
          <cx:pt idx="2005">64</cx:pt>
          <cx:pt idx="2006">76</cx:pt>
          <cx:pt idx="2007">60</cx:pt>
          <cx:pt idx="2008">80</cx:pt>
          <cx:pt idx="2009">83</cx:pt>
          <cx:pt idx="2010">69</cx:pt>
          <cx:pt idx="2011">66</cx:pt>
          <cx:pt idx="2012">76</cx:pt>
          <cx:pt idx="2013">33</cx:pt>
          <cx:pt idx="2014">60</cx:pt>
          <cx:pt idx="2015">63</cx:pt>
          <cx:pt idx="2016">61</cx:pt>
          <cx:pt idx="2017">91</cx:pt>
          <cx:pt idx="2018">84</cx:pt>
          <cx:pt idx="2019">76</cx:pt>
          <cx:pt idx="2020">82</cx:pt>
          <cx:pt idx="2021">66</cx:pt>
          <cx:pt idx="2022">54</cx:pt>
          <cx:pt idx="2023">81</cx:pt>
          <cx:pt idx="2024">67</cx:pt>
          <cx:pt idx="2025">62</cx:pt>
          <cx:pt idx="2026">61</cx:pt>
          <cx:pt idx="2027">77</cx:pt>
          <cx:pt idx="2028">89</cx:pt>
          <cx:pt idx="2029">60</cx:pt>
          <cx:pt idx="2030">72</cx:pt>
          <cx:pt idx="2031">64</cx:pt>
          <cx:pt idx="2032">55</cx:pt>
          <cx:pt idx="2033">57</cx:pt>
          <cx:pt idx="2034">59</cx:pt>
          <cx:pt idx="2035">67</cx:pt>
          <cx:pt idx="2036">77</cx:pt>
          <cx:pt idx="2037">83</cx:pt>
          <cx:pt idx="2038">75</cx:pt>
          <cx:pt idx="2039">65</cx:pt>
          <cx:pt idx="2040">64</cx:pt>
          <cx:pt idx="2041">43</cx:pt>
          <cx:pt idx="2042">65</cx:pt>
          <cx:pt idx="2043">35</cx:pt>
          <cx:pt idx="2044">57</cx:pt>
          <cx:pt idx="2045">79</cx:pt>
          <cx:pt idx="2046">72</cx:pt>
          <cx:pt idx="2047">62</cx:pt>
          <cx:pt idx="2048">55</cx:pt>
          <cx:pt idx="2049">54</cx:pt>
          <cx:pt idx="2050">68</cx:pt>
          <cx:pt idx="2051">64</cx:pt>
          <cx:pt idx="2052">62</cx:pt>
          <cx:pt idx="2053">56</cx:pt>
          <cx:pt idx="2054">77</cx:pt>
          <cx:pt idx="2055">30</cx:pt>
          <cx:pt idx="2056">32</cx:pt>
          <cx:pt idx="2057">76</cx:pt>
          <cx:pt idx="2058">74</cx:pt>
          <cx:pt idx="2059">68</cx:pt>
          <cx:pt idx="2060">80</cx:pt>
          <cx:pt idx="2061">49</cx:pt>
          <cx:pt idx="2062">64</cx:pt>
          <cx:pt idx="2063">74</cx:pt>
          <cx:pt idx="2064">42</cx:pt>
          <cx:pt idx="2065">73</cx:pt>
          <cx:pt idx="2066">53</cx:pt>
          <cx:pt idx="2067">58</cx:pt>
          <cx:pt idx="2068">63</cx:pt>
          <cx:pt idx="2069">31</cx:pt>
          <cx:pt idx="2070">59</cx:pt>
          <cx:pt idx="2071">73</cx:pt>
          <cx:pt idx="2072">66</cx:pt>
          <cx:pt idx="2073">67</cx:pt>
          <cx:pt idx="2074">76</cx:pt>
          <cx:pt idx="2075">70</cx:pt>
          <cx:pt idx="2076">72</cx:pt>
          <cx:pt idx="2077">74</cx:pt>
          <cx:pt idx="2078">56</cx:pt>
          <cx:pt idx="2079">59</cx:pt>
          <cx:pt idx="2080">78</cx:pt>
          <cx:pt idx="2081">84</cx:pt>
          <cx:pt idx="2082">69</cx:pt>
          <cx:pt idx="2083">65</cx:pt>
          <cx:pt idx="2084">70</cx:pt>
          <cx:pt idx="2085">74</cx:pt>
          <cx:pt idx="2086">77</cx:pt>
          <cx:pt idx="2087">68</cx:pt>
          <cx:pt idx="2088">61</cx:pt>
          <cx:pt idx="2089">57</cx:pt>
          <cx:pt idx="2090">52</cx:pt>
          <cx:pt idx="2091">63</cx:pt>
          <cx:pt idx="2092">75</cx:pt>
          <cx:pt idx="2093">78</cx:pt>
          <cx:pt idx="2094">77</cx:pt>
          <cx:pt idx="2095">84</cx:pt>
          <cx:pt idx="2096">73</cx:pt>
          <cx:pt idx="2097">82</cx:pt>
          <cx:pt idx="2098">75</cx:pt>
          <cx:pt idx="2099">69</cx:pt>
          <cx:pt idx="2100">76</cx:pt>
          <cx:pt idx="2101">60</cx:pt>
          <cx:pt idx="2102">76</cx:pt>
          <cx:pt idx="2103">66</cx:pt>
          <cx:pt idx="2104">61</cx:pt>
          <cx:pt idx="2105">57</cx:pt>
          <cx:pt idx="2106">65</cx:pt>
          <cx:pt idx="2107">70</cx:pt>
          <cx:pt idx="2108">67</cx:pt>
          <cx:pt idx="2109">61</cx:pt>
          <cx:pt idx="2110">76</cx:pt>
          <cx:pt idx="2111">58</cx:pt>
          <cx:pt idx="2112">79</cx:pt>
          <cx:pt idx="2113">62</cx:pt>
          <cx:pt idx="2114">75</cx:pt>
          <cx:pt idx="2115">77</cx:pt>
          <cx:pt idx="2116">69</cx:pt>
          <cx:pt idx="2117">65</cx:pt>
          <cx:pt idx="2118">80</cx:pt>
          <cx:pt idx="2119">68</cx:pt>
          <cx:pt idx="2120">60</cx:pt>
          <cx:pt idx="2121">87</cx:pt>
          <cx:pt idx="2122">64</cx:pt>
          <cx:pt idx="2123">82</cx:pt>
          <cx:pt idx="2124">56</cx:pt>
          <cx:pt idx="2125">69</cx:pt>
          <cx:pt idx="2126">74</cx:pt>
          <cx:pt idx="2127">83</cx:pt>
          <cx:pt idx="2128">60</cx:pt>
          <cx:pt idx="2129">72</cx:pt>
          <cx:pt idx="2130">77</cx:pt>
          <cx:pt idx="2131">78</cx:pt>
          <cx:pt idx="2132">78</cx:pt>
          <cx:pt idx="2133">92</cx:pt>
          <cx:pt idx="2134">72</cx:pt>
          <cx:pt idx="2135">76</cx:pt>
          <cx:pt idx="2136">76</cx:pt>
          <cx:pt idx="2137">71</cx:pt>
          <cx:pt idx="2138">63</cx:pt>
          <cx:pt idx="2139">43</cx:pt>
          <cx:pt idx="2140">46</cx:pt>
          <cx:pt idx="2141">78</cx:pt>
          <cx:pt idx="2142">69</cx:pt>
          <cx:pt idx="2143">32</cx:pt>
          <cx:pt idx="2144">58</cx:pt>
          <cx:pt idx="2145">64</cx:pt>
          <cx:pt idx="2146">50</cx:pt>
          <cx:pt idx="2147">75</cx:pt>
          <cx:pt idx="2148">69</cx:pt>
          <cx:pt idx="2149">77</cx:pt>
          <cx:pt idx="2150">63</cx:pt>
          <cx:pt idx="2151">67</cx:pt>
          <cx:pt idx="2152">77</cx:pt>
          <cx:pt idx="2153">78</cx:pt>
          <cx:pt idx="2154">84</cx:pt>
          <cx:pt idx="2155">79</cx:pt>
          <cx:pt idx="2156">59</cx:pt>
          <cx:pt idx="2157">79</cx:pt>
          <cx:pt idx="2158">89</cx:pt>
          <cx:pt idx="2159">52</cx:pt>
          <cx:pt idx="2160">81</cx:pt>
          <cx:pt idx="2161">79</cx:pt>
          <cx:pt idx="2162">83</cx:pt>
          <cx:pt idx="2163">55</cx:pt>
          <cx:pt idx="2164">72</cx:pt>
          <cx:pt idx="2165">62</cx:pt>
          <cx:pt idx="2166">70</cx:pt>
          <cx:pt idx="2167">62</cx:pt>
          <cx:pt idx="2168">44</cx:pt>
          <cx:pt idx="2169">58</cx:pt>
          <cx:pt idx="2170">66</cx:pt>
          <cx:pt idx="2171">84</cx:pt>
          <cx:pt idx="2172">71</cx:pt>
          <cx:pt idx="2173">74</cx:pt>
          <cx:pt idx="2174">69</cx:pt>
          <cx:pt idx="2175">78</cx:pt>
          <cx:pt idx="2176">64</cx:pt>
          <cx:pt idx="2177">77</cx:pt>
          <cx:pt idx="2178">78</cx:pt>
          <cx:pt idx="2179">75</cx:pt>
          <cx:pt idx="2180">84</cx:pt>
          <cx:pt idx="2181">70</cx:pt>
          <cx:pt idx="2182">90</cx:pt>
          <cx:pt idx="2183">59</cx:pt>
          <cx:pt idx="2184">66</cx:pt>
          <cx:pt idx="2185">66</cx:pt>
          <cx:pt idx="2186">78</cx:pt>
          <cx:pt idx="2187">77</cx:pt>
          <cx:pt idx="2188">77</cx:pt>
          <cx:pt idx="2189">68</cx:pt>
          <cx:pt idx="2190">37</cx:pt>
          <cx:pt idx="2191">86</cx:pt>
          <cx:pt idx="2192">68</cx:pt>
          <cx:pt idx="2193">61</cx:pt>
          <cx:pt idx="2194">77</cx:pt>
          <cx:pt idx="2195">65</cx:pt>
          <cx:pt idx="2196">90</cx:pt>
          <cx:pt idx="2197">75</cx:pt>
          <cx:pt idx="2198">62</cx:pt>
          <cx:pt idx="2199">66</cx:pt>
          <cx:pt idx="2200">52</cx:pt>
          <cx:pt idx="2201">75</cx:pt>
          <cx:pt idx="2202">49</cx:pt>
          <cx:pt idx="2203">77</cx:pt>
          <cx:pt idx="2204">79</cx:pt>
          <cx:pt idx="2205">60</cx:pt>
          <cx:pt idx="2206">68</cx:pt>
          <cx:pt idx="2207">58</cx:pt>
          <cx:pt idx="2208">59</cx:pt>
          <cx:pt idx="2209">91</cx:pt>
          <cx:pt idx="2210">57</cx:pt>
          <cx:pt idx="2211">72</cx:pt>
          <cx:pt idx="2212">71</cx:pt>
          <cx:pt idx="2213">72</cx:pt>
          <cx:pt idx="2214">81</cx:pt>
          <cx:pt idx="2215">59</cx:pt>
          <cx:pt idx="2216">75</cx:pt>
          <cx:pt idx="2217">79</cx:pt>
          <cx:pt idx="2218">66</cx:pt>
          <cx:pt idx="2219">78</cx:pt>
          <cx:pt idx="2220">64</cx:pt>
          <cx:pt idx="2221">75</cx:pt>
          <cx:pt idx="2222">79</cx:pt>
          <cx:pt idx="2223">75</cx:pt>
          <cx:pt idx="2224">28</cx:pt>
          <cx:pt idx="2225">76</cx:pt>
          <cx:pt idx="2226">82</cx:pt>
          <cx:pt idx="2227">65</cx:pt>
          <cx:pt idx="2228">71</cx:pt>
          <cx:pt idx="2229">72</cx:pt>
          <cx:pt idx="2230">67</cx:pt>
          <cx:pt idx="2231">70</cx:pt>
          <cx:pt idx="2232">69</cx:pt>
          <cx:pt idx="2233">77</cx:pt>
          <cx:pt idx="2234">65</cx:pt>
          <cx:pt idx="2235">76</cx:pt>
          <cx:pt idx="2236">88</cx:pt>
          <cx:pt idx="2237">72</cx:pt>
          <cx:pt idx="2238">76</cx:pt>
          <cx:pt idx="2239">72</cx:pt>
          <cx:pt idx="2240">49</cx:pt>
          <cx:pt idx="2241">74</cx:pt>
          <cx:pt idx="2242">58</cx:pt>
          <cx:pt idx="2243">74</cx:pt>
          <cx:pt idx="2244">86</cx:pt>
          <cx:pt idx="2245">64</cx:pt>
          <cx:pt idx="2246">86</cx:pt>
          <cx:pt idx="2247">65</cx:pt>
          <cx:pt idx="2248">80</cx:pt>
          <cx:pt idx="2249">58</cx:pt>
          <cx:pt idx="2250">65</cx:pt>
          <cx:pt idx="2251">74</cx:pt>
          <cx:pt idx="2252">35</cx:pt>
          <cx:pt idx="2253">68</cx:pt>
          <cx:pt idx="2254">79</cx:pt>
          <cx:pt idx="2255">84</cx:pt>
          <cx:pt idx="2256">81</cx:pt>
          <cx:pt idx="2257">85</cx:pt>
          <cx:pt idx="2258">81</cx:pt>
          <cx:pt idx="2259">77</cx:pt>
          <cx:pt idx="2260">55</cx:pt>
          <cx:pt idx="2261">75</cx:pt>
          <cx:pt idx="2262">84</cx:pt>
          <cx:pt idx="2263">76</cx:pt>
          <cx:pt idx="2264">62</cx:pt>
          <cx:pt idx="2265">91</cx:pt>
          <cx:pt idx="2266">66</cx:pt>
          <cx:pt idx="2267">78</cx:pt>
          <cx:pt idx="2268">77</cx:pt>
          <cx:pt idx="2269">32</cx:pt>
          <cx:pt idx="2270">62</cx:pt>
          <cx:pt idx="2271">61</cx:pt>
          <cx:pt idx="2272">34</cx:pt>
          <cx:pt idx="2273">63</cx:pt>
          <cx:pt idx="2274">57</cx:pt>
          <cx:pt idx="2275">32</cx:pt>
          <cx:pt idx="2276">73</cx:pt>
          <cx:pt idx="2277">66</cx:pt>
          <cx:pt idx="2278">60</cx:pt>
          <cx:pt idx="2279">68</cx:pt>
          <cx:pt idx="2280">60</cx:pt>
          <cx:pt idx="2281">92</cx:pt>
          <cx:pt idx="2282">74</cx:pt>
          <cx:pt idx="2283">33</cx:pt>
          <cx:pt idx="2284">75</cx:pt>
          <cx:pt idx="2285">60</cx:pt>
          <cx:pt idx="2286">54</cx:pt>
          <cx:pt idx="2287">57</cx:pt>
          <cx:pt idx="2288">81</cx:pt>
          <cx:pt idx="2289">63</cx:pt>
          <cx:pt idx="2290">83</cx:pt>
          <cx:pt idx="2291">82</cx:pt>
          <cx:pt idx="2292">65</cx:pt>
          <cx:pt idx="2293">67</cx:pt>
          <cx:pt idx="2294">64</cx:pt>
          <cx:pt idx="2295">65</cx:pt>
          <cx:pt idx="2296">96</cx:pt>
          <cx:pt idx="2297">72</cx:pt>
          <cx:pt idx="2298">69</cx:pt>
          <cx:pt idx="2299">74</cx:pt>
          <cx:pt idx="2300">74</cx:pt>
          <cx:pt idx="2301">66</cx:pt>
          <cx:pt idx="2302">75</cx:pt>
          <cx:pt idx="2303">75</cx:pt>
          <cx:pt idx="2304">63</cx:pt>
          <cx:pt idx="2305">70</cx:pt>
          <cx:pt idx="2306">76</cx:pt>
          <cx:pt idx="2307">58</cx:pt>
          <cx:pt idx="2308">79</cx:pt>
          <cx:pt idx="2309">72</cx:pt>
          <cx:pt idx="2310">79</cx:pt>
          <cx:pt idx="2311">86</cx:pt>
          <cx:pt idx="2312">66</cx:pt>
          <cx:pt idx="2313">70</cx:pt>
          <cx:pt idx="2314">62</cx:pt>
          <cx:pt idx="2315">76</cx:pt>
          <cx:pt idx="2316">47</cx:pt>
          <cx:pt idx="2317">92</cx:pt>
          <cx:pt idx="2318">84</cx:pt>
          <cx:pt idx="2319">74</cx:pt>
          <cx:pt idx="2320">63</cx:pt>
          <cx:pt idx="2321">76</cx:pt>
          <cx:pt idx="2322">65</cx:pt>
          <cx:pt idx="2323">70</cx:pt>
          <cx:pt idx="2324">50</cx:pt>
          <cx:pt idx="2325">52</cx:pt>
          <cx:pt idx="2326">59</cx:pt>
          <cx:pt idx="2327">76</cx:pt>
          <cx:pt idx="2328">70</cx:pt>
          <cx:pt idx="2329">68</cx:pt>
          <cx:pt idx="2330">66</cx:pt>
          <cx:pt idx="2331">67</cx:pt>
          <cx:pt idx="2332">68</cx:pt>
          <cx:pt idx="2333">76</cx:pt>
          <cx:pt idx="2334">75</cx:pt>
          <cx:pt idx="2335">64</cx:pt>
          <cx:pt idx="2336">76</cx:pt>
          <cx:pt idx="2337">69</cx:pt>
          <cx:pt idx="2338">75</cx:pt>
          <cx:pt idx="2339">75</cx:pt>
          <cx:pt idx="2340">75</cx:pt>
          <cx:pt idx="2341">78</cx:pt>
          <cx:pt idx="2342">81</cx:pt>
          <cx:pt idx="2343">83</cx:pt>
          <cx:pt idx="2344">71</cx:pt>
          <cx:pt idx="2345">74</cx:pt>
          <cx:pt idx="2346">77</cx:pt>
          <cx:pt idx="2347">74</cx:pt>
          <cx:pt idx="2348">74</cx:pt>
          <cx:pt idx="2349">84</cx:pt>
          <cx:pt idx="2350">73</cx:pt>
          <cx:pt idx="2351">33</cx:pt>
          <cx:pt idx="2352">62</cx:pt>
          <cx:pt idx="2353">62</cx:pt>
          <cx:pt idx="2354">85</cx:pt>
          <cx:pt idx="2355">88</cx:pt>
          <cx:pt idx="2356">72</cx:pt>
          <cx:pt idx="2357">71</cx:pt>
          <cx:pt idx="2358">73</cx:pt>
          <cx:pt idx="2359">71</cx:pt>
          <cx:pt idx="2360">52</cx:pt>
          <cx:pt idx="2361">54</cx:pt>
          <cx:pt idx="2362">74</cx:pt>
          <cx:pt idx="2363">81</cx:pt>
          <cx:pt idx="2364">60</cx:pt>
          <cx:pt idx="2365">72</cx:pt>
          <cx:pt idx="2366">58</cx:pt>
          <cx:pt idx="2367">82</cx:pt>
          <cx:pt idx="2368">73</cx:pt>
          <cx:pt idx="2369">82</cx:pt>
          <cx:pt idx="2370">60</cx:pt>
          <cx:pt idx="2371">69</cx:pt>
          <cx:pt idx="2372">80</cx:pt>
          <cx:pt idx="2373">44</cx:pt>
          <cx:pt idx="2374">71</cx:pt>
          <cx:pt idx="2375">33</cx:pt>
          <cx:pt idx="2376">67</cx:pt>
          <cx:pt idx="2377">64</cx:pt>
          <cx:pt idx="2378">88</cx:pt>
          <cx:pt idx="2379">66</cx:pt>
          <cx:pt idx="2380">78</cx:pt>
          <cx:pt idx="2381">44</cx:pt>
          <cx:pt idx="2382">70</cx:pt>
          <cx:pt idx="2383">45</cx:pt>
          <cx:pt idx="2384">57</cx:pt>
          <cx:pt idx="2385">73</cx:pt>
          <cx:pt idx="2386">80</cx:pt>
          <cx:pt idx="2387">57</cx:pt>
          <cx:pt idx="2388">70</cx:pt>
          <cx:pt idx="2389">67</cx:pt>
          <cx:pt idx="2390">72</cx:pt>
          <cx:pt idx="2391">76</cx:pt>
          <cx:pt idx="2392">57</cx:pt>
          <cx:pt idx="2393">78</cx:pt>
          <cx:pt idx="2394">78</cx:pt>
          <cx:pt idx="2395">63</cx:pt>
          <cx:pt idx="2396">88</cx:pt>
          <cx:pt idx="2397">85</cx:pt>
          <cx:pt idx="2398">74</cx:pt>
          <cx:pt idx="2399">69</cx:pt>
          <cx:pt idx="2400">78</cx:pt>
          <cx:pt idx="2401">72</cx:pt>
          <cx:pt idx="2402">75</cx:pt>
          <cx:pt idx="2403">72</cx:pt>
          <cx:pt idx="2404">72</cx:pt>
          <cx:pt idx="2405">73</cx:pt>
          <cx:pt idx="2406">80</cx:pt>
          <cx:pt idx="2407">70</cx:pt>
          <cx:pt idx="2408">73</cx:pt>
          <cx:pt idx="2409">79</cx:pt>
          <cx:pt idx="2410">61</cx:pt>
          <cx:pt idx="2411">90</cx:pt>
          <cx:pt idx="2412">60</cx:pt>
          <cx:pt idx="2413">68</cx:pt>
          <cx:pt idx="2414">77</cx:pt>
          <cx:pt idx="2415">77</cx:pt>
          <cx:pt idx="2416">67</cx:pt>
          <cx:pt idx="2417">75</cx:pt>
          <cx:pt idx="2418">89</cx:pt>
          <cx:pt idx="2419">69</cx:pt>
          <cx:pt idx="2420">75</cx:pt>
          <cx:pt idx="2421">74</cx:pt>
          <cx:pt idx="2422">58</cx:pt>
          <cx:pt idx="2423">65</cx:pt>
          <cx:pt idx="2424">59</cx:pt>
          <cx:pt idx="2425">61</cx:pt>
          <cx:pt idx="2426">71</cx:pt>
          <cx:pt idx="2427">55</cx:pt>
          <cx:pt idx="2428">78</cx:pt>
          <cx:pt idx="2429">66</cx:pt>
          <cx:pt idx="2430">77</cx:pt>
          <cx:pt idx="2431">82</cx:pt>
          <cx:pt idx="2432">77</cx:pt>
          <cx:pt idx="2433">80</cx:pt>
          <cx:pt idx="2434">71</cx:pt>
          <cx:pt idx="2435">78</cx:pt>
          <cx:pt idx="2436">50</cx:pt>
          <cx:pt idx="2437">73</cx:pt>
          <cx:pt idx="2438">89</cx:pt>
          <cx:pt idx="2439">72</cx:pt>
          <cx:pt idx="2440">62</cx:pt>
          <cx:pt idx="2441">73</cx:pt>
          <cx:pt idx="2442">79</cx:pt>
          <cx:pt idx="2443">74</cx:pt>
          <cx:pt idx="2444">68</cx:pt>
          <cx:pt idx="2445">78</cx:pt>
          <cx:pt idx="2446">85</cx:pt>
          <cx:pt idx="2447">80</cx:pt>
          <cx:pt idx="2448">56</cx:pt>
          <cx:pt idx="2449">58</cx:pt>
          <cx:pt idx="2450">81</cx:pt>
          <cx:pt idx="2451">67</cx:pt>
          <cx:pt idx="2452">85</cx:pt>
          <cx:pt idx="2453">37</cx:pt>
          <cx:pt idx="2454">87</cx:pt>
          <cx:pt idx="2455">68</cx:pt>
          <cx:pt idx="2456">61</cx:pt>
          <cx:pt idx="2457">56</cx:pt>
          <cx:pt idx="2458">68</cx:pt>
          <cx:pt idx="2459">77</cx:pt>
          <cx:pt idx="2460">62</cx:pt>
          <cx:pt idx="2461">73</cx:pt>
          <cx:pt idx="2462">68</cx:pt>
          <cx:pt idx="2463">75</cx:pt>
          <cx:pt idx="2464">80</cx:pt>
          <cx:pt idx="2465">74</cx:pt>
          <cx:pt idx="2466">77</cx:pt>
          <cx:pt idx="2467">58</cx:pt>
          <cx:pt idx="2468">71</cx:pt>
          <cx:pt idx="2469">70</cx:pt>
          <cx:pt idx="2470">72</cx:pt>
          <cx:pt idx="2471">78</cx:pt>
          <cx:pt idx="2472">75</cx:pt>
          <cx:pt idx="2473">68</cx:pt>
          <cx:pt idx="2474">74</cx:pt>
          <cx:pt idx="2475">80</cx:pt>
          <cx:pt idx="2476">61</cx:pt>
          <cx:pt idx="2477">89</cx:pt>
          <cx:pt idx="2478">68</cx:pt>
          <cx:pt idx="2479">80</cx:pt>
          <cx:pt idx="2480">76</cx:pt>
          <cx:pt idx="2481">84</cx:pt>
          <cx:pt idx="2482">59</cx:pt>
          <cx:pt idx="2483">57</cx:pt>
          <cx:pt idx="2484">90</cx:pt>
          <cx:pt idx="2485">50</cx:pt>
          <cx:pt idx="2486">61</cx:pt>
          <cx:pt idx="2487">79</cx:pt>
          <cx:pt idx="2488">68</cx:pt>
          <cx:pt idx="2489">52</cx:pt>
          <cx:pt idx="2490">80</cx:pt>
          <cx:pt idx="2491">74</cx:pt>
          <cx:pt idx="2492">68</cx:pt>
          <cx:pt idx="2493">76</cx:pt>
          <cx:pt idx="2494">56</cx:pt>
          <cx:pt idx="2495">75</cx:pt>
          <cx:pt idx="2496">62</cx:pt>
          <cx:pt idx="2497">74</cx:pt>
          <cx:pt idx="2498">57</cx:pt>
          <cx:pt idx="2499">65</cx:pt>
          <cx:pt idx="2500">66</cx:pt>
          <cx:pt idx="2501">59</cx:pt>
          <cx:pt idx="2502">63</cx:pt>
          <cx:pt idx="2503">68</cx:pt>
          <cx:pt idx="2504">81</cx:pt>
          <cx:pt idx="2505">66</cx:pt>
          <cx:pt idx="2506">81</cx:pt>
          <cx:pt idx="2507">74</cx:pt>
          <cx:pt idx="2508">60</cx:pt>
          <cx:pt idx="2509">91</cx:pt>
          <cx:pt idx="2510">76</cx:pt>
          <cx:pt idx="2511">87</cx:pt>
          <cx:pt idx="2512">82</cx:pt>
          <cx:pt idx="2513">58</cx:pt>
          <cx:pt idx="2514">76</cx:pt>
          <cx:pt idx="2515">61</cx:pt>
          <cx:pt idx="2516">72</cx:pt>
          <cx:pt idx="2517">70</cx:pt>
          <cx:pt idx="2518">74</cx:pt>
          <cx:pt idx="2519">90</cx:pt>
          <cx:pt idx="2520">63</cx:pt>
          <cx:pt idx="2521">65</cx:pt>
          <cx:pt idx="2522">73</cx:pt>
          <cx:pt idx="2523">83</cx:pt>
          <cx:pt idx="2524">46</cx:pt>
          <cx:pt idx="2525">64</cx:pt>
          <cx:pt idx="2526">62</cx:pt>
          <cx:pt idx="2527">64</cx:pt>
          <cx:pt idx="2528">56</cx:pt>
          <cx:pt idx="2529">73</cx:pt>
          <cx:pt idx="2530">69</cx:pt>
          <cx:pt idx="2531">64</cx:pt>
          <cx:pt idx="2532">86</cx:pt>
          <cx:pt idx="2533">70</cx:pt>
          <cx:pt idx="2534">66</cx:pt>
          <cx:pt idx="2535">70</cx:pt>
          <cx:pt idx="2536">68</cx:pt>
          <cx:pt idx="2537">72</cx:pt>
          <cx:pt idx="2538">63</cx:pt>
          <cx:pt idx="2539">77</cx:pt>
          <cx:pt idx="2540">78</cx:pt>
          <cx:pt idx="2541">87</cx:pt>
          <cx:pt idx="2542">75</cx:pt>
          <cx:pt idx="2543">65</cx:pt>
          <cx:pt idx="2544">45</cx:pt>
          <cx:pt idx="2545">72</cx:pt>
          <cx:pt idx="2546">80</cx:pt>
          <cx:pt idx="2547">65</cx:pt>
          <cx:pt idx="2548">64</cx:pt>
          <cx:pt idx="2549">71</cx:pt>
          <cx:pt idx="2550">63</cx:pt>
          <cx:pt idx="2551">81</cx:pt>
          <cx:pt idx="2552">74</cx:pt>
          <cx:pt idx="2553">61</cx:pt>
          <cx:pt idx="2554">76</cx:pt>
          <cx:pt idx="2555">83</cx:pt>
          <cx:pt idx="2556">46</cx:pt>
          <cx:pt idx="2557">91</cx:pt>
          <cx:pt idx="2558">48</cx:pt>
          <cx:pt idx="2559">90</cx:pt>
          <cx:pt idx="2560">79</cx:pt>
          <cx:pt idx="2561">86</cx:pt>
          <cx:pt idx="2562">63</cx:pt>
          <cx:pt idx="2563">76</cx:pt>
          <cx:pt idx="2564">63</cx:pt>
          <cx:pt idx="2565">67</cx:pt>
          <cx:pt idx="2566">90</cx:pt>
          <cx:pt idx="2567">60</cx:pt>
          <cx:pt idx="2568">54</cx:pt>
          <cx:pt idx="2569">74</cx:pt>
          <cx:pt idx="2570">76</cx:pt>
          <cx:pt idx="2571">81</cx:pt>
          <cx:pt idx="2572">67</cx:pt>
          <cx:pt idx="2573">63</cx:pt>
          <cx:pt idx="2574">70</cx:pt>
          <cx:pt idx="2575">91</cx:pt>
          <cx:pt idx="2576">82</cx:pt>
          <cx:pt idx="2577">56</cx:pt>
          <cx:pt idx="2578">95</cx:pt>
          <cx:pt idx="2579">77</cx:pt>
          <cx:pt idx="2580">77</cx:pt>
          <cx:pt idx="2581">53</cx:pt>
          <cx:pt idx="2582">62</cx:pt>
          <cx:pt idx="2583">62</cx:pt>
          <cx:pt idx="2584">85</cx:pt>
          <cx:pt idx="2585">88</cx:pt>
          <cx:pt idx="2586">72</cx:pt>
          <cx:pt idx="2587">71</cx:pt>
          <cx:pt idx="2588">73</cx:pt>
          <cx:pt idx="2589">71</cx:pt>
          <cx:pt idx="2590">52</cx:pt>
          <cx:pt idx="2591">60</cx:pt>
          <cx:pt idx="2592">74</cx:pt>
          <cx:pt idx="2593">81</cx:pt>
          <cx:pt idx="2594">60</cx:pt>
          <cx:pt idx="2595">72</cx:pt>
          <cx:pt idx="2596">58</cx:pt>
          <cx:pt idx="2597">82</cx:pt>
          <cx:pt idx="2598">73</cx:pt>
          <cx:pt idx="2599">82</cx:pt>
          <cx:pt idx="2600">69</cx:pt>
          <cx:pt idx="2601">80</cx:pt>
          <cx:pt idx="2602">44</cx:pt>
          <cx:pt idx="2603">71</cx:pt>
          <cx:pt idx="2604">33</cx:pt>
          <cx:pt idx="2605">67</cx:pt>
          <cx:pt idx="2606">64</cx:pt>
          <cx:pt idx="2607">77</cx:pt>
          <cx:pt idx="2608">88</cx:pt>
          <cx:pt idx="2609">66</cx:pt>
          <cx:pt idx="2610">78</cx:pt>
          <cx:pt idx="2611">44</cx:pt>
          <cx:pt idx="2612">60</cx:pt>
          <cx:pt idx="2613">51</cx:pt>
          <cx:pt idx="2614">73</cx:pt>
          <cx:pt idx="2615">81</cx:pt>
          <cx:pt idx="2616">61</cx:pt>
          <cx:pt idx="2617">60</cx:pt>
          <cx:pt idx="2618">80</cx:pt>
          <cx:pt idx="2619">69</cx:pt>
          <cx:pt idx="2620">76</cx:pt>
          <cx:pt idx="2621">65</cx:pt>
          <cx:pt idx="2622">67</cx:pt>
          <cx:pt idx="2623">85</cx:pt>
          <cx:pt idx="2624">33</cx:pt>
          <cx:pt idx="2625">52</cx:pt>
          <cx:pt idx="2626">72</cx:pt>
          <cx:pt idx="2627">55</cx:pt>
          <cx:pt idx="2628">65</cx:pt>
          <cx:pt idx="2629">74</cx:pt>
          <cx:pt idx="2630">63</cx:pt>
          <cx:pt idx="2631">56</cx:pt>
          <cx:pt idx="2632">43</cx:pt>
          <cx:pt idx="2633">84</cx:pt>
          <cx:pt idx="2634">76</cx:pt>
          <cx:pt idx="2635">64</cx:pt>
          <cx:pt idx="2636">77</cx:pt>
          <cx:pt idx="2637">75</cx:pt>
          <cx:pt idx="2638">75</cx:pt>
          <cx:pt idx="2639">81</cx:pt>
          <cx:pt idx="2640">50</cx:pt>
          <cx:pt idx="2641">65</cx:pt>
          <cx:pt idx="2642">59</cx:pt>
          <cx:pt idx="2643">67</cx:pt>
          <cx:pt idx="2644">82</cx:pt>
          <cx:pt idx="2645">90</cx:pt>
          <cx:pt idx="2646">80</cx:pt>
          <cx:pt idx="2647">73</cx:pt>
          <cx:pt idx="2648">75</cx:pt>
          <cx:pt idx="2649">72</cx:pt>
          <cx:pt idx="2650">74</cx:pt>
          <cx:pt idx="2651">59</cx:pt>
          <cx:pt idx="2652">43</cx:pt>
          <cx:pt idx="2653">61</cx:pt>
          <cx:pt idx="2654">57</cx:pt>
          <cx:pt idx="2655">53</cx:pt>
          <cx:pt idx="2656">82</cx:pt>
          <cx:pt idx="2657">54</cx:pt>
          <cx:pt idx="2658">72</cx:pt>
          <cx:pt idx="2659">43</cx:pt>
          <cx:pt idx="2660">66</cx:pt>
          <cx:pt idx="2661">70</cx:pt>
          <cx:pt idx="2662">71</cx:pt>
          <cx:pt idx="2663">58</cx:pt>
          <cx:pt idx="2664">52</cx:pt>
          <cx:pt idx="2665">76</cx:pt>
          <cx:pt idx="2666">63</cx:pt>
          <cx:pt idx="2667">81</cx:pt>
          <cx:pt idx="2668">74</cx:pt>
          <cx:pt idx="2669">75</cx:pt>
          <cx:pt idx="2670">49</cx:pt>
          <cx:pt idx="2671">71</cx:pt>
          <cx:pt idx="2672">68</cx:pt>
          <cx:pt idx="2673">50</cx:pt>
          <cx:pt idx="2674">77</cx:pt>
          <cx:pt idx="2675">79</cx:pt>
          <cx:pt idx="2676">56</cx:pt>
          <cx:pt idx="2677">52</cx:pt>
          <cx:pt idx="2678">78</cx:pt>
          <cx:pt idx="2679">73</cx:pt>
          <cx:pt idx="2680">68</cx:pt>
          <cx:pt idx="2681">41</cx:pt>
          <cx:pt idx="2682">68</cx:pt>
          <cx:pt idx="2683">66</cx:pt>
          <cx:pt idx="2684">73</cx:pt>
          <cx:pt idx="2685">61</cx:pt>
          <cx:pt idx="2686">71</cx:pt>
          <cx:pt idx="2687">79</cx:pt>
          <cx:pt idx="2688">64</cx:pt>
          <cx:pt idx="2689">67</cx:pt>
          <cx:pt idx="2690">69</cx:pt>
          <cx:pt idx="2691">80</cx:pt>
          <cx:pt idx="2692">67</cx:pt>
          <cx:pt idx="2693">48</cx:pt>
          <cx:pt idx="2694">45</cx:pt>
          <cx:pt idx="2695">76</cx:pt>
          <cx:pt idx="2696">75</cx:pt>
          <cx:pt idx="2697">44</cx:pt>
          <cx:pt idx="2698">80</cx:pt>
          <cx:pt idx="2699">39</cx:pt>
          <cx:pt idx="2700">82</cx:pt>
          <cx:pt idx="2701">60</cx:pt>
          <cx:pt idx="2702">68</cx:pt>
          <cx:pt idx="2703">72</cx:pt>
          <cx:pt idx="2704">44</cx:pt>
          <cx:pt idx="2705">65</cx:pt>
          <cx:pt idx="2706">75</cx:pt>
          <cx:pt idx="2707">62</cx:pt>
          <cx:pt idx="2708">59</cx:pt>
          <cx:pt idx="2709">52</cx:pt>
          <cx:pt idx="2710">78</cx:pt>
          <cx:pt idx="2711">65</cx:pt>
          <cx:pt idx="2712">71</cx:pt>
          <cx:pt idx="2713">71</cx:pt>
          <cx:pt idx="2714">89</cx:pt>
          <cx:pt idx="2715">79</cx:pt>
          <cx:pt idx="2716">82</cx:pt>
          <cx:pt idx="2717">60</cx:pt>
          <cx:pt idx="2718">57</cx:pt>
          <cx:pt idx="2719">82</cx:pt>
          <cx:pt idx="2720">77</cx:pt>
          <cx:pt idx="2721">75</cx:pt>
          <cx:pt idx="2722">57</cx:pt>
          <cx:pt idx="2723">67</cx:pt>
          <cx:pt idx="2724">61</cx:pt>
          <cx:pt idx="2725">58</cx:pt>
          <cx:pt idx="2726">76</cx:pt>
          <cx:pt idx="2727">83</cx:pt>
          <cx:pt idx="2728">67</cx:pt>
          <cx:pt idx="2729">90</cx:pt>
          <cx:pt idx="2730">42</cx:pt>
          <cx:pt idx="2731">80</cx:pt>
          <cx:pt idx="2732">70</cx:pt>
          <cx:pt idx="2733">56</cx:pt>
          <cx:pt idx="2734">75</cx:pt>
          <cx:pt idx="2735">77</cx:pt>
          <cx:pt idx="2736">82</cx:pt>
          <cx:pt idx="2737">65</cx:pt>
          <cx:pt idx="2738">84</cx:pt>
          <cx:pt idx="2739">71</cx:pt>
          <cx:pt idx="2740">43</cx:pt>
          <cx:pt idx="2741">81</cx:pt>
          <cx:pt idx="2742">55</cx:pt>
          <cx:pt idx="2743">88</cx:pt>
          <cx:pt idx="2744">69</cx:pt>
          <cx:pt idx="2745">65</cx:pt>
          <cx:pt idx="2746">64</cx:pt>
          <cx:pt idx="2747">61</cx:pt>
          <cx:pt idx="2748">83</cx:pt>
          <cx:pt idx="2749">78</cx:pt>
          <cx:pt idx="2750">77</cx:pt>
          <cx:pt idx="2751">62</cx:pt>
          <cx:pt idx="2752">73</cx:pt>
          <cx:pt idx="2753">85</cx:pt>
          <cx:pt idx="2754">94</cx:pt>
          <cx:pt idx="2755">77</cx:pt>
          <cx:pt idx="2756">54</cx:pt>
          <cx:pt idx="2757">66</cx:pt>
          <cx:pt idx="2758">68</cx:pt>
          <cx:pt idx="2759">38</cx:pt>
          <cx:pt idx="2760">72</cx:pt>
          <cx:pt idx="2761">71</cx:pt>
          <cx:pt idx="2762">69</cx:pt>
          <cx:pt idx="2763">71</cx:pt>
          <cx:pt idx="2764">81</cx:pt>
          <cx:pt idx="2765">80</cx:pt>
          <cx:pt idx="2766">73</cx:pt>
          <cx:pt idx="2767">78</cx:pt>
          <cx:pt idx="2768">77</cx:pt>
          <cx:pt idx="2769">56</cx:pt>
          <cx:pt idx="2770">76</cx:pt>
          <cx:pt idx="2771">76</cx:pt>
          <cx:pt idx="2772">86</cx:pt>
          <cx:pt idx="2773">85</cx:pt>
          <cx:pt idx="2774">83</cx:pt>
          <cx:pt idx="2775">83</cx:pt>
          <cx:pt idx="2776">65</cx:pt>
          <cx:pt idx="2777">71</cx:pt>
          <cx:pt idx="2778">64</cx:pt>
          <cx:pt idx="2779">85</cx:pt>
          <cx:pt idx="2780">49</cx:pt>
          <cx:pt idx="2781">63</cx:pt>
          <cx:pt idx="2782">61</cx:pt>
          <cx:pt idx="2783">64</cx:pt>
          <cx:pt idx="2784">74</cx:pt>
          <cx:pt idx="2785">65</cx:pt>
          <cx:pt idx="2786">76</cx:pt>
          <cx:pt idx="2787">54</cx:pt>
          <cx:pt idx="2788">47</cx:pt>
          <cx:pt idx="2789">56</cx:pt>
          <cx:pt idx="2790">84</cx:pt>
          <cx:pt idx="2791">56</cx:pt>
          <cx:pt idx="2792">72</cx:pt>
          <cx:pt idx="2793">85</cx:pt>
          <cx:pt idx="2794">60</cx:pt>
          <cx:pt idx="2795">88</cx:pt>
          <cx:pt idx="2796">71</cx:pt>
          <cx:pt idx="2797">75</cx:pt>
          <cx:pt idx="2798">69</cx:pt>
          <cx:pt idx="2799">78</cx:pt>
          <cx:pt idx="2800">79</cx:pt>
          <cx:pt idx="2801">67</cx:pt>
          <cx:pt idx="2802">68</cx:pt>
          <cx:pt idx="2803">68</cx:pt>
          <cx:pt idx="2804">75</cx:pt>
          <cx:pt idx="2805">67</cx:pt>
          <cx:pt idx="2806">70</cx:pt>
          <cx:pt idx="2807">70</cx:pt>
          <cx:pt idx="2808">67</cx:pt>
          <cx:pt idx="2809">88</cx:pt>
          <cx:pt idx="2810">75</cx:pt>
          <cx:pt idx="2811">79</cx:pt>
          <cx:pt idx="2812">73</cx:pt>
          <cx:pt idx="2813">85</cx:pt>
          <cx:pt idx="2814">76</cx:pt>
          <cx:pt idx="2815">31</cx:pt>
          <cx:pt idx="2816">68</cx:pt>
          <cx:pt idx="2817">71</cx:pt>
          <cx:pt idx="2818">58</cx:pt>
          <cx:pt idx="2819">67</cx:pt>
          <cx:pt idx="2820">71</cx:pt>
          <cx:pt idx="2821">69</cx:pt>
          <cx:pt idx="2822">67</cx:pt>
          <cx:pt idx="2823">78</cx:pt>
          <cx:pt idx="2824">70</cx:pt>
          <cx:pt idx="2825">75</cx:pt>
          <cx:pt idx="2826">67</cx:pt>
          <cx:pt idx="2827">64</cx:pt>
          <cx:pt idx="2828">80</cx:pt>
          <cx:pt idx="2829">78</cx:pt>
          <cx:pt idx="2830">83</cx:pt>
          <cx:pt idx="2831">80</cx:pt>
          <cx:pt idx="2832">72</cx:pt>
          <cx:pt idx="2833">67</cx:pt>
          <cx:pt idx="2834">52</cx:pt>
          <cx:pt idx="2835">62</cx:pt>
          <cx:pt idx="2836">88</cx:pt>
          <cx:pt idx="2837">73</cx:pt>
          <cx:pt idx="2838">71</cx:pt>
          <cx:pt idx="2839">79</cx:pt>
          <cx:pt idx="2840">58</cx:pt>
          <cx:pt idx="2841">83</cx:pt>
          <cx:pt idx="2842">61</cx:pt>
          <cx:pt idx="2843">81</cx:pt>
          <cx:pt idx="2844">64</cx:pt>
          <cx:pt idx="2845">68</cx:pt>
          <cx:pt idx="2846">79</cx:pt>
          <cx:pt idx="2847">76</cx:pt>
          <cx:pt idx="2848">65</cx:pt>
          <cx:pt idx="2849">62</cx:pt>
          <cx:pt idx="2850">90</cx:pt>
          <cx:pt idx="2851">44</cx:pt>
          <cx:pt idx="2852">56</cx:pt>
          <cx:pt idx="2853">84</cx:pt>
          <cx:pt idx="2854">59</cx:pt>
          <cx:pt idx="2855">66</cx:pt>
          <cx:pt idx="2856">84</cx:pt>
          <cx:pt idx="2857">73</cx:pt>
          <cx:pt idx="2858">87</cx:pt>
          <cx:pt idx="2859">74</cx:pt>
          <cx:pt idx="2860">75</cx:pt>
          <cx:pt idx="2861">52</cx:pt>
          <cx:pt idx="2862">61</cx:pt>
          <cx:pt idx="2863">74</cx:pt>
          <cx:pt idx="2864">74</cx:pt>
          <cx:pt idx="2865">59</cx:pt>
          <cx:pt idx="2866">62</cx:pt>
          <cx:pt idx="2867">59</cx:pt>
          <cx:pt idx="2868">76</cx:pt>
          <cx:pt idx="2869">78</cx:pt>
          <cx:pt idx="2870">80</cx:pt>
          <cx:pt idx="2871">60</cx:pt>
          <cx:pt idx="2872">52</cx:pt>
          <cx:pt idx="2873">82</cx:pt>
          <cx:pt idx="2874">74</cx:pt>
          <cx:pt idx="2875">73</cx:pt>
          <cx:pt idx="2876">64</cx:pt>
          <cx:pt idx="2877">60</cx:pt>
          <cx:pt idx="2878">66</cx:pt>
          <cx:pt idx="2879">87</cx:pt>
          <cx:pt idx="2880">85</cx:pt>
          <cx:pt idx="2881">61</cx:pt>
          <cx:pt idx="2882">43</cx:pt>
          <cx:pt idx="2883">85</cx:pt>
          <cx:pt idx="2884">76</cx:pt>
          <cx:pt idx="2885">68</cx:pt>
          <cx:pt idx="2886">55</cx:pt>
          <cx:pt idx="2887">74</cx:pt>
          <cx:pt idx="2888">74</cx:pt>
          <cx:pt idx="2889">66</cx:pt>
          <cx:pt idx="2890">72</cx:pt>
          <cx:pt idx="2891">79</cx:pt>
          <cx:pt idx="2892">73</cx:pt>
          <cx:pt idx="2893">65</cx:pt>
          <cx:pt idx="2894">74</cx:pt>
          <cx:pt idx="2895">66</cx:pt>
          <cx:pt idx="2896">71</cx:pt>
          <cx:pt idx="2897">78</cx:pt>
          <cx:pt idx="2898">74</cx:pt>
          <cx:pt idx="2899">72</cx:pt>
          <cx:pt idx="2900">77</cx:pt>
          <cx:pt idx="2901">80</cx:pt>
          <cx:pt idx="2902">76</cx:pt>
          <cx:pt idx="2903">60</cx:pt>
          <cx:pt idx="2904">79</cx:pt>
          <cx:pt idx="2905">72</cx:pt>
          <cx:pt idx="2906">80</cx:pt>
          <cx:pt idx="2907">69</cx:pt>
          <cx:pt idx="2908">73</cx:pt>
          <cx:pt idx="2909">55</cx:pt>
          <cx:pt idx="2910">72</cx:pt>
          <cx:pt idx="2911">61</cx:pt>
          <cx:pt idx="2912">55</cx:pt>
          <cx:pt idx="2913">92</cx:pt>
          <cx:pt idx="2914">89</cx:pt>
          <cx:pt idx="2915">80</cx:pt>
          <cx:pt idx="2916">67</cx:pt>
          <cx:pt idx="2917">75</cx:pt>
          <cx:pt idx="2918">89</cx:pt>
          <cx:pt idx="2919">80</cx:pt>
          <cx:pt idx="2920">72</cx:pt>
          <cx:pt idx="2921">71</cx:pt>
          <cx:pt idx="2922">60</cx:pt>
          <cx:pt idx="2923">83</cx:pt>
          <cx:pt idx="2924">56</cx:pt>
          <cx:pt idx="2925">69</cx:pt>
          <cx:pt idx="2926">83</cx:pt>
          <cx:pt idx="2927">61</cx:pt>
          <cx:pt idx="2928">76</cx:pt>
          <cx:pt idx="2929">82</cx:pt>
          <cx:pt idx="2930">74</cx:pt>
          <cx:pt idx="2931">63</cx:pt>
          <cx:pt idx="2932">74</cx:pt>
          <cx:pt idx="2933">70</cx:pt>
          <cx:pt idx="2934">63</cx:pt>
          <cx:pt idx="2935">51</cx:pt>
          <cx:pt idx="2936">70</cx:pt>
          <cx:pt idx="2937">34</cx:pt>
          <cx:pt idx="2938">71</cx:pt>
          <cx:pt idx="2939">48</cx:pt>
          <cx:pt idx="2940">78</cx:pt>
          <cx:pt idx="2941">74</cx:pt>
          <cx:pt idx="2942">76</cx:pt>
          <cx:pt idx="2943">63</cx:pt>
          <cx:pt idx="2944">70</cx:pt>
          <cx:pt idx="2945">76</cx:pt>
          <cx:pt idx="2946">86</cx:pt>
          <cx:pt idx="2947">81</cx:pt>
          <cx:pt idx="2948">73</cx:pt>
          <cx:pt idx="2949">63</cx:pt>
          <cx:pt idx="2950">58</cx:pt>
          <cx:pt idx="2951">62</cx:pt>
          <cx:pt idx="2952">60</cx:pt>
          <cx:pt idx="2953">59</cx:pt>
          <cx:pt idx="2954">65</cx:pt>
          <cx:pt idx="2955">73</cx:pt>
          <cx:pt idx="2956">78</cx:pt>
          <cx:pt idx="2957">54</cx:pt>
          <cx:pt idx="2958">83</cx:pt>
          <cx:pt idx="2959">61</cx:pt>
          <cx:pt idx="2960">79</cx:pt>
          <cx:pt idx="2961">68</cx:pt>
          <cx:pt idx="2962">69</cx:pt>
          <cx:pt idx="2963">34</cx:pt>
          <cx:pt idx="2964">72</cx:pt>
          <cx:pt idx="2965">79</cx:pt>
          <cx:pt idx="2966">42</cx:pt>
          <cx:pt idx="2967">75</cx:pt>
          <cx:pt idx="2968">82</cx:pt>
          <cx:pt idx="2969">70</cx:pt>
          <cx:pt idx="2970">78</cx:pt>
          <cx:pt idx="2971">83</cx:pt>
          <cx:pt idx="2972">68</cx:pt>
          <cx:pt idx="2973">63</cx:pt>
          <cx:pt idx="2974">67</cx:pt>
          <cx:pt idx="2975">61</cx:pt>
          <cx:pt idx="2976">77</cx:pt>
          <cx:pt idx="2977">63</cx:pt>
          <cx:pt idx="2978">60</cx:pt>
          <cx:pt idx="2979">51</cx:pt>
          <cx:pt idx="2980">64</cx:pt>
          <cx:pt idx="2981">74</cx:pt>
          <cx:pt idx="2982">53</cx:pt>
          <cx:pt idx="2983">72</cx:pt>
          <cx:pt idx="2984">79</cx:pt>
          <cx:pt idx="2985">57</cx:pt>
          <cx:pt idx="2986">80</cx:pt>
          <cx:pt idx="2987">67</cx:pt>
          <cx:pt idx="2988">33</cx:pt>
          <cx:pt idx="2989">88</cx:pt>
          <cx:pt idx="2990">66</cx:pt>
          <cx:pt idx="2991">69</cx:pt>
          <cx:pt idx="2992">68</cx:pt>
          <cx:pt idx="2993">51</cx:pt>
          <cx:pt idx="2994">79</cx:pt>
          <cx:pt idx="2995">64</cx:pt>
          <cx:pt idx="2996">73</cx:pt>
          <cx:pt idx="2997">68</cx:pt>
          <cx:pt idx="2998">61</cx:pt>
          <cx:pt idx="2999">56</cx:pt>
          <cx:pt idx="3000">80</cx:pt>
          <cx:pt idx="3001">66</cx:pt>
          <cx:pt idx="3002">81</cx:pt>
          <cx:pt idx="3003">84</cx:pt>
          <cx:pt idx="3004">85</cx:pt>
          <cx:pt idx="3005">79</cx:pt>
          <cx:pt idx="3006">84</cx:pt>
          <cx:pt idx="3007">75</cx:pt>
          <cx:pt idx="3008">52</cx:pt>
          <cx:pt idx="3009">84</cx:pt>
          <cx:pt idx="3010">78</cx:pt>
          <cx:pt idx="3011">52</cx:pt>
          <cx:pt idx="3012">60</cx:pt>
          <cx:pt idx="3013">44</cx:pt>
          <cx:pt idx="3014">74</cx:pt>
          <cx:pt idx="3015">87</cx:pt>
          <cx:pt idx="3016">77</cx:pt>
          <cx:pt idx="3017">81</cx:pt>
          <cx:pt idx="3018">50</cx:pt>
          <cx:pt idx="3019">71</cx:pt>
          <cx:pt idx="3020">73</cx:pt>
          <cx:pt idx="3021">47</cx:pt>
          <cx:pt idx="3022">77</cx:pt>
          <cx:pt idx="3023">69</cx:pt>
          <cx:pt idx="3024">64</cx:pt>
          <cx:pt idx="3025">54</cx:pt>
          <cx:pt idx="3026">34</cx:pt>
          <cx:pt idx="3027">71</cx:pt>
          <cx:pt idx="3028">64</cx:pt>
          <cx:pt idx="3029">71</cx:pt>
          <cx:pt idx="3030">87</cx:pt>
          <cx:pt idx="3031">79</cx:pt>
          <cx:pt idx="3032">72</cx:pt>
          <cx:pt idx="3033">71</cx:pt>
          <cx:pt idx="3034">45</cx:pt>
          <cx:pt idx="3035">69</cx:pt>
          <cx:pt idx="3036">80</cx:pt>
          <cx:pt idx="3037">73</cx:pt>
          <cx:pt idx="3038">63</cx:pt>
          <cx:pt idx="3039">58</cx:pt>
          <cx:pt idx="3040">72</cx:pt>
          <cx:pt idx="3041">77</cx:pt>
          <cx:pt idx="3042">64</cx:pt>
          <cx:pt idx="3043">65</cx:pt>
          <cx:pt idx="3044">93</cx:pt>
          <cx:pt idx="3045">66</cx:pt>
          <cx:pt idx="3046">70</cx:pt>
          <cx:pt idx="3047">80</cx:pt>
          <cx:pt idx="3048">64</cx:pt>
          <cx:pt idx="3049">84</cx:pt>
          <cx:pt idx="3050">61</cx:pt>
          <cx:pt idx="3051">62</cx:pt>
          <cx:pt idx="3052">77</cx:pt>
          <cx:pt idx="3053">76</cx:pt>
          <cx:pt idx="3054">82</cx:pt>
          <cx:pt idx="3055">72</cx:pt>
          <cx:pt idx="3056">43</cx:pt>
          <cx:pt idx="3057">80</cx:pt>
          <cx:pt idx="3058">65</cx:pt>
          <cx:pt idx="3059">69</cx:pt>
          <cx:pt idx="3060">69</cx:pt>
          <cx:pt idx="3061">75</cx:pt>
          <cx:pt idx="3062">57</cx:pt>
          <cx:pt idx="3063">61</cx:pt>
          <cx:pt idx="3064">76</cx:pt>
          <cx:pt idx="3065">65</cx:pt>
          <cx:pt idx="3066">62</cx:pt>
          <cx:pt idx="3067">73</cx:pt>
          <cx:pt idx="3068">56</cx:pt>
          <cx:pt idx="3069">76</cx:pt>
          <cx:pt idx="3070">74</cx:pt>
          <cx:pt idx="3071">59</cx:pt>
          <cx:pt idx="3072">77</cx:pt>
          <cx:pt idx="3073">63</cx:pt>
          <cx:pt idx="3074">74</cx:pt>
          <cx:pt idx="3075">72</cx:pt>
          <cx:pt idx="3076">77</cx:pt>
          <cx:pt idx="3077">65</cx:pt>
          <cx:pt idx="3078">83</cx:pt>
          <cx:pt idx="3079">76</cx:pt>
          <cx:pt idx="3080">73</cx:pt>
          <cx:pt idx="3081">68</cx:pt>
          <cx:pt idx="3082">33</cx:pt>
          <cx:pt idx="3083">65</cx:pt>
          <cx:pt idx="3084">67</cx:pt>
          <cx:pt idx="3085">76</cx:pt>
          <cx:pt idx="3086">68</cx:pt>
          <cx:pt idx="3087">80</cx:pt>
          <cx:pt idx="3088">74</cx:pt>
          <cx:pt idx="3089">65</cx:pt>
          <cx:pt idx="3090">69</cx:pt>
          <cx:pt idx="3091">73</cx:pt>
          <cx:pt idx="3092">76</cx:pt>
          <cx:pt idx="3093">57</cx:pt>
          <cx:pt idx="3094">78</cx:pt>
          <cx:pt idx="3095">72</cx:pt>
          <cx:pt idx="3096">81</cx:pt>
          <cx:pt idx="3097">70</cx:pt>
          <cx:pt idx="3098">69</cx:pt>
          <cx:pt idx="3099">60</cx:pt>
          <cx:pt idx="3100">80</cx:pt>
          <cx:pt idx="3101">74</cx:pt>
          <cx:pt idx="3102">41</cx:pt>
          <cx:pt idx="3103">61</cx:pt>
          <cx:pt idx="3104">80</cx:pt>
          <cx:pt idx="3105">75</cx:pt>
          <cx:pt idx="3106">73</cx:pt>
          <cx:pt idx="3107">75</cx:pt>
          <cx:pt idx="3108">57</cx:pt>
          <cx:pt idx="3109">58</cx:pt>
          <cx:pt idx="3110">70</cx:pt>
          <cx:pt idx="3111">73</cx:pt>
          <cx:pt idx="3112">77</cx:pt>
          <cx:pt idx="3113">73</cx:pt>
          <cx:pt idx="3114">70</cx:pt>
          <cx:pt idx="3115">69</cx:pt>
          <cx:pt idx="3116">66</cx:pt>
          <cx:pt idx="3117">84</cx:pt>
          <cx:pt idx="3118">86</cx:pt>
          <cx:pt idx="3119">70</cx:pt>
          <cx:pt idx="3120">73</cx:pt>
          <cx:pt idx="3121">52</cx:pt>
          <cx:pt idx="3122">76</cx:pt>
          <cx:pt idx="3123">80</cx:pt>
          <cx:pt idx="3124">80</cx:pt>
          <cx:pt idx="3125">73</cx:pt>
          <cx:pt idx="3126">61</cx:pt>
          <cx:pt idx="3127">67</cx:pt>
          <cx:pt idx="3128">74</cx:pt>
          <cx:pt idx="3129">81</cx:pt>
          <cx:pt idx="3130">66</cx:pt>
          <cx:pt idx="3131">65</cx:pt>
          <cx:pt idx="3132">79</cx:pt>
          <cx:pt idx="3133">83</cx:pt>
          <cx:pt idx="3134">76</cx:pt>
          <cx:pt idx="3135">72</cx:pt>
          <cx:pt idx="3136">74</cx:pt>
          <cx:pt idx="3137">60</cx:pt>
          <cx:pt idx="3138">75</cx:pt>
          <cx:pt idx="3139">74</cx:pt>
          <cx:pt idx="3140">82</cx:pt>
          <cx:pt idx="3141">71</cx:pt>
          <cx:pt idx="3142">82</cx:pt>
          <cx:pt idx="3143">51</cx:pt>
          <cx:pt idx="3144">84</cx:pt>
          <cx:pt idx="3145">70</cx:pt>
          <cx:pt idx="3146">73</cx:pt>
          <cx:pt idx="3147">78</cx:pt>
          <cx:pt idx="3148">65</cx:pt>
          <cx:pt idx="3149">83</cx:pt>
          <cx:pt idx="3150">82</cx:pt>
          <cx:pt idx="3151">89</cx:pt>
          <cx:pt idx="3152">68</cx:pt>
          <cx:pt idx="3153">86</cx:pt>
          <cx:pt idx="3154">75</cx:pt>
          <cx:pt idx="3155">68</cx:pt>
          <cx:pt idx="3156">79</cx:pt>
          <cx:pt idx="3157">63</cx:pt>
          <cx:pt idx="3158">72</cx:pt>
          <cx:pt idx="3159">82</cx:pt>
          <cx:pt idx="3160">56</cx:pt>
          <cx:pt idx="3161">47</cx:pt>
          <cx:pt idx="3162">67</cx:pt>
          <cx:pt idx="3163">65</cx:pt>
          <cx:pt idx="3164">73</cx:pt>
          <cx:pt idx="3165">67</cx:pt>
          <cx:pt idx="3166">77</cx:pt>
          <cx:pt idx="3167">57</cx:pt>
          <cx:pt idx="3168">62</cx:pt>
          <cx:pt idx="3169">51</cx:pt>
          <cx:pt idx="3170">62</cx:pt>
          <cx:pt idx="3171">69</cx:pt>
          <cx:pt idx="3172">73</cx:pt>
          <cx:pt idx="3173">72</cx:pt>
          <cx:pt idx="3174">65</cx:pt>
          <cx:pt idx="3175">69</cx:pt>
          <cx:pt idx="3176">76</cx:pt>
          <cx:pt idx="3177">69</cx:pt>
          <cx:pt idx="3178">78</cx:pt>
          <cx:pt idx="3179">46</cx:pt>
          <cx:pt idx="3180">65</cx:pt>
          <cx:pt idx="3181">88</cx:pt>
          <cx:pt idx="3182">68</cx:pt>
          <cx:pt idx="3183">77</cx:pt>
          <cx:pt idx="3184">71</cx:pt>
          <cx:pt idx="3185">74</cx:pt>
          <cx:pt idx="3186">68</cx:pt>
          <cx:pt idx="3187">81</cx:pt>
          <cx:pt idx="3188">75</cx:pt>
          <cx:pt idx="3189">67</cx:pt>
          <cx:pt idx="3190">90</cx:pt>
          <cx:pt idx="3191">74</cx:pt>
          <cx:pt idx="3192">81</cx:pt>
          <cx:pt idx="3193">82</cx:pt>
          <cx:pt idx="3194">69</cx:pt>
          <cx:pt idx="3195">44</cx:pt>
          <cx:pt idx="3196">57</cx:pt>
          <cx:pt idx="3197">50</cx:pt>
          <cx:pt idx="3198">70</cx:pt>
          <cx:pt idx="3199">73</cx:pt>
          <cx:pt idx="3200">74</cx:pt>
          <cx:pt idx="3201">59</cx:pt>
          <cx:pt idx="3202">62</cx:pt>
          <cx:pt idx="3203">43</cx:pt>
          <cx:pt idx="3204">73</cx:pt>
          <cx:pt idx="3205">57</cx:pt>
          <cx:pt idx="3206">78</cx:pt>
          <cx:pt idx="3207">71</cx:pt>
          <cx:pt idx="3208">64</cx:pt>
          <cx:pt idx="3209">62</cx:pt>
          <cx:pt idx="3210">84</cx:pt>
          <cx:pt idx="3211">54</cx:pt>
          <cx:pt idx="3212">64</cx:pt>
          <cx:pt idx="3213">73</cx:pt>
          <cx:pt idx="3214">61</cx:pt>
          <cx:pt idx="3215">72</cx:pt>
          <cx:pt idx="3216">85</cx:pt>
          <cx:pt idx="3217">76</cx:pt>
          <cx:pt idx="3218">65</cx:pt>
          <cx:pt idx="3219">61</cx:pt>
          <cx:pt idx="3220">75</cx:pt>
          <cx:pt idx="3221">70</cx:pt>
          <cx:pt idx="3222">75</cx:pt>
          <cx:pt idx="3223">68</cx:pt>
          <cx:pt idx="3224">66</cx:pt>
          <cx:pt idx="3225">65</cx:pt>
          <cx:pt idx="3226">70</cx:pt>
          <cx:pt idx="3227">55</cx:pt>
          <cx:pt idx="3228">83</cx:pt>
          <cx:pt idx="3229">71</cx:pt>
          <cx:pt idx="3230">73</cx:pt>
          <cx:pt idx="3231">62</cx:pt>
          <cx:pt idx="3232">74</cx:pt>
          <cx:pt idx="3233">61</cx:pt>
          <cx:pt idx="3234">69</cx:pt>
          <cx:pt idx="3235">83</cx:pt>
          <cx:pt idx="3236">59</cx:pt>
          <cx:pt idx="3237">61</cx:pt>
          <cx:pt idx="3238">59</cx:pt>
          <cx:pt idx="3239">78</cx:pt>
          <cx:pt idx="3240">69</cx:pt>
          <cx:pt idx="3241">79</cx:pt>
          <cx:pt idx="3242">72</cx:pt>
          <cx:pt idx="3243">41</cx:pt>
          <cx:pt idx="3244">84</cx:pt>
          <cx:pt idx="3245">80</cx:pt>
          <cx:pt idx="3246">77</cx:pt>
          <cx:pt idx="3247">78</cx:pt>
          <cx:pt idx="3248">83</cx:pt>
          <cx:pt idx="3249">73</cx:pt>
          <cx:pt idx="3250">78</cx:pt>
          <cx:pt idx="3251">77</cx:pt>
          <cx:pt idx="3252">65</cx:pt>
          <cx:pt idx="3253">33</cx:pt>
          <cx:pt idx="3254">85</cx:pt>
          <cx:pt idx="3255">83</cx:pt>
          <cx:pt idx="3256">57</cx:pt>
          <cx:pt idx="3257">70</cx:pt>
          <cx:pt idx="3258">80</cx:pt>
          <cx:pt idx="3259">76</cx:pt>
          <cx:pt idx="3260">65</cx:pt>
          <cx:pt idx="3261">63</cx:pt>
          <cx:pt idx="3262">69</cx:pt>
          <cx:pt idx="3263">35</cx:pt>
          <cx:pt idx="3264">75</cx:pt>
          <cx:pt idx="3265">61</cx:pt>
          <cx:pt idx="3266">56</cx:pt>
          <cx:pt idx="3267">80</cx:pt>
          <cx:pt idx="3268">66</cx:pt>
          <cx:pt idx="3269">81</cx:pt>
          <cx:pt idx="3270">84</cx:pt>
          <cx:pt idx="3271">85</cx:pt>
          <cx:pt idx="3272">79</cx:pt>
          <cx:pt idx="3273">84</cx:pt>
          <cx:pt idx="3274">75</cx:pt>
          <cx:pt idx="3275">63</cx:pt>
          <cx:pt idx="3276">84</cx:pt>
          <cx:pt idx="3277">78</cx:pt>
          <cx:pt idx="3278">52</cx:pt>
          <cx:pt idx="3279">60</cx:pt>
          <cx:pt idx="3280">44</cx:pt>
          <cx:pt idx="3281">74</cx:pt>
          <cx:pt idx="3282">87</cx:pt>
          <cx:pt idx="3283">77</cx:pt>
          <cx:pt idx="3284">81</cx:pt>
          <cx:pt idx="3285">50</cx:pt>
          <cx:pt idx="3286">71</cx:pt>
          <cx:pt idx="3287">73</cx:pt>
          <cx:pt idx="3288">69</cx:pt>
          <cx:pt idx="3289">64</cx:pt>
          <cx:pt idx="3290">54</cx:pt>
          <cx:pt idx="3291">71</cx:pt>
          <cx:pt idx="3292">68</cx:pt>
          <cx:pt idx="3293">77</cx:pt>
          <cx:pt idx="3294">81</cx:pt>
          <cx:pt idx="3295">62</cx:pt>
          <cx:pt idx="3296">33</cx:pt>
          <cx:pt idx="3297">85</cx:pt>
          <cx:pt idx="3298">69</cx:pt>
          <cx:pt idx="3299">80</cx:pt>
          <cx:pt idx="3300">55</cx:pt>
          <cx:pt idx="3301">75</cx:pt>
          <cx:pt idx="3302">70</cx:pt>
          <cx:pt idx="3303">67</cx:pt>
          <cx:pt idx="3304">65</cx:pt>
          <cx:pt idx="3305">62</cx:pt>
          <cx:pt idx="3306">81</cx:pt>
          <cx:pt idx="3307">70</cx:pt>
          <cx:pt idx="3308">49</cx:pt>
          <cx:pt idx="3309">71</cx:pt>
          <cx:pt idx="3310">76</cx:pt>
          <cx:pt idx="3311">76</cx:pt>
          <cx:pt idx="3312">43</cx:pt>
          <cx:pt idx="3313">55</cx:pt>
          <cx:pt idx="3314">71</cx:pt>
          <cx:pt idx="3315">74</cx:pt>
          <cx:pt idx="3316">70</cx:pt>
          <cx:pt idx="3317">67</cx:pt>
          <cx:pt idx="3318">79</cx:pt>
          <cx:pt idx="3319">53</cx:pt>
          <cx:pt idx="3320">56</cx:pt>
          <cx:pt idx="3321">42</cx:pt>
          <cx:pt idx="3322">50</cx:pt>
          <cx:pt idx="3323">68</cx:pt>
          <cx:pt idx="3324">56</cx:pt>
          <cx:pt idx="3325">57</cx:pt>
          <cx:pt idx="3326">59</cx:pt>
          <cx:pt idx="3327">79</cx:pt>
          <cx:pt idx="3328">58</cx:pt>
          <cx:pt idx="3329">63</cx:pt>
          <cx:pt idx="3330">66</cx:pt>
          <cx:pt idx="3331">77</cx:pt>
          <cx:pt idx="3332">68</cx:pt>
          <cx:pt idx="3333">75</cx:pt>
          <cx:pt idx="3334">91</cx:pt>
          <cx:pt idx="3335">74</cx:pt>
          <cx:pt idx="3336">43</cx:pt>
          <cx:pt idx="3337">56</cx:pt>
          <cx:pt idx="3338">45</cx:pt>
          <cx:pt idx="3339">52</cx:pt>
          <cx:pt idx="3340">31</cx:pt>
          <cx:pt idx="3341">68</cx:pt>
          <cx:pt idx="3342">72</cx:pt>
          <cx:pt idx="3343">60</cx:pt>
          <cx:pt idx="3344">46</cx:pt>
          <cx:pt idx="3345">56</cx:pt>
          <cx:pt idx="3346">68</cx:pt>
          <cx:pt idx="3347">68</cx:pt>
          <cx:pt idx="3348">90</cx:pt>
          <cx:pt idx="3349">72</cx:pt>
          <cx:pt idx="3350">82</cx:pt>
          <cx:pt idx="3351">39</cx:pt>
          <cx:pt idx="3352">67</cx:pt>
          <cx:pt idx="3353">46</cx:pt>
          <cx:pt idx="3354">78</cx:pt>
          <cx:pt idx="3355">67</cx:pt>
          <cx:pt idx="3356">59</cx:pt>
          <cx:pt idx="3357">69</cx:pt>
          <cx:pt idx="3358">63</cx:pt>
          <cx:pt idx="3359">54</cx:pt>
          <cx:pt idx="3360">58</cx:pt>
          <cx:pt idx="3361">65</cx:pt>
          <cx:pt idx="3362">74</cx:pt>
          <cx:pt idx="3363">78</cx:pt>
          <cx:pt idx="3364">65</cx:pt>
          <cx:pt idx="3365">70</cx:pt>
          <cx:pt idx="3366">67</cx:pt>
          <cx:pt idx="3367">70</cx:pt>
          <cx:pt idx="3368">89</cx:pt>
          <cx:pt idx="3369">77</cx:pt>
          <cx:pt idx="3370">75</cx:pt>
          <cx:pt idx="3371">75</cx:pt>
          <cx:pt idx="3372">66</cx:pt>
          <cx:pt idx="3373">82</cx:pt>
          <cx:pt idx="3374">36</cx:pt>
          <cx:pt idx="3375">74</cx:pt>
          <cx:pt idx="3376">55</cx:pt>
          <cx:pt idx="3377">63</cx:pt>
          <cx:pt idx="3378">65</cx:pt>
          <cx:pt idx="3379">82</cx:pt>
          <cx:pt idx="3380">57</cx:pt>
          <cx:pt idx="3381">71</cx:pt>
          <cx:pt idx="3382">64</cx:pt>
          <cx:pt idx="3383">63</cx:pt>
          <cx:pt idx="3384">47</cx:pt>
          <cx:pt idx="3385">79</cx:pt>
          <cx:pt idx="3386">57</cx:pt>
          <cx:pt idx="3387">74</cx:pt>
          <cx:pt idx="3388">90</cx:pt>
          <cx:pt idx="3389">59</cx:pt>
          <cx:pt idx="3390">75</cx:pt>
          <cx:pt idx="3391">67</cx:pt>
          <cx:pt idx="3392">55</cx:pt>
          <cx:pt idx="3393">64</cx:pt>
          <cx:pt idx="3394">54</cx:pt>
          <cx:pt idx="3395">35</cx:pt>
          <cx:pt idx="3396">50</cx:pt>
          <cx:pt idx="3397">53</cx:pt>
          <cx:pt idx="3398">77</cx:pt>
          <cx:pt idx="3399">74</cx:pt>
          <cx:pt idx="3400">75</cx:pt>
          <cx:pt idx="3401">79</cx:pt>
          <cx:pt idx="3402">62</cx:pt>
          <cx:pt idx="3403">78</cx:pt>
          <cx:pt idx="3404">72</cx:pt>
          <cx:pt idx="3405">49</cx:pt>
          <cx:pt idx="3406">65</cx:pt>
          <cx:pt idx="3407">62</cx:pt>
          <cx:pt idx="3408">59</cx:pt>
          <cx:pt idx="3409">76</cx:pt>
          <cx:pt idx="3410">83</cx:pt>
          <cx:pt idx="3411">58</cx:pt>
          <cx:pt idx="3412">64</cx:pt>
          <cx:pt idx="3413">66</cx:pt>
          <cx:pt idx="3414">73</cx:pt>
          <cx:pt idx="3415">47</cx:pt>
          <cx:pt idx="3416">69</cx:pt>
          <cx:pt idx="3417">77</cx:pt>
          <cx:pt idx="3418">60</cx:pt>
          <cx:pt idx="3419">69</cx:pt>
          <cx:pt idx="3420">60</cx:pt>
          <cx:pt idx="3421">72</cx:pt>
          <cx:pt idx="3422">67</cx:pt>
          <cx:pt idx="3423">72</cx:pt>
          <cx:pt idx="3424">49</cx:pt>
          <cx:pt idx="3425">76</cx:pt>
          <cx:pt idx="3426">69</cx:pt>
          <cx:pt idx="3427">68</cx:pt>
          <cx:pt idx="3428">63</cx:pt>
          <cx:pt idx="3429">73</cx:pt>
          <cx:pt idx="3430">66</cx:pt>
          <cx:pt idx="3431">64</cx:pt>
          <cx:pt idx="3432">80</cx:pt>
          <cx:pt idx="3433">80</cx:pt>
          <cx:pt idx="3434">62</cx:pt>
          <cx:pt idx="3435">76</cx:pt>
          <cx:pt idx="3436">59</cx:pt>
          <cx:pt idx="3437">88</cx:pt>
          <cx:pt idx="3438">70</cx:pt>
          <cx:pt idx="3439">46</cx:pt>
          <cx:pt idx="3440">62</cx:pt>
          <cx:pt idx="3441">43</cx:pt>
          <cx:pt idx="3442">78</cx:pt>
          <cx:pt idx="3443">52</cx:pt>
          <cx:pt idx="3444">65</cx:pt>
          <cx:pt idx="3445">72</cx:pt>
          <cx:pt idx="3446">79</cx:pt>
          <cx:pt idx="3447">66</cx:pt>
          <cx:pt idx="3448">76</cx:pt>
          <cx:pt idx="3449">75</cx:pt>
          <cx:pt idx="3450">65</cx:pt>
          <cx:pt idx="3451">62</cx:pt>
          <cx:pt idx="3452">76</cx:pt>
          <cx:pt idx="3453">77</cx:pt>
          <cx:pt idx="3454">77</cx:pt>
          <cx:pt idx="3455">87</cx:pt>
          <cx:pt idx="3456">73</cx:pt>
          <cx:pt idx="3457">69</cx:pt>
          <cx:pt idx="3458">65</cx:pt>
          <cx:pt idx="3459">72</cx:pt>
          <cx:pt idx="3460">65</cx:pt>
          <cx:pt idx="3461">84</cx:pt>
          <cx:pt idx="3462">66</cx:pt>
          <cx:pt idx="3463">70</cx:pt>
          <cx:pt idx="3464">59</cx:pt>
          <cx:pt idx="3465">74</cx:pt>
          <cx:pt idx="3466">78</cx:pt>
          <cx:pt idx="3467">89</cx:pt>
          <cx:pt idx="3468">86</cx:pt>
          <cx:pt idx="3469">71</cx:pt>
          <cx:pt idx="3470">75</cx:pt>
          <cx:pt idx="3471">59</cx:pt>
          <cx:pt idx="3472">71</cx:pt>
          <cx:pt idx="3473">71</cx:pt>
          <cx:pt idx="3474">69</cx:pt>
          <cx:pt idx="3475">42</cx:pt>
          <cx:pt idx="3476">90</cx:pt>
          <cx:pt idx="3477">72</cx:pt>
          <cx:pt idx="3478">74</cx:pt>
          <cx:pt idx="3479">75</cx:pt>
          <cx:pt idx="3480">69</cx:pt>
          <cx:pt idx="3481">44</cx:pt>
          <cx:pt idx="3482">72</cx:pt>
          <cx:pt idx="3483">65</cx:pt>
          <cx:pt idx="3484">72</cx:pt>
          <cx:pt idx="3485">59</cx:pt>
          <cx:pt idx="3486">78</cx:pt>
          <cx:pt idx="3487">60</cx:pt>
          <cx:pt idx="3488">56</cx:pt>
          <cx:pt idx="3489">73</cx:pt>
          <cx:pt idx="3490">69</cx:pt>
          <cx:pt idx="3491">42</cx:pt>
          <cx:pt idx="3492">70</cx:pt>
          <cx:pt idx="3493">89</cx:pt>
          <cx:pt idx="3494">32</cx:pt>
          <cx:pt idx="3495">63</cx:pt>
          <cx:pt idx="3496">70</cx:pt>
          <cx:pt idx="3497">62</cx:pt>
          <cx:pt idx="3498">90</cx:pt>
          <cx:pt idx="3499">62</cx:pt>
          <cx:pt idx="3500">87</cx:pt>
          <cx:pt idx="3501">77</cx:pt>
          <cx:pt idx="3502">78</cx:pt>
          <cx:pt idx="3503">69</cx:pt>
          <cx:pt idx="3504">77</cx:pt>
          <cx:pt idx="3505">76</cx:pt>
          <cx:pt idx="3506">73</cx:pt>
          <cx:pt idx="3507">62</cx:pt>
          <cx:pt idx="3508">56</cx:pt>
          <cx:pt idx="3509">64</cx:pt>
          <cx:pt idx="3510">75</cx:pt>
          <cx:pt idx="3511">60</cx:pt>
          <cx:pt idx="3512">65</cx:pt>
          <cx:pt idx="3513">82</cx:pt>
          <cx:pt idx="3514">70</cx:pt>
          <cx:pt idx="3515">58</cx:pt>
          <cx:pt idx="3516">60</cx:pt>
          <cx:pt idx="3517">73</cx:pt>
          <cx:pt idx="3518">75</cx:pt>
          <cx:pt idx="3519">77</cx:pt>
          <cx:pt idx="3520">65</cx:pt>
          <cx:pt idx="3521">79</cx:pt>
          <cx:pt idx="3522">72</cx:pt>
          <cx:pt idx="3523">83</cx:pt>
          <cx:pt idx="3524">60</cx:pt>
          <cx:pt idx="3525">64</cx:pt>
          <cx:pt idx="3526">33</cx:pt>
          <cx:pt idx="3527">59</cx:pt>
          <cx:pt idx="3528">69</cx:pt>
          <cx:pt idx="3529">48</cx:pt>
          <cx:pt idx="3530">72</cx:pt>
          <cx:pt idx="3531">85</cx:pt>
          <cx:pt idx="3532">63</cx:pt>
          <cx:pt idx="3533">66</cx:pt>
          <cx:pt idx="3534">77</cx:pt>
          <cx:pt idx="3535">62</cx:pt>
          <cx:pt idx="3536">62</cx:pt>
          <cx:pt idx="3537">73</cx:pt>
          <cx:pt idx="3538">71</cx:pt>
          <cx:pt idx="3539">68</cx:pt>
          <cx:pt idx="3540">82</cx:pt>
          <cx:pt idx="3541">89</cx:pt>
          <cx:pt idx="3542">77</cx:pt>
          <cx:pt idx="3543">70</cx:pt>
          <cx:pt idx="3544">71</cx:pt>
          <cx:pt idx="3545">52</cx:pt>
          <cx:pt idx="3546">79</cx:pt>
          <cx:pt idx="3547">63</cx:pt>
          <cx:pt idx="3548">75</cx:pt>
          <cx:pt idx="3549">67</cx:pt>
          <cx:pt idx="3550">58</cx:pt>
          <cx:pt idx="3551">78</cx:pt>
          <cx:pt idx="3552">73</cx:pt>
          <cx:pt idx="3553">71</cx:pt>
          <cx:pt idx="3554">45</cx:pt>
          <cx:pt idx="3555">54</cx:pt>
          <cx:pt idx="3556">61</cx:pt>
          <cx:pt idx="3557">83</cx:pt>
          <cx:pt idx="3558">65</cx:pt>
          <cx:pt idx="3559">66</cx:pt>
          <cx:pt idx="3560">73</cx:pt>
          <cx:pt idx="3561">72</cx:pt>
          <cx:pt idx="3562">61</cx:pt>
          <cx:pt idx="3563">68</cx:pt>
          <cx:pt idx="3564">86</cx:pt>
          <cx:pt idx="3565">75</cx:pt>
          <cx:pt idx="3566">65</cx:pt>
          <cx:pt idx="3567">92</cx:pt>
          <cx:pt idx="3568">59</cx:pt>
          <cx:pt idx="3569">73</cx:pt>
          <cx:pt idx="3570">60</cx:pt>
          <cx:pt idx="3571">72</cx:pt>
          <cx:pt idx="3572">67</cx:pt>
          <cx:pt idx="3573">49</cx:pt>
          <cx:pt idx="3574">91</cx:pt>
          <cx:pt idx="3575">70</cx:pt>
          <cx:pt idx="3576">66</cx:pt>
          <cx:pt idx="3577">69</cx:pt>
          <cx:pt idx="3578">60</cx:pt>
          <cx:pt idx="3579">73</cx:pt>
          <cx:pt idx="3580">73</cx:pt>
          <cx:pt idx="3581">58</cx:pt>
          <cx:pt idx="3582">87</cx:pt>
          <cx:pt idx="3583">59</cx:pt>
          <cx:pt idx="3584">64</cx:pt>
          <cx:pt idx="3585">65</cx:pt>
          <cx:pt idx="3586">74</cx:pt>
          <cx:pt idx="3587">77</cx:pt>
          <cx:pt idx="3588">73</cx:pt>
          <cx:pt idx="3589">59</cx:pt>
          <cx:pt idx="3590">58</cx:pt>
          <cx:pt idx="3591">64</cx:pt>
          <cx:pt idx="3592">64</cx:pt>
          <cx:pt idx="3593">84</cx:pt>
          <cx:pt idx="3594">46</cx:pt>
          <cx:pt idx="3595">80</cx:pt>
          <cx:pt idx="3596">58</cx:pt>
          <cx:pt idx="3597">67</cx:pt>
          <cx:pt idx="3598">72</cx:pt>
          <cx:pt idx="3599">87</cx:pt>
          <cx:pt idx="3600">62</cx:pt>
          <cx:pt idx="3601">66</cx:pt>
          <cx:pt idx="3602">38</cx:pt>
          <cx:pt idx="3603">68</cx:pt>
          <cx:pt idx="3604">58</cx:pt>
          <cx:pt idx="3605">70</cx:pt>
          <cx:pt idx="3606">61</cx:pt>
          <cx:pt idx="3607">74</cx:pt>
          <cx:pt idx="3608">70</cx:pt>
          <cx:pt idx="3609">64</cx:pt>
          <cx:pt idx="3610">76</cx:pt>
          <cx:pt idx="3611">86</cx:pt>
          <cx:pt idx="3612">81</cx:pt>
          <cx:pt idx="3613">60</cx:pt>
          <cx:pt idx="3614">74</cx:pt>
          <cx:pt idx="3615">79</cx:pt>
          <cx:pt idx="3616">68</cx:pt>
          <cx:pt idx="3617">86</cx:pt>
          <cx:pt idx="3618">81</cx:pt>
          <cx:pt idx="3619">61</cx:pt>
          <cx:pt idx="3620">70</cx:pt>
          <cx:pt idx="3621">61</cx:pt>
          <cx:pt idx="3622">72</cx:pt>
          <cx:pt idx="3623">85</cx:pt>
          <cx:pt idx="3624">83</cx:pt>
          <cx:pt idx="3625">35</cx:pt>
          <cx:pt idx="3626">87</cx:pt>
          <cx:pt idx="3627">71</cx:pt>
          <cx:pt idx="3628">35</cx:pt>
          <cx:pt idx="3629">81</cx:pt>
          <cx:pt idx="3630">77</cx:pt>
          <cx:pt idx="3631">68</cx:pt>
          <cx:pt idx="3632">63</cx:pt>
          <cx:pt idx="3633">60</cx:pt>
          <cx:pt idx="3634">77</cx:pt>
          <cx:pt idx="3635">72</cx:pt>
          <cx:pt idx="3636">62</cx:pt>
          <cx:pt idx="3637">70</cx:pt>
          <cx:pt idx="3638">55</cx:pt>
          <cx:pt idx="3639">72</cx:pt>
          <cx:pt idx="3640">68</cx:pt>
          <cx:pt idx="3641">85</cx:pt>
          <cx:pt idx="3642">63</cx:pt>
          <cx:pt idx="3643">88</cx:pt>
          <cx:pt idx="3644">62</cx:pt>
          <cx:pt idx="3645">83</cx:pt>
          <cx:pt idx="3646">62</cx:pt>
          <cx:pt idx="3647">54</cx:pt>
          <cx:pt idx="3648">79</cx:pt>
          <cx:pt idx="3649">82</cx:pt>
          <cx:pt idx="3650">69</cx:pt>
          <cx:pt idx="3651">58</cx:pt>
          <cx:pt idx="3652">81</cx:pt>
          <cx:pt idx="3653">81</cx:pt>
          <cx:pt idx="3654">91</cx:pt>
          <cx:pt idx="3655">71</cx:pt>
          <cx:pt idx="3656">72</cx:pt>
          <cx:pt idx="3657">77</cx:pt>
          <cx:pt idx="3658">77</cx:pt>
          <cx:pt idx="3659">73</cx:pt>
          <cx:pt idx="3660">69</cx:pt>
          <cx:pt idx="3661">76</cx:pt>
          <cx:pt idx="3662">82</cx:pt>
          <cx:pt idx="3663">75</cx:pt>
          <cx:pt idx="3664">73</cx:pt>
          <cx:pt idx="3665">75</cx:pt>
          <cx:pt idx="3666">75</cx:pt>
          <cx:pt idx="3667">81</cx:pt>
          <cx:pt idx="3668">91</cx:pt>
          <cx:pt idx="3669">74</cx:pt>
          <cx:pt idx="3670">82</cx:pt>
          <cx:pt idx="3671">69</cx:pt>
          <cx:pt idx="3672">76</cx:pt>
          <cx:pt idx="3673">79</cx:pt>
          <cx:pt idx="3674">84</cx:pt>
          <cx:pt idx="3675">85</cx:pt>
          <cx:pt idx="3676">74</cx:pt>
          <cx:pt idx="3677">74</cx:pt>
          <cx:pt idx="3678">78</cx:pt>
          <cx:pt idx="3679">72</cx:pt>
          <cx:pt idx="3680">60</cx:pt>
          <cx:pt idx="3681">71</cx:pt>
          <cx:pt idx="3682">54</cx:pt>
          <cx:pt idx="3683">85</cx:pt>
          <cx:pt idx="3684">77</cx:pt>
          <cx:pt idx="3685">76</cx:pt>
          <cx:pt idx="3686">90</cx:pt>
          <cx:pt idx="3687">77</cx:pt>
          <cx:pt idx="3688">80</cx:pt>
          <cx:pt idx="3689">60</cx:pt>
          <cx:pt idx="3690">56</cx:pt>
          <cx:pt idx="3691">71</cx:pt>
          <cx:pt idx="3692">81</cx:pt>
          <cx:pt idx="3693">70</cx:pt>
          <cx:pt idx="3694">61</cx:pt>
          <cx:pt idx="3695">58</cx:pt>
          <cx:pt idx="3696">84</cx:pt>
          <cx:pt idx="3697">63</cx:pt>
          <cx:pt idx="3698">80</cx:pt>
          <cx:pt idx="3699">72</cx:pt>
          <cx:pt idx="3700">72</cx:pt>
          <cx:pt idx="3701">69</cx:pt>
          <cx:pt idx="3702">58</cx:pt>
          <cx:pt idx="3703">74</cx:pt>
          <cx:pt idx="3704">73</cx:pt>
          <cx:pt idx="3705">66</cx:pt>
          <cx:pt idx="3706">75</cx:pt>
          <cx:pt idx="3707">63</cx:pt>
          <cx:pt idx="3708">44</cx:pt>
          <cx:pt idx="3709">53</cx:pt>
          <cx:pt idx="3710">42</cx:pt>
          <cx:pt idx="3711">45</cx:pt>
          <cx:pt idx="3712">59</cx:pt>
          <cx:pt idx="3713">53</cx:pt>
          <cx:pt idx="3714">58</cx:pt>
          <cx:pt idx="3715">72</cx:pt>
          <cx:pt idx="3716">70</cx:pt>
          <cx:pt idx="3717">46</cx:pt>
          <cx:pt idx="3718">48</cx:pt>
          <cx:pt idx="3719">60</cx:pt>
          <cx:pt idx="3720">89</cx:pt>
          <cx:pt idx="3721">90</cx:pt>
          <cx:pt idx="3722">77</cx:pt>
          <cx:pt idx="3723">87</cx:pt>
          <cx:pt idx="3724">78</cx:pt>
          <cx:pt idx="3725">77</cx:pt>
          <cx:pt idx="3726">67</cx:pt>
          <cx:pt idx="3727">61</cx:pt>
          <cx:pt idx="3728">67</cx:pt>
          <cx:pt idx="3729">61</cx:pt>
          <cx:pt idx="3730">67</cx:pt>
          <cx:pt idx="3731">81</cx:pt>
          <cx:pt idx="3732">59</cx:pt>
          <cx:pt idx="3733">38</cx:pt>
          <cx:pt idx="3734">58</cx:pt>
          <cx:pt idx="3735">73</cx:pt>
          <cx:pt idx="3736">92</cx:pt>
          <cx:pt idx="3737">73</cx:pt>
          <cx:pt idx="3738">79</cx:pt>
          <cx:pt idx="3739">75</cx:pt>
          <cx:pt idx="3740">67</cx:pt>
          <cx:pt idx="3741">73</cx:pt>
          <cx:pt idx="3742">60</cx:pt>
          <cx:pt idx="3743">70</cx:pt>
          <cx:pt idx="3744">72</cx:pt>
          <cx:pt idx="3745">76</cx:pt>
          <cx:pt idx="3746">75</cx:pt>
          <cx:pt idx="3747">72</cx:pt>
          <cx:pt idx="3748">80</cx:pt>
          <cx:pt idx="3749">76</cx:pt>
          <cx:pt idx="3750">63</cx:pt>
          <cx:pt idx="3751">78</cx:pt>
          <cx:pt idx="3752">87</cx:pt>
          <cx:pt idx="3753">90</cx:pt>
          <cx:pt idx="3754">75</cx:pt>
          <cx:pt idx="3755">76</cx:pt>
          <cx:pt idx="3756">77</cx:pt>
          <cx:pt idx="3757">80</cx:pt>
          <cx:pt idx="3758">74</cx:pt>
          <cx:pt idx="3759">72</cx:pt>
          <cx:pt idx="3760">83</cx:pt>
          <cx:pt idx="3761">92</cx:pt>
          <cx:pt idx="3762">62</cx:pt>
          <cx:pt idx="3763">74</cx:pt>
          <cx:pt idx="3764">66</cx:pt>
          <cx:pt idx="3765">69</cx:pt>
          <cx:pt idx="3766">81</cx:pt>
          <cx:pt idx="3767">74</cx:pt>
          <cx:pt idx="3768">82</cx:pt>
          <cx:pt idx="3769">57</cx:pt>
          <cx:pt idx="3770">75</cx:pt>
          <cx:pt idx="3771">86</cx:pt>
          <cx:pt idx="3772">77</cx:pt>
          <cx:pt idx="3773">76</cx:pt>
          <cx:pt idx="3774">70</cx:pt>
          <cx:pt idx="3775">73</cx:pt>
          <cx:pt idx="3776">93</cx:pt>
          <cx:pt idx="3777">69</cx:pt>
          <cx:pt idx="3778">74</cx:pt>
          <cx:pt idx="3779">77</cx:pt>
          <cx:pt idx="3780">82</cx:pt>
          <cx:pt idx="3781">93</cx:pt>
          <cx:pt idx="3782">59</cx:pt>
          <cx:pt idx="3783">74</cx:pt>
          <cx:pt idx="3784">71</cx:pt>
          <cx:pt idx="3785">86</cx:pt>
          <cx:pt idx="3786">69</cx:pt>
          <cx:pt idx="3787">77</cx:pt>
          <cx:pt idx="3788">68</cx:pt>
          <cx:pt idx="3789">78</cx:pt>
          <cx:pt idx="3790">89</cx:pt>
          <cx:pt idx="3791">40</cx:pt>
          <cx:pt idx="3792">66</cx:pt>
          <cx:pt idx="3793">70</cx:pt>
          <cx:pt idx="3794">72</cx:pt>
          <cx:pt idx="3795">84</cx:pt>
          <cx:pt idx="3796">67</cx:pt>
          <cx:pt idx="3797">74</cx:pt>
          <cx:pt idx="3798">61</cx:pt>
          <cx:pt idx="3799">69</cx:pt>
          <cx:pt idx="3800">76</cx:pt>
          <cx:pt idx="3801">76</cx:pt>
          <cx:pt idx="3802">78</cx:pt>
          <cx:pt idx="3803">65</cx:pt>
          <cx:pt idx="3804">85</cx:pt>
          <cx:pt idx="3805">64</cx:pt>
          <cx:pt idx="3806">77</cx:pt>
          <cx:pt idx="3807">90</cx:pt>
          <cx:pt idx="3808">52</cx:pt>
          <cx:pt idx="3809">72</cx:pt>
          <cx:pt idx="3810">84</cx:pt>
          <cx:pt idx="3811">81</cx:pt>
          <cx:pt idx="3812">61</cx:pt>
          <cx:pt idx="3813">81</cx:pt>
          <cx:pt idx="3814">54</cx:pt>
          <cx:pt idx="3815">63</cx:pt>
          <cx:pt idx="3816">90</cx:pt>
          <cx:pt idx="3817">82</cx:pt>
          <cx:pt idx="3818">77</cx:pt>
          <cx:pt idx="3819">73</cx:pt>
          <cx:pt idx="3820">61</cx:pt>
          <cx:pt idx="3821">62</cx:pt>
          <cx:pt idx="3822">60</cx:pt>
          <cx:pt idx="3823">54</cx:pt>
          <cx:pt idx="3824">67</cx:pt>
          <cx:pt idx="3825">64</cx:pt>
          <cx:pt idx="3826">75</cx:pt>
          <cx:pt idx="3827">66</cx:pt>
          <cx:pt idx="3828">65</cx:pt>
          <cx:pt idx="3829">79</cx:pt>
          <cx:pt idx="3830">32</cx:pt>
          <cx:pt idx="3831">82</cx:pt>
          <cx:pt idx="3832">68</cx:pt>
          <cx:pt idx="3833">69</cx:pt>
          <cx:pt idx="3834">74</cx:pt>
          <cx:pt idx="3835">66</cx:pt>
          <cx:pt idx="3836">34</cx:pt>
          <cx:pt idx="3837">84</cx:pt>
          <cx:pt idx="3838">60</cx:pt>
          <cx:pt idx="3839">78</cx:pt>
          <cx:pt idx="3840">69</cx:pt>
          <cx:pt idx="3841">82</cx:pt>
          <cx:pt idx="3842">74</cx:pt>
          <cx:pt idx="3843">80</cx:pt>
          <cx:pt idx="3844">82</cx:pt>
          <cx:pt idx="3845">83</cx:pt>
          <cx:pt idx="3846">64</cx:pt>
          <cx:pt idx="3847">60</cx:pt>
          <cx:pt idx="3848">78</cx:pt>
          <cx:pt idx="3849">73</cx:pt>
          <cx:pt idx="3850">79</cx:pt>
          <cx:pt idx="3851">50</cx:pt>
          <cx:pt idx="3852">79</cx:pt>
          <cx:pt idx="3853">57</cx:pt>
          <cx:pt idx="3854">67</cx:pt>
          <cx:pt idx="3855">71</cx:pt>
          <cx:pt idx="3856">65</cx:pt>
          <cx:pt idx="3857">78</cx:pt>
          <cx:pt idx="3858">82</cx:pt>
          <cx:pt idx="3859">83</cx:pt>
          <cx:pt idx="3860">56</cx:pt>
          <cx:pt idx="3861">64</cx:pt>
          <cx:pt idx="3862">80</cx:pt>
          <cx:pt idx="3863">86</cx:pt>
          <cx:pt idx="3864">65</cx:pt>
          <cx:pt idx="3865">60</cx:pt>
          <cx:pt idx="3866">75</cx:pt>
          <cx:pt idx="3867">75</cx:pt>
          <cx:pt idx="3868">70</cx:pt>
          <cx:pt idx="3869">64</cx:pt>
          <cx:pt idx="3870">72</cx:pt>
          <cx:pt idx="3871">66</cx:pt>
          <cx:pt idx="3872">72</cx:pt>
          <cx:pt idx="3873">61</cx:pt>
          <cx:pt idx="3874">65</cx:pt>
          <cx:pt idx="3875">78</cx:pt>
          <cx:pt idx="3876">79</cx:pt>
          <cx:pt idx="3877">66</cx:pt>
          <cx:pt idx="3878">39</cx:pt>
          <cx:pt idx="3879">59</cx:pt>
          <cx:pt idx="3880">66</cx:pt>
          <cx:pt idx="3881">71</cx:pt>
          <cx:pt idx="3882">72</cx:pt>
          <cx:pt idx="3883">65</cx:pt>
          <cx:pt idx="3884">72</cx:pt>
          <cx:pt idx="3885">76</cx:pt>
          <cx:pt idx="3886">66</cx:pt>
          <cx:pt idx="3887">85</cx:pt>
          <cx:pt idx="3888">78</cx:pt>
          <cx:pt idx="3889">81</cx:pt>
          <cx:pt idx="3890">70</cx:pt>
          <cx:pt idx="3891">62</cx:pt>
          <cx:pt idx="3892">73</cx:pt>
          <cx:pt idx="3893">54</cx:pt>
          <cx:pt idx="3894">81</cx:pt>
          <cx:pt idx="3895">81</cx:pt>
          <cx:pt idx="3896">71</cx:pt>
          <cx:pt idx="3897">68</cx:pt>
          <cx:pt idx="3898">74</cx:pt>
          <cx:pt idx="3899">72</cx:pt>
          <cx:pt idx="3900">55</cx:pt>
          <cx:pt idx="3901">71</cx:pt>
          <cx:pt idx="3902">59</cx:pt>
          <cx:pt idx="3903">92</cx:pt>
          <cx:pt idx="3904">67</cx:pt>
          <cx:pt idx="3905">79</cx:pt>
          <cx:pt idx="3906">70</cx:pt>
          <cx:pt idx="3907">85</cx:pt>
          <cx:pt idx="3908">78</cx:pt>
          <cx:pt idx="3909">74</cx:pt>
          <cx:pt idx="3910">84</cx:pt>
          <cx:pt idx="3911">81</cx:pt>
          <cx:pt idx="3912">54</cx:pt>
          <cx:pt idx="3913">63</cx:pt>
          <cx:pt idx="3914">60</cx:pt>
          <cx:pt idx="3915">72</cx:pt>
          <cx:pt idx="3916">64</cx:pt>
          <cx:pt idx="3917">68</cx:pt>
          <cx:pt idx="3918">73</cx:pt>
          <cx:pt idx="3919">61</cx:pt>
          <cx:pt idx="3920">62</cx:pt>
          <cx:pt idx="3921">58</cx:pt>
          <cx:pt idx="3922">80</cx:pt>
          <cx:pt idx="3923">62</cx:pt>
          <cx:pt idx="3924">61</cx:pt>
          <cx:pt idx="3925">80</cx:pt>
          <cx:pt idx="3926">45</cx:pt>
          <cx:pt idx="3927">81</cx:pt>
          <cx:pt idx="3928">59</cx:pt>
          <cx:pt idx="3929">75</cx:pt>
          <cx:pt idx="3930">68</cx:pt>
          <cx:pt idx="3931">76</cx:pt>
          <cx:pt idx="3932">79</cx:pt>
          <cx:pt idx="3933">81</cx:pt>
          <cx:pt idx="3934">81</cx:pt>
          <cx:pt idx="3935">77</cx:pt>
          <cx:pt idx="3936">69</cx:pt>
          <cx:pt idx="3937">75</cx:pt>
          <cx:pt idx="3938">93</cx:pt>
          <cx:pt idx="3939">75</cx:pt>
          <cx:pt idx="3940">65</cx:pt>
          <cx:pt idx="3941">83</cx:pt>
          <cx:pt idx="3942">82</cx:pt>
          <cx:pt idx="3943">86</cx:pt>
          <cx:pt idx="3944">91</cx:pt>
          <cx:pt idx="3945">75</cx:pt>
          <cx:pt idx="3946">68</cx:pt>
          <cx:pt idx="3947">71</cx:pt>
          <cx:pt idx="3948">86</cx:pt>
          <cx:pt idx="3949">55</cx:pt>
          <cx:pt idx="3950">66</cx:pt>
          <cx:pt idx="3951">83</cx:pt>
          <cx:pt idx="3952">84</cx:pt>
          <cx:pt idx="3953">69</cx:pt>
          <cx:pt idx="3954">72</cx:pt>
          <cx:pt idx="3955">70</cx:pt>
          <cx:pt idx="3956">74</cx:pt>
          <cx:pt idx="3957">77</cx:pt>
          <cx:pt idx="3958">77</cx:pt>
          <cx:pt idx="3959">65</cx:pt>
          <cx:pt idx="3960">71</cx:pt>
          <cx:pt idx="3961">74</cx:pt>
          <cx:pt idx="3962">50</cx:pt>
          <cx:pt idx="3963">56</cx:pt>
          <cx:pt idx="3964">41</cx:pt>
          <cx:pt idx="3965">86</cx:pt>
          <cx:pt idx="3966">62</cx:pt>
          <cx:pt idx="3967">79</cx:pt>
          <cx:pt idx="3968">74</cx:pt>
          <cx:pt idx="3969">58</cx:pt>
          <cx:pt idx="3970">74</cx:pt>
          <cx:pt idx="3971">73</cx:pt>
          <cx:pt idx="3972">66</cx:pt>
          <cx:pt idx="3973">75</cx:pt>
          <cx:pt idx="3974">44</cx:pt>
          <cx:pt idx="3975">53</cx:pt>
          <cx:pt idx="3976">42</cx:pt>
          <cx:pt idx="3977">71</cx:pt>
          <cx:pt idx="3978">45</cx:pt>
          <cx:pt idx="3979">59</cx:pt>
          <cx:pt idx="3980">53</cx:pt>
          <cx:pt idx="3981">58</cx:pt>
          <cx:pt idx="3982">72</cx:pt>
          <cx:pt idx="3983">70</cx:pt>
          <cx:pt idx="3984">46</cx:pt>
          <cx:pt idx="3985">48</cx:pt>
          <cx:pt idx="3986">60</cx:pt>
          <cx:pt idx="3987">89</cx:pt>
          <cx:pt idx="3988">90</cx:pt>
          <cx:pt idx="3989">77</cx:pt>
          <cx:pt idx="3990">87</cx:pt>
          <cx:pt idx="3991">78</cx:pt>
          <cx:pt idx="3992">77</cx:pt>
          <cx:pt idx="3993">67</cx:pt>
          <cx:pt idx="3994">61</cx:pt>
          <cx:pt idx="3995">67</cx:pt>
          <cx:pt idx="3996">61</cx:pt>
          <cx:pt idx="3997">67</cx:pt>
          <cx:pt idx="3998">81</cx:pt>
          <cx:pt idx="3999">59</cx:pt>
          <cx:pt idx="4000">38</cx:pt>
          <cx:pt idx="4001">47</cx:pt>
          <cx:pt idx="4002">58</cx:pt>
          <cx:pt idx="4003">92</cx:pt>
          <cx:pt idx="4004">73</cx:pt>
          <cx:pt idx="4005">79</cx:pt>
          <cx:pt idx="4006">64</cx:pt>
          <cx:pt idx="4007">68</cx:pt>
          <cx:pt idx="4008">75</cx:pt>
          <cx:pt idx="4009">67</cx:pt>
          <cx:pt idx="4010">56</cx:pt>
          <cx:pt idx="4011">56</cx:pt>
          <cx:pt idx="4012">48</cx:pt>
          <cx:pt idx="4013">76</cx:pt>
          <cx:pt idx="4014">70</cx:pt>
          <cx:pt idx="4015">61</cx:pt>
          <cx:pt idx="4016">78</cx:pt>
          <cx:pt idx="4017">56</cx:pt>
          <cx:pt idx="4018">63</cx:pt>
          <cx:pt idx="4019">67</cx:pt>
          <cx:pt idx="4020">33</cx:pt>
          <cx:pt idx="4021">75</cx:pt>
          <cx:pt idx="4022">81</cx:pt>
          <cx:pt idx="4023">69</cx:pt>
          <cx:pt idx="4024">66</cx:pt>
          <cx:pt idx="4025">31</cx:pt>
          <cx:pt idx="4026">55</cx:pt>
          <cx:pt idx="4027">31</cx:pt>
          <cx:pt idx="4028">43</cx:pt>
          <cx:pt idx="4029">59</cx:pt>
          <cx:pt idx="4030">78</cx:pt>
          <cx:pt idx="4031">79</cx:pt>
          <cx:pt idx="4032">33</cx:pt>
          <cx:pt idx="4033">64</cx:pt>
          <cx:pt idx="4034">51</cx:pt>
          <cx:pt idx="4035">61</cx:pt>
          <cx:pt idx="4036">84</cx:pt>
          <cx:pt idx="4037">72</cx:pt>
          <cx:pt idx="4038">53</cx:pt>
          <cx:pt idx="4039">74</cx:pt>
          <cx:pt idx="4040">68</cx:pt>
          <cx:pt idx="4041">78</cx:pt>
          <cx:pt idx="4042">68</cx:pt>
          <cx:pt idx="4043">62</cx:pt>
          <cx:pt idx="4044">71</cx:pt>
          <cx:pt idx="4045">67</cx:pt>
          <cx:pt idx="4046">62</cx:pt>
          <cx:pt idx="4047">65</cx:pt>
          <cx:pt idx="4048">66</cx:pt>
          <cx:pt idx="4049">58</cx:pt>
          <cx:pt idx="4050">46</cx:pt>
          <cx:pt idx="4051">68</cx:pt>
          <cx:pt idx="4052">66</cx:pt>
          <cx:pt idx="4053">71</cx:pt>
          <cx:pt idx="4054">86</cx:pt>
          <cx:pt idx="4055">71</cx:pt>
          <cx:pt idx="4056">61</cx:pt>
          <cx:pt idx="4057">53</cx:pt>
          <cx:pt idx="4058">71</cx:pt>
          <cx:pt idx="4059">72</cx:pt>
          <cx:pt idx="4060">59</cx:pt>
          <cx:pt idx="4061">74</cx:pt>
          <cx:pt idx="4062">64</cx:pt>
          <cx:pt idx="4063">64</cx:pt>
          <cx:pt idx="4064">75</cx:pt>
          <cx:pt idx="4065">55</cx:pt>
          <cx:pt idx="4066">76</cx:pt>
          <cx:pt idx="4067">48</cx:pt>
          <cx:pt idx="4068">35</cx:pt>
          <cx:pt idx="4069">78</cx:pt>
          <cx:pt idx="4070">71</cx:pt>
          <cx:pt idx="4071">78</cx:pt>
          <cx:pt idx="4072">58</cx:pt>
          <cx:pt idx="4073">70</cx:pt>
          <cx:pt idx="4074">74</cx:pt>
          <cx:pt idx="4075">45</cx:pt>
          <cx:pt idx="4076">67</cx:pt>
          <cx:pt idx="4077">78</cx:pt>
          <cx:pt idx="4078">74</cx:pt>
          <cx:pt idx="4079">74</cx:pt>
          <cx:pt idx="4080">79</cx:pt>
          <cx:pt idx="4081">57</cx:pt>
          <cx:pt idx="4082">62</cx:pt>
          <cx:pt idx="4083">54</cx:pt>
          <cx:pt idx="4084">59</cx:pt>
          <cx:pt idx="4085">67</cx:pt>
          <cx:pt idx="4086">64</cx:pt>
          <cx:pt idx="4087">62</cx:pt>
          <cx:pt idx="4088">74</cx:pt>
          <cx:pt idx="4089">70</cx:pt>
          <cx:pt idx="4090">73</cx:pt>
          <cx:pt idx="4091">66</cx:pt>
          <cx:pt idx="4092">68</cx:pt>
          <cx:pt idx="4093">65</cx:pt>
          <cx:pt idx="4094">65</cx:pt>
          <cx:pt idx="4095">72</cx:pt>
          <cx:pt idx="4096">71</cx:pt>
          <cx:pt idx="4097">85</cx:pt>
          <cx:pt idx="4098">61</cx:pt>
          <cx:pt idx="4099">38</cx:pt>
          <cx:pt idx="4100">91</cx:pt>
          <cx:pt idx="4101">75</cx:pt>
          <cx:pt idx="4102">70</cx:pt>
          <cx:pt idx="4103">51</cx:pt>
          <cx:pt idx="4104">75</cx:pt>
          <cx:pt idx="4105">59</cx:pt>
          <cx:pt idx="4106">61</cx:pt>
          <cx:pt idx="4107">80</cx:pt>
          <cx:pt idx="4108">57</cx:pt>
          <cx:pt idx="4109">80</cx:pt>
          <cx:pt idx="4110">64</cx:pt>
          <cx:pt idx="4111">65</cx:pt>
          <cx:pt idx="4112">54</cx:pt>
          <cx:pt idx="4113">56</cx:pt>
          <cx:pt idx="4114">33</cx:pt>
          <cx:pt idx="4115">81</cx:pt>
          <cx:pt idx="4116">69</cx:pt>
          <cx:pt idx="4117">79</cx:pt>
          <cx:pt idx="4118">39</cx:pt>
          <cx:pt idx="4119">91</cx:pt>
          <cx:pt idx="4120">68</cx:pt>
          <cx:pt idx="4121">61</cx:pt>
          <cx:pt idx="4122">66</cx:pt>
          <cx:pt idx="4123">69</cx:pt>
          <cx:pt idx="4124">52</cx:pt>
          <cx:pt idx="4125">59</cx:pt>
          <cx:pt idx="4126">59</cx:pt>
          <cx:pt idx="4127">63</cx:pt>
          <cx:pt idx="4128">70</cx:pt>
          <cx:pt idx="4129">81</cx:pt>
          <cx:pt idx="4130">83</cx:pt>
          <cx:pt idx="4131">38</cx:pt>
          <cx:pt idx="4132">63</cx:pt>
          <cx:pt idx="4133">57</cx:pt>
          <cx:pt idx="4134">65</cx:pt>
          <cx:pt idx="4135">40</cx:pt>
          <cx:pt idx="4136">63</cx:pt>
          <cx:pt idx="4137">51</cx:pt>
          <cx:pt idx="4138">61</cx:pt>
          <cx:pt idx="4139">45</cx:pt>
          <cx:pt idx="4140">60</cx:pt>
          <cx:pt idx="4141">57</cx:pt>
          <cx:pt idx="4142">44</cx:pt>
          <cx:pt idx="4143">43</cx:pt>
          <cx:pt idx="4144">73</cx:pt>
          <cx:pt idx="4145">43</cx:pt>
          <cx:pt idx="4146">71</cx:pt>
          <cx:pt idx="4147">77</cx:pt>
          <cx:pt idx="4148">62</cx:pt>
          <cx:pt idx="4149">81</cx:pt>
          <cx:pt idx="4150">65</cx:pt>
          <cx:pt idx="4151">58</cx:pt>
          <cx:pt idx="4152">67</cx:pt>
          <cx:pt idx="4153">66</cx:pt>
          <cx:pt idx="4154">56</cx:pt>
          <cx:pt idx="4155">83</cx:pt>
          <cx:pt idx="4156">81</cx:pt>
          <cx:pt idx="4157">67</cx:pt>
          <cx:pt idx="4158">78</cx:pt>
          <cx:pt idx="4159">59</cx:pt>
          <cx:pt idx="4160">86</cx:pt>
          <cx:pt idx="4161">71</cx:pt>
          <cx:pt idx="4162">82</cx:pt>
          <cx:pt idx="4163">69</cx:pt>
          <cx:pt idx="4164">77</cx:pt>
          <cx:pt idx="4165">82</cx:pt>
          <cx:pt idx="4166">79</cx:pt>
          <cx:pt idx="4167">79</cx:pt>
          <cx:pt idx="4168">58</cx:pt>
          <cx:pt idx="4169">48</cx:pt>
          <cx:pt idx="4170">73</cx:pt>
          <cx:pt idx="4171">79</cx:pt>
          <cx:pt idx="4172">60</cx:pt>
          <cx:pt idx="4173">48</cx:pt>
          <cx:pt idx="4174">80</cx:pt>
          <cx:pt idx="4175">86</cx:pt>
          <cx:pt idx="4176">78</cx:pt>
          <cx:pt idx="4177">70</cx:pt>
          <cx:pt idx="4178">77</cx:pt>
          <cx:pt idx="4179">79</cx:pt>
          <cx:pt idx="4180">69</cx:pt>
          <cx:pt idx="4181">63</cx:pt>
          <cx:pt idx="4182">58</cx:pt>
          <cx:pt idx="4183">59</cx:pt>
          <cx:pt idx="4184">69</cx:pt>
          <cx:pt idx="4185">68</cx:pt>
          <cx:pt idx="4186">55</cx:pt>
          <cx:pt idx="4187">74</cx:pt>
          <cx:pt idx="4188">59</cx:pt>
          <cx:pt idx="4189">71</cx:pt>
          <cx:pt idx="4190">83</cx:pt>
          <cx:pt idx="4191">80</cx:pt>
          <cx:pt idx="4192">81</cx:pt>
          <cx:pt idx="4193">85</cx:pt>
          <cx:pt idx="4194">70</cx:pt>
          <cx:pt idx="4195">90</cx:pt>
          <cx:pt idx="4196">72</cx:pt>
          <cx:pt idx="4197">75</cx:pt>
          <cx:pt idx="4198">74</cx:pt>
          <cx:pt idx="4199">44</cx:pt>
          <cx:pt idx="4200">68</cx:pt>
          <cx:pt idx="4201">90</cx:pt>
          <cx:pt idx="4202">63</cx:pt>
          <cx:pt idx="4203">77</cx:pt>
          <cx:pt idx="4204">58</cx:pt>
          <cx:pt idx="4205">73</cx:pt>
          <cx:pt idx="4206">59</cx:pt>
          <cx:pt idx="4207">42</cx:pt>
          <cx:pt idx="4208">70</cx:pt>
          <cx:pt idx="4209">78</cx:pt>
          <cx:pt idx="4210">77</cx:pt>
          <cx:pt idx="4211">69</cx:pt>
          <cx:pt idx="4212">83</cx:pt>
          <cx:pt idx="4213">73</cx:pt>
          <cx:pt idx="4214">76</cx:pt>
          <cx:pt idx="4215">77</cx:pt>
          <cx:pt idx="4216">63</cx:pt>
          <cx:pt idx="4217">66</cx:pt>
          <cx:pt idx="4218">71</cx:pt>
          <cx:pt idx="4219">63</cx:pt>
          <cx:pt idx="4220">79</cx:pt>
          <cx:pt idx="4221">71</cx:pt>
          <cx:pt idx="4222">34</cx:pt>
          <cx:pt idx="4223">63</cx:pt>
          <cx:pt idx="4224">89</cx:pt>
          <cx:pt idx="4225">73</cx:pt>
          <cx:pt idx="4226">80</cx:pt>
          <cx:pt idx="4227">61</cx:pt>
          <cx:pt idx="4228">57</cx:pt>
          <cx:pt idx="4229">65</cx:pt>
          <cx:pt idx="4230">60</cx:pt>
          <cx:pt idx="4231">73</cx:pt>
          <cx:pt idx="4232">69</cx:pt>
          <cx:pt idx="4233">72</cx:pt>
          <cx:pt idx="4234">70</cx:pt>
          <cx:pt idx="4235">72</cx:pt>
          <cx:pt idx="4236">62</cx:pt>
          <cx:pt idx="4237">38</cx:pt>
          <cx:pt idx="4238">68</cx:pt>
          <cx:pt idx="4239">74</cx:pt>
          <cx:pt idx="4240">62</cx:pt>
          <cx:pt idx="4241">54</cx:pt>
          <cx:pt idx="4242">75</cx:pt>
          <cx:pt idx="4243">68</cx:pt>
          <cx:pt idx="4244">59</cx:pt>
          <cx:pt idx="4245">71</cx:pt>
          <cx:pt idx="4246">65</cx:pt>
          <cx:pt idx="4247">60</cx:pt>
          <cx:pt idx="4248">73</cx:pt>
          <cx:pt idx="4249">82</cx:pt>
          <cx:pt idx="4250">77</cx:pt>
          <cx:pt idx="4251">84</cx:pt>
          <cx:pt idx="4252">75</cx:pt>
          <cx:pt idx="4253">65</cx:pt>
          <cx:pt idx="4254">78</cx:pt>
          <cx:pt idx="4255">86</cx:pt>
          <cx:pt idx="4256">49</cx:pt>
          <cx:pt idx="4257">76</cx:pt>
          <cx:pt idx="4258">75</cx:pt>
          <cx:pt idx="4259">73</cx:pt>
          <cx:pt idx="4260">69</cx:pt>
          <cx:pt idx="4261">71</cx:pt>
          <cx:pt idx="4262">41</cx:pt>
          <cx:pt idx="4263">78</cx:pt>
          <cx:pt idx="4264">65</cx:pt>
          <cx:pt idx="4265">76</cx:pt>
          <cx:pt idx="4266">75</cx:pt>
          <cx:pt idx="4267">58</cx:pt>
          <cx:pt idx="4268">75</cx:pt>
          <cx:pt idx="4269">57</cx:pt>
          <cx:pt idx="4270">64</cx:pt>
          <cx:pt idx="4271">51</cx:pt>
          <cx:pt idx="4272">69</cx:pt>
          <cx:pt idx="4273">85</cx:pt>
          <cx:pt idx="4274">65</cx:pt>
          <cx:pt idx="4275">75</cx:pt>
          <cx:pt idx="4276">78</cx:pt>
          <cx:pt idx="4277">69</cx:pt>
          <cx:pt idx="4278">56</cx:pt>
          <cx:pt idx="4279">60</cx:pt>
          <cx:pt idx="4280">58</cx:pt>
          <cx:pt idx="4281">59</cx:pt>
          <cx:pt idx="4282">80</cx:pt>
          <cx:pt idx="4283">39</cx:pt>
          <cx:pt idx="4284">67</cx:pt>
          <cx:pt idx="4285">67</cx:pt>
          <cx:pt idx="4286">64</cx:pt>
          <cx:pt idx="4287">73</cx:pt>
          <cx:pt idx="4288">71</cx:pt>
          <cx:pt idx="4289">45</cx:pt>
          <cx:pt idx="4290">70</cx:pt>
          <cx:pt idx="4291">73</cx:pt>
          <cx:pt idx="4292">68</cx:pt>
          <cx:pt idx="4293">89</cx:pt>
          <cx:pt idx="4294">57</cx:pt>
          <cx:pt idx="4295">75</cx:pt>
          <cx:pt idx="4296">62</cx:pt>
          <cx:pt idx="4297">60</cx:pt>
          <cx:pt idx="4298">54</cx:pt>
          <cx:pt idx="4299">64</cx:pt>
          <cx:pt idx="4300">64</cx:pt>
          <cx:pt idx="4301">67</cx:pt>
          <cx:pt idx="4302">84</cx:pt>
          <cx:pt idx="4303">69</cx:pt>
          <cx:pt idx="4304">75</cx:pt>
          <cx:pt idx="4305">68</cx:pt>
          <cx:pt idx="4306">69</cx:pt>
          <cx:pt idx="4307">73</cx:pt>
          <cx:pt idx="4308">72</cx:pt>
          <cx:pt idx="4309">90</cx:pt>
          <cx:pt idx="4310">71</cx:pt>
          <cx:pt idx="4311">76</cx:pt>
          <cx:pt idx="4312">81</cx:pt>
          <cx:pt idx="4313">73</cx:pt>
          <cx:pt idx="4314">81</cx:pt>
          <cx:pt idx="4315">83</cx:pt>
          <cx:pt idx="4316">71</cx:pt>
          <cx:pt idx="4317">58</cx:pt>
          <cx:pt idx="4318">77</cx:pt>
          <cx:pt idx="4319">61</cx:pt>
          <cx:pt idx="4320">74</cx:pt>
          <cx:pt idx="4321">74</cx:pt>
          <cx:pt idx="4322">64</cx:pt>
          <cx:pt idx="4323">69</cx:pt>
          <cx:pt idx="4324">72</cx:pt>
          <cx:pt idx="4325">78</cx:pt>
          <cx:pt idx="4326">56</cx:pt>
          <cx:pt idx="4327">70</cx:pt>
          <cx:pt idx="4328">56</cx:pt>
          <cx:pt idx="4329">57</cx:pt>
          <cx:pt idx="4330">70</cx:pt>
          <cx:pt idx="4331">81</cx:pt>
          <cx:pt idx="4332">72</cx:pt>
          <cx:pt idx="4333">79</cx:pt>
          <cx:pt idx="4334">63</cx:pt>
          <cx:pt idx="4335">75</cx:pt>
          <cx:pt idx="4336">76</cx:pt>
          <cx:pt idx="4337">63</cx:pt>
          <cx:pt idx="4338">69</cx:pt>
          <cx:pt idx="4339">80</cx:pt>
          <cx:pt idx="4340">66</cx:pt>
          <cx:pt idx="4341">59</cx:pt>
          <cx:pt idx="4342">73</cx:pt>
          <cx:pt idx="4343">80</cx:pt>
          <cx:pt idx="4344">73</cx:pt>
          <cx:pt idx="4345">75</cx:pt>
          <cx:pt idx="4346">85</cx:pt>
          <cx:pt idx="4347">71</cx:pt>
          <cx:pt idx="4348">89</cx:pt>
          <cx:pt idx="4349">69</cx:pt>
          <cx:pt idx="4350">65</cx:pt>
          <cx:pt idx="4351">59</cx:pt>
          <cx:pt idx="4352">61</cx:pt>
          <cx:pt idx="4353">68</cx:pt>
          <cx:pt idx="4354">63</cx:pt>
          <cx:pt idx="4355">71</cx:pt>
          <cx:pt idx="4356">71</cx:pt>
          <cx:pt idx="4357">60</cx:pt>
          <cx:pt idx="4358">71</cx:pt>
          <cx:pt idx="4359">76</cx:pt>
          <cx:pt idx="4360">72</cx:pt>
          <cx:pt idx="4361">89</cx:pt>
          <cx:pt idx="4362">72</cx:pt>
          <cx:pt idx="4363">56</cx:pt>
          <cx:pt idx="4364">58</cx:pt>
          <cx:pt idx="4365">80</cx:pt>
          <cx:pt idx="4366">72</cx:pt>
          <cx:pt idx="4367">52</cx:pt>
          <cx:pt idx="4368">64</cx:pt>
          <cx:pt idx="4369">57</cx:pt>
          <cx:pt idx="4370">85</cx:pt>
          <cx:pt idx="4371">74</cx:pt>
          <cx:pt idx="4372">70</cx:pt>
          <cx:pt idx="4373">77</cx:pt>
          <cx:pt idx="4374">63</cx:pt>
          <cx:pt idx="4375">72</cx:pt>
          <cx:pt idx="4376">71</cx:pt>
          <cx:pt idx="4377">60</cx:pt>
          <cx:pt idx="4378">41</cx:pt>
          <cx:pt idx="4379">80</cx:pt>
          <cx:pt idx="4380">91</cx:pt>
          <cx:pt idx="4381">83</cx:pt>
          <cx:pt idx="4382">67</cx:pt>
          <cx:pt idx="4383">60</cx:pt>
          <cx:pt idx="4384">60</cx:pt>
          <cx:pt idx="4385">64</cx:pt>
          <cx:pt idx="4386">78</cx:pt>
          <cx:pt idx="4387">93</cx:pt>
          <cx:pt idx="4388">79</cx:pt>
          <cx:pt idx="4389">78</cx:pt>
          <cx:pt idx="4390">74</cx:pt>
          <cx:pt idx="4391">76</cx:pt>
          <cx:pt idx="4392">68</cx:pt>
          <cx:pt idx="4393">70</cx:pt>
          <cx:pt idx="4394">66</cx:pt>
          <cx:pt idx="4395">89</cx:pt>
          <cx:pt idx="4396">71</cx:pt>
          <cx:pt idx="4397">78</cx:pt>
          <cx:pt idx="4398">48</cx:pt>
          <cx:pt idx="4399">77</cx:pt>
          <cx:pt idx="4400">75</cx:pt>
          <cx:pt idx="4401">62</cx:pt>
          <cx:pt idx="4402">66</cx:pt>
          <cx:pt idx="4403">50</cx:pt>
          <cx:pt idx="4404">76</cx:pt>
          <cx:pt idx="4405">63</cx:pt>
          <cx:pt idx="4406">57</cx:pt>
          <cx:pt idx="4407">72</cx:pt>
          <cx:pt idx="4408">43</cx:pt>
          <cx:pt idx="4409">41</cx:pt>
          <cx:pt idx="4410">74</cx:pt>
          <cx:pt idx="4411">68</cx:pt>
          <cx:pt idx="4412">75</cx:pt>
          <cx:pt idx="4413">67</cx:pt>
          <cx:pt idx="4414">82</cx:pt>
          <cx:pt idx="4415">68</cx:pt>
          <cx:pt idx="4416">75</cx:pt>
          <cx:pt idx="4417">84</cx:pt>
          <cx:pt idx="4418">56</cx:pt>
          <cx:pt idx="4419">79</cx:pt>
          <cx:pt idx="4420">80</cx:pt>
          <cx:pt idx="4421">72</cx:pt>
          <cx:pt idx="4422">81</cx:pt>
          <cx:pt idx="4423">67</cx:pt>
          <cx:pt idx="4424">90</cx:pt>
          <cx:pt idx="4425">70</cx:pt>
          <cx:pt idx="4426">84</cx:pt>
          <cx:pt idx="4427">75</cx:pt>
          <cx:pt idx="4428">72</cx:pt>
          <cx:pt idx="4429">86</cx:pt>
          <cx:pt idx="4430">80</cx:pt>
          <cx:pt idx="4431">83</cx:pt>
          <cx:pt idx="4432">74</cx:pt>
          <cx:pt idx="4433">90</cx:pt>
          <cx:pt idx="4434">57</cx:pt>
          <cx:pt idx="4435">68</cx:pt>
          <cx:pt idx="4436">71</cx:pt>
          <cx:pt idx="4437">68</cx:pt>
          <cx:pt idx="4438">78</cx:pt>
          <cx:pt idx="4439">72</cx:pt>
          <cx:pt idx="4440">79</cx:pt>
          <cx:pt idx="4441">66</cx:pt>
          <cx:pt idx="4442">64</cx:pt>
          <cx:pt idx="4443">31</cx:pt>
          <cx:pt idx="4444">60</cx:pt>
          <cx:pt idx="4445">79</cx:pt>
          <cx:pt idx="4446">66</cx:pt>
          <cx:pt idx="4447">67</cx:pt>
          <cx:pt idx="4448">73</cx:pt>
          <cx:pt idx="4449">66</cx:pt>
          <cx:pt idx="4450">78</cx:pt>
          <cx:pt idx="4451">78</cx:pt>
          <cx:pt idx="4452">74</cx:pt>
          <cx:pt idx="4453">72</cx:pt>
          <cx:pt idx="4454">78</cx:pt>
          <cx:pt idx="4455">82</cx:pt>
          <cx:pt idx="4456">72</cx:pt>
          <cx:pt idx="4457">80</cx:pt>
          <cx:pt idx="4458">61</cx:pt>
          <cx:pt idx="4459">77</cx:pt>
          <cx:pt idx="4460">37</cx:pt>
          <cx:pt idx="4461">62</cx:pt>
          <cx:pt idx="4462">36</cx:pt>
          <cx:pt idx="4463">60</cx:pt>
          <cx:pt idx="4464">60</cx:pt>
          <cx:pt idx="4465">68</cx:pt>
          <cx:pt idx="4466">74</cx:pt>
          <cx:pt idx="4467">74</cx:pt>
          <cx:pt idx="4468">71</cx:pt>
          <cx:pt idx="4469">65</cx:pt>
          <cx:pt idx="4470">67</cx:pt>
          <cx:pt idx="4471">72</cx:pt>
          <cx:pt idx="4472">69</cx:pt>
          <cx:pt idx="4473">81</cx:pt>
          <cx:pt idx="4474">59</cx:pt>
          <cx:pt idx="4475">66</cx:pt>
          <cx:pt idx="4476">78</cx:pt>
          <cx:pt idx="4477">51</cx:pt>
          <cx:pt idx="4478">68</cx:pt>
          <cx:pt idx="4479">43</cx:pt>
          <cx:pt idx="4480">71</cx:pt>
          <cx:pt idx="4481">32</cx:pt>
          <cx:pt idx="4482">77</cx:pt>
          <cx:pt idx="4483">80</cx:pt>
          <cx:pt idx="4484">65</cx:pt>
          <cx:pt idx="4485">54</cx:pt>
          <cx:pt idx="4486">77</cx:pt>
          <cx:pt idx="4487">90</cx:pt>
          <cx:pt idx="4488">73</cx:pt>
          <cx:pt idx="4489">82</cx:pt>
          <cx:pt idx="4490">77</cx:pt>
          <cx:pt idx="4491">59</cx:pt>
          <cx:pt idx="4492">78</cx:pt>
          <cx:pt idx="4493">50</cx:pt>
          <cx:pt idx="4494">67</cx:pt>
          <cx:pt idx="4495">44</cx:pt>
          <cx:pt idx="4496">69</cx:pt>
          <cx:pt idx="4497">64</cx:pt>
          <cx:pt idx="4498">78</cx:pt>
          <cx:pt idx="4499">64</cx:pt>
          <cx:pt idx="4500">75</cx:pt>
          <cx:pt idx="4501">67</cx:pt>
          <cx:pt idx="4502">76</cx:pt>
          <cx:pt idx="4503">54</cx:pt>
          <cx:pt idx="4504">79</cx:pt>
          <cx:pt idx="4505">71</cx:pt>
          <cx:pt idx="4506">60</cx:pt>
          <cx:pt idx="4507">84</cx:pt>
          <cx:pt idx="4508">86</cx:pt>
          <cx:pt idx="4509">61</cx:pt>
          <cx:pt idx="4510">79</cx:pt>
          <cx:pt idx="4511">80</cx:pt>
          <cx:pt idx="4512">71</cx:pt>
          <cx:pt idx="4513">80</cx:pt>
          <cx:pt idx="4514">73</cx:pt>
          <cx:pt idx="4515">68</cx:pt>
          <cx:pt idx="4516">62</cx:pt>
          <cx:pt idx="4517">75</cx:pt>
          <cx:pt idx="4518">29</cx:pt>
          <cx:pt idx="4519">66</cx:pt>
          <cx:pt idx="4520">72</cx:pt>
          <cx:pt idx="4521">77</cx:pt>
          <cx:pt idx="4522">65</cx:pt>
          <cx:pt idx="4523">79</cx:pt>
          <cx:pt idx="4524">84</cx:pt>
          <cx:pt idx="4525">76</cx:pt>
          <cx:pt idx="4526">70</cx:pt>
          <cx:pt idx="4527">67</cx:pt>
          <cx:pt idx="4528">69</cx:pt>
          <cx:pt idx="4529">79</cx:pt>
          <cx:pt idx="4530">59</cx:pt>
          <cx:pt idx="4531">80</cx:pt>
          <cx:pt idx="4532">71</cx:pt>
          <cx:pt idx="4533">45</cx:pt>
          <cx:pt idx="4534">74</cx:pt>
          <cx:pt idx="4535">71</cx:pt>
          <cx:pt idx="4536">76</cx:pt>
          <cx:pt idx="4537">59</cx:pt>
          <cx:pt idx="4538">85</cx:pt>
          <cx:pt idx="4539">59</cx:pt>
          <cx:pt idx="4540">74</cx:pt>
          <cx:pt idx="4541">65</cx:pt>
          <cx:pt idx="4542">77</cx:pt>
          <cx:pt idx="4543">63</cx:pt>
          <cx:pt idx="4544">60</cx:pt>
          <cx:pt idx="4545">75</cx:pt>
          <cx:pt idx="4546">48</cx:pt>
          <cx:pt idx="4547">81</cx:pt>
          <cx:pt idx="4548">76</cx:pt>
          <cx:pt idx="4549">56</cx:pt>
          <cx:pt idx="4550">80</cx:pt>
          <cx:pt idx="4551">80</cx:pt>
          <cx:pt idx="4552">79</cx:pt>
          <cx:pt idx="4553">85</cx:pt>
          <cx:pt idx="4554">81</cx:pt>
          <cx:pt idx="4555">90</cx:pt>
          <cx:pt idx="4556">79</cx:pt>
          <cx:pt idx="4557">77</cx:pt>
          <cx:pt idx="4558">68</cx:pt>
          <cx:pt idx="4559">65</cx:pt>
          <cx:pt idx="4560">64</cx:pt>
          <cx:pt idx="4561">70</cx:pt>
          <cx:pt idx="4562">65</cx:pt>
          <cx:pt idx="4563">65</cx:pt>
          <cx:pt idx="4564">74</cx:pt>
          <cx:pt idx="4565">78</cx:pt>
          <cx:pt idx="4566">92</cx:pt>
          <cx:pt idx="4567">55</cx:pt>
          <cx:pt idx="4568">64</cx:pt>
          <cx:pt idx="4569">54</cx:pt>
          <cx:pt idx="4570">66</cx:pt>
          <cx:pt idx="4571">57</cx:pt>
          <cx:pt idx="4572">76</cx:pt>
          <cx:pt idx="4573">65</cx:pt>
          <cx:pt idx="4574">62</cx:pt>
          <cx:pt idx="4575">72</cx:pt>
          <cx:pt idx="4576">77</cx:pt>
          <cx:pt idx="4577">65</cx:pt>
          <cx:pt idx="4578">34</cx:pt>
          <cx:pt idx="4579">77</cx:pt>
          <cx:pt idx="4580">73</cx:pt>
          <cx:pt idx="4581">58</cx:pt>
          <cx:pt idx="4582">89</cx:pt>
          <cx:pt idx="4583">80</cx:pt>
          <cx:pt idx="4584">73</cx:pt>
          <cx:pt idx="4585">75</cx:pt>
          <cx:pt idx="4586">75</cx:pt>
          <cx:pt idx="4587">60</cx:pt>
          <cx:pt idx="4588">81</cx:pt>
          <cx:pt idx="4589">65</cx:pt>
          <cx:pt idx="4590">84</cx:pt>
          <cx:pt idx="4591">78</cx:pt>
          <cx:pt idx="4592">80</cx:pt>
          <cx:pt idx="4593">64</cx:pt>
          <cx:pt idx="4594">83</cx:pt>
          <cx:pt idx="4595">71</cx:pt>
          <cx:pt idx="4596">71</cx:pt>
          <cx:pt idx="4597">82</cx:pt>
          <cx:pt idx="4598">76</cx:pt>
          <cx:pt idx="4599">77</cx:pt>
          <cx:pt idx="4600">80</cx:pt>
          <cx:pt idx="4601">68</cx:pt>
          <cx:pt idx="4602">70</cx:pt>
          <cx:pt idx="4603">69</cx:pt>
          <cx:pt idx="4604">72</cx:pt>
          <cx:pt idx="4605">86</cx:pt>
          <cx:pt idx="4606">74</cx:pt>
          <cx:pt idx="4607">75</cx:pt>
          <cx:pt idx="4608">72</cx:pt>
          <cx:pt idx="4609">73</cx:pt>
          <cx:pt idx="4610">68</cx:pt>
          <cx:pt idx="4611">83</cx:pt>
          <cx:pt idx="4612">31</cx:pt>
          <cx:pt idx="4613">61</cx:pt>
          <cx:pt idx="4614">60</cx:pt>
          <cx:pt idx="4615">62</cx:pt>
          <cx:pt idx="4616">72</cx:pt>
          <cx:pt idx="4617">58</cx:pt>
          <cx:pt idx="4618">63</cx:pt>
          <cx:pt idx="4619">61</cx:pt>
          <cx:pt idx="4620">78</cx:pt>
          <cx:pt idx="4621">71</cx:pt>
          <cx:pt idx="4622">71</cx:pt>
          <cx:pt idx="4623">90</cx:pt>
          <cx:pt idx="4624">49</cx:pt>
          <cx:pt idx="4625">78</cx:pt>
          <cx:pt idx="4626">91</cx:pt>
          <cx:pt idx="4627">57</cx:pt>
          <cx:pt idx="4628">77</cx:pt>
          <cx:pt idx="4629">62</cx:pt>
          <cx:pt idx="4630">72</cx:pt>
          <cx:pt idx="4631">59</cx:pt>
          <cx:pt idx="4632">74</cx:pt>
          <cx:pt idx="4633">60</cx:pt>
          <cx:pt idx="4634">26</cx:pt>
          <cx:pt idx="4635">49</cx:pt>
          <cx:pt idx="4636">69</cx:pt>
          <cx:pt idx="4637">75</cx:pt>
          <cx:pt idx="4638">81</cx:pt>
          <cx:pt idx="4639">77</cx:pt>
          <cx:pt idx="4640">71</cx:pt>
          <cx:pt idx="4641">69</cx:pt>
          <cx:pt idx="4642">90</cx:pt>
          <cx:pt idx="4643">74</cx:pt>
          <cx:pt idx="4644">86</cx:pt>
          <cx:pt idx="4645">70</cx:pt>
          <cx:pt idx="4646">69</cx:pt>
          <cx:pt idx="4647">90</cx:pt>
          <cx:pt idx="4648">66</cx:pt>
          <cx:pt idx="4649">72</cx:pt>
          <cx:pt idx="4650">72</cx:pt>
          <cx:pt idx="4651">71</cx:pt>
          <cx:pt idx="4652">74</cx:pt>
          <cx:pt idx="4653">85</cx:pt>
          <cx:pt idx="4654">84</cx:pt>
          <cx:pt idx="4655">50</cx:pt>
          <cx:pt idx="4656">78</cx:pt>
          <cx:pt idx="4657">69</cx:pt>
          <cx:pt idx="4658">71</cx:pt>
          <cx:pt idx="4659">46</cx:pt>
          <cx:pt idx="4660">67</cx:pt>
          <cx:pt idx="4661">91</cx:pt>
          <cx:pt idx="4662">56</cx:pt>
          <cx:pt idx="4663">73</cx:pt>
          <cx:pt idx="4664">73</cx:pt>
          <cx:pt idx="4665">75</cx:pt>
          <cx:pt idx="4666">64</cx:pt>
          <cx:pt idx="4667">64</cx:pt>
          <cx:pt idx="4668">75</cx:pt>
          <cx:pt idx="4669">66</cx:pt>
          <cx:pt idx="4670">65</cx:pt>
          <cx:pt idx="4671">76</cx:pt>
          <cx:pt idx="4672">83</cx:pt>
          <cx:pt idx="4673">70</cx:pt>
          <cx:pt idx="4674">79</cx:pt>
          <cx:pt idx="4675">58</cx:pt>
          <cx:pt idx="4676">70</cx:pt>
          <cx:pt idx="4677">82</cx:pt>
          <cx:pt idx="4678">59</cx:pt>
          <cx:pt idx="4679">65</cx:pt>
          <cx:pt idx="4680">90</cx:pt>
          <cx:pt idx="4681">74</cx:pt>
          <cx:pt idx="4682">73</cx:pt>
          <cx:pt idx="4683">61</cx:pt>
          <cx:pt idx="4684">76</cx:pt>
          <cx:pt idx="4685">58</cx:pt>
          <cx:pt idx="4686">80</cx:pt>
          <cx:pt idx="4687">69</cx:pt>
          <cx:pt idx="4688">80</cx:pt>
          <cx:pt idx="4689">73</cx:pt>
          <cx:pt idx="4690">74</cx:pt>
          <cx:pt idx="4691">69</cx:pt>
          <cx:pt idx="4692">70</cx:pt>
          <cx:pt idx="4693">64</cx:pt>
          <cx:pt idx="4694">75</cx:pt>
          <cx:pt idx="4695">71</cx:pt>
          <cx:pt idx="4696">58</cx:pt>
          <cx:pt idx="4697">79</cx:pt>
          <cx:pt idx="4698">57</cx:pt>
          <cx:pt idx="4699">63</cx:pt>
          <cx:pt idx="4700">76</cx:pt>
          <cx:pt idx="4701">74</cx:pt>
          <cx:pt idx="4702">62</cx:pt>
          <cx:pt idx="4703">70</cx:pt>
          <cx:pt idx="4704">76</cx:pt>
          <cx:pt idx="4705">68</cx:pt>
          <cx:pt idx="4706">60</cx:pt>
          <cx:pt idx="4707">71</cx:pt>
          <cx:pt idx="4708">75</cx:pt>
          <cx:pt idx="4709">80</cx:pt>
          <cx:pt idx="4710">39</cx:pt>
          <cx:pt idx="4711">74</cx:pt>
          <cx:pt idx="4712">55</cx:pt>
          <cx:pt idx="4713">71</cx:pt>
          <cx:pt idx="4714">69</cx:pt>
          <cx:pt idx="4715">79</cx:pt>
          <cx:pt idx="4716">58</cx:pt>
          <cx:pt idx="4717">70</cx:pt>
          <cx:pt idx="4718">74</cx:pt>
          <cx:pt idx="4719">59</cx:pt>
          <cx:pt idx="4720">87</cx:pt>
          <cx:pt idx="4721">71</cx:pt>
          <cx:pt idx="4722">92</cx:pt>
          <cx:pt idx="4723">61</cx:pt>
          <cx:pt idx="4724">73</cx:pt>
          <cx:pt idx="4725">38</cx:pt>
          <cx:pt idx="4726">59</cx:pt>
          <cx:pt idx="4727">67</cx:pt>
          <cx:pt idx="4728">59</cx:pt>
          <cx:pt idx="4729">61</cx:pt>
          <cx:pt idx="4730">85</cx:pt>
          <cx:pt idx="4731">59</cx:pt>
          <cx:pt idx="4732">68</cx:pt>
          <cx:pt idx="4733">75</cx:pt>
          <cx:pt idx="4734">87</cx:pt>
          <cx:pt idx="4735">65</cx:pt>
          <cx:pt idx="4736">71</cx:pt>
          <cx:pt idx="4737">61</cx:pt>
          <cx:pt idx="4738">46</cx:pt>
          <cx:pt idx="4739">64</cx:pt>
          <cx:pt idx="4740">70</cx:pt>
          <cx:pt idx="4741">64</cx:pt>
          <cx:pt idx="4742">65</cx:pt>
          <cx:pt idx="4743">92</cx:pt>
          <cx:pt idx="4744">69</cx:pt>
          <cx:pt idx="4745">82</cx:pt>
          <cx:pt idx="4746">70</cx:pt>
          <cx:pt idx="4747">69</cx:pt>
          <cx:pt idx="4748">73</cx:pt>
          <cx:pt idx="4749">59</cx:pt>
          <cx:pt idx="4750">37</cx:pt>
          <cx:pt idx="4751">75</cx:pt>
          <cx:pt idx="4752">80</cx:pt>
          <cx:pt idx="4753">53</cx:pt>
          <cx:pt idx="4754">76</cx:pt>
          <cx:pt idx="4755">34</cx:pt>
          <cx:pt idx="4756">69</cx:pt>
          <cx:pt idx="4757">82</cx:pt>
          <cx:pt idx="4758">71</cx:pt>
          <cx:pt idx="4759">72</cx:pt>
          <cx:pt idx="4760">81</cx:pt>
          <cx:pt idx="4761">63</cx:pt>
          <cx:pt idx="4762">79</cx:pt>
          <cx:pt idx="4763">77</cx:pt>
          <cx:pt idx="4764">86</cx:pt>
          <cx:pt idx="4765">68</cx:pt>
          <cx:pt idx="4766">69</cx:pt>
          <cx:pt idx="4767">76</cx:pt>
          <cx:pt idx="4768">76</cx:pt>
          <cx:pt idx="4769">90</cx:pt>
          <cx:pt idx="4770">83</cx:pt>
          <cx:pt idx="4771">89</cx:pt>
          <cx:pt idx="4772">34</cx:pt>
          <cx:pt idx="4773">80</cx:pt>
          <cx:pt idx="4774">73</cx:pt>
          <cx:pt idx="4775">48</cx:pt>
          <cx:pt idx="4776">82</cx:pt>
          <cx:pt idx="4777">74</cx:pt>
          <cx:pt idx="4778">71</cx:pt>
          <cx:pt idx="4779">77</cx:pt>
          <cx:pt idx="4780">90</cx:pt>
          <cx:pt idx="4781">71</cx:pt>
          <cx:pt idx="4782">53</cx:pt>
          <cx:pt idx="4783">85</cx:pt>
          <cx:pt idx="4784">68</cx:pt>
          <cx:pt idx="4785">65</cx:pt>
          <cx:pt idx="4786">67</cx:pt>
          <cx:pt idx="4787">77</cx:pt>
          <cx:pt idx="4788">76</cx:pt>
          <cx:pt idx="4789">83</cx:pt>
          <cx:pt idx="4790">77</cx:pt>
          <cx:pt idx="4791">39</cx:pt>
          <cx:pt idx="4792">76</cx:pt>
          <cx:pt idx="4793">86</cx:pt>
          <cx:pt idx="4794">61</cx:pt>
          <cx:pt idx="4795">79</cx:pt>
          <cx:pt idx="4796">67</cx:pt>
          <cx:pt idx="4797">75</cx:pt>
          <cx:pt idx="4798">55</cx:pt>
          <cx:pt idx="4799">76</cx:pt>
          <cx:pt idx="4800">59</cx:pt>
          <cx:pt idx="4801">58</cx:pt>
          <cx:pt idx="4802">62</cx:pt>
          <cx:pt idx="4803">73</cx:pt>
          <cx:pt idx="4804">68</cx:pt>
          <cx:pt idx="4805">62</cx:pt>
          <cx:pt idx="4806">91</cx:pt>
          <cx:pt idx="4807">74</cx:pt>
          <cx:pt idx="4808">78</cx:pt>
          <cx:pt idx="4809">51</cx:pt>
          <cx:pt idx="4810">68</cx:pt>
          <cx:pt idx="4811">43</cx:pt>
          <cx:pt idx="4812">52</cx:pt>
          <cx:pt idx="4813">56</cx:pt>
          <cx:pt idx="4814">32</cx:pt>
          <cx:pt idx="4815">77</cx:pt>
          <cx:pt idx="4816">85</cx:pt>
          <cx:pt idx="4817">65</cx:pt>
          <cx:pt idx="4818">54</cx:pt>
          <cx:pt idx="4819">77</cx:pt>
          <cx:pt idx="4820">90</cx:pt>
          <cx:pt idx="4821">73</cx:pt>
          <cx:pt idx="4822">82</cx:pt>
          <cx:pt idx="4823">77</cx:pt>
          <cx:pt idx="4824">59</cx:pt>
          <cx:pt idx="4825">78</cx:pt>
          <cx:pt idx="4826">50</cx:pt>
          <cx:pt idx="4827">73</cx:pt>
          <cx:pt idx="4828">34</cx:pt>
          <cx:pt idx="4829">67</cx:pt>
          <cx:pt idx="4830">60</cx:pt>
          <cx:pt idx="4831">44</cx:pt>
          <cx:pt idx="4832">69</cx:pt>
          <cx:pt idx="4833">64</cx:pt>
          <cx:pt idx="4834">78</cx:pt>
          <cx:pt idx="4835">67</cx:pt>
          <cx:pt idx="4836">69</cx:pt>
          <cx:pt idx="4837">66</cx:pt>
          <cx:pt idx="4838">67</cx:pt>
          <cx:pt idx="4839">64</cx:pt>
          <cx:pt idx="4840">75</cx:pt>
          <cx:pt idx="4841">67</cx:pt>
          <cx:pt idx="4842">76</cx:pt>
          <cx:pt idx="4843">54</cx:pt>
          <cx:pt idx="4844">79</cx:pt>
          <cx:pt idx="4845">53</cx:pt>
          <cx:pt idx="4846">56</cx:pt>
          <cx:pt idx="4847">62</cx:pt>
          <cx:pt idx="4848">43</cx:pt>
          <cx:pt idx="4849">63</cx:pt>
          <cx:pt idx="4850">58</cx:pt>
          <cx:pt idx="4851">67</cx:pt>
          <cx:pt idx="4852">70</cx:pt>
          <cx:pt idx="4853">79</cx:pt>
          <cx:pt idx="4854">62</cx:pt>
          <cx:pt idx="4855">76</cx:pt>
          <cx:pt idx="4856">68</cx:pt>
          <cx:pt idx="4857">37</cx:pt>
          <cx:pt idx="4858">72</cx:pt>
          <cx:pt idx="4859">68</cx:pt>
          <cx:pt idx="4860">79</cx:pt>
          <cx:pt idx="4861">80</cx:pt>
          <cx:pt idx="4862">67</cx:pt>
          <cx:pt idx="4863">44</cx:pt>
          <cx:pt idx="4864">78</cx:pt>
          <cx:pt idx="4865">48</cx:pt>
          <cx:pt idx="4866">63</cx:pt>
          <cx:pt idx="4867">65</cx:pt>
          <cx:pt idx="4868">55</cx:pt>
          <cx:pt idx="4869">49</cx:pt>
          <cx:pt idx="4870">45</cx:pt>
          <cx:pt idx="4871">67</cx:pt>
          <cx:pt idx="4872">82</cx:pt>
          <cx:pt idx="4873">34</cx:pt>
          <cx:pt idx="4874">84</cx:pt>
          <cx:pt idx="4875">49</cx:pt>
          <cx:pt idx="4876">76</cx:pt>
          <cx:pt idx="4877">53</cx:pt>
          <cx:pt idx="4878">76</cx:pt>
          <cx:pt idx="4879">71</cx:pt>
          <cx:pt idx="4880">57</cx:pt>
          <cx:pt idx="4881">38</cx:pt>
          <cx:pt idx="4882">78</cx:pt>
          <cx:pt idx="4883">85</cx:pt>
          <cx:pt idx="4884">63</cx:pt>
          <cx:pt idx="4885">43</cx:pt>
          <cx:pt idx="4886">59</cx:pt>
          <cx:pt idx="4887">90</cx:pt>
          <cx:pt idx="4888">67</cx:pt>
          <cx:pt idx="4889">56</cx:pt>
          <cx:pt idx="4890">56</cx:pt>
          <cx:pt idx="4891">66</cx:pt>
          <cx:pt idx="4892">41</cx:pt>
          <cx:pt idx="4893">78</cx:pt>
          <cx:pt idx="4894">65</cx:pt>
          <cx:pt idx="4895">49</cx:pt>
          <cx:pt idx="4896">49</cx:pt>
          <cx:pt idx="4897">71</cx:pt>
          <cx:pt idx="4898">63</cx:pt>
          <cx:pt idx="4899">62</cx:pt>
          <cx:pt idx="4900">33</cx:pt>
          <cx:pt idx="4901">68</cx:pt>
          <cx:pt idx="4902">63</cx:pt>
          <cx:pt idx="4903">76</cx:pt>
          <cx:pt idx="4904">60</cx:pt>
          <cx:pt idx="4905">31</cx:pt>
          <cx:pt idx="4906">92</cx:pt>
          <cx:pt idx="4907">72</cx:pt>
          <cx:pt idx="4908">63</cx:pt>
          <cx:pt idx="4909">66</cx:pt>
          <cx:pt idx="4910">70</cx:pt>
          <cx:pt idx="4911">64</cx:pt>
          <cx:pt idx="4912">88</cx:pt>
          <cx:pt idx="4913">59</cx:pt>
          <cx:pt idx="4914">75</cx:pt>
          <cx:pt idx="4915">42</cx:pt>
          <cx:pt idx="4916">65</cx:pt>
          <cx:pt idx="4917">74</cx:pt>
          <cx:pt idx="4918">91</cx:pt>
          <cx:pt idx="4919">70</cx:pt>
          <cx:pt idx="4920">45</cx:pt>
          <cx:pt idx="4921">66</cx:pt>
          <cx:pt idx="4922">51</cx:pt>
          <cx:pt idx="4923">65</cx:pt>
          <cx:pt idx="4924">38</cx:pt>
          <cx:pt idx="4925">77</cx:pt>
          <cx:pt idx="4926">51</cx:pt>
          <cx:pt idx="4927">65</cx:pt>
          <cx:pt idx="4928">50</cx:pt>
          <cx:pt idx="4929">76</cx:pt>
          <cx:pt idx="4930">35</cx:pt>
          <cx:pt idx="4931">65</cx:pt>
          <cx:pt idx="4932">76</cx:pt>
          <cx:pt idx="4933">74</cx:pt>
          <cx:pt idx="4934">54</cx:pt>
          <cx:pt idx="4935">64</cx:pt>
          <cx:pt idx="4936">74</cx:pt>
          <cx:pt idx="4937">60</cx:pt>
          <cx:pt idx="4938">54</cx:pt>
          <cx:pt idx="4939">68</cx:pt>
          <cx:pt idx="4940">51</cx:pt>
          <cx:pt idx="4941">54</cx:pt>
          <cx:pt idx="4942">49</cx:pt>
          <cx:pt idx="4943">57</cx:pt>
          <cx:pt idx="4944">77</cx:pt>
          <cx:pt idx="4945">62</cx:pt>
          <cx:pt idx="4946">71</cx:pt>
          <cx:pt idx="4947">73</cx:pt>
          <cx:pt idx="4948">93</cx:pt>
          <cx:pt idx="4949">70</cx:pt>
          <cx:pt idx="4950">69</cx:pt>
          <cx:pt idx="4951">68</cx:pt>
          <cx:pt idx="4952">82</cx:pt>
          <cx:pt idx="4953">60</cx:pt>
          <cx:pt idx="4954">49</cx:pt>
          <cx:pt idx="4955">42</cx:pt>
          <cx:pt idx="4956">84</cx:pt>
          <cx:pt idx="4957">82</cx:pt>
          <cx:pt idx="4958">64</cx:pt>
          <cx:pt idx="4959">69</cx:pt>
          <cx:pt idx="4960">88</cx:pt>
          <cx:pt idx="4961">65</cx:pt>
          <cx:pt idx="4962">34</cx:pt>
          <cx:pt idx="4963">72</cx:pt>
          <cx:pt idx="4964">66</cx:pt>
          <cx:pt idx="4965">79</cx:pt>
          <cx:pt idx="4966">74</cx:pt>
          <cx:pt idx="4967">62</cx:pt>
          <cx:pt idx="4968">57</cx:pt>
          <cx:pt idx="4969">68</cx:pt>
          <cx:pt idx="4970">66</cx:pt>
          <cx:pt idx="4971">64</cx:pt>
          <cx:pt idx="4972">56</cx:pt>
          <cx:pt idx="4973">37</cx:pt>
          <cx:pt idx="4974">78</cx:pt>
          <cx:pt idx="4975">76</cx:pt>
          <cx:pt idx="4976">39</cx:pt>
          <cx:pt idx="4977">65</cx:pt>
          <cx:pt idx="4978">72</cx:pt>
          <cx:pt idx="4979">73</cx:pt>
          <cx:pt idx="4980">58</cx:pt>
          <cx:pt idx="4981">76</cx:pt>
          <cx:pt idx="4982">73</cx:pt>
          <cx:pt idx="4983">40</cx:pt>
          <cx:pt idx="4984">81</cx:pt>
          <cx:pt idx="4985">90</cx:pt>
          <cx:pt idx="4986">73</cx:pt>
          <cx:pt idx="4987">90</cx:pt>
          <cx:pt idx="4988">76</cx:pt>
          <cx:pt idx="4989">87</cx:pt>
          <cx:pt idx="4990">62</cx:pt>
          <cx:pt idx="4991">61</cx:pt>
          <cx:pt idx="4992">55</cx:pt>
          <cx:pt idx="4993">74</cx:pt>
          <cx:pt idx="4994">63</cx:pt>
          <cx:pt idx="4995">49</cx:pt>
          <cx:pt idx="4996">88</cx:pt>
          <cx:pt idx="4997">75</cx:pt>
          <cx:pt idx="4998">63</cx:pt>
          <cx:pt idx="4999">63</cx:pt>
          <cx:pt idx="5000">66</cx:pt>
          <cx:pt idx="5001">82</cx:pt>
          <cx:pt idx="5002">65</cx:pt>
          <cx:pt idx="5003">65</cx:pt>
          <cx:pt idx="5004">67</cx:pt>
          <cx:pt idx="5005">81</cx:pt>
          <cx:pt idx="5006">73</cx:pt>
          <cx:pt idx="5007">64</cx:pt>
          <cx:pt idx="5008">66</cx:pt>
          <cx:pt idx="5009">70</cx:pt>
          <cx:pt idx="5010">52</cx:pt>
          <cx:pt idx="5011">71</cx:pt>
          <cx:pt idx="5012">71</cx:pt>
          <cx:pt idx="5013">72</cx:pt>
          <cx:pt idx="5014">70</cx:pt>
          <cx:pt idx="5015">81</cx:pt>
          <cx:pt idx="5016">67</cx:pt>
          <cx:pt idx="5017">47</cx:pt>
          <cx:pt idx="5018">73</cx:pt>
          <cx:pt idx="5019">36</cx:pt>
          <cx:pt idx="5020">62</cx:pt>
          <cx:pt idx="5021">67</cx:pt>
          <cx:pt idx="5022">80</cx:pt>
          <cx:pt idx="5023">81</cx:pt>
          <cx:pt idx="5024">72</cx:pt>
          <cx:pt idx="5025">64</cx:pt>
          <cx:pt idx="5026">66</cx:pt>
          <cx:pt idx="5027">65</cx:pt>
          <cx:pt idx="5028">40</cx:pt>
          <cx:pt idx="5029">60</cx:pt>
          <cx:pt idx="5030">67</cx:pt>
          <cx:pt idx="5031">70</cx:pt>
          <cx:pt idx="5032">51</cx:pt>
          <cx:pt idx="5033">73</cx:pt>
          <cx:pt idx="5034">74</cx:pt>
          <cx:pt idx="5035">75</cx:pt>
          <cx:pt idx="5036">71</cx:pt>
          <cx:pt idx="5037">85</cx:pt>
          <cx:pt idx="5038">61</cx:pt>
          <cx:pt idx="5039">69</cx:pt>
          <cx:pt idx="5040">76</cx:pt>
          <cx:pt idx="5041">69</cx:pt>
          <cx:pt idx="5042">65</cx:pt>
          <cx:pt idx="5043">59</cx:pt>
          <cx:pt idx="5044">75</cx:pt>
          <cx:pt idx="5045">66</cx:pt>
          <cx:pt idx="5046">57</cx:pt>
          <cx:pt idx="5047">71</cx:pt>
          <cx:pt idx="5048">75</cx:pt>
          <cx:pt idx="5049">78</cx:pt>
          <cx:pt idx="5050">68</cx:pt>
          <cx:pt idx="5051">64</cx:pt>
          <cx:pt idx="5052">75</cx:pt>
          <cx:pt idx="5053">65</cx:pt>
          <cx:pt idx="5054">75</cx:pt>
          <cx:pt idx="5055">78</cx:pt>
          <cx:pt idx="5056">68</cx:pt>
          <cx:pt idx="5057">73</cx:pt>
          <cx:pt idx="5058">56</cx:pt>
          <cx:pt idx="5059">76</cx:pt>
          <cx:pt idx="5060">67</cx:pt>
          <cx:pt idx="5061">68</cx:pt>
          <cx:pt idx="5062">62</cx:pt>
          <cx:pt idx="5063">57</cx:pt>
          <cx:pt idx="5064">56</cx:pt>
          <cx:pt idx="5065">68</cx:pt>
          <cx:pt idx="5066">65</cx:pt>
          <cx:pt idx="5067">71</cx:pt>
          <cx:pt idx="5068">63</cx:pt>
          <cx:pt idx="5069">33</cx:pt>
          <cx:pt idx="5070">68</cx:pt>
          <cx:pt idx="5071">84</cx:pt>
          <cx:pt idx="5072">53</cx:pt>
          <cx:pt idx="5073">69</cx:pt>
          <cx:pt idx="5074">71</cx:pt>
          <cx:pt idx="5075">61</cx:pt>
          <cx:pt idx="5076">60</cx:pt>
          <cx:pt idx="5077">50</cx:pt>
          <cx:pt idx="5078">49</cx:pt>
          <cx:pt idx="5079">62</cx:pt>
          <cx:pt idx="5080">69</cx:pt>
          <cx:pt idx="5081">69</cx:pt>
          <cx:pt idx="5082">65</cx:pt>
          <cx:pt idx="5083">58</cx:pt>
          <cx:pt idx="5084">49</cx:pt>
          <cx:pt idx="5085">84</cx:pt>
          <cx:pt idx="5086">32</cx:pt>
          <cx:pt idx="5087">68</cx:pt>
          <cx:pt idx="5088">71</cx:pt>
          <cx:pt idx="5089">68</cx:pt>
          <cx:pt idx="5090">83</cx:pt>
          <cx:pt idx="5091">91</cx:pt>
          <cx:pt idx="5092">62</cx:pt>
          <cx:pt idx="5093">88</cx:pt>
          <cx:pt idx="5094">64</cx:pt>
          <cx:pt idx="5095">43</cx:pt>
          <cx:pt idx="5096">56</cx:pt>
          <cx:pt idx="5097">58</cx:pt>
          <cx:pt idx="5098">70</cx:pt>
          <cx:pt idx="5099">48</cx:pt>
          <cx:pt idx="5100">83</cx:pt>
          <cx:pt idx="5101">60</cx:pt>
          <cx:pt idx="5102">74</cx:pt>
          <cx:pt idx="5103">73</cx:pt>
          <cx:pt idx="5104">64</cx:pt>
          <cx:pt idx="5105">70</cx:pt>
          <cx:pt idx="5106">76</cx:pt>
          <cx:pt idx="5107">90</cx:pt>
          <cx:pt idx="5108">79</cx:pt>
          <cx:pt idx="5109">65</cx:pt>
          <cx:pt idx="5110">62</cx:pt>
          <cx:pt idx="5111">73</cx:pt>
          <cx:pt idx="5112">62</cx:pt>
          <cx:pt idx="5113">59</cx:pt>
          <cx:pt idx="5114">58</cx:pt>
          <cx:pt idx="5115">81</cx:pt>
          <cx:pt idx="5116">78</cx:pt>
          <cx:pt idx="5117">80</cx:pt>
          <cx:pt idx="5118">80</cx:pt>
          <cx:pt idx="5119">71</cx:pt>
          <cx:pt idx="5120">49</cx:pt>
          <cx:pt idx="5121">75</cx:pt>
          <cx:pt idx="5122">60</cx:pt>
          <cx:pt idx="5123">63</cx:pt>
          <cx:pt idx="5124">68</cx:pt>
          <cx:pt idx="5125">70</cx:pt>
          <cx:pt idx="5126">69</cx:pt>
          <cx:pt idx="5127">73</cx:pt>
          <cx:pt idx="5128">80</cx:pt>
          <cx:pt idx="5129">73</cx:pt>
          <cx:pt idx="5130">94</cx:pt>
          <cx:pt idx="5131">72</cx:pt>
          <cx:pt idx="5132">77</cx:pt>
          <cx:pt idx="5133">36</cx:pt>
          <cx:pt idx="5134">87</cx:pt>
          <cx:pt idx="5135">36</cx:pt>
          <cx:pt idx="5136">79</cx:pt>
          <cx:pt idx="5137">76</cx:pt>
          <cx:pt idx="5138">57</cx:pt>
          <cx:pt idx="5139">79</cx:pt>
          <cx:pt idx="5140">62</cx:pt>
          <cx:pt idx="5141">80</cx:pt>
          <cx:pt idx="5142">68</cx:pt>
          <cx:pt idx="5143">64</cx:pt>
          <cx:pt idx="5144">92</cx:pt>
          <cx:pt idx="5145">57</cx:pt>
          <cx:pt idx="5146">67</cx:pt>
          <cx:pt idx="5147">71</cx:pt>
          <cx:pt idx="5148">54</cx:pt>
          <cx:pt idx="5149">77</cx:pt>
          <cx:pt idx="5150">78</cx:pt>
          <cx:pt idx="5151">88</cx:pt>
          <cx:pt idx="5152">35</cx:pt>
          <cx:pt idx="5153">69</cx:pt>
          <cx:pt idx="5154">70</cx:pt>
          <cx:pt idx="5155">64</cx:pt>
          <cx:pt idx="5156">78</cx:pt>
          <cx:pt idx="5157">65</cx:pt>
          <cx:pt idx="5158">68</cx:pt>
          <cx:pt idx="5159">64</cx:pt>
          <cx:pt idx="5160">69</cx:pt>
          <cx:pt idx="5161">71</cx:pt>
          <cx:pt idx="5162">75</cx:pt>
          <cx:pt idx="5163">75</cx:pt>
          <cx:pt idx="5164">60</cx:pt>
          <cx:pt idx="5165">47</cx:pt>
          <cx:pt idx="5166">68</cx:pt>
          <cx:pt idx="5167">78</cx:pt>
          <cx:pt idx="5168">64</cx:pt>
          <cx:pt idx="5169">86</cx:pt>
          <cx:pt idx="5170">58</cx:pt>
          <cx:pt idx="5171">75</cx:pt>
          <cx:pt idx="5172">82</cx:pt>
          <cx:pt idx="5173">61</cx:pt>
          <cx:pt idx="5174">59</cx:pt>
          <cx:pt idx="5175">68</cx:pt>
          <cx:pt idx="5176">64</cx:pt>
          <cx:pt idx="5177">70</cx:pt>
          <cx:pt idx="5178">57</cx:pt>
          <cx:pt idx="5179">60</cx:pt>
          <cx:pt idx="5180">77</cx:pt>
          <cx:pt idx="5181">59</cx:pt>
          <cx:pt idx="5182">71</cx:pt>
          <cx:pt idx="5183">69</cx:pt>
          <cx:pt idx="5184">57</cx:pt>
          <cx:pt idx="5185">62</cx:pt>
          <cx:pt idx="5186">70</cx:pt>
          <cx:pt idx="5187">49</cx:pt>
          <cx:pt idx="5188">25</cx:pt>
          <cx:pt idx="5189">47</cx:pt>
          <cx:pt idx="5190">76</cx:pt>
          <cx:pt idx="5191">59</cx:pt>
          <cx:pt idx="5192">57</cx:pt>
          <cx:pt idx="5193">58</cx:pt>
          <cx:pt idx="5194">43</cx:pt>
          <cx:pt idx="5195">91</cx:pt>
          <cx:pt idx="5196">77</cx:pt>
          <cx:pt idx="5197">73</cx:pt>
          <cx:pt idx="5198">65</cx:pt>
          <cx:pt idx="5199">66</cx:pt>
          <cx:pt idx="5200">72</cx:pt>
          <cx:pt idx="5201">74</cx:pt>
          <cx:pt idx="5202">75</cx:pt>
          <cx:pt idx="5203">76</cx:pt>
          <cx:pt idx="5204">80</cx:pt>
          <cx:pt idx="5205">58</cx:pt>
          <cx:pt idx="5206">81</cx:pt>
          <cx:pt idx="5207">67</cx:pt>
          <cx:pt idx="5208">89</cx:pt>
          <cx:pt idx="5209">67</cx:pt>
          <cx:pt idx="5210">82</cx:pt>
          <cx:pt idx="5211">75</cx:pt>
          <cx:pt idx="5212">59</cx:pt>
          <cx:pt idx="5213">61</cx:pt>
          <cx:pt idx="5214">84</cx:pt>
          <cx:pt idx="5215">42</cx:pt>
          <cx:pt idx="5216">79</cx:pt>
          <cx:pt idx="5217">75</cx:pt>
          <cx:pt idx="5218">71</cx:pt>
          <cx:pt idx="5219">64</cx:pt>
          <cx:pt idx="5220">78</cx:pt>
          <cx:pt idx="5221">68</cx:pt>
          <cx:pt idx="5222">84</cx:pt>
          <cx:pt idx="5223">75</cx:pt>
          <cx:pt idx="5224">68</cx:pt>
          <cx:pt idx="5225">79</cx:pt>
          <cx:pt idx="5226">60</cx:pt>
          <cx:pt idx="5227">41</cx:pt>
          <cx:pt idx="5228">79</cx:pt>
          <cx:pt idx="5229">80</cx:pt>
          <cx:pt idx="5230">87</cx:pt>
          <cx:pt idx="5231">42</cx:pt>
          <cx:pt idx="5232">72</cx:pt>
          <cx:pt idx="5233">63</cx:pt>
          <cx:pt idx="5234">67</cx:pt>
          <cx:pt idx="5235">90</cx:pt>
          <cx:pt idx="5236">82</cx:pt>
          <cx:pt idx="5237">70</cx:pt>
          <cx:pt idx="5238">82</cx:pt>
          <cx:pt idx="5239">83</cx:pt>
          <cx:pt idx="5240">77</cx:pt>
          <cx:pt idx="5241">68</cx:pt>
          <cx:pt idx="5242">37</cx:pt>
          <cx:pt idx="5243">70</cx:pt>
          <cx:pt idx="5244">76</cx:pt>
          <cx:pt idx="5245">76</cx:pt>
          <cx:pt idx="5246">63</cx:pt>
          <cx:pt idx="5247">70</cx:pt>
          <cx:pt idx="5248">70</cx:pt>
          <cx:pt idx="5249">56</cx:pt>
          <cx:pt idx="5250">70</cx:pt>
          <cx:pt idx="5251">67</cx:pt>
          <cx:pt idx="5252">72</cx:pt>
          <cx:pt idx="5253">74</cx:pt>
          <cx:pt idx="5254">62</cx:pt>
          <cx:pt idx="5255">75</cx:pt>
          <cx:pt idx="5256">65</cx:pt>
          <cx:pt idx="5257">72</cx:pt>
          <cx:pt idx="5258">82</cx:pt>
          <cx:pt idx="5259">46</cx:pt>
          <cx:pt idx="5260">74</cx:pt>
          <cx:pt idx="5261">61</cx:pt>
          <cx:pt idx="5262">75</cx:pt>
          <cx:pt idx="5263">69</cx:pt>
          <cx:pt idx="5264">40</cx:pt>
          <cx:pt idx="5265">51</cx:pt>
          <cx:pt idx="5266">71</cx:pt>
          <cx:pt idx="5267">68</cx:pt>
          <cx:pt idx="5268">70</cx:pt>
          <cx:pt idx="5269">79</cx:pt>
          <cx:pt idx="5270">69</cx:pt>
          <cx:pt idx="5271">87</cx:pt>
          <cx:pt idx="5272">77</cx:pt>
          <cx:pt idx="5273">75</cx:pt>
          <cx:pt idx="5274">62</cx:pt>
          <cx:pt idx="5275">68</cx:pt>
          <cx:pt idx="5276">70</cx:pt>
          <cx:pt idx="5277">46</cx:pt>
          <cx:pt idx="5278">63</cx:pt>
          <cx:pt idx="5279">68</cx:pt>
          <cx:pt idx="5280">67</cx:pt>
          <cx:pt idx="5281">75</cx:pt>
          <cx:pt idx="5282">44</cx:pt>
          <cx:pt idx="5283">52</cx:pt>
          <cx:pt idx="5284">66</cx:pt>
          <cx:pt idx="5285">83</cx:pt>
          <cx:pt idx="5286">62</cx:pt>
          <cx:pt idx="5287">78</cx:pt>
          <cx:pt idx="5288">76</cx:pt>
          <cx:pt idx="5289">61</cx:pt>
          <cx:pt idx="5290">87</cx:pt>
          <cx:pt idx="5291">75</cx:pt>
          <cx:pt idx="5292">84</cx:pt>
          <cx:pt idx="5293">65</cx:pt>
          <cx:pt idx="5294">81</cx:pt>
          <cx:pt idx="5295">64</cx:pt>
          <cx:pt idx="5296">74</cx:pt>
          <cx:pt idx="5297">76</cx:pt>
          <cx:pt idx="5298">72</cx:pt>
          <cx:pt idx="5299">57</cx:pt>
          <cx:pt idx="5300">81</cx:pt>
          <cx:pt idx="5301">84</cx:pt>
          <cx:pt idx="5302">79</cx:pt>
          <cx:pt idx="5303">76</cx:pt>
          <cx:pt idx="5304">72</cx:pt>
          <cx:pt idx="5305">71</cx:pt>
          <cx:pt idx="5306">74</cx:pt>
          <cx:pt idx="5307">45</cx:pt>
          <cx:pt idx="5308">46</cx:pt>
          <cx:pt idx="5309">39</cx:pt>
          <cx:pt idx="5310">57</cx:pt>
          <cx:pt idx="5311">73</cx:pt>
          <cx:pt idx="5312">60</cx:pt>
          <cx:pt idx="5313">60</cx:pt>
          <cx:pt idx="5314">69</cx:pt>
          <cx:pt idx="5315">67</cx:pt>
          <cx:pt idx="5316">54</cx:pt>
          <cx:pt idx="5317">34</cx:pt>
          <cx:pt idx="5318">93</cx:pt>
          <cx:pt idx="5319">71</cx:pt>
          <cx:pt idx="5320">60</cx:pt>
          <cx:pt idx="5321">67</cx:pt>
          <cx:pt idx="5322">79</cx:pt>
          <cx:pt idx="5323">75</cx:pt>
          <cx:pt idx="5324">70</cx:pt>
          <cx:pt idx="5325">83</cx:pt>
          <cx:pt idx="5326">64</cx:pt>
          <cx:pt idx="5327">68</cx:pt>
          <cx:pt idx="5328">81</cx:pt>
          <cx:pt idx="5329">33</cx:pt>
          <cx:pt idx="5330">76</cx:pt>
          <cx:pt idx="5331">70</cx:pt>
          <cx:pt idx="5332">71</cx:pt>
          <cx:pt idx="5333">86</cx:pt>
          <cx:pt idx="5334">80</cx:pt>
          <cx:pt idx="5335">78</cx:pt>
          <cx:pt idx="5336">49</cx:pt>
          <cx:pt idx="5337">65</cx:pt>
          <cx:pt idx="5338">78</cx:pt>
          <cx:pt idx="5339">80</cx:pt>
          <cx:pt idx="5340">56</cx:pt>
          <cx:pt idx="5341">72</cx:pt>
          <cx:pt idx="5342">60</cx:pt>
          <cx:pt idx="5343">69</cx:pt>
          <cx:pt idx="5344">67</cx:pt>
          <cx:pt idx="5345">68</cx:pt>
          <cx:pt idx="5346">57</cx:pt>
          <cx:pt idx="5347">71</cx:pt>
          <cx:pt idx="5348">66</cx:pt>
          <cx:pt idx="5349">66</cx:pt>
          <cx:pt idx="5350">51</cx:pt>
          <cx:pt idx="5351">68</cx:pt>
          <cx:pt idx="5352">56</cx:pt>
          <cx:pt idx="5353">64</cx:pt>
          <cx:pt idx="5354">80</cx:pt>
          <cx:pt idx="5355">66</cx:pt>
          <cx:pt idx="5356">62</cx:pt>
          <cx:pt idx="5357">73</cx:pt>
          <cx:pt idx="5358">62</cx:pt>
          <cx:pt idx="5359">61</cx:pt>
          <cx:pt idx="5360">70</cx:pt>
          <cx:pt idx="5361">76</cx:pt>
          <cx:pt idx="5362">52</cx:pt>
          <cx:pt idx="5363">44</cx:pt>
          <cx:pt idx="5364">62</cx:pt>
          <cx:pt idx="5365">83</cx:pt>
          <cx:pt idx="5366">57</cx:pt>
          <cx:pt idx="5367">73</cx:pt>
          <cx:pt idx="5368">69</cx:pt>
          <cx:pt idx="5369">80</cx:pt>
          <cx:pt idx="5370">78</cx:pt>
          <cx:pt idx="5371">62</cx:pt>
          <cx:pt idx="5372">62</cx:pt>
          <cx:pt idx="5373">55</cx:pt>
          <cx:pt idx="5374">80</cx:pt>
          <cx:pt idx="5375">69</cx:pt>
          <cx:pt idx="5376">73</cx:pt>
          <cx:pt idx="5377">69</cx:pt>
          <cx:pt idx="5378">70</cx:pt>
          <cx:pt idx="5379">71</cx:pt>
          <cx:pt idx="5380">65</cx:pt>
          <cx:pt idx="5381">77</cx:pt>
          <cx:pt idx="5382">71</cx:pt>
          <cx:pt idx="5383">77</cx:pt>
          <cx:pt idx="5384">59</cx:pt>
          <cx:pt idx="5385">66</cx:pt>
          <cx:pt idx="5386">67</cx:pt>
          <cx:pt idx="5387">82</cx:pt>
          <cx:pt idx="5388">70</cx:pt>
          <cx:pt idx="5389">74</cx:pt>
          <cx:pt idx="5390">56</cx:pt>
          <cx:pt idx="5391">62</cx:pt>
          <cx:pt idx="5392">70</cx:pt>
          <cx:pt idx="5393">79</cx:pt>
          <cx:pt idx="5394">72</cx:pt>
          <cx:pt idx="5395">64</cx:pt>
          <cx:pt idx="5396">74</cx:pt>
          <cx:pt idx="5397">90</cx:pt>
          <cx:pt idx="5398">83</cx:pt>
          <cx:pt idx="5399">77</cx:pt>
          <cx:pt idx="5400">77</cx:pt>
          <cx:pt idx="5401">80</cx:pt>
          <cx:pt idx="5402">46</cx:pt>
          <cx:pt idx="5403">58</cx:pt>
          <cx:pt idx="5404">61</cx:pt>
          <cx:pt idx="5405">41</cx:pt>
          <cx:pt idx="5406">71</cx:pt>
          <cx:pt idx="5407">80</cx:pt>
          <cx:pt idx="5408">45</cx:pt>
          <cx:pt idx="5409">58</cx:pt>
          <cx:pt idx="5410">63</cx:pt>
          <cx:pt idx="5411">46</cx:pt>
          <cx:pt idx="5412">57</cx:pt>
          <cx:pt idx="5413">77</cx:pt>
          <cx:pt idx="5414">75</cx:pt>
          <cx:pt idx="5415">73</cx:pt>
          <cx:pt idx="5416">76</cx:pt>
          <cx:pt idx="5417">64</cx:pt>
          <cx:pt idx="5418">80</cx:pt>
          <cx:pt idx="5419">57</cx:pt>
          <cx:pt idx="5420">78</cx:pt>
          <cx:pt idx="5421">67</cx:pt>
          <cx:pt idx="5422">79</cx:pt>
          <cx:pt idx="5423">47</cx:pt>
          <cx:pt idx="5424">72</cx:pt>
          <cx:pt idx="5425">72</cx:pt>
          <cx:pt idx="5426">68</cx:pt>
          <cx:pt idx="5427">75</cx:pt>
          <cx:pt idx="5428">90</cx:pt>
          <cx:pt idx="5429">70</cx:pt>
          <cx:pt idx="5430">32</cx:pt>
          <cx:pt idx="5431">56</cx:pt>
          <cx:pt idx="5432">74</cx:pt>
          <cx:pt idx="5433">83</cx:pt>
          <cx:pt idx="5434">85</cx:pt>
          <cx:pt idx="5435">91</cx:pt>
          <cx:pt idx="5436">63</cx:pt>
          <cx:pt idx="5437">77</cx:pt>
          <cx:pt idx="5438">62</cx:pt>
          <cx:pt idx="5439">45</cx:pt>
          <cx:pt idx="5440">70</cx:pt>
          <cx:pt idx="5441">75</cx:pt>
          <cx:pt idx="5442">76</cx:pt>
          <cx:pt idx="5443">82</cx:pt>
          <cx:pt idx="5444">67</cx:pt>
          <cx:pt idx="5445">82</cx:pt>
          <cx:pt idx="5446">57</cx:pt>
          <cx:pt idx="5447">70</cx:pt>
          <cx:pt idx="5448">61</cx:pt>
          <cx:pt idx="5449">72</cx:pt>
          <cx:pt idx="5450">75</cx:pt>
          <cx:pt idx="5451">71</cx:pt>
          <cx:pt idx="5452">72</cx:pt>
          <cx:pt idx="5453">62</cx:pt>
          <cx:pt idx="5454">62</cx:pt>
          <cx:pt idx="5455">72</cx:pt>
          <cx:pt idx="5456">62</cx:pt>
          <cx:pt idx="5457">50</cx:pt>
          <cx:pt idx="5458">43</cx:pt>
          <cx:pt idx="5459">86</cx:pt>
          <cx:pt idx="5460">45</cx:pt>
          <cx:pt idx="5461">81</cx:pt>
          <cx:pt idx="5462">82</cx:pt>
          <cx:pt idx="5463">60</cx:pt>
          <cx:pt idx="5464">77</cx:pt>
          <cx:pt idx="5465">77</cx:pt>
          <cx:pt idx="5466">89</cx:pt>
          <cx:pt idx="5467">71</cx:pt>
          <cx:pt idx="5468">41</cx:pt>
          <cx:pt idx="5469">69</cx:pt>
          <cx:pt idx="5470">79</cx:pt>
          <cx:pt idx="5471">79</cx:pt>
          <cx:pt idx="5472">65</cx:pt>
          <cx:pt idx="5473">57</cx:pt>
          <cx:pt idx="5474">54</cx:pt>
          <cx:pt idx="5475">74</cx:pt>
          <cx:pt idx="5476">75</cx:pt>
          <cx:pt idx="5477">73</cx:pt>
          <cx:pt idx="5478">75</cx:pt>
          <cx:pt idx="5479">83</cx:pt>
          <cx:pt idx="5480">70</cx:pt>
          <cx:pt idx="5481">81</cx:pt>
          <cx:pt idx="5482">75</cx:pt>
          <cx:pt idx="5483">81</cx:pt>
          <cx:pt idx="5484">73</cx:pt>
          <cx:pt idx="5485">69</cx:pt>
          <cx:pt idx="5486">73</cx:pt>
          <cx:pt idx="5487">68</cx:pt>
          <cx:pt idx="5488">76</cx:pt>
          <cx:pt idx="5489">49</cx:pt>
          <cx:pt idx="5490">64</cx:pt>
          <cx:pt idx="5491">64</cx:pt>
          <cx:pt idx="5492">75</cx:pt>
          <cx:pt idx="5493">76</cx:pt>
          <cx:pt idx="5494">76</cx:pt>
          <cx:pt idx="5495">56</cx:pt>
          <cx:pt idx="5496">63</cx:pt>
          <cx:pt idx="5497">70</cx:pt>
          <cx:pt idx="5498">72</cx:pt>
          <cx:pt idx="5499">67</cx:pt>
          <cx:pt idx="5500">58</cx:pt>
          <cx:pt idx="5501">78</cx:pt>
          <cx:pt idx="5502">72</cx:pt>
          <cx:pt idx="5503">76</cx:pt>
          <cx:pt idx="5504">77</cx:pt>
          <cx:pt idx="5505">79</cx:pt>
          <cx:pt idx="5506">81</cx:pt>
          <cx:pt idx="5507">77</cx:pt>
          <cx:pt idx="5508">81</cx:pt>
          <cx:pt idx="5509">69</cx:pt>
          <cx:pt idx="5510">38</cx:pt>
          <cx:pt idx="5511">74</cx:pt>
          <cx:pt idx="5512">80</cx:pt>
          <cx:pt idx="5513">74</cx:pt>
          <cx:pt idx="5514">89</cx:pt>
          <cx:pt idx="5515">66</cx:pt>
          <cx:pt idx="5516">73</cx:pt>
          <cx:pt idx="5517">78</cx:pt>
          <cx:pt idx="5518">60</cx:pt>
          <cx:pt idx="5519">70</cx:pt>
          <cx:pt idx="5520">72</cx:pt>
          <cx:pt idx="5521">74</cx:pt>
          <cx:pt idx="5522">81</cx:pt>
          <cx:pt idx="5523">64</cx:pt>
          <cx:pt idx="5524">74</cx:pt>
          <cx:pt idx="5525">57</cx:pt>
          <cx:pt idx="5526">62</cx:pt>
          <cx:pt idx="5527">76</cx:pt>
          <cx:pt idx="5528">75</cx:pt>
          <cx:pt idx="5529">75</cx:pt>
          <cx:pt idx="5530">80</cx:pt>
          <cx:pt idx="5531">87</cx:pt>
          <cx:pt idx="5532">67</cx:pt>
          <cx:pt idx="5533">75</cx:pt>
          <cx:pt idx="5534">72</cx:pt>
          <cx:pt idx="5535">75</cx:pt>
          <cx:pt idx="5536">72</cx:pt>
          <cx:pt idx="5537">79</cx:pt>
          <cx:pt idx="5538">64</cx:pt>
          <cx:pt idx="5539">70</cx:pt>
          <cx:pt idx="5540">63</cx:pt>
          <cx:pt idx="5541">89</cx:pt>
          <cx:pt idx="5542">73</cx:pt>
          <cx:pt idx="5543">53</cx:pt>
          <cx:pt idx="5544">74</cx:pt>
          <cx:pt idx="5545">70</cx:pt>
          <cx:pt idx="5546">50</cx:pt>
          <cx:pt idx="5547">74</cx:pt>
          <cx:pt idx="5548">69</cx:pt>
          <cx:pt idx="5549">68</cx:pt>
          <cx:pt idx="5550">66</cx:pt>
          <cx:pt idx="5551">69</cx:pt>
          <cx:pt idx="5552">75</cx:pt>
          <cx:pt idx="5553">64</cx:pt>
          <cx:pt idx="5554">74</cx:pt>
          <cx:pt idx="5555">67</cx:pt>
          <cx:pt idx="5556">79</cx:pt>
          <cx:pt idx="5557">60</cx:pt>
          <cx:pt idx="5558">75</cx:pt>
          <cx:pt idx="5559">77</cx:pt>
          <cx:pt idx="5560">79</cx:pt>
          <cx:pt idx="5561">67</cx:pt>
          <cx:pt idx="5562">65</cx:pt>
          <cx:pt idx="5563">73</cx:pt>
          <cx:pt idx="5564">62</cx:pt>
          <cx:pt idx="5565">35</cx:pt>
          <cx:pt idx="5566">62</cx:pt>
          <cx:pt idx="5567">59</cx:pt>
          <cx:pt idx="5568">83</cx:pt>
          <cx:pt idx="5569">78</cx:pt>
          <cx:pt idx="5570">69</cx:pt>
          <cx:pt idx="5571">80</cx:pt>
          <cx:pt idx="5572">75</cx:pt>
          <cx:pt idx="5573">74</cx:pt>
          <cx:pt idx="5574">80</cx:pt>
          <cx:pt idx="5575">70</cx:pt>
          <cx:pt idx="5576">34</cx:pt>
          <cx:pt idx="5577">66</cx:pt>
          <cx:pt idx="5578">81</cx:pt>
          <cx:pt idx="5579">76</cx:pt>
          <cx:pt idx="5580">79</cx:pt>
          <cx:pt idx="5581">82</cx:pt>
          <cx:pt idx="5582">57</cx:pt>
          <cx:pt idx="5583">65</cx:pt>
          <cx:pt idx="5584">90</cx:pt>
          <cx:pt idx="5585">79</cx:pt>
          <cx:pt idx="5586">76</cx:pt>
          <cx:pt idx="5587">50</cx:pt>
          <cx:pt idx="5588">63</cx:pt>
          <cx:pt idx="5589">78</cx:pt>
          <cx:pt idx="5590">58</cx:pt>
          <cx:pt idx="5591">70</cx:pt>
          <cx:pt idx="5592">63</cx:pt>
          <cx:pt idx="5593">75</cx:pt>
          <cx:pt idx="5594">68</cx:pt>
          <cx:pt idx="5595">79</cx:pt>
          <cx:pt idx="5596">59</cx:pt>
          <cx:pt idx="5597">79</cx:pt>
          <cx:pt idx="5598">76</cx:pt>
          <cx:pt idx="5599">67</cx:pt>
          <cx:pt idx="5600">68</cx:pt>
          <cx:pt idx="5601">75</cx:pt>
          <cx:pt idx="5602">76</cx:pt>
          <cx:pt idx="5603">76</cx:pt>
          <cx:pt idx="5604">72</cx:pt>
          <cx:pt idx="5605">77</cx:pt>
          <cx:pt idx="5606">72</cx:pt>
          <cx:pt idx="5607">76</cx:pt>
          <cx:pt idx="5608">78</cx:pt>
          <cx:pt idx="5609">49</cx:pt>
          <cx:pt idx="5610">65</cx:pt>
          <cx:pt idx="5611">72</cx:pt>
          <cx:pt idx="5612">77</cx:pt>
          <cx:pt idx="5613">88</cx:pt>
          <cx:pt idx="5614">66</cx:pt>
          <cx:pt idx="5615">54</cx:pt>
          <cx:pt idx="5616">71</cx:pt>
          <cx:pt idx="5617">77</cx:pt>
          <cx:pt idx="5618">71</cx:pt>
          <cx:pt idx="5619">75</cx:pt>
          <cx:pt idx="5620">86</cx:pt>
          <cx:pt idx="5621">79</cx:pt>
          <cx:pt idx="5622">74</cx:pt>
          <cx:pt idx="5623">72</cx:pt>
          <cx:pt idx="5624">72</cx:pt>
          <cx:pt idx="5625">81</cx:pt>
          <cx:pt idx="5626">77</cx:pt>
          <cx:pt idx="5627">66</cx:pt>
          <cx:pt idx="5628">54</cx:pt>
          <cx:pt idx="5629">83</cx:pt>
          <cx:pt idx="5630">82</cx:pt>
          <cx:pt idx="5631">63</cx:pt>
          <cx:pt idx="5632">62</cx:pt>
          <cx:pt idx="5633">60</cx:pt>
          <cx:pt idx="5634">90</cx:pt>
          <cx:pt idx="5635">60</cx:pt>
          <cx:pt idx="5636">81</cx:pt>
          <cx:pt idx="5637">65</cx:pt>
          <cx:pt idx="5638">80</cx:pt>
          <cx:pt idx="5639">60</cx:pt>
          <cx:pt idx="5640">32</cx:pt>
          <cx:pt idx="5641">55</cx:pt>
          <cx:pt idx="5642">77</cx:pt>
          <cx:pt idx="5643">82</cx:pt>
          <cx:pt idx="5644">57</cx:pt>
          <cx:pt idx="5645">59</cx:pt>
          <cx:pt idx="5646">60</cx:pt>
          <cx:pt idx="5647">62</cx:pt>
          <cx:pt idx="5648">61</cx:pt>
          <cx:pt idx="5649">64</cx:pt>
          <cx:pt idx="5650">82</cx:pt>
          <cx:pt idx="5651">72</cx:pt>
          <cx:pt idx="5652">51</cx:pt>
          <cx:pt idx="5653">87</cx:pt>
          <cx:pt idx="5654">84</cx:pt>
          <cx:pt idx="5655">75</cx:pt>
          <cx:pt idx="5656">81</cx:pt>
          <cx:pt idx="5657">76</cx:pt>
          <cx:pt idx="5658">62</cx:pt>
          <cx:pt idx="5659">48</cx:pt>
          <cx:pt idx="5660">53</cx:pt>
          <cx:pt idx="5661">66</cx:pt>
          <cx:pt idx="5662">65</cx:pt>
          <cx:pt idx="5663">68</cx:pt>
          <cx:pt idx="5664">62</cx:pt>
          <cx:pt idx="5665">59</cx:pt>
          <cx:pt idx="5666">85</cx:pt>
          <cx:pt idx="5667">65</cx:pt>
          <cx:pt idx="5668">59</cx:pt>
          <cx:pt idx="5669">56</cx:pt>
          <cx:pt idx="5670">64</cx:pt>
          <cx:pt idx="5671">73</cx:pt>
          <cx:pt idx="5672">61</cx:pt>
          <cx:pt idx="5673">84</cx:pt>
          <cx:pt idx="5674">69</cx:pt>
          <cx:pt idx="5675">75</cx:pt>
          <cx:pt idx="5676">72</cx:pt>
          <cx:pt idx="5677">61</cx:pt>
          <cx:pt idx="5678">81</cx:pt>
          <cx:pt idx="5679">59</cx:pt>
          <cx:pt idx="5680">33</cx:pt>
          <cx:pt idx="5681">92</cx:pt>
          <cx:pt idx="5682">70</cx:pt>
          <cx:pt idx="5683">71</cx:pt>
          <cx:pt idx="5684">74</cx:pt>
          <cx:pt idx="5685">75</cx:pt>
          <cx:pt idx="5686">62</cx:pt>
          <cx:pt idx="5687">90</cx:pt>
          <cx:pt idx="5688">61</cx:pt>
          <cx:pt idx="5689">75</cx:pt>
          <cx:pt idx="5690">79</cx:pt>
          <cx:pt idx="5691">87</cx:pt>
          <cx:pt idx="5692">66</cx:pt>
          <cx:pt idx="5693">64</cx:pt>
          <cx:pt idx="5694">74</cx:pt>
          <cx:pt idx="5695">46</cx:pt>
          <cx:pt idx="5696">63</cx:pt>
          <cx:pt idx="5697">68</cx:pt>
          <cx:pt idx="5698">57</cx:pt>
          <cx:pt idx="5699">71</cx:pt>
          <cx:pt idx="5700">50</cx:pt>
          <cx:pt idx="5701">90</cx:pt>
          <cx:pt idx="5702">71</cx:pt>
          <cx:pt idx="5703">62</cx:pt>
          <cx:pt idx="5704">68</cx:pt>
          <cx:pt idx="5705">65</cx:pt>
          <cx:pt idx="5706">57</cx:pt>
          <cx:pt idx="5707">72</cx:pt>
          <cx:pt idx="5708">71</cx:pt>
          <cx:pt idx="5709">42</cx:pt>
          <cx:pt idx="5710">59</cx:pt>
          <cx:pt idx="5711">66</cx:pt>
          <cx:pt idx="5712">67</cx:pt>
          <cx:pt idx="5713">82</cx:pt>
          <cx:pt idx="5714">70</cx:pt>
          <cx:pt idx="5715">74</cx:pt>
          <cx:pt idx="5716">62</cx:pt>
          <cx:pt idx="5717">70</cx:pt>
          <cx:pt idx="5718">79</cx:pt>
          <cx:pt idx="5719">72</cx:pt>
          <cx:pt idx="5720">64</cx:pt>
          <cx:pt idx="5721">74</cx:pt>
          <cx:pt idx="5722">90</cx:pt>
          <cx:pt idx="5723">83</cx:pt>
          <cx:pt idx="5724">77</cx:pt>
          <cx:pt idx="5725">77</cx:pt>
          <cx:pt idx="5726">80</cx:pt>
          <cx:pt idx="5727">46</cx:pt>
          <cx:pt idx="5728">52</cx:pt>
          <cx:pt idx="5729">58</cx:pt>
          <cx:pt idx="5730">55</cx:pt>
          <cx:pt idx="5731">61</cx:pt>
          <cx:pt idx="5732">41</cx:pt>
          <cx:pt idx="5733">71</cx:pt>
          <cx:pt idx="5734">80</cx:pt>
          <cx:pt idx="5735">84</cx:pt>
          <cx:pt idx="5736">36</cx:pt>
          <cx:pt idx="5737">31</cx:pt>
          <cx:pt idx="5738">75</cx:pt>
          <cx:pt idx="5739">57</cx:pt>
          <cx:pt idx="5740">61</cx:pt>
          <cx:pt idx="5741">70</cx:pt>
          <cx:pt idx="5742">45</cx:pt>
          <cx:pt idx="5743">58</cx:pt>
          <cx:pt idx="5744">63</cx:pt>
          <cx:pt idx="5745">60</cx:pt>
          <cx:pt idx="5746">90</cx:pt>
          <cx:pt idx="5747">68</cx:pt>
          <cx:pt idx="5748">46</cx:pt>
          <cx:pt idx="5749">67</cx:pt>
          <cx:pt idx="5750">77</cx:pt>
          <cx:pt idx="5751">79</cx:pt>
          <cx:pt idx="5752">79</cx:pt>
          <cx:pt idx="5753">76</cx:pt>
          <cx:pt idx="5754">59</cx:pt>
          <cx:pt idx="5755">69</cx:pt>
          <cx:pt idx="5756">75</cx:pt>
          <cx:pt idx="5757">57</cx:pt>
          <cx:pt idx="5758">66</cx:pt>
          <cx:pt idx="5759">78</cx:pt>
          <cx:pt idx="5760">64</cx:pt>
          <cx:pt idx="5761">72</cx:pt>
          <cx:pt idx="5762">56</cx:pt>
          <cx:pt idx="5763">68</cx:pt>
          <cx:pt idx="5764">79</cx:pt>
          <cx:pt idx="5765">30</cx:pt>
          <cx:pt idx="5766">78</cx:pt>
          <cx:pt idx="5767">60</cx:pt>
          <cx:pt idx="5768">82</cx:pt>
          <cx:pt idx="5769">57</cx:pt>
          <cx:pt idx="5770">69</cx:pt>
          <cx:pt idx="5771">69</cx:pt>
          <cx:pt idx="5772">92</cx:pt>
          <cx:pt idx="5773">77</cx:pt>
          <cx:pt idx="5774">68</cx:pt>
          <cx:pt idx="5775">63</cx:pt>
          <cx:pt idx="5776">42</cx:pt>
          <cx:pt idx="5777">47</cx:pt>
          <cx:pt idx="5778">58</cx:pt>
          <cx:pt idx="5779">51</cx:pt>
          <cx:pt idx="5780">81</cx:pt>
          <cx:pt idx="5781">62</cx:pt>
          <cx:pt idx="5782">71</cx:pt>
          <cx:pt idx="5783">68</cx:pt>
          <cx:pt idx="5784">30</cx:pt>
          <cx:pt idx="5785">32</cx:pt>
          <cx:pt idx="5786">55</cx:pt>
          <cx:pt idx="5787">42</cx:pt>
          <cx:pt idx="5788">64</cx:pt>
          <cx:pt idx="5789">41</cx:pt>
          <cx:pt idx="5790">74</cx:pt>
          <cx:pt idx="5791">77</cx:pt>
          <cx:pt idx="5792">60</cx:pt>
          <cx:pt idx="5793">48</cx:pt>
          <cx:pt idx="5794">82</cx:pt>
          <cx:pt idx="5795">63</cx:pt>
          <cx:pt idx="5796">61</cx:pt>
          <cx:pt idx="5797">48</cx:pt>
          <cx:pt idx="5798">68</cx:pt>
          <cx:pt idx="5799">75</cx:pt>
          <cx:pt idx="5800">72</cx:pt>
          <cx:pt idx="5801">61</cx:pt>
          <cx:pt idx="5802">79</cx:pt>
          <cx:pt idx="5803">65</cx:pt>
          <cx:pt idx="5804">59</cx:pt>
          <cx:pt idx="5805">72</cx:pt>
          <cx:pt idx="5806">56</cx:pt>
          <cx:pt idx="5807">76</cx:pt>
          <cx:pt idx="5808">41</cx:pt>
          <cx:pt idx="5809">59</cx:pt>
          <cx:pt idx="5810">56</cx:pt>
          <cx:pt idx="5811">70</cx:pt>
          <cx:pt idx="5812">75</cx:pt>
          <cx:pt idx="5813">48</cx:pt>
          <cx:pt idx="5814">56</cx:pt>
          <cx:pt idx="5815">67</cx:pt>
          <cx:pt idx="5816">66</cx:pt>
          <cx:pt idx="5817">65</cx:pt>
          <cx:pt idx="5818">42</cx:pt>
          <cx:pt idx="5819">65</cx:pt>
          <cx:pt idx="5820">75</cx:pt>
          <cx:pt idx="5821">74</cx:pt>
          <cx:pt idx="5822">42</cx:pt>
          <cx:pt idx="5823">84</cx:pt>
          <cx:pt idx="5824">57</cx:pt>
          <cx:pt idx="5825">81</cx:pt>
          <cx:pt idx="5826">48</cx:pt>
          <cx:pt idx="5827">46</cx:pt>
          <cx:pt idx="5828">65</cx:pt>
          <cx:pt idx="5829">76</cx:pt>
          <cx:pt idx="5830">78</cx:pt>
          <cx:pt idx="5831">70</cx:pt>
          <cx:pt idx="5832">73</cx:pt>
          <cx:pt idx="5833">60</cx:pt>
          <cx:pt idx="5834">65</cx:pt>
          <cx:pt idx="5835">61</cx:pt>
          <cx:pt idx="5836">64</cx:pt>
          <cx:pt idx="5837">71</cx:pt>
          <cx:pt idx="5838">41</cx:pt>
          <cx:pt idx="5839">41</cx:pt>
          <cx:pt idx="5840">50</cx:pt>
          <cx:pt idx="5841">77</cx:pt>
          <cx:pt idx="5842">63</cx:pt>
          <cx:pt idx="5843">61</cx:pt>
          <cx:pt idx="5844">65</cx:pt>
          <cx:pt idx="5845">76</cx:pt>
          <cx:pt idx="5846">52</cx:pt>
          <cx:pt idx="5847">43</cx:pt>
          <cx:pt idx="5848">79</cx:pt>
          <cx:pt idx="5849">69</cx:pt>
          <cx:pt idx="5850">55</cx:pt>
          <cx:pt idx="5851">68</cx:pt>
          <cx:pt idx="5852">57</cx:pt>
          <cx:pt idx="5853">65</cx:pt>
          <cx:pt idx="5854">67</cx:pt>
          <cx:pt idx="5855">67</cx:pt>
          <cx:pt idx="5856">70</cx:pt>
          <cx:pt idx="5857">72</cx:pt>
          <cx:pt idx="5858">69</cx:pt>
          <cx:pt idx="5859">57</cx:pt>
          <cx:pt idx="5860">79</cx:pt>
          <cx:pt idx="5861">64</cx:pt>
          <cx:pt idx="5862">60</cx:pt>
          <cx:pt idx="5863">64</cx:pt>
          <cx:pt idx="5864">58</cx:pt>
          <cx:pt idx="5865">64</cx:pt>
          <cx:pt idx="5866">74</cx:pt>
          <cx:pt idx="5867">67</cx:pt>
          <cx:pt idx="5868">62</cx:pt>
          <cx:pt idx="5869">73</cx:pt>
          <cx:pt idx="5870">54</cx:pt>
          <cx:pt idx="5871">87</cx:pt>
          <cx:pt idx="5872">70</cx:pt>
          <cx:pt idx="5873">85</cx:pt>
          <cx:pt idx="5874">73</cx:pt>
          <cx:pt idx="5875">55</cx:pt>
          <cx:pt idx="5876">34</cx:pt>
          <cx:pt idx="5877">66</cx:pt>
          <cx:pt idx="5878">62</cx:pt>
          <cx:pt idx="5879">52</cx:pt>
          <cx:pt idx="5880">74</cx:pt>
          <cx:pt idx="5881">46</cx:pt>
          <cx:pt idx="5882">75</cx:pt>
          <cx:pt idx="5883">45</cx:pt>
          <cx:pt idx="5884">67</cx:pt>
          <cx:pt idx="5885">73</cx:pt>
          <cx:pt idx="5886">61</cx:pt>
          <cx:pt idx="5887">91</cx:pt>
          <cx:pt idx="5888">72</cx:pt>
          <cx:pt idx="5889">76</cx:pt>
          <cx:pt idx="5890">45</cx:pt>
          <cx:pt idx="5891">71</cx:pt>
          <cx:pt idx="5892">69</cx:pt>
          <cx:pt idx="5893">49</cx:pt>
          <cx:pt idx="5894">59</cx:pt>
          <cx:pt idx="5895">73</cx:pt>
          <cx:pt idx="5896">67</cx:pt>
          <cx:pt idx="5897">74</cx:pt>
          <cx:pt idx="5898">65</cx:pt>
          <cx:pt idx="5899">68</cx:pt>
          <cx:pt idx="5900">70</cx:pt>
          <cx:pt idx="5901">80</cx:pt>
          <cx:pt idx="5902">57</cx:pt>
          <cx:pt idx="5903">70</cx:pt>
          <cx:pt idx="5904">86</cx:pt>
          <cx:pt idx="5905">60</cx:pt>
          <cx:pt idx="5906">60</cx:pt>
          <cx:pt idx="5907">80</cx:pt>
          <cx:pt idx="5908">70</cx:pt>
          <cx:pt idx="5909">63</cx:pt>
          <cx:pt idx="5910">87</cx:pt>
          <cx:pt idx="5911">63</cx:pt>
          <cx:pt idx="5912">62</cx:pt>
          <cx:pt idx="5913">64</cx:pt>
          <cx:pt idx="5914">77</cx:pt>
          <cx:pt idx="5915">85</cx:pt>
          <cx:pt idx="5916">66</cx:pt>
          <cx:pt idx="5917">72</cx:pt>
          <cx:pt idx="5918">67</cx:pt>
          <cx:pt idx="5919">59</cx:pt>
          <cx:pt idx="5920">80</cx:pt>
          <cx:pt idx="5921">63</cx:pt>
          <cx:pt idx="5922">65</cx:pt>
          <cx:pt idx="5923">42</cx:pt>
          <cx:pt idx="5924">64</cx:pt>
          <cx:pt idx="5925">82</cx:pt>
          <cx:pt idx="5926">56</cx:pt>
          <cx:pt idx="5927">65</cx:pt>
          <cx:pt idx="5928">73</cx:pt>
          <cx:pt idx="5929">71</cx:pt>
          <cx:pt idx="5930">64</cx:pt>
          <cx:pt idx="5931">59</cx:pt>
          <cx:pt idx="5932">67</cx:pt>
          <cx:pt idx="5933">82</cx:pt>
          <cx:pt idx="5934">64</cx:pt>
          <cx:pt idx="5935">72</cx:pt>
          <cx:pt idx="5936">56</cx:pt>
          <cx:pt idx="5937">66</cx:pt>
          <cx:pt idx="5938">66</cx:pt>
          <cx:pt idx="5939">51</cx:pt>
          <cx:pt idx="5940">84</cx:pt>
          <cx:pt idx="5941">72</cx:pt>
          <cx:pt idx="5942">63</cx:pt>
          <cx:pt idx="5943">56</cx:pt>
          <cx:pt idx="5944">47</cx:pt>
          <cx:pt idx="5945">65</cx:pt>
          <cx:pt idx="5946">62</cx:pt>
          <cx:pt idx="5947">84</cx:pt>
          <cx:pt idx="5948">60</cx:pt>
          <cx:pt idx="5949">63</cx:pt>
          <cx:pt idx="5950">69</cx:pt>
          <cx:pt idx="5951">72</cx:pt>
          <cx:pt idx="5952">80</cx:pt>
          <cx:pt idx="5953">53</cx:pt>
          <cx:pt idx="5954">92</cx:pt>
          <cx:pt idx="5955">48</cx:pt>
          <cx:pt idx="5956">61</cx:pt>
          <cx:pt idx="5957">83</cx:pt>
          <cx:pt idx="5958">70</cx:pt>
          <cx:pt idx="5959">52</cx:pt>
          <cx:pt idx="5960">78</cx:pt>
          <cx:pt idx="5961">51</cx:pt>
          <cx:pt idx="5962">58</cx:pt>
          <cx:pt idx="5963">63</cx:pt>
          <cx:pt idx="5964">69</cx:pt>
          <cx:pt idx="5965">77</cx:pt>
          <cx:pt idx="5966">80</cx:pt>
          <cx:pt idx="5967">78</cx:pt>
          <cx:pt idx="5968">88</cx:pt>
          <cx:pt idx="5969">76</cx:pt>
          <cx:pt idx="5970">57</cx:pt>
          <cx:pt idx="5971">79</cx:pt>
          <cx:pt idx="5972">80</cx:pt>
          <cx:pt idx="5973">44</cx:pt>
          <cx:pt idx="5974">68</cx:pt>
          <cx:pt idx="5975">60</cx:pt>
          <cx:pt idx="5976">71</cx:pt>
          <cx:pt idx="5977">42</cx:pt>
          <cx:pt idx="5978">71</cx:pt>
          <cx:pt idx="5979">67</cx:pt>
          <cx:pt idx="5980">85</cx:pt>
          <cx:pt idx="5981">80</cx:pt>
          <cx:pt idx="5982">79</cx:pt>
          <cx:pt idx="5983">70</cx:pt>
          <cx:pt idx="5984">74</cx:pt>
          <cx:pt idx="5985">58</cx:pt>
          <cx:pt idx="5986">81</cx:pt>
          <cx:pt idx="5987">34</cx:pt>
          <cx:pt idx="5988">67</cx:pt>
          <cx:pt idx="5989">66</cx:pt>
          <cx:pt idx="5990">66</cx:pt>
          <cx:pt idx="5991">67</cx:pt>
          <cx:pt idx="5992">75</cx:pt>
          <cx:pt idx="5993">44</cx:pt>
          <cx:pt idx="5994">62</cx:pt>
          <cx:pt idx="5995">52</cx:pt>
          <cx:pt idx="5996">71</cx:pt>
          <cx:pt idx="5997">69</cx:pt>
          <cx:pt idx="5998">59</cx:pt>
          <cx:pt idx="5999">91</cx:pt>
          <cx:pt idx="6000">85</cx:pt>
          <cx:pt idx="6001">58</cx:pt>
          <cx:pt idx="6002">69</cx:pt>
          <cx:pt idx="6003">73</cx:pt>
          <cx:pt idx="6004">59</cx:pt>
          <cx:pt idx="6005">75</cx:pt>
          <cx:pt idx="6006">55</cx:pt>
          <cx:pt idx="6007">68</cx:pt>
          <cx:pt idx="6008">75</cx:pt>
          <cx:pt idx="6009">78</cx:pt>
          <cx:pt idx="6010">82</cx:pt>
          <cx:pt idx="6011">74</cx:pt>
          <cx:pt idx="6012">49</cx:pt>
          <cx:pt idx="6013">71</cx:pt>
          <cx:pt idx="6014">60</cx:pt>
          <cx:pt idx="6015">63</cx:pt>
          <cx:pt idx="6016">92</cx:pt>
          <cx:pt idx="6017">87</cx:pt>
          <cx:pt idx="6018">61</cx:pt>
          <cx:pt idx="6019">58</cx:pt>
          <cx:pt idx="6020">52</cx:pt>
          <cx:pt idx="6021">82</cx:pt>
          <cx:pt idx="6022">82</cx:pt>
          <cx:pt idx="6023">73</cx:pt>
          <cx:pt idx="6024">78</cx:pt>
          <cx:pt idx="6025">56</cx:pt>
          <cx:pt idx="6026">64</cx:pt>
          <cx:pt idx="6027">69</cx:pt>
          <cx:pt idx="6028">63</cx:pt>
          <cx:pt idx="6029">71</cx:pt>
          <cx:pt idx="6030">80</cx:pt>
          <cx:pt idx="6031">44</cx:pt>
          <cx:pt idx="6032">59</cx:pt>
          <cx:pt idx="6033">71</cx:pt>
          <cx:pt idx="6034">77</cx:pt>
          <cx:pt idx="6035">78</cx:pt>
          <cx:pt idx="6036">60</cx:pt>
          <cx:pt idx="6037">46</cx:pt>
          <cx:pt idx="6038">60</cx:pt>
          <cx:pt idx="6039">74</cx:pt>
          <cx:pt idx="6040">65</cx:pt>
          <cx:pt idx="6041">77</cx:pt>
          <cx:pt idx="6042">89</cx:pt>
          <cx:pt idx="6043">75</cx:pt>
          <cx:pt idx="6044">72</cx:pt>
          <cx:pt idx="6045">83</cx:pt>
          <cx:pt idx="6046">60</cx:pt>
          <cx:pt idx="6047">68</cx:pt>
          <cx:pt idx="6048">89</cx:pt>
          <cx:pt idx="6049">68</cx:pt>
          <cx:pt idx="6050">64</cx:pt>
          <cx:pt idx="6051">72</cx:pt>
          <cx:pt idx="6052">81</cx:pt>
          <cx:pt idx="6053">67</cx:pt>
          <cx:pt idx="6054">77</cx:pt>
          <cx:pt idx="6055">75</cx:pt>
          <cx:pt idx="6056">51</cx:pt>
          <cx:pt idx="6057">76</cx:pt>
          <cx:pt idx="6058">82</cx:pt>
          <cx:pt idx="6059">73</cx:pt>
          <cx:pt idx="6060">74</cx:pt>
          <cx:pt idx="6061">73</cx:pt>
          <cx:pt idx="6062">62</cx:pt>
          <cx:pt idx="6063">84</cx:pt>
          <cx:pt idx="6064">75</cx:pt>
          <cx:pt idx="6065">64</cx:pt>
          <cx:pt idx="6066">56</cx:pt>
          <cx:pt idx="6067">62</cx:pt>
          <cx:pt idx="6068">79</cx:pt>
          <cx:pt idx="6069">83</cx:pt>
          <cx:pt idx="6070">69</cx:pt>
          <cx:pt idx="6071">86</cx:pt>
          <cx:pt idx="6072">56</cx:pt>
          <cx:pt idx="6073">79</cx:pt>
          <cx:pt idx="6074">81</cx:pt>
          <cx:pt idx="6075">61</cx:pt>
          <cx:pt idx="6076">67</cx:pt>
          <cx:pt idx="6077">68</cx:pt>
          <cx:pt idx="6078">84</cx:pt>
          <cx:pt idx="6079">65</cx:pt>
          <cx:pt idx="6080">67</cx:pt>
          <cx:pt idx="6081">72</cx:pt>
          <cx:pt idx="6082">78</cx:pt>
          <cx:pt idx="6083">74</cx:pt>
          <cx:pt idx="6084">78</cx:pt>
          <cx:pt idx="6085">74</cx:pt>
          <cx:pt idx="6086">48</cx:pt>
          <cx:pt idx="6087">85</cx:pt>
          <cx:pt idx="6088">80</cx:pt>
          <cx:pt idx="6089">69</cx:pt>
          <cx:pt idx="6090">86</cx:pt>
          <cx:pt idx="6091">74</cx:pt>
          <cx:pt idx="6092">77</cx:pt>
          <cx:pt idx="6093">64</cx:pt>
          <cx:pt idx="6094">91</cx:pt>
          <cx:pt idx="6095">71</cx:pt>
          <cx:pt idx="6096">61</cx:pt>
          <cx:pt idx="6097">56</cx:pt>
          <cx:pt idx="6098">74</cx:pt>
          <cx:pt idx="6099">68</cx:pt>
          <cx:pt idx="6100">75</cx:pt>
          <cx:pt idx="6101">78</cx:pt>
          <cx:pt idx="6102">74</cx:pt>
          <cx:pt idx="6103">66</cx:pt>
          <cx:pt idx="6104">76</cx:pt>
          <cx:pt idx="6105">67</cx:pt>
          <cx:pt idx="6106">71</cx:pt>
          <cx:pt idx="6107">63</cx:pt>
          <cx:pt idx="6108">61</cx:pt>
          <cx:pt idx="6109">70</cx:pt>
          <cx:pt idx="6110">72</cx:pt>
          <cx:pt idx="6111">78</cx:pt>
          <cx:pt idx="6112">80</cx:pt>
          <cx:pt idx="6113">57</cx:pt>
          <cx:pt idx="6114">77</cx:pt>
          <cx:pt idx="6115">61</cx:pt>
          <cx:pt idx="6116">67</cx:pt>
          <cx:pt idx="6117">66</cx:pt>
          <cx:pt idx="6118">70</cx:pt>
          <cx:pt idx="6119">63</cx:pt>
          <cx:pt idx="6120">68</cx:pt>
          <cx:pt idx="6121">63</cx:pt>
          <cx:pt idx="6122">62</cx:pt>
          <cx:pt idx="6123">65</cx:pt>
          <cx:pt idx="6124">66</cx:pt>
          <cx:pt idx="6125">71</cx:pt>
          <cx:pt idx="6126">70</cx:pt>
          <cx:pt idx="6127">59</cx:pt>
          <cx:pt idx="6128">82</cx:pt>
          <cx:pt idx="6129">62</cx:pt>
          <cx:pt idx="6130">75</cx:pt>
          <cx:pt idx="6131">77</cx:pt>
          <cx:pt idx="6132">65</cx:pt>
          <cx:pt idx="6133">70</cx:pt>
          <cx:pt idx="6134">78</cx:pt>
          <cx:pt idx="6135">62</cx:pt>
          <cx:pt idx="6136">42</cx:pt>
          <cx:pt idx="6137">73</cx:pt>
          <cx:pt idx="6138">80</cx:pt>
          <cx:pt idx="6139">86</cx:pt>
          <cx:pt idx="6140">62</cx:pt>
          <cx:pt idx="6141">82</cx:pt>
          <cx:pt idx="6142">44</cx:pt>
          <cx:pt idx="6143">72</cx:pt>
          <cx:pt idx="6144">32</cx:pt>
          <cx:pt idx="6145">70</cx:pt>
          <cx:pt idx="6146">67</cx:pt>
          <cx:pt idx="6147">73</cx:pt>
          <cx:pt idx="6148">72</cx:pt>
          <cx:pt idx="6149">48</cx:pt>
          <cx:pt idx="6150">62</cx:pt>
          <cx:pt idx="6151">76</cx:pt>
          <cx:pt idx="6152">83</cx:pt>
          <cx:pt idx="6153">60</cx:pt>
          <cx:pt idx="6154">79</cx:pt>
          <cx:pt idx="6155">68</cx:pt>
          <cx:pt idx="6156">74</cx:pt>
          <cx:pt idx="6157">71</cx:pt>
          <cx:pt idx="6158">74</cx:pt>
          <cx:pt idx="6159">63</cx:pt>
          <cx:pt idx="6160">60</cx:pt>
          <cx:pt idx="6161">77</cx:pt>
          <cx:pt idx="6162">77</cx:pt>
          <cx:pt idx="6163">61</cx:pt>
          <cx:pt idx="6164">67</cx:pt>
          <cx:pt idx="6165">64</cx:pt>
          <cx:pt idx="6166">71</cx:pt>
          <cx:pt idx="6167">64</cx:pt>
          <cx:pt idx="6168">63</cx:pt>
          <cx:pt idx="6169">55</cx:pt>
          <cx:pt idx="6170">72</cx:pt>
          <cx:pt idx="6171">77</cx:pt>
          <cx:pt idx="6172">67</cx:pt>
          <cx:pt idx="6173">64</cx:pt>
          <cx:pt idx="6174">84</cx:pt>
          <cx:pt idx="6175">79</cx:pt>
          <cx:pt idx="6176">78</cx:pt>
          <cx:pt idx="6177">81</cx:pt>
          <cx:pt idx="6178">77</cx:pt>
          <cx:pt idx="6179">72</cx:pt>
          <cx:pt idx="6180">60</cx:pt>
          <cx:pt idx="6181">57</cx:pt>
          <cx:pt idx="6182">70</cx:pt>
          <cx:pt idx="6183">76</cx:pt>
          <cx:pt idx="6184">61</cx:pt>
          <cx:pt idx="6185">60</cx:pt>
          <cx:pt idx="6186">90</cx:pt>
          <cx:pt idx="6187">59</cx:pt>
          <cx:pt idx="6188">70</cx:pt>
          <cx:pt idx="6189">82</cx:pt>
          <cx:pt idx="6190">78</cx:pt>
          <cx:pt idx="6191">52</cx:pt>
          <cx:pt idx="6192">80</cx:pt>
          <cx:pt idx="6193">77</cx:pt>
          <cx:pt idx="6194">53</cx:pt>
          <cx:pt idx="6195">69</cx:pt>
          <cx:pt idx="6196">66</cx:pt>
          <cx:pt idx="6197">63</cx:pt>
          <cx:pt idx="6198">73</cx:pt>
          <cx:pt idx="6199">76</cx:pt>
          <cx:pt idx="6200">65</cx:pt>
          <cx:pt idx="6201">63</cx:pt>
          <cx:pt idx="6202">81</cx:pt>
          <cx:pt idx="6203">89</cx:pt>
          <cx:pt idx="6204">79</cx:pt>
          <cx:pt idx="6205">79</cx:pt>
          <cx:pt idx="6206">68</cx:pt>
          <cx:pt idx="6207">89</cx:pt>
          <cx:pt idx="6208">74</cx:pt>
          <cx:pt idx="6209">72</cx:pt>
          <cx:pt idx="6210">58</cx:pt>
          <cx:pt idx="6211">80</cx:pt>
          <cx:pt idx="6212">69</cx:pt>
          <cx:pt idx="6213">66</cx:pt>
          <cx:pt idx="6214">93</cx:pt>
          <cx:pt idx="6215">84</cx:pt>
          <cx:pt idx="6216">65</cx:pt>
          <cx:pt idx="6217">69</cx:pt>
          <cx:pt idx="6218">61</cx:pt>
          <cx:pt idx="6219">61</cx:pt>
          <cx:pt idx="6220">69</cx:pt>
          <cx:pt idx="6221">66</cx:pt>
          <cx:pt idx="6222">55</cx:pt>
          <cx:pt idx="6223">79</cx:pt>
          <cx:pt idx="6224">77</cx:pt>
          <cx:pt idx="6225">59</cx:pt>
          <cx:pt idx="6226">71</cx:pt>
          <cx:pt idx="6227">73</cx:pt>
          <cx:pt idx="6228">79</cx:pt>
          <cx:pt idx="6229">64</cx:pt>
          <cx:pt idx="6230">60</cx:pt>
          <cx:pt idx="6231">76</cx:pt>
          <cx:pt idx="6232">87</cx:pt>
          <cx:pt idx="6233">60</cx:pt>
          <cx:pt idx="6234">66</cx:pt>
          <cx:pt idx="6235">58</cx:pt>
          <cx:pt idx="6236">68</cx:pt>
          <cx:pt idx="6237">68</cx:pt>
          <cx:pt idx="6238">52</cx:pt>
          <cx:pt idx="6239">72</cx:pt>
          <cx:pt idx="6240">75</cx:pt>
          <cx:pt idx="6241">88</cx:pt>
          <cx:pt idx="6242">88</cx:pt>
          <cx:pt idx="6243">60</cx:pt>
          <cx:pt idx="6244">56</cx:pt>
          <cx:pt idx="6245">65</cx:pt>
          <cx:pt idx="6246">90</cx:pt>
          <cx:pt idx="6247">60</cx:pt>
          <cx:pt idx="6248">64</cx:pt>
          <cx:pt idx="6249">75</cx:pt>
          <cx:pt idx="6250">48</cx:pt>
          <cx:pt idx="6251">66</cx:pt>
          <cx:pt idx="6252">33</cx:pt>
          <cx:pt idx="6253">49</cx:pt>
          <cx:pt idx="6254">69</cx:pt>
          <cx:pt idx="6255">63</cx:pt>
          <cx:pt idx="6256">78</cx:pt>
          <cx:pt idx="6257">58</cx:pt>
          <cx:pt idx="6258">58</cx:pt>
          <cx:pt idx="6259">64</cx:pt>
          <cx:pt idx="6260">65</cx:pt>
          <cx:pt idx="6261">55</cx:pt>
          <cx:pt idx="6262">68</cx:pt>
          <cx:pt idx="6263">58</cx:pt>
          <cx:pt idx="6264">80</cx:pt>
          <cx:pt idx="6265">68</cx:pt>
          <cx:pt idx="6266">92</cx:pt>
          <cx:pt idx="6267">60</cx:pt>
          <cx:pt idx="6268">79</cx:pt>
          <cx:pt idx="6269">70</cx:pt>
          <cx:pt idx="6270">65</cx:pt>
          <cx:pt idx="6271">73</cx:pt>
          <cx:pt idx="6272">66</cx:pt>
          <cx:pt idx="6273">34</cx:pt>
          <cx:pt idx="6274">64</cx:pt>
          <cx:pt idx="6275">89</cx:pt>
          <cx:pt idx="6276">81</cx:pt>
          <cx:pt idx="6277">70</cx:pt>
          <cx:pt idx="6278">96</cx:pt>
          <cx:pt idx="6279">63</cx:pt>
          <cx:pt idx="6280">56</cx:pt>
          <cx:pt idx="6281">66</cx:pt>
          <cx:pt idx="6282">62</cx:pt>
          <cx:pt idx="6283">73</cx:pt>
          <cx:pt idx="6284">69</cx:pt>
          <cx:pt idx="6285">64</cx:pt>
          <cx:pt idx="6286">65</cx:pt>
          <cx:pt idx="6287">80</cx:pt>
          <cx:pt idx="6288">81</cx:pt>
          <cx:pt idx="6289">80</cx:pt>
          <cx:pt idx="6290">80</cx:pt>
          <cx:pt idx="6291">61</cx:pt>
          <cx:pt idx="6292">79</cx:pt>
          <cx:pt idx="6293">45</cx:pt>
          <cx:pt idx="6294">59</cx:pt>
          <cx:pt idx="6295">71</cx:pt>
          <cx:pt idx="6296">69</cx:pt>
          <cx:pt idx="6297">69</cx:pt>
          <cx:pt idx="6298">74</cx:pt>
          <cx:pt idx="6299">72</cx:pt>
          <cx:pt idx="6300">76</cx:pt>
          <cx:pt idx="6301">59</cx:pt>
          <cx:pt idx="6302">76</cx:pt>
          <cx:pt idx="6303">65</cx:pt>
          <cx:pt idx="6304">70</cx:pt>
          <cx:pt idx="6305">68</cx:pt>
          <cx:pt idx="6306">66</cx:pt>
          <cx:pt idx="6307">67</cx:pt>
          <cx:pt idx="6308">62</cx:pt>
          <cx:pt idx="6309">75</cx:pt>
          <cx:pt idx="6310">75</cx:pt>
          <cx:pt idx="6311">75</cx:pt>
          <cx:pt idx="6312">72</cx:pt>
          <cx:pt idx="6313">70</cx:pt>
          <cx:pt idx="6314">57</cx:pt>
          <cx:pt idx="6315">78</cx:pt>
          <cx:pt idx="6316">83</cx:pt>
          <cx:pt idx="6317">75</cx:pt>
          <cx:pt idx="6318">68</cx:pt>
          <cx:pt idx="6319">55</cx:pt>
          <cx:pt idx="6320">72</cx:pt>
          <cx:pt idx="6321">37</cx:pt>
          <cx:pt idx="6322">78</cx:pt>
          <cx:pt idx="6323">73</cx:pt>
          <cx:pt idx="6324">85</cx:pt>
          <cx:pt idx="6325">65</cx:pt>
          <cx:pt idx="6326">76</cx:pt>
          <cx:pt idx="6327">75</cx:pt>
          <cx:pt idx="6328">68</cx:pt>
          <cx:pt idx="6329">70</cx:pt>
          <cx:pt idx="6330">84</cx:pt>
          <cx:pt idx="6331">38</cx:pt>
          <cx:pt idx="6332">60</cx:pt>
          <cx:pt idx="6333">33</cx:pt>
          <cx:pt idx="6334">70</cx:pt>
          <cx:pt idx="6335">86</cx:pt>
          <cx:pt idx="6336">71</cx:pt>
          <cx:pt idx="6337">71</cx:pt>
          <cx:pt idx="6338">54</cx:pt>
          <cx:pt idx="6339">67</cx:pt>
          <cx:pt idx="6340">58</cx:pt>
          <cx:pt idx="6341">61</cx:pt>
          <cx:pt idx="6342">54</cx:pt>
          <cx:pt idx="6343">52</cx:pt>
          <cx:pt idx="6344">52</cx:pt>
          <cx:pt idx="6345">41</cx:pt>
          <cx:pt idx="6346">68</cx:pt>
          <cx:pt idx="6347">72</cx:pt>
          <cx:pt idx="6348">62</cx:pt>
          <cx:pt idx="6349">62</cx:pt>
          <cx:pt idx="6350">59</cx:pt>
          <cx:pt idx="6351">67</cx:pt>
          <cx:pt idx="6352">50</cx:pt>
          <cx:pt idx="6353">74</cx:pt>
          <cx:pt idx="6354">79</cx:pt>
          <cx:pt idx="6355">83</cx:pt>
          <cx:pt idx="6356">69</cx:pt>
          <cx:pt idx="6357">44</cx:pt>
          <cx:pt idx="6358">72</cx:pt>
          <cx:pt idx="6359">85</cx:pt>
          <cx:pt idx="6360">90</cx:pt>
          <cx:pt idx="6361">67</cx:pt>
          <cx:pt idx="6362">65</cx:pt>
          <cx:pt idx="6363">81</cx:pt>
          <cx:pt idx="6364">68</cx:pt>
          <cx:pt idx="6365">63</cx:pt>
          <cx:pt idx="6366">70</cx:pt>
          <cx:pt idx="6367">69</cx:pt>
          <cx:pt idx="6368">63</cx:pt>
          <cx:pt idx="6369">72</cx:pt>
          <cx:pt idx="6370">83</cx:pt>
          <cx:pt idx="6371">52</cx:pt>
          <cx:pt idx="6372">91</cx:pt>
          <cx:pt idx="6373">76</cx:pt>
          <cx:pt idx="6374">91</cx:pt>
          <cx:pt idx="6375">75</cx:pt>
          <cx:pt idx="6376">65</cx:pt>
          <cx:pt idx="6377">73</cx:pt>
          <cx:pt idx="6378">64</cx:pt>
          <cx:pt idx="6379">64</cx:pt>
          <cx:pt idx="6380">78</cx:pt>
          <cx:pt idx="6381">76</cx:pt>
          <cx:pt idx="6382">68</cx:pt>
          <cx:pt idx="6383">68</cx:pt>
          <cx:pt idx="6384">71</cx:pt>
          <cx:pt idx="6385">73</cx:pt>
          <cx:pt idx="6386">65</cx:pt>
          <cx:pt idx="6387">77</cx:pt>
          <cx:pt idx="6388">65</cx:pt>
          <cx:pt idx="6389">78</cx:pt>
          <cx:pt idx="6390">75</cx:pt>
          <cx:pt idx="6391">59</cx:pt>
          <cx:pt idx="6392">83</cx:pt>
          <cx:pt idx="6393">58</cx:pt>
          <cx:pt idx="6394">71</cx:pt>
          <cx:pt idx="6395">36</cx:pt>
          <cx:pt idx="6396">67</cx:pt>
          <cx:pt idx="6397">64</cx:pt>
          <cx:pt idx="6398">78</cx:pt>
          <cx:pt idx="6399">60</cx:pt>
          <cx:pt idx="6400">68</cx:pt>
          <cx:pt idx="6401">76</cx:pt>
          <cx:pt idx="6402">78</cx:pt>
          <cx:pt idx="6403">74</cx:pt>
          <cx:pt idx="6404">61</cx:pt>
          <cx:pt idx="6405">72</cx:pt>
          <cx:pt idx="6406">63</cx:pt>
          <cx:pt idx="6407">58</cx:pt>
          <cx:pt idx="6408">60</cx:pt>
          <cx:pt idx="6409">76</cx:pt>
          <cx:pt idx="6410">77</cx:pt>
          <cx:pt idx="6411">74</cx:pt>
          <cx:pt idx="6412">76</cx:pt>
          <cx:pt idx="6413">78</cx:pt>
          <cx:pt idx="6414">56</cx:pt>
          <cx:pt idx="6415">55</cx:pt>
          <cx:pt idx="6416">82</cx:pt>
          <cx:pt idx="6417">74</cx:pt>
          <cx:pt idx="6418">81</cx:pt>
          <cx:pt idx="6419">76</cx:pt>
          <cx:pt idx="6420">62</cx:pt>
          <cx:pt idx="6421">57</cx:pt>
          <cx:pt idx="6422">70</cx:pt>
          <cx:pt idx="6423">82</cx:pt>
          <cx:pt idx="6424">53</cx:pt>
          <cx:pt idx="6425">65</cx:pt>
          <cx:pt idx="6426">66</cx:pt>
          <cx:pt idx="6427">67</cx:pt>
          <cx:pt idx="6428">86</cx:pt>
          <cx:pt idx="6429">70</cx:pt>
          <cx:pt idx="6430">59</cx:pt>
          <cx:pt idx="6431">70</cx:pt>
          <cx:pt idx="6432">73</cx:pt>
          <cx:pt idx="6433">70</cx:pt>
          <cx:pt idx="6434">51</cx:pt>
          <cx:pt idx="6435">62</cx:pt>
          <cx:pt idx="6436">73</cx:pt>
          <cx:pt idx="6437">53</cx:pt>
          <cx:pt idx="6438">61</cx:pt>
          <cx:pt idx="6439">72</cx:pt>
          <cx:pt idx="6440">90</cx:pt>
          <cx:pt idx="6441">62</cx:pt>
          <cx:pt idx="6442">77</cx:pt>
          <cx:pt idx="6443">66</cx:pt>
          <cx:pt idx="6444">74</cx:pt>
          <cx:pt idx="6445">71</cx:pt>
          <cx:pt idx="6446">58</cx:pt>
          <cx:pt idx="6447">74</cx:pt>
          <cx:pt idx="6448">68</cx:pt>
          <cx:pt idx="6449">83</cx:pt>
          <cx:pt idx="6450">66</cx:pt>
          <cx:pt idx="6451">58</cx:pt>
          <cx:pt idx="6452">70</cx:pt>
          <cx:pt idx="6453">75</cx:pt>
          <cx:pt idx="6454">79</cx:pt>
          <cx:pt idx="6455">81</cx:pt>
          <cx:pt idx="6456">68</cx:pt>
          <cx:pt idx="6457">68</cx:pt>
          <cx:pt idx="6458">34</cx:pt>
          <cx:pt idx="6459">67</cx:pt>
          <cx:pt idx="6460">63</cx:pt>
          <cx:pt idx="6461">63</cx:pt>
          <cx:pt idx="6462">63</cx:pt>
          <cx:pt idx="6463">82</cx:pt>
          <cx:pt idx="6464">58</cx:pt>
          <cx:pt idx="6465">72</cx:pt>
          <cx:pt idx="6466">71</cx:pt>
          <cx:pt idx="6467">69</cx:pt>
          <cx:pt idx="6468">64</cx:pt>
          <cx:pt idx="6469">68</cx:pt>
          <cx:pt idx="6470">82</cx:pt>
          <cx:pt idx="6471">65</cx:pt>
          <cx:pt idx="6472">70</cx:pt>
          <cx:pt idx="6473">67</cx:pt>
          <cx:pt idx="6474">90</cx:pt>
          <cx:pt idx="6475">63</cx:pt>
          <cx:pt idx="6476">81</cx:pt>
          <cx:pt idx="6477">62</cx:pt>
          <cx:pt idx="6478">63</cx:pt>
          <cx:pt idx="6479">78</cx:pt>
          <cx:pt idx="6480">64</cx:pt>
          <cx:pt idx="6481">73</cx:pt>
          <cx:pt idx="6482">59</cx:pt>
          <cx:pt idx="6483">76</cx:pt>
          <cx:pt idx="6484">74</cx:pt>
          <cx:pt idx="6485">63</cx:pt>
          <cx:pt idx="6486">59</cx:pt>
          <cx:pt idx="6487">82</cx:pt>
          <cx:pt idx="6488">75</cx:pt>
          <cx:pt idx="6489">70</cx:pt>
          <cx:pt idx="6490">70</cx:pt>
          <cx:pt idx="6491">31</cx:pt>
          <cx:pt idx="6492">71</cx:pt>
          <cx:pt idx="6493">60</cx:pt>
          <cx:pt idx="6494">87</cx:pt>
          <cx:pt idx="6495">73</cx:pt>
          <cx:pt idx="6496">72</cx:pt>
          <cx:pt idx="6497">50</cx:pt>
          <cx:pt idx="6498">73</cx:pt>
          <cx:pt idx="6499">73</cx:pt>
          <cx:pt idx="6500">79</cx:pt>
          <cx:pt idx="6501">75</cx:pt>
          <cx:pt idx="6502">82</cx:pt>
          <cx:pt idx="6503">84</cx:pt>
          <cx:pt idx="6504">66</cx:pt>
          <cx:pt idx="6505">78</cx:pt>
          <cx:pt idx="6506">64</cx:pt>
          <cx:pt idx="6507">68</cx:pt>
          <cx:pt idx="6508">69</cx:pt>
          <cx:pt idx="6509">70</cx:pt>
          <cx:pt idx="6510">85</cx:pt>
          <cx:pt idx="6511">71</cx:pt>
          <cx:pt idx="6512">73</cx:pt>
          <cx:pt idx="6513">79</cx:pt>
          <cx:pt idx="6514">49</cx:pt>
          <cx:pt idx="6515">73</cx:pt>
          <cx:pt idx="6516">63</cx:pt>
          <cx:pt idx="6517">79</cx:pt>
          <cx:pt idx="6518">62</cx:pt>
          <cx:pt idx="6519">67</cx:pt>
          <cx:pt idx="6520">76</cx:pt>
          <cx:pt idx="6521">63</cx:pt>
          <cx:pt idx="6522">46</cx:pt>
          <cx:pt idx="6523">69</cx:pt>
          <cx:pt idx="6524">83</cx:pt>
          <cx:pt idx="6525">57</cx:pt>
          <cx:pt idx="6526">66</cx:pt>
          <cx:pt idx="6527">71</cx:pt>
          <cx:pt idx="6528">55</cx:pt>
          <cx:pt idx="6529">80</cx:pt>
          <cx:pt idx="6530">69</cx:pt>
          <cx:pt idx="6531">77</cx:pt>
          <cx:pt idx="6532">70</cx:pt>
          <cx:pt idx="6533">63</cx:pt>
          <cx:pt idx="6534">72</cx:pt>
          <cx:pt idx="6535">79</cx:pt>
          <cx:pt idx="6536">75</cx:pt>
          <cx:pt idx="6537">59</cx:pt>
          <cx:pt idx="6538">75</cx:pt>
          <cx:pt idx="6539">93</cx:pt>
          <cx:pt idx="6540">86</cx:pt>
          <cx:pt idx="6541">71</cx:pt>
          <cx:pt idx="6542">69</cx:pt>
          <cx:pt idx="6543">88</cx:pt>
          <cx:pt idx="6544">67</cx:pt>
          <cx:pt idx="6545">84</cx:pt>
          <cx:pt idx="6546">70</cx:pt>
          <cx:pt idx="6547">68</cx:pt>
          <cx:pt idx="6548">75</cx:pt>
          <cx:pt idx="6549">83</cx:pt>
          <cx:pt idx="6550">68</cx:pt>
          <cx:pt idx="6551">85</cx:pt>
          <cx:pt idx="6552">85</cx:pt>
          <cx:pt idx="6553">73</cx:pt>
          <cx:pt idx="6554">74</cx:pt>
          <cx:pt idx="6555">64</cx:pt>
          <cx:pt idx="6556">74</cx:pt>
          <cx:pt idx="6557">66</cx:pt>
          <cx:pt idx="6558">68</cx:pt>
          <cx:pt idx="6559">73</cx:pt>
          <cx:pt idx="6560">27</cx:pt>
          <cx:pt idx="6561">57</cx:pt>
          <cx:pt idx="6562">70</cx:pt>
          <cx:pt idx="6563">72</cx:pt>
          <cx:pt idx="6564">67</cx:pt>
          <cx:pt idx="6565">61</cx:pt>
          <cx:pt idx="6566">72</cx:pt>
          <cx:pt idx="6567">74</cx:pt>
          <cx:pt idx="6568">56</cx:pt>
          <cx:pt idx="6569">63</cx:pt>
          <cx:pt idx="6570">71</cx:pt>
          <cx:pt idx="6571">72</cx:pt>
          <cx:pt idx="6572">76</cx:pt>
          <cx:pt idx="6573">60</cx:pt>
          <cx:pt idx="6574">61</cx:pt>
          <cx:pt idx="6575">60</cx:pt>
          <cx:pt idx="6576">75</cx:pt>
          <cx:pt idx="6577">58</cx:pt>
          <cx:pt idx="6578">79</cx:pt>
          <cx:pt idx="6579">62</cx:pt>
          <cx:pt idx="6580">59</cx:pt>
          <cx:pt idx="6581">79</cx:pt>
          <cx:pt idx="6582">72</cx:pt>
          <cx:pt idx="6583">79</cx:pt>
          <cx:pt idx="6584">62</cx:pt>
          <cx:pt idx="6585">39</cx:pt>
          <cx:pt idx="6586">62</cx:pt>
          <cx:pt idx="6587">55</cx:pt>
          <cx:pt idx="6588">78</cx:pt>
          <cx:pt idx="6589">68</cx:pt>
          <cx:pt idx="6590">68</cx:pt>
          <cx:pt idx="6591">82</cx:pt>
          <cx:pt idx="6592">62</cx:pt>
          <cx:pt idx="6593">73</cx:pt>
          <cx:pt idx="6594">67</cx:pt>
          <cx:pt idx="6595">73</cx:pt>
          <cx:pt idx="6596">85</cx:pt>
          <cx:pt idx="6597">60</cx:pt>
          <cx:pt idx="6598">65</cx:pt>
          <cx:pt idx="6599">43</cx:pt>
          <cx:pt idx="6600">63</cx:pt>
          <cx:pt idx="6601">61</cx:pt>
          <cx:pt idx="6602">60</cx:pt>
          <cx:pt idx="6603">69</cx:pt>
          <cx:pt idx="6604">39</cx:pt>
          <cx:pt idx="6605">75</cx:pt>
          <cx:pt idx="6606">71</cx:pt>
          <cx:pt idx="6607">66</cx:pt>
          <cx:pt idx="6608">63</cx:pt>
          <cx:pt idx="6609">70</cx:pt>
          <cx:pt idx="6610">90</cx:pt>
          <cx:pt idx="6611">80</cx:pt>
          <cx:pt idx="6612">45</cx:pt>
          <cx:pt idx="6613">46</cx:pt>
          <cx:pt idx="6614">77</cx:pt>
          <cx:pt idx="6615">81</cx:pt>
          <cx:pt idx="6616">59</cx:pt>
          <cx:pt idx="6617">90</cx:pt>
          <cx:pt idx="6618">84</cx:pt>
          <cx:pt idx="6619">79</cx:pt>
          <cx:pt idx="6620">67</cx:pt>
          <cx:pt idx="6621">62</cx:pt>
          <cx:pt idx="6622">57</cx:pt>
          <cx:pt idx="6623">70</cx:pt>
          <cx:pt idx="6624">38</cx:pt>
          <cx:pt idx="6625">60</cx:pt>
          <cx:pt idx="6626">33</cx:pt>
          <cx:pt idx="6627">70</cx:pt>
          <cx:pt idx="6628">86</cx:pt>
          <cx:pt idx="6629">71</cx:pt>
          <cx:pt idx="6630">68</cx:pt>
          <cx:pt idx="6631">71</cx:pt>
          <cx:pt idx="6632">54</cx:pt>
          <cx:pt idx="6633">67</cx:pt>
          <cx:pt idx="6634">58</cx:pt>
          <cx:pt idx="6635">61</cx:pt>
          <cx:pt idx="6636">54</cx:pt>
          <cx:pt idx="6637">52</cx:pt>
          <cx:pt idx="6638">70</cx:pt>
          <cx:pt idx="6639">84</cx:pt>
          <cx:pt idx="6640">78</cx:pt>
          <cx:pt idx="6641">60</cx:pt>
          <cx:pt idx="6642">73</cx:pt>
          <cx:pt idx="6643">41</cx:pt>
          <cx:pt idx="6644">68</cx:pt>
          <cx:pt idx="6645">72</cx:pt>
          <cx:pt idx="6646">62</cx:pt>
          <cx:pt idx="6647">62</cx:pt>
          <cx:pt idx="6648">74</cx:pt>
          <cx:pt idx="6649">59</cx:pt>
          <cx:pt idx="6650">57</cx:pt>
          <cx:pt idx="6651">50</cx:pt>
          <cx:pt idx="6652">74</cx:pt>
          <cx:pt idx="6653">79</cx:pt>
          <cx:pt idx="6654">78</cx:pt>
          <cx:pt idx="6655">63</cx:pt>
          <cx:pt idx="6656">66</cx:pt>
          <cx:pt idx="6657">80</cx:pt>
          <cx:pt idx="6658">71</cx:pt>
          <cx:pt idx="6659">59</cx:pt>
          <cx:pt idx="6660">57</cx:pt>
          <cx:pt idx="6661">60</cx:pt>
          <cx:pt idx="6662">71</cx:pt>
          <cx:pt idx="6663">56</cx:pt>
          <cx:pt idx="6664">67</cx:pt>
          <cx:pt idx="6665">71</cx:pt>
          <cx:pt idx="6666">55</cx:pt>
          <cx:pt idx="6667">57</cx:pt>
          <cx:pt idx="6668">64</cx:pt>
          <cx:pt idx="6669">50</cx:pt>
          <cx:pt idx="6670">70</cx:pt>
          <cx:pt idx="6671">63</cx:pt>
          <cx:pt idx="6672">59</cx:pt>
          <cx:pt idx="6673">77</cx:pt>
          <cx:pt idx="6674">40</cx:pt>
          <cx:pt idx="6675">65</cx:pt>
          <cx:pt idx="6676">65</cx:pt>
          <cx:pt idx="6677">86</cx:pt>
          <cx:pt idx="6678">67</cx:pt>
          <cx:pt idx="6679">59</cx:pt>
          <cx:pt idx="6680">80</cx:pt>
          <cx:pt idx="6681">59</cx:pt>
          <cx:pt idx="6682">50</cx:pt>
          <cx:pt idx="6683">67</cx:pt>
          <cx:pt idx="6684">81</cx:pt>
          <cx:pt idx="6685">45</cx:pt>
          <cx:pt idx="6686">79</cx:pt>
          <cx:pt idx="6687">74</cx:pt>
          <cx:pt idx="6688">77</cx:pt>
          <cx:pt idx="6689">57</cx:pt>
          <cx:pt idx="6690">72</cx:pt>
          <cx:pt idx="6691">70</cx:pt>
          <cx:pt idx="6692">63</cx:pt>
          <cx:pt idx="6693">76</cx:pt>
          <cx:pt idx="6694">61</cx:pt>
          <cx:pt idx="6695">69</cx:pt>
          <cx:pt idx="6696">56</cx:pt>
          <cx:pt idx="6697">75</cx:pt>
          <cx:pt idx="6698">59</cx:pt>
          <cx:pt idx="6699">57</cx:pt>
          <cx:pt idx="6700">61</cx:pt>
          <cx:pt idx="6701">64</cx:pt>
          <cx:pt idx="6702">54</cx:pt>
          <cx:pt idx="6703">35</cx:pt>
          <cx:pt idx="6704">84</cx:pt>
          <cx:pt idx="6705">58</cx:pt>
          <cx:pt idx="6706">63</cx:pt>
          <cx:pt idx="6707">72</cx:pt>
          <cx:pt idx="6708">74</cx:pt>
          <cx:pt idx="6709">84</cx:pt>
          <cx:pt idx="6710">66</cx:pt>
          <cx:pt idx="6711">74</cx:pt>
          <cx:pt idx="6712">57</cx:pt>
          <cx:pt idx="6713">72</cx:pt>
          <cx:pt idx="6714">30</cx:pt>
          <cx:pt idx="6715">66</cx:pt>
          <cx:pt idx="6716">62</cx:pt>
          <cx:pt idx="6717">67</cx:pt>
          <cx:pt idx="6718">64</cx:pt>
          <cx:pt idx="6719">54</cx:pt>
          <cx:pt idx="6720">67</cx:pt>
          <cx:pt idx="6721">65</cx:pt>
          <cx:pt idx="6722">61</cx:pt>
          <cx:pt idx="6723">49</cx:pt>
          <cx:pt idx="6724">46</cx:pt>
          <cx:pt idx="6725">38</cx:pt>
          <cx:pt idx="6726">65</cx:pt>
          <cx:pt idx="6727">71</cx:pt>
          <cx:pt idx="6728">64</cx:pt>
          <cx:pt idx="6729">75</cx:pt>
          <cx:pt idx="6730">70</cx:pt>
          <cx:pt idx="6731">62</cx:pt>
          <cx:pt idx="6732">60</cx:pt>
          <cx:pt idx="6733">64</cx:pt>
          <cx:pt idx="6734">40</cx:pt>
          <cx:pt idx="6735">77</cx:pt>
          <cx:pt idx="6736">46</cx:pt>
          <cx:pt idx="6737">53</cx:pt>
          <cx:pt idx="6738">70</cx:pt>
          <cx:pt idx="6739">82</cx:pt>
          <cx:pt idx="6740">63</cx:pt>
          <cx:pt idx="6741">68</cx:pt>
          <cx:pt idx="6742">73</cx:pt>
          <cx:pt idx="6743">60</cx:pt>
          <cx:pt idx="6744">76</cx:pt>
          <cx:pt idx="6745">56</cx:pt>
          <cx:pt idx="6746">57</cx:pt>
          <cx:pt idx="6747">72</cx:pt>
          <cx:pt idx="6748">65</cx:pt>
          <cx:pt idx="6749">70</cx:pt>
          <cx:pt idx="6750">63</cx:pt>
          <cx:pt idx="6751">71</cx:pt>
          <cx:pt idx="6752">72</cx:pt>
          <cx:pt idx="6753">66</cx:pt>
          <cx:pt idx="6754">71</cx:pt>
          <cx:pt idx="6755">33</cx:pt>
          <cx:pt idx="6756">59</cx:pt>
          <cx:pt idx="6757">70</cx:pt>
          <cx:pt idx="6758">67</cx:pt>
          <cx:pt idx="6759">64</cx:pt>
          <cx:pt idx="6760">70</cx:pt>
          <cx:pt idx="6761">59</cx:pt>
          <cx:pt idx="6762">63</cx:pt>
          <cx:pt idx="6763">64</cx:pt>
          <cx:pt idx="6764">58</cx:pt>
          <cx:pt idx="6765">77</cx:pt>
          <cx:pt idx="6766">68</cx:pt>
          <cx:pt idx="6767">79</cx:pt>
          <cx:pt idx="6768">72</cx:pt>
          <cx:pt idx="6769">51</cx:pt>
          <cx:pt idx="6770">58</cx:pt>
          <cx:pt idx="6771">70</cx:pt>
          <cx:pt idx="6772">68</cx:pt>
          <cx:pt idx="6773">49</cx:pt>
          <cx:pt idx="6774">61</cx:pt>
          <cx:pt idx="6775">81</cx:pt>
          <cx:pt idx="6776">70</cx:pt>
          <cx:pt idx="6777">40</cx:pt>
          <cx:pt idx="6778">40</cx:pt>
          <cx:pt idx="6779">49</cx:pt>
          <cx:pt idx="6780">70</cx:pt>
          <cx:pt idx="6781">71</cx:pt>
          <cx:pt idx="6782">63</cx:pt>
          <cx:pt idx="6783">59</cx:pt>
          <cx:pt idx="6784">51</cx:pt>
          <cx:pt idx="6785">73</cx:pt>
          <cx:pt idx="6786">86</cx:pt>
          <cx:pt idx="6787">77</cx:pt>
          <cx:pt idx="6788">90</cx:pt>
          <cx:pt idx="6789">68</cx:pt>
          <cx:pt idx="6790">75</cx:pt>
          <cx:pt idx="6791">72</cx:pt>
          <cx:pt idx="6792">82</cx:pt>
          <cx:pt idx="6793">58</cx:pt>
          <cx:pt idx="6794">66</cx:pt>
          <cx:pt idx="6795">73</cx:pt>
          <cx:pt idx="6796">82</cx:pt>
          <cx:pt idx="6797">62</cx:pt>
          <cx:pt idx="6798">76</cx:pt>
          <cx:pt idx="6799">33</cx:pt>
          <cx:pt idx="6800">72</cx:pt>
          <cx:pt idx="6801">42</cx:pt>
          <cx:pt idx="6802">59</cx:pt>
          <cx:pt idx="6803">49</cx:pt>
          <cx:pt idx="6804">37</cx:pt>
          <cx:pt idx="6805">50</cx:pt>
          <cx:pt idx="6806">87</cx:pt>
          <cx:pt idx="6807">63</cx:pt>
          <cx:pt idx="6808">62</cx:pt>
          <cx:pt idx="6809">81</cx:pt>
          <cx:pt idx="6810">62</cx:pt>
          <cx:pt idx="6811">57</cx:pt>
          <cx:pt idx="6812">69</cx:pt>
          <cx:pt idx="6813">68</cx:pt>
          <cx:pt idx="6814">77</cx:pt>
          <cx:pt idx="6815">71</cx:pt>
          <cx:pt idx="6816">57</cx:pt>
          <cx:pt idx="6817">76</cx:pt>
          <cx:pt idx="6818">53</cx:pt>
          <cx:pt idx="6819">72</cx:pt>
          <cx:pt idx="6820">56</cx:pt>
          <cx:pt idx="6821">70</cx:pt>
          <cx:pt idx="6822">54</cx:pt>
          <cx:pt idx="6823">77</cx:pt>
          <cx:pt idx="6824">60</cx:pt>
          <cx:pt idx="6825">73</cx:pt>
          <cx:pt idx="6826">75</cx:pt>
          <cx:pt idx="6827">47</cx:pt>
          <cx:pt idx="6828">60</cx:pt>
          <cx:pt idx="6829">67</cx:pt>
          <cx:pt idx="6830">64</cx:pt>
          <cx:pt idx="6831">72</cx:pt>
          <cx:pt idx="6832">73</cx:pt>
          <cx:pt idx="6833">54</cx:pt>
          <cx:pt idx="6834">71</cx:pt>
          <cx:pt idx="6835">63</cx:pt>
          <cx:pt idx="6836">75</cx:pt>
          <cx:pt idx="6837">60</cx:pt>
          <cx:pt idx="6838">61</cx:pt>
          <cx:pt idx="6839">67</cx:pt>
          <cx:pt idx="6840">56</cx:pt>
          <cx:pt idx="6841">65</cx:pt>
          <cx:pt idx="6842">59</cx:pt>
          <cx:pt idx="6843">59</cx:pt>
          <cx:pt idx="6844">63</cx:pt>
          <cx:pt idx="6845">66</cx:pt>
          <cx:pt idx="6846">68</cx:pt>
          <cx:pt idx="6847">51</cx:pt>
          <cx:pt idx="6848">62</cx:pt>
          <cx:pt idx="6849">69</cx:pt>
          <cx:pt idx="6850">74</cx:pt>
          <cx:pt idx="6851">53</cx:pt>
          <cx:pt idx="6852">60</cx:pt>
          <cx:pt idx="6853">58</cx:pt>
          <cx:pt idx="6854">54</cx:pt>
          <cx:pt idx="6855">72</cx:pt>
          <cx:pt idx="6856">47</cx:pt>
          <cx:pt idx="6857">63</cx:pt>
          <cx:pt idx="6858">80</cx:pt>
          <cx:pt idx="6859">79</cx:pt>
          <cx:pt idx="6860">64</cx:pt>
          <cx:pt idx="6861">60</cx:pt>
          <cx:pt idx="6862">69</cx:pt>
          <cx:pt idx="6863">58</cx:pt>
          <cx:pt idx="6864">52</cx:pt>
          <cx:pt idx="6865">63</cx:pt>
          <cx:pt idx="6866">73</cx:pt>
          <cx:pt idx="6867">71</cx:pt>
          <cx:pt idx="6868">72</cx:pt>
          <cx:pt idx="6869">62</cx:pt>
          <cx:pt idx="6870">61</cx:pt>
          <cx:pt idx="6871">62</cx:pt>
          <cx:pt idx="6872">74</cx:pt>
          <cx:pt idx="6873">47</cx:pt>
          <cx:pt idx="6874">90</cx:pt>
          <cx:pt idx="6875">73</cx:pt>
          <cx:pt idx="6876">59</cx:pt>
          <cx:pt idx="6877">47</cx:pt>
          <cx:pt idx="6878">65</cx:pt>
          <cx:pt idx="6879">63</cx:pt>
          <cx:pt idx="6880">58</cx:pt>
          <cx:pt idx="6881">68</cx:pt>
          <cx:pt idx="6882">61</cx:pt>
          <cx:pt idx="6883">74</cx:pt>
          <cx:pt idx="6884">57</cx:pt>
          <cx:pt idx="6885">64</cx:pt>
          <cx:pt idx="6886">53</cx:pt>
          <cx:pt idx="6887">77</cx:pt>
          <cx:pt idx="6888">77</cx:pt>
          <cx:pt idx="6889">70</cx:pt>
          <cx:pt idx="6890">82</cx:pt>
          <cx:pt idx="6891">49</cx:pt>
          <cx:pt idx="6892">60</cx:pt>
          <cx:pt idx="6893">32</cx:pt>
          <cx:pt idx="6894">70</cx:pt>
          <cx:pt idx="6895">45</cx:pt>
          <cx:pt idx="6896">56</cx:pt>
          <cx:pt idx="6897">61</cx:pt>
          <cx:pt idx="6898">90</cx:pt>
          <cx:pt idx="6899">66</cx:pt>
          <cx:pt idx="6900">83</cx:pt>
          <cx:pt idx="6901">58</cx:pt>
          <cx:pt idx="6902">83</cx:pt>
          <cx:pt idx="6903">71</cx:pt>
          <cx:pt idx="6904">70</cx:pt>
          <cx:pt idx="6905">57</cx:pt>
          <cx:pt idx="6906">71</cx:pt>
          <cx:pt idx="6907">31</cx:pt>
          <cx:pt idx="6908">70</cx:pt>
          <cx:pt idx="6909">82</cx:pt>
          <cx:pt idx="6910">58</cx:pt>
          <cx:pt idx="6911">81</cx:pt>
          <cx:pt idx="6912">59</cx:pt>
          <cx:pt idx="6913">78</cx:pt>
          <cx:pt idx="6914">81</cx:pt>
          <cx:pt idx="6915">60</cx:pt>
          <cx:pt idx="6916">67</cx:pt>
          <cx:pt idx="6917">74</cx:pt>
          <cx:pt idx="6918">78</cx:pt>
          <cx:pt idx="6919">65</cx:pt>
          <cx:pt idx="6920">82</cx:pt>
          <cx:pt idx="6921">59</cx:pt>
          <cx:pt idx="6922">69</cx:pt>
          <cx:pt idx="6923">62</cx:pt>
          <cx:pt idx="6924">83</cx:pt>
          <cx:pt idx="6925">61</cx:pt>
          <cx:pt idx="6926">73</cx:pt>
          <cx:pt idx="6927">58</cx:pt>
          <cx:pt idx="6928">88</cx:pt>
          <cx:pt idx="6929">65</cx:pt>
          <cx:pt idx="6930">74</cx:pt>
          <cx:pt idx="6931">56</cx:pt>
          <cx:pt idx="6932">63</cx:pt>
          <cx:pt idx="6933">57</cx:pt>
          <cx:pt idx="6934">71</cx:pt>
          <cx:pt idx="6935">73</cx:pt>
          <cx:pt idx="6936">55</cx:pt>
          <cx:pt idx="6937">53</cx:pt>
          <cx:pt idx="6938">65</cx:pt>
          <cx:pt idx="6939">72</cx:pt>
          <cx:pt idx="6940">76</cx:pt>
          <cx:pt idx="6941">79</cx:pt>
          <cx:pt idx="6942">76</cx:pt>
          <cx:pt idx="6943">59</cx:pt>
          <cx:pt idx="6944">76</cx:pt>
          <cx:pt idx="6945">69</cx:pt>
          <cx:pt idx="6946">65</cx:pt>
          <cx:pt idx="6947">72</cx:pt>
          <cx:pt idx="6948">61</cx:pt>
          <cx:pt idx="6949">66</cx:pt>
          <cx:pt idx="6950">59</cx:pt>
          <cx:pt idx="6951">59</cx:pt>
          <cx:pt idx="6952">41</cx:pt>
          <cx:pt idx="6953">66</cx:pt>
          <cx:pt idx="6954">75</cx:pt>
          <cx:pt idx="6955">73</cx:pt>
          <cx:pt idx="6956">68</cx:pt>
          <cx:pt idx="6957">74</cx:pt>
          <cx:pt idx="6958">58</cx:pt>
          <cx:pt idx="6959">74</cx:pt>
          <cx:pt idx="6960">50</cx:pt>
          <cx:pt idx="6961">80</cx:pt>
          <cx:pt idx="6962">76</cx:pt>
          <cx:pt idx="6963">73</cx:pt>
          <cx:pt idx="6964">79</cx:pt>
          <cx:pt idx="6965">69</cx:pt>
          <cx:pt idx="6966">77</cx:pt>
          <cx:pt idx="6967">55</cx:pt>
          <cx:pt idx="6968">61</cx:pt>
          <cx:pt idx="6969">60</cx:pt>
          <cx:pt idx="6970">54</cx:pt>
          <cx:pt idx="6971">79</cx:pt>
          <cx:pt idx="6972">74</cx:pt>
          <cx:pt idx="6973">74</cx:pt>
          <cx:pt idx="6974">65</cx:pt>
          <cx:pt idx="6975">86</cx:pt>
          <cx:pt idx="6976">58</cx:pt>
          <cx:pt idx="6977">74</cx:pt>
          <cx:pt idx="6978">68</cx:pt>
          <cx:pt idx="6979">70</cx:pt>
          <cx:pt idx="6980">56</cx:pt>
          <cx:pt idx="6981">67</cx:pt>
          <cx:pt idx="6982">68</cx:pt>
          <cx:pt idx="6983">56</cx:pt>
          <cx:pt idx="6984">63</cx:pt>
          <cx:pt idx="6985">72</cx:pt>
          <cx:pt idx="6986">55</cx:pt>
          <cx:pt idx="6987">70</cx:pt>
          <cx:pt idx="6988">76</cx:pt>
          <cx:pt idx="6989">64</cx:pt>
          <cx:pt idx="6990">66</cx:pt>
          <cx:pt idx="6991">72</cx:pt>
          <cx:pt idx="6992">67</cx:pt>
          <cx:pt idx="6993">66</cx:pt>
          <cx:pt idx="6994">56</cx:pt>
          <cx:pt idx="6995">76</cx:pt>
          <cx:pt idx="6996">77</cx:pt>
          <cx:pt idx="6997">70</cx:pt>
          <cx:pt idx="6998">57</cx:pt>
          <cx:pt idx="6999">64</cx:pt>
          <cx:pt idx="7000">66</cx:pt>
          <cx:pt idx="7001">67</cx:pt>
          <cx:pt idx="7002">70</cx:pt>
          <cx:pt idx="7003">78</cx:pt>
          <cx:pt idx="7004">74</cx:pt>
          <cx:pt idx="7005">83</cx:pt>
          <cx:pt idx="7006">61</cx:pt>
          <cx:pt idx="7007">51</cx:pt>
          <cx:pt idx="7008">76</cx:pt>
          <cx:pt idx="7009">35</cx:pt>
          <cx:pt idx="7010">81</cx:pt>
          <cx:pt idx="7011">30</cx:pt>
          <cx:pt idx="7012">83</cx:pt>
          <cx:pt idx="7013">63</cx:pt>
          <cx:pt idx="7014">75</cx:pt>
          <cx:pt idx="7015">69</cx:pt>
          <cx:pt idx="7016">81</cx:pt>
          <cx:pt idx="7017">73</cx:pt>
          <cx:pt idx="7018">77</cx:pt>
          <cx:pt idx="7019">73</cx:pt>
          <cx:pt idx="7020">75</cx:pt>
          <cx:pt idx="7021">71</cx:pt>
          <cx:pt idx="7022">71</cx:pt>
          <cx:pt idx="7023">56</cx:pt>
          <cx:pt idx="7024">75</cx:pt>
          <cx:pt idx="7025">73</cx:pt>
          <cx:pt idx="7026">59</cx:pt>
          <cx:pt idx="7027">67</cx:pt>
          <cx:pt idx="7028">90</cx:pt>
          <cx:pt idx="7029">33</cx:pt>
          <cx:pt idx="7030">77</cx:pt>
          <cx:pt idx="7031">85</cx:pt>
          <cx:pt idx="7032">58</cx:pt>
          <cx:pt idx="7033">75</cx:pt>
          <cx:pt idx="7034">73</cx:pt>
          <cx:pt idx="7035">63</cx:pt>
          <cx:pt idx="7036">62</cx:pt>
          <cx:pt idx="7037">83</cx:pt>
          <cx:pt idx="7038">72</cx:pt>
          <cx:pt idx="7039">34</cx:pt>
          <cx:pt idx="7040">71</cx:pt>
          <cx:pt idx="7041">68</cx:pt>
          <cx:pt idx="7042">70</cx:pt>
          <cx:pt idx="7043">66</cx:pt>
          <cx:pt idx="7044">70</cx:pt>
          <cx:pt idx="7045">69</cx:pt>
          <cx:pt idx="7046">80</cx:pt>
          <cx:pt idx="7047">78</cx:pt>
          <cx:pt idx="7048">74</cx:pt>
          <cx:pt idx="7049">77</cx:pt>
          <cx:pt idx="7050">74</cx:pt>
          <cx:pt idx="7051">79</cx:pt>
          <cx:pt idx="7052">65</cx:pt>
          <cx:pt idx="7053">66</cx:pt>
          <cx:pt idx="7054">77</cx:pt>
          <cx:pt idx="7055">80</cx:pt>
          <cx:pt idx="7056">79</cx:pt>
          <cx:pt idx="7057">66</cx:pt>
          <cx:pt idx="7058">64</cx:pt>
          <cx:pt idx="7059">75</cx:pt>
          <cx:pt idx="7060">78</cx:pt>
          <cx:pt idx="7061">73</cx:pt>
          <cx:pt idx="7062">62</cx:pt>
          <cx:pt idx="7063">72</cx:pt>
          <cx:pt idx="7064">56</cx:pt>
          <cx:pt idx="7065">67</cx:pt>
          <cx:pt idx="7066">28</cx:pt>
          <cx:pt idx="7067">63</cx:pt>
          <cx:pt idx="7068">75</cx:pt>
          <cx:pt idx="7069">66</cx:pt>
          <cx:pt idx="7070">56</cx:pt>
          <cx:pt idx="7071">76</cx:pt>
          <cx:pt idx="7072">80</cx:pt>
          <cx:pt idx="7073">71</cx:pt>
          <cx:pt idx="7074">85</cx:pt>
          <cx:pt idx="7075">68</cx:pt>
          <cx:pt idx="7076">74</cx:pt>
          <cx:pt idx="7077">61</cx:pt>
          <cx:pt idx="7078">75</cx:pt>
          <cx:pt idx="7079">72</cx:pt>
          <cx:pt idx="7080">56</cx:pt>
          <cx:pt idx="7081">68</cx:pt>
          <cx:pt idx="7082">58</cx:pt>
          <cx:pt idx="7083">59</cx:pt>
          <cx:pt idx="7084">63</cx:pt>
          <cx:pt idx="7085">67</cx:pt>
          <cx:pt idx="7086">75</cx:pt>
          <cx:pt idx="7087">34</cx:pt>
          <cx:pt idx="7088">59</cx:pt>
          <cx:pt idx="7089">74</cx:pt>
          <cx:pt idx="7090">59</cx:pt>
          <cx:pt idx="7091">72</cx:pt>
          <cx:pt idx="7092">82</cx:pt>
          <cx:pt idx="7093">79</cx:pt>
          <cx:pt idx="7094">40</cx:pt>
          <cx:pt idx="7095">65</cx:pt>
          <cx:pt idx="7096">71</cx:pt>
          <cx:pt idx="7097">63</cx:pt>
          <cx:pt idx="7098">70</cx:pt>
          <cx:pt idx="7099">74</cx:pt>
          <cx:pt idx="7100">81</cx:pt>
          <cx:pt idx="7101">58</cx:pt>
          <cx:pt idx="7102">81</cx:pt>
          <cx:pt idx="7103">56</cx:pt>
          <cx:pt idx="7104">55</cx:pt>
          <cx:pt idx="7105">64</cx:pt>
          <cx:pt idx="7106">80</cx:pt>
          <cx:pt idx="7107">59</cx:pt>
          <cx:pt idx="7108">40</cx:pt>
          <cx:pt idx="7109">62</cx:pt>
          <cx:pt idx="7110">66</cx:pt>
          <cx:pt idx="7111">62</cx:pt>
          <cx:pt idx="7112">44</cx:pt>
          <cx:pt idx="7113">78</cx:pt>
          <cx:pt idx="7114">77</cx:pt>
          <cx:pt idx="7115">85</cx:pt>
          <cx:pt idx="7116">74</cx:pt>
          <cx:pt idx="7117">68</cx:pt>
          <cx:pt idx="7118">70</cx:pt>
          <cx:pt idx="7119">69</cx:pt>
          <cx:pt idx="7120">79</cx:pt>
          <cx:pt idx="7121">76</cx:pt>
          <cx:pt idx="7122">66</cx:pt>
          <cx:pt idx="7123">64</cx:pt>
          <cx:pt idx="7124">55</cx:pt>
          <cx:pt idx="7125">83</cx:pt>
          <cx:pt idx="7126">68</cx:pt>
          <cx:pt idx="7127">90</cx:pt>
          <cx:pt idx="7128">71</cx:pt>
          <cx:pt idx="7129">79</cx:pt>
          <cx:pt idx="7130">69</cx:pt>
          <cx:pt idx="7131">67</cx:pt>
          <cx:pt idx="7132">81</cx:pt>
          <cx:pt idx="7133">80</cx:pt>
          <cx:pt idx="7134">56</cx:pt>
          <cx:pt idx="7135">70</cx:pt>
          <cx:pt idx="7136">64</cx:pt>
          <cx:pt idx="7137">78</cx:pt>
          <cx:pt idx="7138">74</cx:pt>
          <cx:pt idx="7139">80</cx:pt>
          <cx:pt idx="7140">77</cx:pt>
          <cx:pt idx="7141">85</cx:pt>
          <cx:pt idx="7142">65</cx:pt>
          <cx:pt idx="7143">59</cx:pt>
          <cx:pt idx="7144">83</cx:pt>
          <cx:pt idx="7145">80</cx:pt>
          <cx:pt idx="7146">71</cx:pt>
          <cx:pt idx="7147">42</cx:pt>
          <cx:pt idx="7148">65</cx:pt>
          <cx:pt idx="7149">56</cx:pt>
          <cx:pt idx="7150">89</cx:pt>
          <cx:pt idx="7151">24</cx:pt>
          <cx:pt idx="7152">71</cx:pt>
          <cx:pt idx="7153">76</cx:pt>
          <cx:pt idx="7154">91</cx:pt>
          <cx:pt idx="7155">82</cx:pt>
          <cx:pt idx="7156">74</cx:pt>
          <cx:pt idx="7157">58</cx:pt>
          <cx:pt idx="7158">57</cx:pt>
          <cx:pt idx="7159">64</cx:pt>
          <cx:pt idx="7160">60</cx:pt>
          <cx:pt idx="7161">69</cx:pt>
          <cx:pt idx="7162">61</cx:pt>
          <cx:pt idx="7163">78</cx:pt>
          <cx:pt idx="7164">58</cx:pt>
          <cx:pt idx="7165">63</cx:pt>
          <cx:pt idx="7166">68</cx:pt>
          <cx:pt idx="7167">66</cx:pt>
          <cx:pt idx="7168">65</cx:pt>
          <cx:pt idx="7169">74</cx:pt>
          <cx:pt idx="7170">85</cx:pt>
          <cx:pt idx="7171">79</cx:pt>
          <cx:pt idx="7172">48</cx:pt>
          <cx:pt idx="7173">57</cx:pt>
          <cx:pt idx="7174">64</cx:pt>
          <cx:pt idx="7175">67</cx:pt>
          <cx:pt idx="7176">53</cx:pt>
          <cx:pt idx="7177">77</cx:pt>
          <cx:pt idx="7178">84</cx:pt>
          <cx:pt idx="7179">71</cx:pt>
          <cx:pt idx="7180">70</cx:pt>
          <cx:pt idx="7181">61</cx:pt>
          <cx:pt idx="7182">82</cx:pt>
          <cx:pt idx="7183">57</cx:pt>
          <cx:pt idx="7184">85</cx:pt>
          <cx:pt idx="7185">58</cx:pt>
          <cx:pt idx="7186">70</cx:pt>
          <cx:pt idx="7187">80</cx:pt>
          <cx:pt idx="7188">63</cx:pt>
          <cx:pt idx="7189">58</cx:pt>
          <cx:pt idx="7190">64</cx:pt>
          <cx:pt idx="7191">68</cx:pt>
          <cx:pt idx="7192">59</cx:pt>
          <cx:pt idx="7193">92</cx:pt>
          <cx:pt idx="7194">73</cx:pt>
          <cx:pt idx="7195">67</cx:pt>
          <cx:pt idx="7196">71</cx:pt>
          <cx:pt idx="7197">75</cx:pt>
          <cx:pt idx="7198">88</cx:pt>
          <cx:pt idx="7199">67</cx:pt>
          <cx:pt idx="7200">86</cx:pt>
          <cx:pt idx="7201">75</cx:pt>
          <cx:pt idx="7202">75</cx:pt>
          <cx:pt idx="7203">47</cx:pt>
          <cx:pt idx="7204">58</cx:pt>
          <cx:pt idx="7205">78</cx:pt>
          <cx:pt idx="7206">74</cx:pt>
          <cx:pt idx="7207">70</cx:pt>
          <cx:pt idx="7208">64</cx:pt>
          <cx:pt idx="7209">56</cx:pt>
          <cx:pt idx="7210">83</cx:pt>
          <cx:pt idx="7211">55</cx:pt>
          <cx:pt idx="7212">59</cx:pt>
          <cx:pt idx="7213">85</cx:pt>
          <cx:pt idx="7214">62</cx:pt>
          <cx:pt idx="7215">70</cx:pt>
          <cx:pt idx="7216">35</cx:pt>
          <cx:pt idx="7217">60</cx:pt>
          <cx:pt idx="7218">54</cx:pt>
          <cx:pt idx="7219">80</cx:pt>
          <cx:pt idx="7220">73</cx:pt>
          <cx:pt idx="7221">74</cx:pt>
          <cx:pt idx="7222">86</cx:pt>
          <cx:pt idx="7223">29</cx:pt>
          <cx:pt idx="7224">62</cx:pt>
          <cx:pt idx="7225">74</cx:pt>
          <cx:pt idx="7226">63</cx:pt>
          <cx:pt idx="7227">77</cx:pt>
          <cx:pt idx="7228">73</cx:pt>
          <cx:pt idx="7229">67</cx:pt>
          <cx:pt idx="7230">68</cx:pt>
          <cx:pt idx="7231">76</cx:pt>
          <cx:pt idx="7232">72</cx:pt>
          <cx:pt idx="7233">66</cx:pt>
          <cx:pt idx="7234">76</cx:pt>
          <cx:pt idx="7235">52</cx:pt>
          <cx:pt idx="7236">90</cx:pt>
          <cx:pt idx="7237">66</cx:pt>
          <cx:pt idx="7238">61</cx:pt>
          <cx:pt idx="7239">68</cx:pt>
          <cx:pt idx="7240">75</cx:pt>
          <cx:pt idx="7241">73</cx:pt>
          <cx:pt idx="7242">73</cx:pt>
          <cx:pt idx="7243">57</cx:pt>
          <cx:pt idx="7244">56</cx:pt>
          <cx:pt idx="7245">74</cx:pt>
          <cx:pt idx="7246">91</cx:pt>
          <cx:pt idx="7247">73</cx:pt>
          <cx:pt idx="7248">67</cx:pt>
          <cx:pt idx="7249">80</cx:pt>
          <cx:pt idx="7250">60</cx:pt>
          <cx:pt idx="7251">83</cx:pt>
          <cx:pt idx="7252">84</cx:pt>
          <cx:pt idx="7253">80</cx:pt>
          <cx:pt idx="7254">68</cx:pt>
          <cx:pt idx="7255">56</cx:pt>
          <cx:pt idx="7256">89</cx:pt>
          <cx:pt idx="7257">67</cx:pt>
          <cx:pt idx="7258">73</cx:pt>
          <cx:pt idx="7259">72</cx:pt>
          <cx:pt idx="7260">80</cx:pt>
          <cx:pt idx="7261">64</cx:pt>
          <cx:pt idx="7262">69</cx:pt>
          <cx:pt idx="7263">61</cx:pt>
          <cx:pt idx="7264">61</cx:pt>
          <cx:pt idx="7265">73</cx:pt>
          <cx:pt idx="7266">75</cx:pt>
          <cx:pt idx="7267">77</cx:pt>
          <cx:pt idx="7268">78</cx:pt>
          <cx:pt idx="7269">58</cx:pt>
          <cx:pt idx="7270">56</cx:pt>
          <cx:pt idx="7271">68</cx:pt>
          <cx:pt idx="7272">70</cx:pt>
          <cx:pt idx="7273">82</cx:pt>
          <cx:pt idx="7274">74</cx:pt>
          <cx:pt idx="7275">79</cx:pt>
          <cx:pt idx="7276">76</cx:pt>
          <cx:pt idx="7277">71</cx:pt>
          <cx:pt idx="7278">62</cx:pt>
          <cx:pt idx="7279">85</cx:pt>
          <cx:pt idx="7280">63</cx:pt>
          <cx:pt idx="7281">81</cx:pt>
          <cx:pt idx="7282">62</cx:pt>
          <cx:pt idx="7283">70</cx:pt>
          <cx:pt idx="7284">62</cx:pt>
          <cx:pt idx="7285">72</cx:pt>
          <cx:pt idx="7286">78</cx:pt>
          <cx:pt idx="7287">65</cx:pt>
          <cx:pt idx="7288">80</cx:pt>
          <cx:pt idx="7289">73</cx:pt>
          <cx:pt idx="7290">82</cx:pt>
          <cx:pt idx="7291">81</cx:pt>
          <cx:pt idx="7292">70</cx:pt>
          <cx:pt idx="7293">69</cx:pt>
          <cx:pt idx="7294">74</cx:pt>
          <cx:pt idx="7295">79</cx:pt>
          <cx:pt idx="7296">55</cx:pt>
          <cx:pt idx="7297">32</cx:pt>
          <cx:pt idx="7298">71</cx:pt>
          <cx:pt idx="7299">80</cx:pt>
          <cx:pt idx="7300">67</cx:pt>
          <cx:pt idx="7301">81</cx:pt>
          <cx:pt idx="7302">70</cx:pt>
          <cx:pt idx="7303">79</cx:pt>
          <cx:pt idx="7304">57</cx:pt>
          <cx:pt idx="7305">67</cx:pt>
          <cx:pt idx="7306">75</cx:pt>
          <cx:pt idx="7307">63</cx:pt>
          <cx:pt idx="7308">58</cx:pt>
          <cx:pt idx="7309">71</cx:pt>
          <cx:pt idx="7310">72</cx:pt>
          <cx:pt idx="7311">81</cx:pt>
          <cx:pt idx="7312">65</cx:pt>
          <cx:pt idx="7313">74</cx:pt>
          <cx:pt idx="7314">55</cx:pt>
          <cx:pt idx="7315">69</cx:pt>
          <cx:pt idx="7316">67</cx:pt>
          <cx:pt idx="7317">77</cx:pt>
          <cx:pt idx="7318">62</cx:pt>
          <cx:pt idx="7319">61</cx:pt>
          <cx:pt idx="7320">50</cx:pt>
          <cx:pt idx="7321">55</cx:pt>
          <cx:pt idx="7322">49</cx:pt>
          <cx:pt idx="7323">88</cx:pt>
          <cx:pt idx="7324">31</cx:pt>
          <cx:pt idx="7325">72</cx:pt>
          <cx:pt idx="7326">54</cx:pt>
          <cx:pt idx="7327">58</cx:pt>
          <cx:pt idx="7328">71</cx:pt>
          <cx:pt idx="7329">77</cx:pt>
          <cx:pt idx="7330">58</cx:pt>
          <cx:pt idx="7331">67</cx:pt>
          <cx:pt idx="7332">63</cx:pt>
          <cx:pt idx="7333">79</cx:pt>
          <cx:pt idx="7334">82</cx:pt>
          <cx:pt idx="7335">78</cx:pt>
          <cx:pt idx="7336">68</cx:pt>
          <cx:pt idx="7337">67</cx:pt>
          <cx:pt idx="7338">65</cx:pt>
          <cx:pt idx="7339">49</cx:pt>
          <cx:pt idx="7340">73</cx:pt>
          <cx:pt idx="7341">71</cx:pt>
          <cx:pt idx="7342">80</cx:pt>
          <cx:pt idx="7343">52</cx:pt>
          <cx:pt idx="7344">80</cx:pt>
          <cx:pt idx="7345">66</cx:pt>
          <cx:pt idx="7346">90</cx:pt>
          <cx:pt idx="7347">74</cx:pt>
          <cx:pt idx="7348">68</cx:pt>
          <cx:pt idx="7349">62</cx:pt>
          <cx:pt idx="7350">75</cx:pt>
          <cx:pt idx="7351">72</cx:pt>
          <cx:pt idx="7352">68</cx:pt>
          <cx:pt idx="7353">79</cx:pt>
          <cx:pt idx="7354">70</cx:pt>
          <cx:pt idx="7355">72</cx:pt>
          <cx:pt idx="7356">84</cx:pt>
          <cx:pt idx="7357">62</cx:pt>
          <cx:pt idx="7358">70</cx:pt>
          <cx:pt idx="7359">73</cx:pt>
          <cx:pt idx="7360">72</cx:pt>
          <cx:pt idx="7361">58</cx:pt>
          <cx:pt idx="7362">74</cx:pt>
          <cx:pt idx="7363">69</cx:pt>
          <cx:pt idx="7364">68</cx:pt>
          <cx:pt idx="7365">58</cx:pt>
          <cx:pt idx="7366">80</cx:pt>
          <cx:pt idx="7367">77</cx:pt>
          <cx:pt idx="7368">63</cx:pt>
          <cx:pt idx="7369">72</cx:pt>
          <cx:pt idx="7370">87</cx:pt>
          <cx:pt idx="7371">54</cx:pt>
          <cx:pt idx="7372">84</cx:pt>
          <cx:pt idx="7373">72</cx:pt>
          <cx:pt idx="7374">72</cx:pt>
          <cx:pt idx="7375">74</cx:pt>
          <cx:pt idx="7376">67</cx:pt>
          <cx:pt idx="7377">74</cx:pt>
          <cx:pt idx="7378">72</cx:pt>
          <cx:pt idx="7379">43</cx:pt>
          <cx:pt idx="7380">64</cx:pt>
          <cx:pt idx="7381">76</cx:pt>
          <cx:pt idx="7382">85</cx:pt>
          <cx:pt idx="7383">65</cx:pt>
          <cx:pt idx="7384">66</cx:pt>
          <cx:pt idx="7385">76</cx:pt>
          <cx:pt idx="7386">41</cx:pt>
          <cx:pt idx="7387">75</cx:pt>
          <cx:pt idx="7388">73</cx:pt>
          <cx:pt idx="7389">75</cx:pt>
          <cx:pt idx="7390">65</cx:pt>
          <cx:pt idx="7391">62</cx:pt>
          <cx:pt idx="7392">59</cx:pt>
          <cx:pt idx="7393">66</cx:pt>
          <cx:pt idx="7394">80</cx:pt>
          <cx:pt idx="7395">55</cx:pt>
          <cx:pt idx="7396">81</cx:pt>
          <cx:pt idx="7397">82</cx:pt>
          <cx:pt idx="7398">61</cx:pt>
          <cx:pt idx="7399">83</cx:pt>
          <cx:pt idx="7400">71</cx:pt>
          <cx:pt idx="7401">65</cx:pt>
          <cx:pt idx="7402">72</cx:pt>
          <cx:pt idx="7403">70</cx:pt>
          <cx:pt idx="7404">57</cx:pt>
          <cx:pt idx="7405">62</cx:pt>
          <cx:pt idx="7406">64</cx:pt>
          <cx:pt idx="7407">53</cx:pt>
          <cx:pt idx="7408">66</cx:pt>
          <cx:pt idx="7409">70</cx:pt>
          <cx:pt idx="7410">65</cx:pt>
          <cx:pt idx="7411">72</cx:pt>
          <cx:pt idx="7412">64</cx:pt>
          <cx:pt idx="7413">38</cx:pt>
          <cx:pt idx="7414">68</cx:pt>
          <cx:pt idx="7415">63</cx:pt>
          <cx:pt idx="7416">55</cx:pt>
          <cx:pt idx="7417">61</cx:pt>
          <cx:pt idx="7418">66</cx:pt>
          <cx:pt idx="7419">72</cx:pt>
          <cx:pt idx="7420">88</cx:pt>
          <cx:pt idx="7421">64</cx:pt>
          <cx:pt idx="7422">84</cx:pt>
          <cx:pt idx="7423">78</cx:pt>
          <cx:pt idx="7424">77</cx:pt>
          <cx:pt idx="7425">63</cx:pt>
          <cx:pt idx="7426">72</cx:pt>
          <cx:pt idx="7427">56</cx:pt>
          <cx:pt idx="7428">63</cx:pt>
          <cx:pt idx="7429">69</cx:pt>
          <cx:pt idx="7430">66</cx:pt>
          <cx:pt idx="7431">73</cx:pt>
          <cx:pt idx="7432">66</cx:pt>
          <cx:pt idx="7433">74</cx:pt>
          <cx:pt idx="7434">61</cx:pt>
          <cx:pt idx="7435">92</cx:pt>
          <cx:pt idx="7436">73</cx:pt>
          <cx:pt idx="7437">69</cx:pt>
          <cx:pt idx="7438">68</cx:pt>
          <cx:pt idx="7439">83</cx:pt>
          <cx:pt idx="7440">58</cx:pt>
          <cx:pt idx="7441">59</cx:pt>
          <cx:pt idx="7442">62</cx:pt>
          <cx:pt idx="7443">68</cx:pt>
          <cx:pt idx="7444">79</cx:pt>
          <cx:pt idx="7445">52</cx:pt>
          <cx:pt idx="7446">71</cx:pt>
          <cx:pt idx="7447">54</cx:pt>
          <cx:pt idx="7448">58</cx:pt>
          <cx:pt idx="7449">61</cx:pt>
          <cx:pt idx="7450">84</cx:pt>
          <cx:pt idx="7451">80</cx:pt>
          <cx:pt idx="7452">88</cx:pt>
          <cx:pt idx="7453">88</cx:pt>
          <cx:pt idx="7454">47</cx:pt>
          <cx:pt idx="7455">66</cx:pt>
          <cx:pt idx="7456">71</cx:pt>
          <cx:pt idx="7457">45</cx:pt>
          <cx:pt idx="7458">51</cx:pt>
          <cx:pt idx="7459">74</cx:pt>
          <cx:pt idx="7460">54</cx:pt>
          <cx:pt idx="7461">77</cx:pt>
          <cx:pt idx="7462">76</cx:pt>
          <cx:pt idx="7463">75</cx:pt>
          <cx:pt idx="7464">68</cx:pt>
          <cx:pt idx="7465">71</cx:pt>
          <cx:pt idx="7466">60</cx:pt>
          <cx:pt idx="7467">75</cx:pt>
          <cx:pt idx="7468">57</cx:pt>
          <cx:pt idx="7469">66</cx:pt>
          <cx:pt idx="7470">59</cx:pt>
          <cx:pt idx="7471">84</cx:pt>
          <cx:pt idx="7472">68</cx:pt>
          <cx:pt idx="7473">67</cx:pt>
          <cx:pt idx="7474">72</cx:pt>
          <cx:pt idx="7475">59</cx:pt>
          <cx:pt idx="7476">73</cx:pt>
          <cx:pt idx="7477">76</cx:pt>
          <cx:pt idx="7478">74</cx:pt>
          <cx:pt idx="7479">56</cx:pt>
          <cx:pt idx="7480">85</cx:pt>
          <cx:pt idx="7481">83</cx:pt>
          <cx:pt idx="7482">62</cx:pt>
          <cx:pt idx="7483">69</cx:pt>
          <cx:pt idx="7484">70</cx:pt>
          <cx:pt idx="7485">67</cx:pt>
          <cx:pt idx="7486">70</cx:pt>
          <cx:pt idx="7487">64</cx:pt>
          <cx:pt idx="7488">68</cx:pt>
          <cx:pt idx="7489">82</cx:pt>
          <cx:pt idx="7490">78</cx:pt>
          <cx:pt idx="7491">85</cx:pt>
          <cx:pt idx="7492">69</cx:pt>
          <cx:pt idx="7493">74</cx:pt>
          <cx:pt idx="7494">81</cx:pt>
          <cx:pt idx="7495">64</cx:pt>
          <cx:pt idx="7496">54</cx:pt>
          <cx:pt idx="7497">76</cx:pt>
          <cx:pt idx="7498">70</cx:pt>
          <cx:pt idx="7499">58</cx:pt>
          <cx:pt idx="7500">70</cx:pt>
          <cx:pt idx="7501">56</cx:pt>
          <cx:pt idx="7502">73</cx:pt>
          <cx:pt idx="7503">76</cx:pt>
          <cx:pt idx="7504">92</cx:pt>
          <cx:pt idx="7505">73</cx:pt>
          <cx:pt idx="7506">80</cx:pt>
          <cx:pt idx="7507">78</cx:pt>
          <cx:pt idx="7508">58</cx:pt>
          <cx:pt idx="7509">71</cx:pt>
          <cx:pt idx="7510">91</cx:pt>
          <cx:pt idx="7511">85</cx:pt>
          <cx:pt idx="7512">71</cx:pt>
          <cx:pt idx="7513">76</cx:pt>
          <cx:pt idx="7514">73</cx:pt>
          <cx:pt idx="7515">52</cx:pt>
          <cx:pt idx="7516">57</cx:pt>
          <cx:pt idx="7517">76</cx:pt>
          <cx:pt idx="7518">76</cx:pt>
          <cx:pt idx="7519">75</cx:pt>
          <cx:pt idx="7520">75</cx:pt>
          <cx:pt idx="7521">62</cx:pt>
          <cx:pt idx="7522">59</cx:pt>
          <cx:pt idx="7523">88</cx:pt>
          <cx:pt idx="7524">71</cx:pt>
          <cx:pt idx="7525">70</cx:pt>
          <cx:pt idx="7526">63</cx:pt>
          <cx:pt idx="7527">54</cx:pt>
          <cx:pt idx="7528">69</cx:pt>
          <cx:pt idx="7529">83</cx:pt>
          <cx:pt idx="7530">85</cx:pt>
          <cx:pt idx="7531">59</cx:pt>
          <cx:pt idx="7532">78</cx:pt>
          <cx:pt idx="7533">87</cx:pt>
          <cx:pt idx="7534">76</cx:pt>
          <cx:pt idx="7535">68</cx:pt>
          <cx:pt idx="7536">69</cx:pt>
          <cx:pt idx="7537">75</cx:pt>
          <cx:pt idx="7538">89</cx:pt>
          <cx:pt idx="7539">81</cx:pt>
          <cx:pt idx="7540">62</cx:pt>
          <cx:pt idx="7541">84</cx:pt>
          <cx:pt idx="7542">62</cx:pt>
          <cx:pt idx="7543">70</cx:pt>
          <cx:pt idx="7544">58</cx:pt>
          <cx:pt idx="7545">57</cx:pt>
          <cx:pt idx="7546">79</cx:pt>
          <cx:pt idx="7547">69</cx:pt>
          <cx:pt idx="7548">92</cx:pt>
          <cx:pt idx="7549">79</cx:pt>
          <cx:pt idx="7550">92</cx:pt>
          <cx:pt idx="7551">68</cx:pt>
          <cx:pt idx="7552">72</cx:pt>
          <cx:pt idx="7553">76</cx:pt>
          <cx:pt idx="7554">71</cx:pt>
          <cx:pt idx="7555">66</cx:pt>
          <cx:pt idx="7556">69</cx:pt>
          <cx:pt idx="7557">73</cx:pt>
          <cx:pt idx="7558">65</cx:pt>
          <cx:pt idx="7559">58</cx:pt>
          <cx:pt idx="7560">72</cx:pt>
          <cx:pt idx="7561">54</cx:pt>
          <cx:pt idx="7562">71</cx:pt>
          <cx:pt idx="7563">65</cx:pt>
          <cx:pt idx="7564">77</cx:pt>
          <cx:pt idx="7565">68</cx:pt>
          <cx:pt idx="7566">73</cx:pt>
          <cx:pt idx="7567">68</cx:pt>
          <cx:pt idx="7568">71</cx:pt>
          <cx:pt idx="7569">72</cx:pt>
          <cx:pt idx="7570">83</cx:pt>
          <cx:pt idx="7571">76</cx:pt>
          <cx:pt idx="7572">71</cx:pt>
          <cx:pt idx="7573">57</cx:pt>
          <cx:pt idx="7574">79</cx:pt>
          <cx:pt idx="7575">81</cx:pt>
          <cx:pt idx="7576">56</cx:pt>
          <cx:pt idx="7577">62</cx:pt>
          <cx:pt idx="7578">83</cx:pt>
          <cx:pt idx="7579">77</cx:pt>
          <cx:pt idx="7580">73</cx:pt>
          <cx:pt idx="7581">82</cx:pt>
          <cx:pt idx="7582">68</cx:pt>
          <cx:pt idx="7583">78</cx:pt>
          <cx:pt idx="7584">65</cx:pt>
          <cx:pt idx="7585">65</cx:pt>
          <cx:pt idx="7586">84</cx:pt>
          <cx:pt idx="7587">58</cx:pt>
          <cx:pt idx="7588">58</cx:pt>
          <cx:pt idx="7589">68</cx:pt>
          <cx:pt idx="7590">74</cx:pt>
          <cx:pt idx="7591">62</cx:pt>
          <cx:pt idx="7592">56</cx:pt>
          <cx:pt idx="7593">73</cx:pt>
          <cx:pt idx="7594">69</cx:pt>
          <cx:pt idx="7595">71</cx:pt>
          <cx:pt idx="7596">81</cx:pt>
          <cx:pt idx="7597">80</cx:pt>
          <cx:pt idx="7598">83</cx:pt>
          <cx:pt idx="7599">61</cx:pt>
          <cx:pt idx="7600">68</cx:pt>
          <cx:pt idx="7601">59</cx:pt>
          <cx:pt idx="7602">81</cx:pt>
          <cx:pt idx="7603">63</cx:pt>
          <cx:pt idx="7604">63</cx:pt>
          <cx:pt idx="7605">66</cx:pt>
          <cx:pt idx="7606">82</cx:pt>
          <cx:pt idx="7607">74</cx:pt>
          <cx:pt idx="7608">60</cx:pt>
          <cx:pt idx="7609">68</cx:pt>
          <cx:pt idx="7610">71</cx:pt>
          <cx:pt idx="7611">60</cx:pt>
          <cx:pt idx="7612">74</cx:pt>
          <cx:pt idx="7613">65</cx:pt>
          <cx:pt idx="7614">56</cx:pt>
          <cx:pt idx="7615">62</cx:pt>
          <cx:pt idx="7616">40</cx:pt>
          <cx:pt idx="7617">74</cx:pt>
          <cx:pt idx="7618">59</cx:pt>
          <cx:pt idx="7619">72</cx:pt>
          <cx:pt idx="7620">60</cx:pt>
          <cx:pt idx="7621">41</cx:pt>
          <cx:pt idx="7622">60</cx:pt>
          <cx:pt idx="7623">64</cx:pt>
          <cx:pt idx="7624">78</cx:pt>
          <cx:pt idx="7625">79</cx:pt>
          <cx:pt idx="7626">62</cx:pt>
          <cx:pt idx="7627">60</cx:pt>
          <cx:pt idx="7628">93</cx:pt>
          <cx:pt idx="7629">45</cx:pt>
          <cx:pt idx="7630">75</cx:pt>
          <cx:pt idx="7631">65</cx:pt>
          <cx:pt idx="7632">38</cx:pt>
          <cx:pt idx="7633">66</cx:pt>
          <cx:pt idx="7634">76</cx:pt>
          <cx:pt idx="7635">61</cx:pt>
          <cx:pt idx="7636">73</cx:pt>
          <cx:pt idx="7637">60</cx:pt>
          <cx:pt idx="7638">65</cx:pt>
          <cx:pt idx="7639">71</cx:pt>
          <cx:pt idx="7640">63</cx:pt>
          <cx:pt idx="7641">58</cx:pt>
          <cx:pt idx="7642">71</cx:pt>
          <cx:pt idx="7643">72</cx:pt>
          <cx:pt idx="7644">81</cx:pt>
          <cx:pt idx="7645">74</cx:pt>
          <cx:pt idx="7646">55</cx:pt>
          <cx:pt idx="7647">69</cx:pt>
          <cx:pt idx="7648">67</cx:pt>
          <cx:pt idx="7649">77</cx:pt>
          <cx:pt idx="7650">62</cx:pt>
          <cx:pt idx="7651">50</cx:pt>
          <cx:pt idx="7652">59</cx:pt>
          <cx:pt idx="7653">62</cx:pt>
          <cx:pt idx="7654">49</cx:pt>
          <cx:pt idx="7655">88</cx:pt>
          <cx:pt idx="7656">68</cx:pt>
          <cx:pt idx="7657">63</cx:pt>
          <cx:pt idx="7658">64</cx:pt>
          <cx:pt idx="7659">62</cx:pt>
          <cx:pt idx="7660">49</cx:pt>
          <cx:pt idx="7661">31</cx:pt>
          <cx:pt idx="7662">72</cx:pt>
          <cx:pt idx="7663">54</cx:pt>
          <cx:pt idx="7664">58</cx:pt>
          <cx:pt idx="7665">71</cx:pt>
          <cx:pt idx="7666">62</cx:pt>
          <cx:pt idx="7667">76</cx:pt>
          <cx:pt idx="7668">38</cx:pt>
          <cx:pt idx="7669">84</cx:pt>
          <cx:pt idx="7670">68</cx:pt>
          <cx:pt idx="7671">77</cx:pt>
          <cx:pt idx="7672">58</cx:pt>
          <cx:pt idx="7673">67</cx:pt>
          <cx:pt idx="7674">58</cx:pt>
          <cx:pt idx="7675">62</cx:pt>
          <cx:pt idx="7676">74</cx:pt>
          <cx:pt idx="7677">77</cx:pt>
          <cx:pt idx="7678">69</cx:pt>
          <cx:pt idx="7679">62</cx:pt>
          <cx:pt idx="7680">54</cx:pt>
          <cx:pt idx="7681">49</cx:pt>
          <cx:pt idx="7682">58</cx:pt>
          <cx:pt idx="7683">62</cx:pt>
          <cx:pt idx="7684">51</cx:pt>
          <cx:pt idx="7685">60</cx:pt>
          <cx:pt idx="7686">75</cx:pt>
          <cx:pt idx="7687">52</cx:pt>
          <cx:pt idx="7688">43</cx:pt>
          <cx:pt idx="7689">69</cx:pt>
          <cx:pt idx="7690">67</cx:pt>
          <cx:pt idx="7691">59</cx:pt>
          <cx:pt idx="7692">57</cx:pt>
          <cx:pt idx="7693">74</cx:pt>
          <cx:pt idx="7694">66</cx:pt>
          <cx:pt idx="7695">62</cx:pt>
          <cx:pt idx="7696">43</cx:pt>
          <cx:pt idx="7697">36</cx:pt>
          <cx:pt idx="7698">33</cx:pt>
          <cx:pt idx="7699">70</cx:pt>
          <cx:pt idx="7700">36</cx:pt>
          <cx:pt idx="7701">31</cx:pt>
          <cx:pt idx="7702">67</cx:pt>
          <cx:pt idx="7703">71</cx:pt>
          <cx:pt idx="7704">72</cx:pt>
          <cx:pt idx="7705">59</cx:pt>
          <cx:pt idx="7706">73</cx:pt>
          <cx:pt idx="7707">34</cx:pt>
          <cx:pt idx="7708">69</cx:pt>
          <cx:pt idx="7709">55</cx:pt>
          <cx:pt idx="7710">66</cx:pt>
          <cx:pt idx="7711">51</cx:pt>
          <cx:pt idx="7712">47</cx:pt>
          <cx:pt idx="7713">60</cx:pt>
          <cx:pt idx="7714">80</cx:pt>
          <cx:pt idx="7715">59</cx:pt>
          <cx:pt idx="7716">59</cx:pt>
          <cx:pt idx="7717">52</cx:pt>
          <cx:pt idx="7718">56</cx:pt>
          <cx:pt idx="7719">60</cx:pt>
          <cx:pt idx="7720">48</cx:pt>
          <cx:pt idx="7721">67</cx:pt>
          <cx:pt idx="7722">75</cx:pt>
          <cx:pt idx="7723">73</cx:pt>
          <cx:pt idx="7724">55</cx:pt>
          <cx:pt idx="7725">60</cx:pt>
          <cx:pt idx="7726">71</cx:pt>
          <cx:pt idx="7727">66</cx:pt>
          <cx:pt idx="7728">72</cx:pt>
          <cx:pt idx="7729">67</cx:pt>
          <cx:pt idx="7730">65</cx:pt>
          <cx:pt idx="7731">78</cx:pt>
          <cx:pt idx="7732">70</cx:pt>
          <cx:pt idx="7733">68</cx:pt>
          <cx:pt idx="7734">71</cx:pt>
          <cx:pt idx="7735">65</cx:pt>
          <cx:pt idx="7736">70</cx:pt>
          <cx:pt idx="7737">75</cx:pt>
          <cx:pt idx="7738">73</cx:pt>
          <cx:pt idx="7739">69</cx:pt>
          <cx:pt idx="7740">57</cx:pt>
          <cx:pt idx="7741">51</cx:pt>
          <cx:pt idx="7742">89</cx:pt>
          <cx:pt idx="7743">72</cx:pt>
          <cx:pt idx="7744">73</cx:pt>
          <cx:pt idx="7745">56</cx:pt>
          <cx:pt idx="7746">41</cx:pt>
          <cx:pt idx="7747">77</cx:pt>
          <cx:pt idx="7748">52</cx:pt>
          <cx:pt idx="7749">74</cx:pt>
          <cx:pt idx="7750">67</cx:pt>
          <cx:pt idx="7751">66</cx:pt>
          <cx:pt idx="7752">58</cx:pt>
          <cx:pt idx="7753">43</cx:pt>
          <cx:pt idx="7754">84</cx:pt>
          <cx:pt idx="7755">69</cx:pt>
          <cx:pt idx="7756">64</cx:pt>
          <cx:pt idx="7757">59</cx:pt>
          <cx:pt idx="7758">63</cx:pt>
          <cx:pt idx="7759">75</cx:pt>
          <cx:pt idx="7760">59</cx:pt>
          <cx:pt idx="7761">65</cx:pt>
          <cx:pt idx="7762">73</cx:pt>
          <cx:pt idx="7763">64</cx:pt>
          <cx:pt idx="7764">66</cx:pt>
          <cx:pt idx="7765">69</cx:pt>
          <cx:pt idx="7766">76</cx:pt>
          <cx:pt idx="7767">55</cx:pt>
          <cx:pt idx="7768">60</cx:pt>
          <cx:pt idx="7769">58</cx:pt>
          <cx:pt idx="7770">70</cx:pt>
          <cx:pt idx="7771">84</cx:pt>
          <cx:pt idx="7772">71</cx:pt>
          <cx:pt idx="7773">78</cx:pt>
          <cx:pt idx="7774">56</cx:pt>
          <cx:pt idx="7775">60</cx:pt>
          <cx:pt idx="7776">56</cx:pt>
          <cx:pt idx="7777">63</cx:pt>
          <cx:pt idx="7778">57</cx:pt>
          <cx:pt idx="7779">64</cx:pt>
          <cx:pt idx="7780">59</cx:pt>
          <cx:pt idx="7781">70</cx:pt>
          <cx:pt idx="7782">62</cx:pt>
          <cx:pt idx="7783">51</cx:pt>
          <cx:pt idx="7784">69</cx:pt>
          <cx:pt idx="7785">42</cx:pt>
          <cx:pt idx="7786">71</cx:pt>
          <cx:pt idx="7787">67</cx:pt>
          <cx:pt idx="7788">58</cx:pt>
          <cx:pt idx="7789">56</cx:pt>
          <cx:pt idx="7790">74</cx:pt>
          <cx:pt idx="7791">72</cx:pt>
          <cx:pt idx="7792">76</cx:pt>
          <cx:pt idx="7793">68</cx:pt>
          <cx:pt idx="7794">42</cx:pt>
          <cx:pt idx="7795">67</cx:pt>
          <cx:pt idx="7796">62</cx:pt>
          <cx:pt idx="7797">69</cx:pt>
          <cx:pt idx="7798">27</cx:pt>
          <cx:pt idx="7799">47</cx:pt>
          <cx:pt idx="7800">64</cx:pt>
          <cx:pt idx="7801">66</cx:pt>
          <cx:pt idx="7802">78</cx:pt>
          <cx:pt idx="7803">66</cx:pt>
          <cx:pt idx="7804">59</cx:pt>
          <cx:pt idx="7805">76</cx:pt>
          <cx:pt idx="7806">58</cx:pt>
          <cx:pt idx="7807">67</cx:pt>
          <cx:pt idx="7808">61</cx:pt>
          <cx:pt idx="7809">74</cx:pt>
          <cx:pt idx="7810">58</cx:pt>
          <cx:pt idx="7811">64</cx:pt>
          <cx:pt idx="7812">55</cx:pt>
          <cx:pt idx="7813">62</cx:pt>
          <cx:pt idx="7814">77</cx:pt>
          <cx:pt idx="7815">77</cx:pt>
          <cx:pt idx="7816">78</cx:pt>
          <cx:pt idx="7817">82</cx:pt>
          <cx:pt idx="7818">70</cx:pt>
          <cx:pt idx="7819">87</cx:pt>
          <cx:pt idx="7820">59</cx:pt>
          <cx:pt idx="7821">78</cx:pt>
          <cx:pt idx="7822">70</cx:pt>
          <cx:pt idx="7823">58</cx:pt>
          <cx:pt idx="7824">68</cx:pt>
          <cx:pt idx="7825">78</cx:pt>
          <cx:pt idx="7826">60</cx:pt>
          <cx:pt idx="7827">33</cx:pt>
          <cx:pt idx="7828">71</cx:pt>
          <cx:pt idx="7829">48</cx:pt>
          <cx:pt idx="7830">71</cx:pt>
          <cx:pt idx="7831">68</cx:pt>
          <cx:pt idx="7832">59</cx:pt>
          <cx:pt idx="7833">57</cx:pt>
          <cx:pt idx="7834">66</cx:pt>
          <cx:pt idx="7835">55</cx:pt>
          <cx:pt idx="7836">72</cx:pt>
          <cx:pt idx="7837">63</cx:pt>
          <cx:pt idx="7838">79</cx:pt>
          <cx:pt idx="7839">41</cx:pt>
          <cx:pt idx="7840">68</cx:pt>
          <cx:pt idx="7841">64</cx:pt>
          <cx:pt idx="7842">59</cx:pt>
          <cx:pt idx="7843">57</cx:pt>
          <cx:pt idx="7844">77</cx:pt>
          <cx:pt idx="7845">68</cx:pt>
          <cx:pt idx="7846">48</cx:pt>
          <cx:pt idx="7847">59</cx:pt>
          <cx:pt idx="7848">58</cx:pt>
          <cx:pt idx="7849">73</cx:pt>
          <cx:pt idx="7850">85</cx:pt>
          <cx:pt idx="7851">28</cx:pt>
          <cx:pt idx="7852">56</cx:pt>
          <cx:pt idx="7853">60</cx:pt>
          <cx:pt idx="7854">80</cx:pt>
          <cx:pt idx="7855">77</cx:pt>
          <cx:pt idx="7856">74</cx:pt>
          <cx:pt idx="7857">80</cx:pt>
          <cx:pt idx="7858">70</cx:pt>
          <cx:pt idx="7859">59</cx:pt>
          <cx:pt idx="7860">59</cx:pt>
          <cx:pt idx="7861">69</cx:pt>
          <cx:pt idx="7862">58</cx:pt>
          <cx:pt idx="7863">74</cx:pt>
          <cx:pt idx="7864">59</cx:pt>
          <cx:pt idx="7865">64</cx:pt>
          <cx:pt idx="7866">79</cx:pt>
          <cx:pt idx="7867">65</cx:pt>
          <cx:pt idx="7868">70</cx:pt>
          <cx:pt idx="7869">70</cx:pt>
          <cx:pt idx="7870">78</cx:pt>
          <cx:pt idx="7871">82</cx:pt>
          <cx:pt idx="7872">65</cx:pt>
          <cx:pt idx="7873">72</cx:pt>
          <cx:pt idx="7874">67</cx:pt>
          <cx:pt idx="7875">77</cx:pt>
          <cx:pt idx="7876">71</cx:pt>
          <cx:pt idx="7877">59</cx:pt>
          <cx:pt idx="7878">58</cx:pt>
          <cx:pt idx="7879">83</cx:pt>
          <cx:pt idx="7880">58</cx:pt>
          <cx:pt idx="7881">64</cx:pt>
          <cx:pt idx="7882">61</cx:pt>
          <cx:pt idx="7883">80</cx:pt>
          <cx:pt idx="7884">52</cx:pt>
          <cx:pt idx="7885">70</cx:pt>
          <cx:pt idx="7886">72</cx:pt>
          <cx:pt idx="7887">76</cx:pt>
          <cx:pt idx="7888">74</cx:pt>
          <cx:pt idx="7889">43</cx:pt>
          <cx:pt idx="7890">50</cx:pt>
          <cx:pt idx="7891">58</cx:pt>
          <cx:pt idx="7892">67</cx:pt>
          <cx:pt idx="7893">66</cx:pt>
          <cx:pt idx="7894">85</cx:pt>
          <cx:pt idx="7895">85</cx:pt>
          <cx:pt idx="7896">70</cx:pt>
          <cx:pt idx="7897">55</cx:pt>
          <cx:pt idx="7898">57</cx:pt>
          <cx:pt idx="7899">73</cx:pt>
          <cx:pt idx="7900">78</cx:pt>
          <cx:pt idx="7901">79</cx:pt>
          <cx:pt idx="7902">50</cx:pt>
          <cx:pt idx="7903">89</cx:pt>
          <cx:pt idx="7904">73</cx:pt>
          <cx:pt idx="7905">81</cx:pt>
          <cx:pt idx="7906">77</cx:pt>
          <cx:pt idx="7907">66</cx:pt>
          <cx:pt idx="7908">71</cx:pt>
          <cx:pt idx="7909">64</cx:pt>
          <cx:pt idx="7910">64</cx:pt>
          <cx:pt idx="7911">72</cx:pt>
          <cx:pt idx="7912">58</cx:pt>
          <cx:pt idx="7913">59</cx:pt>
          <cx:pt idx="7914">59</cx:pt>
          <cx:pt idx="7915">64</cx:pt>
          <cx:pt idx="7916">49</cx:pt>
          <cx:pt idx="7917">57</cx:pt>
          <cx:pt idx="7918">67</cx:pt>
          <cx:pt idx="7919">51</cx:pt>
          <cx:pt idx="7920">52</cx:pt>
          <cx:pt idx="7921">76</cx:pt>
          <cx:pt idx="7922">56</cx:pt>
          <cx:pt idx="7923">46</cx:pt>
          <cx:pt idx="7924">78</cx:pt>
          <cx:pt idx="7925">60</cx:pt>
          <cx:pt idx="7926">60</cx:pt>
          <cx:pt idx="7927">47</cx:pt>
          <cx:pt idx="7928">82</cx:pt>
          <cx:pt idx="7929">70</cx:pt>
          <cx:pt idx="7930">82</cx:pt>
          <cx:pt idx="7931">74</cx:pt>
          <cx:pt idx="7932">58</cx:pt>
          <cx:pt idx="7933">71</cx:pt>
          <cx:pt idx="7934">86</cx:pt>
          <cx:pt idx="7935">65</cx:pt>
          <cx:pt idx="7936">68</cx:pt>
          <cx:pt idx="7937">67</cx:pt>
          <cx:pt idx="7938">62</cx:pt>
          <cx:pt idx="7939">90</cx:pt>
          <cx:pt idx="7940">43</cx:pt>
          <cx:pt idx="7941">62</cx:pt>
          <cx:pt idx="7942">70</cx:pt>
          <cx:pt idx="7943">73</cx:pt>
          <cx:pt idx="7944">54</cx:pt>
          <cx:pt idx="7945">67</cx:pt>
          <cx:pt idx="7946">81</cx:pt>
          <cx:pt idx="7947">56</cx:pt>
          <cx:pt idx="7948">75</cx:pt>
          <cx:pt idx="7949">45</cx:pt>
          <cx:pt idx="7950">58</cx:pt>
          <cx:pt idx="7951">68</cx:pt>
          <cx:pt idx="7952">57</cx:pt>
          <cx:pt idx="7953">83</cx:pt>
          <cx:pt idx="7954">63</cx:pt>
          <cx:pt idx="7955">55</cx:pt>
          <cx:pt idx="7956">76</cx:pt>
          <cx:pt idx="7957">75</cx:pt>
          <cx:pt idx="7958">42</cx:pt>
          <cx:pt idx="7959">91</cx:pt>
          <cx:pt idx="7960">70</cx:pt>
          <cx:pt idx="7961">83</cx:pt>
          <cx:pt idx="7962">80</cx:pt>
          <cx:pt idx="7963">35</cx:pt>
          <cx:pt idx="7964">72</cx:pt>
          <cx:pt idx="7965">81</cx:pt>
          <cx:pt idx="7966">78</cx:pt>
          <cx:pt idx="7967">79</cx:pt>
          <cx:pt idx="7968">77</cx:pt>
          <cx:pt idx="7969">71</cx:pt>
          <cx:pt idx="7970">65</cx:pt>
          <cx:pt idx="7971">66</cx:pt>
          <cx:pt idx="7972">58</cx:pt>
          <cx:pt idx="7973">73</cx:pt>
          <cx:pt idx="7974">64</cx:pt>
          <cx:pt idx="7975">82</cx:pt>
          <cx:pt idx="7976">66</cx:pt>
          <cx:pt idx="7977">74</cx:pt>
          <cx:pt idx="7978">65</cx:pt>
          <cx:pt idx="7979">63</cx:pt>
          <cx:pt idx="7980">64</cx:pt>
          <cx:pt idx="7981">80</cx:pt>
          <cx:pt idx="7982">64</cx:pt>
          <cx:pt idx="7983">67</cx:pt>
          <cx:pt idx="7984">80</cx:pt>
          <cx:pt idx="7985">59</cx:pt>
          <cx:pt idx="7986">69</cx:pt>
          <cx:pt idx="7987">83</cx:pt>
          <cx:pt idx="7988">87</cx:pt>
          <cx:pt idx="7989">61</cx:pt>
          <cx:pt idx="7990">87</cx:pt>
          <cx:pt idx="7991">80</cx:pt>
          <cx:pt idx="7992">43</cx:pt>
          <cx:pt idx="7993">84</cx:pt>
          <cx:pt idx="7994">58</cx:pt>
          <cx:pt idx="7995">61</cx:pt>
          <cx:pt idx="7996">68</cx:pt>
          <cx:pt idx="7997">62</cx:pt>
          <cx:pt idx="7998">56</cx:pt>
          <cx:pt idx="7999">60</cx:pt>
          <cx:pt idx="8000">63</cx:pt>
          <cx:pt idx="8001">75</cx:pt>
          <cx:pt idx="8002">76</cx:pt>
          <cx:pt idx="8003">60</cx:pt>
          <cx:pt idx="8004">58</cx:pt>
          <cx:pt idx="8005">74</cx:pt>
          <cx:pt idx="8006">76</cx:pt>
          <cx:pt idx="8007">79</cx:pt>
          <cx:pt idx="8008">66</cx:pt>
          <cx:pt idx="8009">73</cx:pt>
          <cx:pt idx="8010">75</cx:pt>
          <cx:pt idx="8011">72</cx:pt>
          <cx:pt idx="8012">88</cx:pt>
          <cx:pt idx="8013">64</cx:pt>
          <cx:pt idx="8014">59</cx:pt>
          <cx:pt idx="8015">85</cx:pt>
          <cx:pt idx="8016">49</cx:pt>
          <cx:pt idx="8017">84</cx:pt>
          <cx:pt idx="8018">71</cx:pt>
          <cx:pt idx="8019">67</cx:pt>
          <cx:pt idx="8020">60</cx:pt>
          <cx:pt idx="8021">74</cx:pt>
          <cx:pt idx="8022">72</cx:pt>
          <cx:pt idx="8023">80</cx:pt>
          <cx:pt idx="8024">72</cx:pt>
          <cx:pt idx="8025">83</cx:pt>
          <cx:pt idx="8026">70</cx:pt>
          <cx:pt idx="8027">66</cx:pt>
          <cx:pt idx="8028">67</cx:pt>
          <cx:pt idx="8029">57</cx:pt>
          <cx:pt idx="8030">73</cx:pt>
          <cx:pt idx="8031">62</cx:pt>
          <cx:pt idx="8032">63</cx:pt>
          <cx:pt idx="8033">61</cx:pt>
          <cx:pt idx="8034">34</cx:pt>
          <cx:pt idx="8035">82</cx:pt>
          <cx:pt idx="8036">56</cx:pt>
          <cx:pt idx="8037">72</cx:pt>
          <cx:pt idx="8038">74</cx:pt>
          <cx:pt idx="8039">66</cx:pt>
          <cx:pt idx="8040">63</cx:pt>
          <cx:pt idx="8041">66</cx:pt>
          <cx:pt idx="8042">73</cx:pt>
          <cx:pt idx="8043">57</cx:pt>
          <cx:pt idx="8044">77</cx:pt>
          <cx:pt idx="8045">79</cx:pt>
          <cx:pt idx="8046">77</cx:pt>
          <cx:pt idx="8047">61</cx:pt>
          <cx:pt idx="8048">88</cx:pt>
          <cx:pt idx="8049">74</cx:pt>
          <cx:pt idx="8050">64</cx:pt>
          <cx:pt idx="8051">74</cx:pt>
          <cx:pt idx="8052">75</cx:pt>
          <cx:pt idx="8053">62</cx:pt>
          <cx:pt idx="8054">90</cx:pt>
          <cx:pt idx="8055">72</cx:pt>
          <cx:pt idx="8056">74</cx:pt>
          <cx:pt idx="8057">90</cx:pt>
          <cx:pt idx="8058">59</cx:pt>
          <cx:pt idx="8059">67</cx:pt>
          <cx:pt idx="8060">78</cx:pt>
          <cx:pt idx="8061">64</cx:pt>
          <cx:pt idx="8062">59</cx:pt>
          <cx:pt idx="8063">56</cx:pt>
          <cx:pt idx="8064">67</cx:pt>
          <cx:pt idx="8065">57</cx:pt>
          <cx:pt idx="8066">82</cx:pt>
          <cx:pt idx="8067">63</cx:pt>
          <cx:pt idx="8068">89</cx:pt>
          <cx:pt idx="8069">67</cx:pt>
          <cx:pt idx="8070">71</cx:pt>
          <cx:pt idx="8071">64</cx:pt>
          <cx:pt idx="8072">71</cx:pt>
          <cx:pt idx="8073">57</cx:pt>
          <cx:pt idx="8074">71</cx:pt>
          <cx:pt idx="8075">78</cx:pt>
          <cx:pt idx="8076">63</cx:pt>
          <cx:pt idx="8077">55</cx:pt>
          <cx:pt idx="8078">52</cx:pt>
          <cx:pt idx="8079">68</cx:pt>
          <cx:pt idx="8080">67</cx:pt>
          <cx:pt idx="8081">59</cx:pt>
          <cx:pt idx="8082">60</cx:pt>
          <cx:pt idx="8083">86</cx:pt>
          <cx:pt idx="8084">67</cx:pt>
          <cx:pt idx="8085">68</cx:pt>
          <cx:pt idx="8086">65</cx:pt>
          <cx:pt idx="8087">71</cx:pt>
          <cx:pt idx="8088">85</cx:pt>
          <cx:pt idx="8089">70</cx:pt>
          <cx:pt idx="8090">63</cx:pt>
          <cx:pt idx="8091">57</cx:pt>
          <cx:pt idx="8092">72</cx:pt>
          <cx:pt idx="8093">82</cx:pt>
          <cx:pt idx="8094">58</cx:pt>
          <cx:pt idx="8095">56</cx:pt>
          <cx:pt idx="8096">68</cx:pt>
          <cx:pt idx="8097">60</cx:pt>
          <cx:pt idx="8098">69</cx:pt>
          <cx:pt idx="8099">58</cx:pt>
          <cx:pt idx="8100">64</cx:pt>
          <cx:pt idx="8101">49</cx:pt>
          <cx:pt idx="8102">57</cx:pt>
          <cx:pt idx="8103">72</cx:pt>
          <cx:pt idx="8104">72</cx:pt>
          <cx:pt idx="8105">57</cx:pt>
          <cx:pt idx="8106">69</cx:pt>
          <cx:pt idx="8107">83</cx:pt>
          <cx:pt idx="8108">81</cx:pt>
          <cx:pt idx="8109">57</cx:pt>
          <cx:pt idx="8110">52</cx:pt>
          <cx:pt idx="8111">85</cx:pt>
          <cx:pt idx="8112">66</cx:pt>
          <cx:pt idx="8113">73</cx:pt>
          <cx:pt idx="8114">62</cx:pt>
          <cx:pt idx="8115">64</cx:pt>
          <cx:pt idx="8116">58</cx:pt>
          <cx:pt idx="8117">62</cx:pt>
          <cx:pt idx="8118">49</cx:pt>
          <cx:pt idx="8119">57</cx:pt>
          <cx:pt idx="8120">92</cx:pt>
          <cx:pt idx="8121">76</cx:pt>
          <cx:pt idx="8122">64</cx:pt>
          <cx:pt idx="8123">65</cx:pt>
          <cx:pt idx="8124">92</cx:pt>
          <cx:pt idx="8125">74</cx:pt>
          <cx:pt idx="8126">69</cx:pt>
          <cx:pt idx="8127">66</cx:pt>
          <cx:pt idx="8128">61</cx:pt>
          <cx:pt idx="8129">56</cx:pt>
          <cx:pt idx="8130">59</cx:pt>
          <cx:pt idx="8131">90</cx:pt>
          <cx:pt idx="8132">73</cx:pt>
          <cx:pt idx="8133">82</cx:pt>
          <cx:pt idx="8134">73</cx:pt>
          <cx:pt idx="8135">68</cx:pt>
          <cx:pt idx="8136">51</cx:pt>
          <cx:pt idx="8137">73</cx:pt>
          <cx:pt idx="8138">64</cx:pt>
          <cx:pt idx="8139">78</cx:pt>
          <cx:pt idx="8140">84</cx:pt>
          <cx:pt idx="8141">82</cx:pt>
          <cx:pt idx="8142">42</cx:pt>
          <cx:pt idx="8143">78</cx:pt>
          <cx:pt idx="8144">68</cx:pt>
          <cx:pt idx="8145">79</cx:pt>
          <cx:pt idx="8146">59</cx:pt>
          <cx:pt idx="8147">82</cx:pt>
          <cx:pt idx="8148">68</cx:pt>
          <cx:pt idx="8149">74</cx:pt>
          <cx:pt idx="8150">54</cx:pt>
          <cx:pt idx="8151">66</cx:pt>
          <cx:pt idx="8152">57</cx:pt>
          <cx:pt idx="8153">70</cx:pt>
          <cx:pt idx="8154">78</cx:pt>
          <cx:pt idx="8155">51</cx:pt>
          <cx:pt idx="8156">78</cx:pt>
          <cx:pt idx="8157">78</cx:pt>
          <cx:pt idx="8158">54</cx:pt>
          <cx:pt idx="8159">52</cx:pt>
          <cx:pt idx="8160">71</cx:pt>
          <cx:pt idx="8161">67</cx:pt>
          <cx:pt idx="8162">64</cx:pt>
          <cx:pt idx="8163">64</cx:pt>
          <cx:pt idx="8164">66</cx:pt>
          <cx:pt idx="8165">78</cx:pt>
          <cx:pt idx="8166">69</cx:pt>
          <cx:pt idx="8167">61</cx:pt>
          <cx:pt idx="8168">76</cx:pt>
          <cx:pt idx="8169">78</cx:pt>
          <cx:pt idx="8170">71</cx:pt>
          <cx:pt idx="8171">58</cx:pt>
          <cx:pt idx="8172">68</cx:pt>
          <cx:pt idx="8173">83</cx:pt>
          <cx:pt idx="8174">81</cx:pt>
          <cx:pt idx="8175">70</cx:pt>
          <cx:pt idx="8176">76</cx:pt>
          <cx:pt idx="8177">77</cx:pt>
          <cx:pt idx="8178">79</cx:pt>
          <cx:pt idx="8179">74</cx:pt>
          <cx:pt idx="8180">81</cx:pt>
          <cx:pt idx="8181">72</cx:pt>
          <cx:pt idx="8182">74</cx:pt>
          <cx:pt idx="8183">63</cx:pt>
          <cx:pt idx="8184">60</cx:pt>
          <cx:pt idx="8185">45</cx:pt>
          <cx:pt idx="8186">59</cx:pt>
          <cx:pt idx="8187">58</cx:pt>
          <cx:pt idx="8188">78</cx:pt>
          <cx:pt idx="8189">86</cx:pt>
          <cx:pt idx="8190">77</cx:pt>
          <cx:pt idx="8191">71</cx:pt>
          <cx:pt idx="8192">65</cx:pt>
          <cx:pt idx="8193">87</cx:pt>
          <cx:pt idx="8194">71</cx:pt>
          <cx:pt idx="8195">76</cx:pt>
          <cx:pt idx="8196">73</cx:pt>
          <cx:pt idx="8197">90</cx:pt>
          <cx:pt idx="8198">64</cx:pt>
          <cx:pt idx="8199">61</cx:pt>
          <cx:pt idx="8200">67</cx:pt>
          <cx:pt idx="8201">84</cx:pt>
          <cx:pt idx="8202">86</cx:pt>
          <cx:pt idx="8203">65</cx:pt>
          <cx:pt idx="8204">78</cx:pt>
          <cx:pt idx="8205">63</cx:pt>
          <cx:pt idx="8206">65</cx:pt>
          <cx:pt idx="8207">63</cx:pt>
          <cx:pt idx="8208">75</cx:pt>
          <cx:pt idx="8209">68</cx:pt>
          <cx:pt idx="8210">72</cx:pt>
          <cx:pt idx="8211">76</cx:pt>
          <cx:pt idx="8212">62</cx:pt>
          <cx:pt idx="8213">67</cx:pt>
          <cx:pt idx="8214">66</cx:pt>
          <cx:pt idx="8215">63</cx:pt>
          <cx:pt idx="8216">68</cx:pt>
          <cx:pt idx="8217">72</cx:pt>
          <cx:pt idx="8218">63</cx:pt>
          <cx:pt idx="8219">70</cx:pt>
          <cx:pt idx="8220">75</cx:pt>
          <cx:pt idx="8221">71</cx:pt>
          <cx:pt idx="8222">61</cx:pt>
          <cx:pt idx="8223">76</cx:pt>
          <cx:pt idx="8224">62</cx:pt>
          <cx:pt idx="8225">63</cx:pt>
          <cx:pt idx="8226">58</cx:pt>
          <cx:pt idx="8227">85</cx:pt>
          <cx:pt idx="8228">80</cx:pt>
          <cx:pt idx="8229">41</cx:pt>
          <cx:pt idx="8230">66</cx:pt>
          <cx:pt idx="8231">75</cx:pt>
          <cx:pt idx="8232">82</cx:pt>
          <cx:pt idx="8233">37</cx:pt>
          <cx:pt idx="8234">56</cx:pt>
          <cx:pt idx="8235">77</cx:pt>
          <cx:pt idx="8236">51</cx:pt>
          <cx:pt idx="8237">76</cx:pt>
          <cx:pt idx="8238">43</cx:pt>
          <cx:pt idx="8239">70</cx:pt>
          <cx:pt idx="8240">77</cx:pt>
          <cx:pt idx="8241">45</cx:pt>
          <cx:pt idx="8242">82</cx:pt>
          <cx:pt idx="8243">71</cx:pt>
          <cx:pt idx="8244">77</cx:pt>
          <cx:pt idx="8245">74</cx:pt>
          <cx:pt idx="8246">78</cx:pt>
          <cx:pt idx="8247">75</cx:pt>
          <cx:pt idx="8248">78</cx:pt>
          <cx:pt idx="8249">80</cx:pt>
          <cx:pt idx="8250">68</cx:pt>
          <cx:pt idx="8251">68</cx:pt>
          <cx:pt idx="8252">78</cx:pt>
          <cx:pt idx="8253">70</cx:pt>
          <cx:pt idx="8254">41</cx:pt>
          <cx:pt idx="8255">66</cx:pt>
          <cx:pt idx="8256">84</cx:pt>
          <cx:pt idx="8257">86</cx:pt>
          <cx:pt idx="8258">92</cx:pt>
          <cx:pt idx="8259">76</cx:pt>
          <cx:pt idx="8260">61</cx:pt>
          <cx:pt idx="8261">75</cx:pt>
          <cx:pt idx="8262">81</cx:pt>
          <cx:pt idx="8263">61</cx:pt>
          <cx:pt idx="8264">56</cx:pt>
          <cx:pt idx="8265">48</cx:pt>
          <cx:pt idx="8266">63</cx:pt>
          <cx:pt idx="8267">87</cx:pt>
          <cx:pt idx="8268">88</cx:pt>
          <cx:pt idx="8269">76</cx:pt>
          <cx:pt idx="8270">77</cx:pt>
          <cx:pt idx="8271">72</cx:pt>
          <cx:pt idx="8272">76</cx:pt>
          <cx:pt idx="8273">78</cx:pt>
          <cx:pt idx="8274">67</cx:pt>
          <cx:pt idx="8275">63</cx:pt>
          <cx:pt idx="8276">68</cx:pt>
          <cx:pt idx="8277">75</cx:pt>
          <cx:pt idx="8278">72</cx:pt>
          <cx:pt idx="8279">69</cx:pt>
          <cx:pt idx="8280">74</cx:pt>
          <cx:pt idx="8281">58</cx:pt>
          <cx:pt idx="8282">72</cx:pt>
          <cx:pt idx="8283">64</cx:pt>
          <cx:pt idx="8284">63</cx:pt>
          <cx:pt idx="8285">67</cx:pt>
          <cx:pt idx="8286">63</cx:pt>
          <cx:pt idx="8287">69</cx:pt>
          <cx:pt idx="8288">70</cx:pt>
          <cx:pt idx="8289">67</cx:pt>
          <cx:pt idx="8290">50</cx:pt>
          <cx:pt idx="8291">73</cx:pt>
          <cx:pt idx="8292">61</cx:pt>
          <cx:pt idx="8293">77</cx:pt>
          <cx:pt idx="8294">76</cx:pt>
          <cx:pt idx="8295">71</cx:pt>
          <cx:pt idx="8296">65</cx:pt>
          <cx:pt idx="8297">68</cx:pt>
          <cx:pt idx="8298">78</cx:pt>
          <cx:pt idx="8299">55</cx:pt>
          <cx:pt idx="8300">60</cx:pt>
          <cx:pt idx="8301">62</cx:pt>
          <cx:pt idx="8302">65</cx:pt>
          <cx:pt idx="8303">58</cx:pt>
          <cx:pt idx="8304">44</cx:pt>
          <cx:pt idx="8305">75</cx:pt>
          <cx:pt idx="8306">78</cx:pt>
          <cx:pt idx="8307">63</cx:pt>
          <cx:pt idx="8308">48</cx:pt>
          <cx:pt idx="8309">72</cx:pt>
          <cx:pt idx="8310">64</cx:pt>
          <cx:pt idx="8311">68</cx:pt>
          <cx:pt idx="8312">39</cx:pt>
          <cx:pt idx="8313">52</cx:pt>
          <cx:pt idx="8314">66</cx:pt>
          <cx:pt idx="8315">73</cx:pt>
          <cx:pt idx="8316">79</cx:pt>
          <cx:pt idx="8317">73</cx:pt>
          <cx:pt idx="8318">90</cx:pt>
          <cx:pt idx="8319">52</cx:pt>
          <cx:pt idx="8320">69</cx:pt>
          <cx:pt idx="8321">50</cx:pt>
          <cx:pt idx="8322">37</cx:pt>
          <cx:pt idx="8323">64</cx:pt>
          <cx:pt idx="8324">76</cx:pt>
          <cx:pt idx="8325">71</cx:pt>
          <cx:pt idx="8326">70</cx:pt>
          <cx:pt idx="8327">78</cx:pt>
          <cx:pt idx="8328">75</cx:pt>
          <cx:pt idx="8329">66</cx:pt>
          <cx:pt idx="8330">61</cx:pt>
          <cx:pt idx="8331">73</cx:pt>
          <cx:pt idx="8332">58</cx:pt>
          <cx:pt idx="8333">75</cx:pt>
          <cx:pt idx="8334">72</cx:pt>
          <cx:pt idx="8335">67</cx:pt>
          <cx:pt idx="8336">66</cx:pt>
          <cx:pt idx="8337">86</cx:pt>
          <cx:pt idx="8338">64</cx:pt>
          <cx:pt idx="8339">75</cx:pt>
          <cx:pt idx="8340">55</cx:pt>
          <cx:pt idx="8341">53</cx:pt>
          <cx:pt idx="8342">74</cx:pt>
          <cx:pt idx="8343">68</cx:pt>
          <cx:pt idx="8344">71</cx:pt>
          <cx:pt idx="8345">53</cx:pt>
          <cx:pt idx="8346">71</cx:pt>
          <cx:pt idx="8347">72</cx:pt>
          <cx:pt idx="8348">75</cx:pt>
          <cx:pt idx="8349">76</cx:pt>
          <cx:pt idx="8350">81</cx:pt>
          <cx:pt idx="8351">68</cx:pt>
          <cx:pt idx="8352">52</cx:pt>
          <cx:pt idx="8353">62</cx:pt>
          <cx:pt idx="8354">71</cx:pt>
          <cx:pt idx="8355">59</cx:pt>
          <cx:pt idx="8356">75</cx:pt>
          <cx:pt idx="8357">62</cx:pt>
          <cx:pt idx="8358">41</cx:pt>
          <cx:pt idx="8359">62</cx:pt>
          <cx:pt idx="8360">64</cx:pt>
          <cx:pt idx="8361">52</cx:pt>
          <cx:pt idx="8362">77</cx:pt>
          <cx:pt idx="8363">71</cx:pt>
          <cx:pt idx="8364">69</cx:pt>
          <cx:pt idx="8365">67</cx:pt>
          <cx:pt idx="8366">59</cx:pt>
          <cx:pt idx="8367">69</cx:pt>
          <cx:pt idx="8368">71</cx:pt>
          <cx:pt idx="8369">79</cx:pt>
          <cx:pt idx="8370">31</cx:pt>
          <cx:pt idx="8371">79</cx:pt>
          <cx:pt idx="8372">81</cx:pt>
          <cx:pt idx="8373">79</cx:pt>
          <cx:pt idx="8374">95</cx:pt>
          <cx:pt idx="8375">67</cx:pt>
          <cx:pt idx="8376">75</cx:pt>
          <cx:pt idx="8377">69</cx:pt>
          <cx:pt idx="8378">73</cx:pt>
          <cx:pt idx="8379">85</cx:pt>
          <cx:pt idx="8380">65</cx:pt>
          <cx:pt idx="8381">84</cx:pt>
          <cx:pt idx="8382">71</cx:pt>
          <cx:pt idx="8383">63</cx:pt>
          <cx:pt idx="8384">71</cx:pt>
          <cx:pt idx="8385">68</cx:pt>
          <cx:pt idx="8386">68</cx:pt>
          <cx:pt idx="8387">65</cx:pt>
          <cx:pt idx="8388">79</cx:pt>
          <cx:pt idx="8389">73</cx:pt>
          <cx:pt idx="8390">90</cx:pt>
          <cx:pt idx="8391">81</cx:pt>
          <cx:pt idx="8392">64</cx:pt>
          <cx:pt idx="8393">73</cx:pt>
          <cx:pt idx="8394">76</cx:pt>
          <cx:pt idx="8395">62</cx:pt>
          <cx:pt idx="8396">59</cx:pt>
          <cx:pt idx="8397">69</cx:pt>
          <cx:pt idx="8398">56</cx:pt>
          <cx:pt idx="8399">72</cx:pt>
          <cx:pt idx="8400">70</cx:pt>
          <cx:pt idx="8401">86</cx:pt>
          <cx:pt idx="8402">72</cx:pt>
          <cx:pt idx="8403">52</cx:pt>
          <cx:pt idx="8404">73</cx:pt>
          <cx:pt idx="8405">82</cx:pt>
          <cx:pt idx="8406">70</cx:pt>
          <cx:pt idx="8407">62</cx:pt>
          <cx:pt idx="8408">65</cx:pt>
          <cx:pt idx="8409">85</cx:pt>
          <cx:pt idx="8410">55</cx:pt>
          <cx:pt idx="8411">75</cx:pt>
          <cx:pt idx="8412">81</cx:pt>
          <cx:pt idx="8413">78</cx:pt>
          <cx:pt idx="8414">71</cx:pt>
          <cx:pt idx="8415">78</cx:pt>
          <cx:pt idx="8416">72</cx:pt>
          <cx:pt idx="8417">69</cx:pt>
          <cx:pt idx="8418">72</cx:pt>
          <cx:pt idx="8419">79</cx:pt>
          <cx:pt idx="8420">75</cx:pt>
          <cx:pt idx="8421">51</cx:pt>
          <cx:pt idx="8422">56</cx:pt>
          <cx:pt idx="8423">71</cx:pt>
          <cx:pt idx="8424">31</cx:pt>
          <cx:pt idx="8425">71</cx:pt>
          <cx:pt idx="8426">80</cx:pt>
          <cx:pt idx="8427">62</cx:pt>
          <cx:pt idx="8428">75</cx:pt>
          <cx:pt idx="8429">85</cx:pt>
          <cx:pt idx="8430">72</cx:pt>
          <cx:pt idx="8431">69</cx:pt>
          <cx:pt idx="8432">75</cx:pt>
          <cx:pt idx="8433">45</cx:pt>
          <cx:pt idx="8434">65</cx:pt>
          <cx:pt idx="8435">78</cx:pt>
          <cx:pt idx="8436">73</cx:pt>
          <cx:pt idx="8437">75</cx:pt>
          <cx:pt idx="8438">78</cx:pt>
          <cx:pt idx="8439">62</cx:pt>
          <cx:pt idx="8440">58</cx:pt>
          <cx:pt idx="8441">80</cx:pt>
          <cx:pt idx="8442">74</cx:pt>
          <cx:pt idx="8443">73</cx:pt>
          <cx:pt idx="8444">73</cx:pt>
          <cx:pt idx="8445">81</cx:pt>
          <cx:pt idx="8446">78</cx:pt>
          <cx:pt idx="8447">57</cx:pt>
          <cx:pt idx="8448">61</cx:pt>
          <cx:pt idx="8449">32</cx:pt>
          <cx:pt idx="8450">81</cx:pt>
          <cx:pt idx="8451">80</cx:pt>
          <cx:pt idx="8452">77</cx:pt>
          <cx:pt idx="8453">45</cx:pt>
          <cx:pt idx="8454">59</cx:pt>
          <cx:pt idx="8455">72</cx:pt>
          <cx:pt idx="8456">78</cx:pt>
          <cx:pt idx="8457">70</cx:pt>
          <cx:pt idx="8458">63</cx:pt>
          <cx:pt idx="8459">54</cx:pt>
          <cx:pt idx="8460">71</cx:pt>
          <cx:pt idx="8461">78</cx:pt>
          <cx:pt idx="8462">65</cx:pt>
          <cx:pt idx="8463">79</cx:pt>
          <cx:pt idx="8464">24</cx:pt>
          <cx:pt idx="8465">75</cx:pt>
          <cx:pt idx="8466">63</cx:pt>
          <cx:pt idx="8467">85</cx:pt>
          <cx:pt idx="8468">66</cx:pt>
          <cx:pt idx="8469">67</cx:pt>
          <cx:pt idx="8470">64</cx:pt>
          <cx:pt idx="8471">79</cx:pt>
          <cx:pt idx="8472">74</cx:pt>
          <cx:pt idx="8473">74</cx:pt>
          <cx:pt idx="8474">55</cx:pt>
          <cx:pt idx="8475">67</cx:pt>
          <cx:pt idx="8476">69</cx:pt>
          <cx:pt idx="8477">59</cx:pt>
          <cx:pt idx="8478">59</cx:pt>
          <cx:pt idx="8479">79</cx:pt>
          <cx:pt idx="8480">69</cx:pt>
          <cx:pt idx="8481">70</cx:pt>
          <cx:pt idx="8482">75</cx:pt>
          <cx:pt idx="8483">56</cx:pt>
          <cx:pt idx="8484">57</cx:pt>
          <cx:pt idx="8485">64</cx:pt>
          <cx:pt idx="8486">70</cx:pt>
          <cx:pt idx="8487">72</cx:pt>
          <cx:pt idx="8488">78</cx:pt>
          <cx:pt idx="8489">66</cx:pt>
          <cx:pt idx="8490">40</cx:pt>
          <cx:pt idx="8491">66</cx:pt>
          <cx:pt idx="8492">65</cx:pt>
          <cx:pt idx="8493">74</cx:pt>
          <cx:pt idx="8494">70</cx:pt>
          <cx:pt idx="8495">72</cx:pt>
          <cx:pt idx="8496">75</cx:pt>
          <cx:pt idx="8497">65</cx:pt>
          <cx:pt idx="8498">80</cx:pt>
          <cx:pt idx="8499">84</cx:pt>
          <cx:pt idx="8500">71</cx:pt>
          <cx:pt idx="8501">65</cx:pt>
          <cx:pt idx="8502">59</cx:pt>
          <cx:pt idx="8503">80</cx:pt>
          <cx:pt idx="8504">64</cx:pt>
          <cx:pt idx="8505">67</cx:pt>
          <cx:pt idx="8506">60</cx:pt>
          <cx:pt idx="8507">46</cx:pt>
          <cx:pt idx="8508">86</cx:pt>
          <cx:pt idx="8509">69</cx:pt>
          <cx:pt idx="8510">90</cx:pt>
          <cx:pt idx="8511">71</cx:pt>
          <cx:pt idx="8512">57</cx:pt>
          <cx:pt idx="8513">74</cx:pt>
          <cx:pt idx="8514">72</cx:pt>
          <cx:pt idx="8515">86</cx:pt>
          <cx:pt idx="8516">64</cx:pt>
          <cx:pt idx="8517">62</cx:pt>
          <cx:pt idx="8518">58</cx:pt>
          <cx:pt idx="8519">68</cx:pt>
          <cx:pt idx="8520">79</cx:pt>
          <cx:pt idx="8521">86</cx:pt>
          <cx:pt idx="8522">65</cx:pt>
          <cx:pt idx="8523">76</cx:pt>
          <cx:pt idx="8524">81</cx:pt>
          <cx:pt idx="8525">70</cx:pt>
          <cx:pt idx="8526">75</cx:pt>
          <cx:pt idx="8527">62</cx:pt>
          <cx:pt idx="8528">73</cx:pt>
          <cx:pt idx="8529">79</cx:pt>
          <cx:pt idx="8530">85</cx:pt>
          <cx:pt idx="8531">69</cx:pt>
          <cx:pt idx="8532">58</cx:pt>
          <cx:pt idx="8533">70</cx:pt>
          <cx:pt idx="8534">77</cx:pt>
          <cx:pt idx="8535">76</cx:pt>
          <cx:pt idx="8536">57</cx:pt>
          <cx:pt idx="8537">62</cx:pt>
          <cx:pt idx="8538">71</cx:pt>
          <cx:pt idx="8539">68</cx:pt>
          <cx:pt idx="8540">73</cx:pt>
          <cx:pt idx="8541">59</cx:pt>
          <cx:pt idx="8542">83</cx:pt>
          <cx:pt idx="8543">64</cx:pt>
          <cx:pt idx="8544">77</cx:pt>
          <cx:pt idx="8545">74</cx:pt>
          <cx:pt idx="8546">64</cx:pt>
          <cx:pt idx="8547">60</cx:pt>
          <cx:pt idx="8548">73</cx:pt>
          <cx:pt idx="8549">42</cx:pt>
          <cx:pt idx="8550">60</cx:pt>
          <cx:pt idx="8551">62</cx:pt>
          <cx:pt idx="8552">62</cx:pt>
          <cx:pt idx="8553">64</cx:pt>
          <cx:pt idx="8554">62</cx:pt>
          <cx:pt idx="8555">64</cx:pt>
          <cx:pt idx="8556">57</cx:pt>
          <cx:pt idx="8557">46</cx:pt>
          <cx:pt idx="8558">75</cx:pt>
          <cx:pt idx="8559">72</cx:pt>
          <cx:pt idx="8560">34</cx:pt>
          <cx:pt idx="8561">64</cx:pt>
          <cx:pt idx="8562">73</cx:pt>
          <cx:pt idx="8563">68</cx:pt>
          <cx:pt idx="8564">77</cx:pt>
          <cx:pt idx="8565">74</cx:pt>
          <cx:pt idx="8566">62</cx:pt>
          <cx:pt idx="8567">71</cx:pt>
          <cx:pt idx="8568">48</cx:pt>
          <cx:pt idx="8569">59</cx:pt>
          <cx:pt idx="8570">53</cx:pt>
          <cx:pt idx="8571">28</cx:pt>
          <cx:pt idx="8572">82</cx:pt>
          <cx:pt idx="8573">69</cx:pt>
          <cx:pt idx="8574">57</cx:pt>
          <cx:pt idx="8575">62</cx:pt>
          <cx:pt idx="8576">64</cx:pt>
          <cx:pt idx="8577">61</cx:pt>
          <cx:pt idx="8578">72</cx:pt>
          <cx:pt idx="8579">80</cx:pt>
          <cx:pt idx="8580">71</cx:pt>
          <cx:pt idx="8581">85</cx:pt>
          <cx:pt idx="8582">50</cx:pt>
          <cx:pt idx="8583">57</cx:pt>
          <cx:pt idx="8584">93</cx:pt>
          <cx:pt idx="8585">67</cx:pt>
          <cx:pt idx="8586">47</cx:pt>
          <cx:pt idx="8587">70</cx:pt>
          <cx:pt idx="8588">85</cx:pt>
          <cx:pt idx="8589">72</cx:pt>
          <cx:pt idx="8590">72</cx:pt>
          <cx:pt idx="8591">62</cx:pt>
          <cx:pt idx="8592">67</cx:pt>
          <cx:pt idx="8593">69</cx:pt>
          <cx:pt idx="8594">74</cx:pt>
          <cx:pt idx="8595">85</cx:pt>
          <cx:pt idx="8596">54</cx:pt>
          <cx:pt idx="8597">67</cx:pt>
          <cx:pt idx="8598">71</cx:pt>
          <cx:pt idx="8599">83</cx:pt>
          <cx:pt idx="8600">70</cx:pt>
          <cx:pt idx="8601">57</cx:pt>
          <cx:pt idx="8602">79</cx:pt>
          <cx:pt idx="8603">56</cx:pt>
          <cx:pt idx="8604">64</cx:pt>
          <cx:pt idx="8605">75</cx:pt>
          <cx:pt idx="8606">91</cx:pt>
          <cx:pt idx="8607">91</cx:pt>
          <cx:pt idx="8608">76</cx:pt>
          <cx:pt idx="8609">72</cx:pt>
          <cx:pt idx="8610">72</cx:pt>
          <cx:pt idx="8611">76</cx:pt>
          <cx:pt idx="8612">71</cx:pt>
          <cx:pt idx="8613">61</cx:pt>
          <cx:pt idx="8614">30</cx:pt>
          <cx:pt idx="8615">72</cx:pt>
          <cx:pt idx="8616">84</cx:pt>
          <cx:pt idx="8617">82</cx:pt>
          <cx:pt idx="8618">65</cx:pt>
          <cx:pt idx="8619">68</cx:pt>
          <cx:pt idx="8620">70</cx:pt>
          <cx:pt idx="8621">78</cx:pt>
          <cx:pt idx="8622">72</cx:pt>
          <cx:pt idx="8623">77</cx:pt>
          <cx:pt idx="8624">73</cx:pt>
          <cx:pt idx="8625">64</cx:pt>
          <cx:pt idx="8626">68</cx:pt>
          <cx:pt idx="8627">68</cx:pt>
          <cx:pt idx="8628">71</cx:pt>
          <cx:pt idx="8629">68</cx:pt>
          <cx:pt idx="8630">74</cx:pt>
          <cx:pt idx="8631">43</cx:pt>
          <cx:pt idx="8632">65</cx:pt>
          <cx:pt idx="8633">61</cx:pt>
          <cx:pt idx="8634">83</cx:pt>
          <cx:pt idx="8635">48</cx:pt>
          <cx:pt idx="8636">65</cx:pt>
          <cx:pt idx="8637">64</cx:pt>
          <cx:pt idx="8638">73</cx:pt>
          <cx:pt idx="8639">79</cx:pt>
          <cx:pt idx="8640">33</cx:pt>
          <cx:pt idx="8641">70</cx:pt>
          <cx:pt idx="8642">66</cx:pt>
          <cx:pt idx="8643">63</cx:pt>
          <cx:pt idx="8644">74</cx:pt>
          <cx:pt idx="8645">76</cx:pt>
          <cx:pt idx="8646">74</cx:pt>
          <cx:pt idx="8647">60</cx:pt>
          <cx:pt idx="8648">45</cx:pt>
          <cx:pt idx="8649">63</cx:pt>
          <cx:pt idx="8650">60</cx:pt>
          <cx:pt idx="8651">57</cx:pt>
          <cx:pt idx="8652">70</cx:pt>
          <cx:pt idx="8653">75</cx:pt>
          <cx:pt idx="8654">62</cx:pt>
          <cx:pt idx="8655">58</cx:pt>
          <cx:pt idx="8656">71</cx:pt>
          <cx:pt idx="8657">71</cx:pt>
          <cx:pt idx="8658">56</cx:pt>
          <cx:pt idx="8659">91</cx:pt>
          <cx:pt idx="8660">77</cx:pt>
          <cx:pt idx="8661">80</cx:pt>
          <cx:pt idx="8662">66</cx:pt>
          <cx:pt idx="8663">81</cx:pt>
          <cx:pt idx="8664">63</cx:pt>
          <cx:pt idx="8665">34</cx:pt>
          <cx:pt idx="8666">69</cx:pt>
          <cx:pt idx="8667">43</cx:pt>
          <cx:pt idx="8668">85</cx:pt>
          <cx:pt idx="8669">62</cx:pt>
          <cx:pt idx="8670">70</cx:pt>
          <cx:pt idx="8671">74</cx:pt>
          <cx:pt idx="8672">74</cx:pt>
          <cx:pt idx="8673">40</cx:pt>
          <cx:pt idx="8674">57</cx:pt>
          <cx:pt idx="8675">60</cx:pt>
          <cx:pt idx="8676">90</cx:pt>
          <cx:pt idx="8677">57</cx:pt>
          <cx:pt idx="8678">76</cx:pt>
          <cx:pt idx="8679">67</cx:pt>
          <cx:pt idx="8680">70</cx:pt>
          <cx:pt idx="8681">75</cx:pt>
          <cx:pt idx="8682">79</cx:pt>
          <cx:pt idx="8683">69</cx:pt>
          <cx:pt idx="8684">58</cx:pt>
          <cx:pt idx="8685">60</cx:pt>
          <cx:pt idx="8686">60</cx:pt>
          <cx:pt idx="8687">61</cx:pt>
          <cx:pt idx="8688">60</cx:pt>
          <cx:pt idx="8689">57</cx:pt>
          <cx:pt idx="8690">78</cx:pt>
          <cx:pt idx="8691">61</cx:pt>
          <cx:pt idx="8692">62</cx:pt>
          <cx:pt idx="8693">38</cx:pt>
          <cx:pt idx="8694">66</cx:pt>
          <cx:pt idx="8695">74</cx:pt>
          <cx:pt idx="8696">66</cx:pt>
          <cx:pt idx="8697">64</cx:pt>
          <cx:pt idx="8698">75</cx:pt>
          <cx:pt idx="8699">55</cx:pt>
          <cx:pt idx="8700">53</cx:pt>
          <cx:pt idx="8701">74</cx:pt>
          <cx:pt idx="8702">65</cx:pt>
          <cx:pt idx="8703">51</cx:pt>
          <cx:pt idx="8704">71</cx:pt>
          <cx:pt idx="8705">53</cx:pt>
          <cx:pt idx="8706">71</cx:pt>
          <cx:pt idx="8707">72</cx:pt>
          <cx:pt idx="8708">75</cx:pt>
          <cx:pt idx="8709">76</cx:pt>
          <cx:pt idx="8710">81</cx:pt>
          <cx:pt idx="8711">68</cx:pt>
          <cx:pt idx="8712">52</cx:pt>
          <cx:pt idx="8713">62</cx:pt>
          <cx:pt idx="8714">71</cx:pt>
          <cx:pt idx="8715">61</cx:pt>
          <cx:pt idx="8716">75</cx:pt>
          <cx:pt idx="8717">41</cx:pt>
          <cx:pt idx="8718">62</cx:pt>
          <cx:pt idx="8719">71</cx:pt>
          <cx:pt idx="8720">58</cx:pt>
          <cx:pt idx="8721">83</cx:pt>
          <cx:pt idx="8722">44</cx:pt>
          <cx:pt idx="8723">74</cx:pt>
          <cx:pt idx="8724">69</cx:pt>
          <cx:pt idx="8725">81</cx:pt>
          <cx:pt idx="8726">80</cx:pt>
          <cx:pt idx="8727">83</cx:pt>
          <cx:pt idx="8728">82</cx:pt>
          <cx:pt idx="8729">60</cx:pt>
          <cx:pt idx="8730">45</cx:pt>
          <cx:pt idx="8731">87</cx:pt>
          <cx:pt idx="8732">50</cx:pt>
          <cx:pt idx="8733">79</cx:pt>
          <cx:pt idx="8734">60</cx:pt>
          <cx:pt idx="8735">81</cx:pt>
          <cx:pt idx="8736">72</cx:pt>
          <cx:pt idx="8737">70</cx:pt>
          <cx:pt idx="8738">69</cx:pt>
          <cx:pt idx="8739">57</cx:pt>
          <cx:pt idx="8740">58</cx:pt>
          <cx:pt idx="8741">56</cx:pt>
          <cx:pt idx="8742">43</cx:pt>
          <cx:pt idx="8743">74</cx:pt>
          <cx:pt idx="8744">84</cx:pt>
          <cx:pt idx="8745">71</cx:pt>
          <cx:pt idx="8746">77</cx:pt>
          <cx:pt idx="8747">73</cx:pt>
          <cx:pt idx="8748">75</cx:pt>
          <cx:pt idx="8749">56</cx:pt>
          <cx:pt idx="8750">61</cx:pt>
          <cx:pt idx="8751">83</cx:pt>
          <cx:pt idx="8752">64</cx:pt>
          <cx:pt idx="8753">87</cx:pt>
          <cx:pt idx="8754">76</cx:pt>
          <cx:pt idx="8755">70</cx:pt>
          <cx:pt idx="8756">43</cx:pt>
          <cx:pt idx="8757">71</cx:pt>
          <cx:pt idx="8758">74</cx:pt>
          <cx:pt idx="8759">64</cx:pt>
          <cx:pt idx="8760">52</cx:pt>
          <cx:pt idx="8761">45</cx:pt>
          <cx:pt idx="8762">61</cx:pt>
          <cx:pt idx="8763">67</cx:pt>
          <cx:pt idx="8764">64</cx:pt>
          <cx:pt idx="8765">69</cx:pt>
          <cx:pt idx="8766">70</cx:pt>
          <cx:pt idx="8767">58</cx:pt>
          <cx:pt idx="8768">56</cx:pt>
          <cx:pt idx="8769">63</cx:pt>
          <cx:pt idx="8770">44</cx:pt>
          <cx:pt idx="8771">56</cx:pt>
          <cx:pt idx="8772">75</cx:pt>
          <cx:pt idx="8773">78</cx:pt>
          <cx:pt idx="8774">42</cx:pt>
          <cx:pt idx="8775">69</cx:pt>
          <cx:pt idx="8776">56</cx:pt>
          <cx:pt idx="8777">56</cx:pt>
          <cx:pt idx="8778">65</cx:pt>
          <cx:pt idx="8779">66</cx:pt>
          <cx:pt idx="8780">73</cx:pt>
          <cx:pt idx="8781">56</cx:pt>
          <cx:pt idx="8782">55</cx:pt>
          <cx:pt idx="8783">76</cx:pt>
          <cx:pt idx="8784">47</cx:pt>
          <cx:pt idx="8785">59</cx:pt>
          <cx:pt idx="8786">65</cx:pt>
          <cx:pt idx="8787">67</cx:pt>
          <cx:pt idx="8788">68</cx:pt>
          <cx:pt idx="8789">56</cx:pt>
          <cx:pt idx="8790">32</cx:pt>
          <cx:pt idx="8791">48</cx:pt>
          <cx:pt idx="8792">74</cx:pt>
          <cx:pt idx="8793">75</cx:pt>
          <cx:pt idx="8794">61</cx:pt>
          <cx:pt idx="8795">31</cx:pt>
          <cx:pt idx="8796">80</cx:pt>
          <cx:pt idx="8797">77</cx:pt>
          <cx:pt idx="8798">52</cx:pt>
          <cx:pt idx="8799">70</cx:pt>
          <cx:pt idx="8800">58</cx:pt>
          <cx:pt idx="8801">51</cx:pt>
          <cx:pt idx="8802">57</cx:pt>
          <cx:pt idx="8803">60</cx:pt>
          <cx:pt idx="8804">42</cx:pt>
          <cx:pt idx="8805">50</cx:pt>
          <cx:pt idx="8806">46</cx:pt>
          <cx:pt idx="8807">64</cx:pt>
          <cx:pt idx="8808">72</cx:pt>
          <cx:pt idx="8809">43</cx:pt>
          <cx:pt idx="8810">56</cx:pt>
          <cx:pt idx="8811">69</cx:pt>
          <cx:pt idx="8812">77</cx:pt>
          <cx:pt idx="8813">61</cx:pt>
          <cx:pt idx="8814">51</cx:pt>
          <cx:pt idx="8815">60</cx:pt>
          <cx:pt idx="8816">76</cx:pt>
          <cx:pt idx="8817">57</cx:pt>
          <cx:pt idx="8818">58</cx:pt>
          <cx:pt idx="8819">84</cx:pt>
          <cx:pt idx="8820">71</cx:pt>
          <cx:pt idx="8821">32</cx:pt>
          <cx:pt idx="8822">59</cx:pt>
          <cx:pt idx="8823">78</cx:pt>
          <cx:pt idx="8824">87</cx:pt>
          <cx:pt idx="8825">63</cx:pt>
          <cx:pt idx="8826">64</cx:pt>
          <cx:pt idx="8827">65</cx:pt>
          <cx:pt idx="8828">69</cx:pt>
          <cx:pt idx="8829">75</cx:pt>
          <cx:pt idx="8830">63</cx:pt>
          <cx:pt idx="8831">74</cx:pt>
          <cx:pt idx="8832">69</cx:pt>
          <cx:pt idx="8833">87</cx:pt>
          <cx:pt idx="8834">59</cx:pt>
          <cx:pt idx="8835">65</cx:pt>
          <cx:pt idx="8836">71</cx:pt>
          <cx:pt idx="8837">52</cx:pt>
          <cx:pt idx="8838">52</cx:pt>
          <cx:pt idx="8839">71</cx:pt>
          <cx:pt idx="8840">69</cx:pt>
          <cx:pt idx="8841">77</cx:pt>
          <cx:pt idx="8842">69</cx:pt>
          <cx:pt idx="8843">78</cx:pt>
          <cx:pt idx="8844">69</cx:pt>
          <cx:pt idx="8845">75</cx:pt>
          <cx:pt idx="8846">66</cx:pt>
          <cx:pt idx="8847">79</cx:pt>
          <cx:pt idx="8848">53</cx:pt>
          <cx:pt idx="8849">42</cx:pt>
          <cx:pt idx="8850">65</cx:pt>
          <cx:pt idx="8851">66</cx:pt>
          <cx:pt idx="8852">75</cx:pt>
          <cx:pt idx="8853">72</cx:pt>
          <cx:pt idx="8854">75</cx:pt>
          <cx:pt idx="8855">51</cx:pt>
          <cx:pt idx="8856">44</cx:pt>
          <cx:pt idx="8857">70</cx:pt>
          <cx:pt idx="8858">44</cx:pt>
          <cx:pt idx="8859">45</cx:pt>
          <cx:pt idx="8860">60</cx:pt>
          <cx:pt idx="8861">59</cx:pt>
          <cx:pt idx="8862">68</cx:pt>
          <cx:pt idx="8863">68</cx:pt>
          <cx:pt idx="8864">74</cx:pt>
          <cx:pt idx="8865">53</cx:pt>
          <cx:pt idx="8866">46</cx:pt>
          <cx:pt idx="8867">67</cx:pt>
          <cx:pt idx="8868">76</cx:pt>
          <cx:pt idx="8869">65</cx:pt>
          <cx:pt idx="8870">32</cx:pt>
          <cx:pt idx="8871">62</cx:pt>
          <cx:pt idx="8872">65</cx:pt>
          <cx:pt idx="8873">77</cx:pt>
          <cx:pt idx="8874">75</cx:pt>
          <cx:pt idx="8875">64</cx:pt>
          <cx:pt idx="8876">71</cx:pt>
          <cx:pt idx="8877">52</cx:pt>
          <cx:pt idx="8878">64</cx:pt>
          <cx:pt idx="8879">73</cx:pt>
          <cx:pt idx="8880">58</cx:pt>
          <cx:pt idx="8881">66</cx:pt>
          <cx:pt idx="8882">71</cx:pt>
          <cx:pt idx="8883">66</cx:pt>
          <cx:pt idx="8884">57</cx:pt>
          <cx:pt idx="8885">76</cx:pt>
          <cx:pt idx="8886">56</cx:pt>
          <cx:pt idx="8887">57</cx:pt>
          <cx:pt idx="8888">61</cx:pt>
          <cx:pt idx="8889">50</cx:pt>
          <cx:pt idx="8890">67</cx:pt>
          <cx:pt idx="8891">67</cx:pt>
          <cx:pt idx="8892">64</cx:pt>
          <cx:pt idx="8893">66</cx:pt>
          <cx:pt idx="8894">46</cx:pt>
          <cx:pt idx="8895">37</cx:pt>
          <cx:pt idx="8896">73</cx:pt>
          <cx:pt idx="8897">61</cx:pt>
          <cx:pt idx="8898">52</cx:pt>
          <cx:pt idx="8899">39</cx:pt>
          <cx:pt idx="8900">76</cx:pt>
          <cx:pt idx="8901">54</cx:pt>
          <cx:pt idx="8902">48</cx:pt>
          <cx:pt idx="8903">57</cx:pt>
          <cx:pt idx="8904">67</cx:pt>
          <cx:pt idx="8905">57</cx:pt>
          <cx:pt idx="8906">66</cx:pt>
          <cx:pt idx="8907">76</cx:pt>
          <cx:pt idx="8908">71</cx:pt>
          <cx:pt idx="8909">71</cx:pt>
          <cx:pt idx="8910">82</cx:pt>
          <cx:pt idx="8911">48</cx:pt>
          <cx:pt idx="8912">61</cx:pt>
          <cx:pt idx="8913">36</cx:pt>
          <cx:pt idx="8914">83</cx:pt>
          <cx:pt idx="8915">59</cx:pt>
          <cx:pt idx="8916">90</cx:pt>
          <cx:pt idx="8917">79</cx:pt>
          <cx:pt idx="8918">66</cx:pt>
          <cx:pt idx="8919">56</cx:pt>
          <cx:pt idx="8920">37</cx:pt>
          <cx:pt idx="8921">66</cx:pt>
          <cx:pt idx="8922">57</cx:pt>
          <cx:pt idx="8923">78</cx:pt>
          <cx:pt idx="8924">61</cx:pt>
          <cx:pt idx="8925">65</cx:pt>
          <cx:pt idx="8926">74</cx:pt>
          <cx:pt idx="8927">42</cx:pt>
          <cx:pt idx="8928">40</cx:pt>
          <cx:pt idx="8929">79</cx:pt>
          <cx:pt idx="8930">76</cx:pt>
          <cx:pt idx="8931">51</cx:pt>
          <cx:pt idx="8932">67</cx:pt>
          <cx:pt idx="8933">56</cx:pt>
          <cx:pt idx="8934">38</cx:pt>
          <cx:pt idx="8935">43</cx:pt>
          <cx:pt idx="8936">59</cx:pt>
          <cx:pt idx="8937">77</cx:pt>
          <cx:pt idx="8938">82</cx:pt>
          <cx:pt idx="8939">76</cx:pt>
          <cx:pt idx="8940">60</cx:pt>
          <cx:pt idx="8941">76</cx:pt>
          <cx:pt idx="8942">65</cx:pt>
          <cx:pt idx="8943">62</cx:pt>
          <cx:pt idx="8944">63</cx:pt>
          <cx:pt idx="8945">65</cx:pt>
          <cx:pt idx="8946">69</cx:pt>
          <cx:pt idx="8947">42</cx:pt>
          <cx:pt idx="8948">43</cx:pt>
          <cx:pt idx="8949">72</cx:pt>
          <cx:pt idx="8950">90</cx:pt>
          <cx:pt idx="8951">70</cx:pt>
          <cx:pt idx="8952">77</cx:pt>
          <cx:pt idx="8953">56</cx:pt>
          <cx:pt idx="8954">86</cx:pt>
          <cx:pt idx="8955">69</cx:pt>
          <cx:pt idx="8956">69</cx:pt>
          <cx:pt idx="8957">82</cx:pt>
          <cx:pt idx="8958">60</cx:pt>
          <cx:pt idx="8959">63</cx:pt>
          <cx:pt idx="8960">71</cx:pt>
          <cx:pt idx="8961">79</cx:pt>
          <cx:pt idx="8962">63</cx:pt>
          <cx:pt idx="8963">75</cx:pt>
          <cx:pt idx="8964">79</cx:pt>
          <cx:pt idx="8965">72</cx:pt>
          <cx:pt idx="8966">73</cx:pt>
          <cx:pt idx="8967">58</cx:pt>
          <cx:pt idx="8968">62</cx:pt>
          <cx:pt idx="8969">70</cx:pt>
          <cx:pt idx="8970">59</cx:pt>
          <cx:pt idx="8971">81</cx:pt>
          <cx:pt idx="8972">30</cx:pt>
          <cx:pt idx="8973">60</cx:pt>
          <cx:pt idx="8974">84</cx:pt>
          <cx:pt idx="8975">61</cx:pt>
          <cx:pt idx="8976">74</cx:pt>
          <cx:pt idx="8977">41</cx:pt>
          <cx:pt idx="8978">67</cx:pt>
          <cx:pt idx="8979">70</cx:pt>
          <cx:pt idx="8980">77</cx:pt>
          <cx:pt idx="8981">73</cx:pt>
          <cx:pt idx="8982">63</cx:pt>
          <cx:pt idx="8983">74</cx:pt>
          <cx:pt idx="8984">47</cx:pt>
          <cx:pt idx="8985">50</cx:pt>
          <cx:pt idx="8986">74</cx:pt>
          <cx:pt idx="8987">58</cx:pt>
          <cx:pt idx="8988">59</cx:pt>
          <cx:pt idx="8989">51</cx:pt>
          <cx:pt idx="8990">45</cx:pt>
          <cx:pt idx="8991">70</cx:pt>
          <cx:pt idx="8992">69</cx:pt>
          <cx:pt idx="8993">67</cx:pt>
          <cx:pt idx="8994">67</cx:pt>
          <cx:pt idx="8995">71</cx:pt>
          <cx:pt idx="8996">89</cx:pt>
          <cx:pt idx="8997">56</cx:pt>
          <cx:pt idx="8998">71</cx:pt>
          <cx:pt idx="8999">69</cx:pt>
          <cx:pt idx="9000">45</cx:pt>
          <cx:pt idx="9001">74</cx:pt>
          <cx:pt idx="9002">62</cx:pt>
          <cx:pt idx="9003">65</cx:pt>
          <cx:pt idx="9004">78</cx:pt>
          <cx:pt idx="9005">61</cx:pt>
          <cx:pt idx="9006">91</cx:pt>
          <cx:pt idx="9007">56</cx:pt>
          <cx:pt idx="9008">77</cx:pt>
          <cx:pt idx="9009">60</cx:pt>
          <cx:pt idx="9010">74</cx:pt>
          <cx:pt idx="9011">72</cx:pt>
          <cx:pt idx="9012">76</cx:pt>
          <cx:pt idx="9013">61</cx:pt>
          <cx:pt idx="9014">56</cx:pt>
          <cx:pt idx="9015">72</cx:pt>
          <cx:pt idx="9016">79</cx:pt>
          <cx:pt idx="9017">85</cx:pt>
          <cx:pt idx="9018">58</cx:pt>
          <cx:pt idx="9019">64</cx:pt>
          <cx:pt idx="9020">59</cx:pt>
          <cx:pt idx="9021">69</cx:pt>
          <cx:pt idx="9022">60</cx:pt>
          <cx:pt idx="9023">81</cx:pt>
          <cx:pt idx="9024">82</cx:pt>
          <cx:pt idx="9025">84</cx:pt>
          <cx:pt idx="9026">63</cx:pt>
          <cx:pt idx="9027">62</cx:pt>
          <cx:pt idx="9028">57</cx:pt>
          <cx:pt idx="9029">56</cx:pt>
          <cx:pt idx="9030">68</cx:pt>
          <cx:pt idx="9031">78</cx:pt>
          <cx:pt idx="9032">77</cx:pt>
          <cx:pt idx="9033">64</cx:pt>
          <cx:pt idx="9034">74</cx:pt>
          <cx:pt idx="9035">73</cx:pt>
          <cx:pt idx="9036">66</cx:pt>
          <cx:pt idx="9037">82</cx:pt>
          <cx:pt idx="9038">56</cx:pt>
          <cx:pt idx="9039">59</cx:pt>
          <cx:pt idx="9040">74</cx:pt>
          <cx:pt idx="9041">92</cx:pt>
          <cx:pt idx="9042">34</cx:pt>
          <cx:pt idx="9043">71</cx:pt>
          <cx:pt idx="9044">48</cx:pt>
          <cx:pt idx="9045">67</cx:pt>
          <cx:pt idx="9046">55</cx:pt>
          <cx:pt idx="9047">61</cx:pt>
          <cx:pt idx="9048">76</cx:pt>
          <cx:pt idx="9049">55</cx:pt>
          <cx:pt idx="9050">42</cx:pt>
          <cx:pt idx="9051">75</cx:pt>
          <cx:pt idx="9052">70</cx:pt>
          <cx:pt idx="9053">55</cx:pt>
          <cx:pt idx="9054">60</cx:pt>
          <cx:pt idx="9055">83</cx:pt>
          <cx:pt idx="9056">68</cx:pt>
          <cx:pt idx="9057">74</cx:pt>
          <cx:pt idx="9058">58</cx:pt>
          <cx:pt idx="9059">80</cx:pt>
          <cx:pt idx="9060">84</cx:pt>
          <cx:pt idx="9061">40</cx:pt>
          <cx:pt idx="9062">66</cx:pt>
          <cx:pt idx="9063">87</cx:pt>
          <cx:pt idx="9064">69</cx:pt>
          <cx:pt idx="9065">71</cx:pt>
          <cx:pt idx="9066">65</cx:pt>
          <cx:pt idx="9067">73</cx:pt>
          <cx:pt idx="9068">67</cx:pt>
          <cx:pt idx="9069">56</cx:pt>
          <cx:pt idx="9070">73</cx:pt>
          <cx:pt idx="9071">61</cx:pt>
          <cx:pt idx="9072">51</cx:pt>
          <cx:pt idx="9073">70</cx:pt>
          <cx:pt idx="9074">60</cx:pt>
          <cx:pt idx="9075">39</cx:pt>
          <cx:pt idx="9076">52</cx:pt>
          <cx:pt idx="9077">72</cx:pt>
          <cx:pt idx="9078">48</cx:pt>
          <cx:pt idx="9079">78</cx:pt>
          <cx:pt idx="9080">57</cx:pt>
          <cx:pt idx="9081">74</cx:pt>
          <cx:pt idx="9082">83</cx:pt>
          <cx:pt idx="9083">63</cx:pt>
          <cx:pt idx="9084">66</cx:pt>
          <cx:pt idx="9085">70</cx:pt>
          <cx:pt idx="9086">63</cx:pt>
          <cx:pt idx="9087">61</cx:pt>
          <cx:pt idx="9088">64</cx:pt>
          <cx:pt idx="9089">68</cx:pt>
          <cx:pt idx="9090">65</cx:pt>
          <cx:pt idx="9091">37</cx:pt>
          <cx:pt idx="9092">51</cx:pt>
          <cx:pt idx="9093">66</cx:pt>
          <cx:pt idx="9094">79</cx:pt>
          <cx:pt idx="9095">43</cx:pt>
          <cx:pt idx="9096">61</cx:pt>
          <cx:pt idx="9097">66</cx:pt>
          <cx:pt idx="9098">64</cx:pt>
          <cx:pt idx="9099">57</cx:pt>
          <cx:pt idx="9100">70</cx:pt>
          <cx:pt idx="9101">88</cx:pt>
          <cx:pt idx="9102">67</cx:pt>
          <cx:pt idx="9103">56</cx:pt>
          <cx:pt idx="9104">57</cx:pt>
          <cx:pt idx="9105">63</cx:pt>
          <cx:pt idx="9106">79</cx:pt>
          <cx:pt idx="9107">71</cx:pt>
          <cx:pt idx="9108">75</cx:pt>
          <cx:pt idx="9109">72</cx:pt>
          <cx:pt idx="9110">64</cx:pt>
          <cx:pt idx="9111">83</cx:pt>
          <cx:pt idx="9112">61</cx:pt>
          <cx:pt idx="9113">76</cx:pt>
          <cx:pt idx="9114">69</cx:pt>
          <cx:pt idx="9115">75</cx:pt>
          <cx:pt idx="9116">66</cx:pt>
          <cx:pt idx="9117">70</cx:pt>
          <cx:pt idx="9118">84</cx:pt>
          <cx:pt idx="9119">72</cx:pt>
          <cx:pt idx="9120">60</cx:pt>
          <cx:pt idx="9121">57</cx:pt>
          <cx:pt idx="9122">74</cx:pt>
          <cx:pt idx="9123">57</cx:pt>
          <cx:pt idx="9124">66</cx:pt>
          <cx:pt idx="9125">45</cx:pt>
          <cx:pt idx="9126">58</cx:pt>
          <cx:pt idx="9127">61</cx:pt>
          <cx:pt idx="9128">82</cx:pt>
          <cx:pt idx="9129">65</cx:pt>
          <cx:pt idx="9130">68</cx:pt>
          <cx:pt idx="9131">73</cx:pt>
          <cx:pt idx="9132">58</cx:pt>
          <cx:pt idx="9133">60</cx:pt>
          <cx:pt idx="9134">67</cx:pt>
          <cx:pt idx="9135">65</cx:pt>
          <cx:pt idx="9136">64</cx:pt>
          <cx:pt idx="9137">75</cx:pt>
          <cx:pt idx="9138">62</cx:pt>
          <cx:pt idx="9139">74</cx:pt>
          <cx:pt idx="9140">59</cx:pt>
          <cx:pt idx="9141">66</cx:pt>
          <cx:pt idx="9142">67</cx:pt>
          <cx:pt idx="9143">60</cx:pt>
          <cx:pt idx="9144">77</cx:pt>
          <cx:pt idx="9145">83</cx:pt>
          <cx:pt idx="9146">76</cx:pt>
          <cx:pt idx="9147">78</cx:pt>
          <cx:pt idx="9148">64</cx:pt>
          <cx:pt idx="9149">75</cx:pt>
          <cx:pt idx="9150">66</cx:pt>
          <cx:pt idx="9151">73</cx:pt>
          <cx:pt idx="9152">61</cx:pt>
          <cx:pt idx="9153">52</cx:pt>
          <cx:pt idx="9154">79</cx:pt>
          <cx:pt idx="9155">70</cx:pt>
          <cx:pt idx="9156">57</cx:pt>
          <cx:pt idx="9157">73</cx:pt>
          <cx:pt idx="9158">77</cx:pt>
          <cx:pt idx="9159">74</cx:pt>
          <cx:pt idx="9160">60</cx:pt>
          <cx:pt idx="9161">59</cx:pt>
          <cx:pt idx="9162">82</cx:pt>
          <cx:pt idx="9163">49</cx:pt>
          <cx:pt idx="9164">70</cx:pt>
          <cx:pt idx="9165">71</cx:pt>
          <cx:pt idx="9166">55</cx:pt>
          <cx:pt idx="9167">65</cx:pt>
          <cx:pt idx="9168">65</cx:pt>
          <cx:pt idx="9169">48</cx:pt>
          <cx:pt idx="9170">68</cx:pt>
          <cx:pt idx="9171">56</cx:pt>
          <cx:pt idx="9172">70</cx:pt>
          <cx:pt idx="9173">70</cx:pt>
          <cx:pt idx="9174">55</cx:pt>
          <cx:pt idx="9175">70</cx:pt>
          <cx:pt idx="9176">86</cx:pt>
          <cx:pt idx="9177">63</cx:pt>
          <cx:pt idx="9178">74</cx:pt>
          <cx:pt idx="9179">74</cx:pt>
          <cx:pt idx="9180">39</cx:pt>
          <cx:pt idx="9181">77</cx:pt>
          <cx:pt idx="9182">53</cx:pt>
          <cx:pt idx="9183">70</cx:pt>
          <cx:pt idx="9184">44</cx:pt>
          <cx:pt idx="9185">81</cx:pt>
          <cx:pt idx="9186">76</cx:pt>
          <cx:pt idx="9187">76</cx:pt>
          <cx:pt idx="9188">82</cx:pt>
          <cx:pt idx="9189">63</cx:pt>
          <cx:pt idx="9190">83</cx:pt>
          <cx:pt idx="9191">74</cx:pt>
          <cx:pt idx="9192">66</cx:pt>
          <cx:pt idx="9193">88</cx:pt>
          <cx:pt idx="9194">70</cx:pt>
          <cx:pt idx="9195">59</cx:pt>
          <cx:pt idx="9196">74</cx:pt>
          <cx:pt idx="9197">66</cx:pt>
          <cx:pt idx="9198">41</cx:pt>
          <cx:pt idx="9199">64</cx:pt>
          <cx:pt idx="9200">58</cx:pt>
          <cx:pt idx="9201">51</cx:pt>
          <cx:pt idx="9202">78</cx:pt>
          <cx:pt idx="9203">59</cx:pt>
          <cx:pt idx="9204">64</cx:pt>
          <cx:pt idx="9205">67</cx:pt>
          <cx:pt idx="9206">58</cx:pt>
          <cx:pt idx="9207">74</cx:pt>
          <cx:pt idx="9208">67</cx:pt>
          <cx:pt idx="9209">61</cx:pt>
          <cx:pt idx="9210">77</cx:pt>
          <cx:pt idx="9211">91</cx:pt>
          <cx:pt idx="9212">74</cx:pt>
          <cx:pt idx="9213">61</cx:pt>
          <cx:pt idx="9214">54</cx:pt>
          <cx:pt idx="9215">61</cx:pt>
          <cx:pt idx="9216">69</cx:pt>
          <cx:pt idx="9217">69</cx:pt>
          <cx:pt idx="9218">75</cx:pt>
          <cx:pt idx="9219">68</cx:pt>
          <cx:pt idx="9220">57</cx:pt>
          <cx:pt idx="9221">72</cx:pt>
          <cx:pt idx="9222">64</cx:pt>
          <cx:pt idx="9223">68</cx:pt>
          <cx:pt idx="9224">69</cx:pt>
          <cx:pt idx="9225">60</cx:pt>
          <cx:pt idx="9226">33</cx:pt>
          <cx:pt idx="9227">56</cx:pt>
          <cx:pt idx="9228">78</cx:pt>
          <cx:pt idx="9229">82</cx:pt>
          <cx:pt idx="9230">79</cx:pt>
          <cx:pt idx="9231">69</cx:pt>
          <cx:pt idx="9232">64</cx:pt>
          <cx:pt idx="9233">71</cx:pt>
          <cx:pt idx="9234">84</cx:pt>
          <cx:pt idx="9235">60</cx:pt>
          <cx:pt idx="9236">66</cx:pt>
          <cx:pt idx="9237">67</cx:pt>
          <cx:pt idx="9238">52</cx:pt>
          <cx:pt idx="9239">68</cx:pt>
          <cx:pt idx="9240">56</cx:pt>
          <cx:pt idx="9241">81</cx:pt>
          <cx:pt idx="9242">78</cx:pt>
          <cx:pt idx="9243">66</cx:pt>
          <cx:pt idx="9244">52</cx:pt>
          <cx:pt idx="9245">51</cx:pt>
          <cx:pt idx="9246">70</cx:pt>
          <cx:pt idx="9247">71</cx:pt>
          <cx:pt idx="9248">69</cx:pt>
          <cx:pt idx="9249">66</cx:pt>
          <cx:pt idx="9250">71</cx:pt>
          <cx:pt idx="9251">56</cx:pt>
          <cx:pt idx="9252">76</cx:pt>
          <cx:pt idx="9253">60</cx:pt>
          <cx:pt idx="9254">80</cx:pt>
          <cx:pt idx="9255">86</cx:pt>
          <cx:pt idx="9256">57</cx:pt>
          <cx:pt idx="9257">58</cx:pt>
          <cx:pt idx="9258">67</cx:pt>
          <cx:pt idx="9259">71</cx:pt>
          <cx:pt idx="9260">70</cx:pt>
          <cx:pt idx="9261">84</cx:pt>
          <cx:pt idx="9262">76</cx:pt>
          <cx:pt idx="9263">58</cx:pt>
          <cx:pt idx="9264">67</cx:pt>
          <cx:pt idx="9265">74</cx:pt>
          <cx:pt idx="9266">90</cx:pt>
          <cx:pt idx="9267">68</cx:pt>
          <cx:pt idx="9268">67</cx:pt>
          <cx:pt idx="9269">69</cx:pt>
          <cx:pt idx="9270">47</cx:pt>
          <cx:pt idx="9271">74</cx:pt>
          <cx:pt idx="9272">74</cx:pt>
          <cx:pt idx="9273">88</cx:pt>
          <cx:pt idx="9274">91</cx:pt>
          <cx:pt idx="9275">83</cx:pt>
          <cx:pt idx="9276">50</cx:pt>
          <cx:pt idx="9277">62</cx:pt>
          <cx:pt idx="9278">52</cx:pt>
          <cx:pt idx="9279">88</cx:pt>
          <cx:pt idx="9280">69</cx:pt>
          <cx:pt idx="9281">82</cx:pt>
          <cx:pt idx="9282">66</cx:pt>
          <cx:pt idx="9283">90</cx:pt>
          <cx:pt idx="9284">73</cx:pt>
          <cx:pt idx="9285">66</cx:pt>
          <cx:pt idx="9286">69</cx:pt>
          <cx:pt idx="9287">59</cx:pt>
          <cx:pt idx="9288">62</cx:pt>
          <cx:pt idx="9289">70</cx:pt>
          <cx:pt idx="9290">68</cx:pt>
          <cx:pt idx="9291">55</cx:pt>
          <cx:pt idx="9292">78</cx:pt>
          <cx:pt idx="9293">77</cx:pt>
          <cx:pt idx="9294">47</cx:pt>
          <cx:pt idx="9295">72</cx:pt>
          <cx:pt idx="9296">68</cx:pt>
          <cx:pt idx="9297">53</cx:pt>
          <cx:pt idx="9298">84</cx:pt>
          <cx:pt idx="9299">71</cx:pt>
          <cx:pt idx="9300">79</cx:pt>
          <cx:pt idx="9301">71</cx:pt>
          <cx:pt idx="9302">61</cx:pt>
          <cx:pt idx="9303">33</cx:pt>
          <cx:pt idx="9304">64</cx:pt>
          <cx:pt idx="9305">59</cx:pt>
          <cx:pt idx="9306">71</cx:pt>
          <cx:pt idx="9307">63</cx:pt>
          <cx:pt idx="9308">34</cx:pt>
          <cx:pt idx="9309">54</cx:pt>
          <cx:pt idx="9310">75</cx:pt>
          <cx:pt idx="9311">71</cx:pt>
          <cx:pt idx="9312">45</cx:pt>
          <cx:pt idx="9313">69</cx:pt>
          <cx:pt idx="9314">67</cx:pt>
          <cx:pt idx="9315">35</cx:pt>
          <cx:pt idx="9316">89</cx:pt>
          <cx:pt idx="9317">92</cx:pt>
          <cx:pt idx="9318">82</cx:pt>
          <cx:pt idx="9319">68</cx:pt>
          <cx:pt idx="9320">82</cx:pt>
          <cx:pt idx="9321">70</cx:pt>
          <cx:pt idx="9322">64</cx:pt>
          <cx:pt idx="9323">74</cx:pt>
          <cx:pt idx="9324">70</cx:pt>
          <cx:pt idx="9325">67</cx:pt>
          <cx:pt idx="9326">61</cx:pt>
          <cx:pt idx="9327">70</cx:pt>
          <cx:pt idx="9328">71</cx:pt>
          <cx:pt idx="9329">68</cx:pt>
          <cx:pt idx="9330">79</cx:pt>
          <cx:pt idx="9331">91</cx:pt>
          <cx:pt idx="9332">46</cx:pt>
          <cx:pt idx="9333">39</cx:pt>
          <cx:pt idx="9334">75</cx:pt>
          <cx:pt idx="9335">65</cx:pt>
          <cx:pt idx="9336">60</cx:pt>
          <cx:pt idx="9337">64</cx:pt>
          <cx:pt idx="9338">75</cx:pt>
          <cx:pt idx="9339">72</cx:pt>
          <cx:pt idx="9340">70</cx:pt>
          <cx:pt idx="9341">69</cx:pt>
          <cx:pt idx="9342">65</cx:pt>
          <cx:pt idx="9343">67</cx:pt>
          <cx:pt idx="9344">77</cx:pt>
          <cx:pt idx="9345">86</cx:pt>
          <cx:pt idx="9346">62</cx:pt>
          <cx:pt idx="9347">66</cx:pt>
          <cx:pt idx="9348">75</cx:pt>
          <cx:pt idx="9349">68</cx:pt>
          <cx:pt idx="9350">52</cx:pt>
          <cx:pt idx="9351">68</cx:pt>
          <cx:pt idx="9352">66</cx:pt>
          <cx:pt idx="9353">59</cx:pt>
          <cx:pt idx="9354">92</cx:pt>
          <cx:pt idx="9355">91</cx:pt>
          <cx:pt idx="9356">62</cx:pt>
          <cx:pt idx="9357">72</cx:pt>
          <cx:pt idx="9358">66</cx:pt>
          <cx:pt idx="9359">70</cx:pt>
          <cx:pt idx="9360">66</cx:pt>
          <cx:pt idx="9361">79</cx:pt>
          <cx:pt idx="9362">78</cx:pt>
          <cx:pt idx="9363">62</cx:pt>
          <cx:pt idx="9364">86</cx:pt>
          <cx:pt idx="9365">86</cx:pt>
          <cx:pt idx="9366">63</cx:pt>
          <cx:pt idx="9367">78</cx:pt>
          <cx:pt idx="9368">84</cx:pt>
          <cx:pt idx="9369">90</cx:pt>
          <cx:pt idx="9370">48</cx:pt>
          <cx:pt idx="9371">49</cx:pt>
          <cx:pt idx="9372">62</cx:pt>
          <cx:pt idx="9373">78</cx:pt>
          <cx:pt idx="9374">73</cx:pt>
          <cx:pt idx="9375">70</cx:pt>
          <cx:pt idx="9376">72</cx:pt>
          <cx:pt idx="9377">54</cx:pt>
          <cx:pt idx="9378">71</cx:pt>
          <cx:pt idx="9379">65</cx:pt>
          <cx:pt idx="9380">69</cx:pt>
          <cx:pt idx="9381">60</cx:pt>
          <cx:pt idx="9382">63</cx:pt>
          <cx:pt idx="9383">70</cx:pt>
          <cx:pt idx="9384">67</cx:pt>
          <cx:pt idx="9385">71</cx:pt>
          <cx:pt idx="9386">78</cx:pt>
          <cx:pt idx="9387">65</cx:pt>
          <cx:pt idx="9388">73</cx:pt>
          <cx:pt idx="9389">72</cx:pt>
          <cx:pt idx="9390">67</cx:pt>
          <cx:pt idx="9391">72</cx:pt>
          <cx:pt idx="9392">71</cx:pt>
          <cx:pt idx="9393">69</cx:pt>
          <cx:pt idx="9394">59</cx:pt>
          <cx:pt idx="9395">55</cx:pt>
          <cx:pt idx="9396">46</cx:pt>
          <cx:pt idx="9397">70</cx:pt>
          <cx:pt idx="9398">69</cx:pt>
          <cx:pt idx="9399">83</cx:pt>
          <cx:pt idx="9400">82</cx:pt>
          <cx:pt idx="9401">56</cx:pt>
          <cx:pt idx="9402">75</cx:pt>
          <cx:pt idx="9403">71</cx:pt>
          <cx:pt idx="9404">66</cx:pt>
          <cx:pt idx="9405">70</cx:pt>
          <cx:pt idx="9406">57</cx:pt>
          <cx:pt idx="9407">52</cx:pt>
          <cx:pt idx="9408">62</cx:pt>
          <cx:pt idx="9409">78</cx:pt>
          <cx:pt idx="9410">61</cx:pt>
          <cx:pt idx="9411">86</cx:pt>
          <cx:pt idx="9412">70</cx:pt>
          <cx:pt idx="9413">58</cx:pt>
          <cx:pt idx="9414">64</cx:pt>
          <cx:pt idx="9415">75</cx:pt>
          <cx:pt idx="9416">81</cx:pt>
          <cx:pt idx="9417">45</cx:pt>
          <cx:pt idx="9418">33</cx:pt>
          <cx:pt idx="9419">71</cx:pt>
          <cx:pt idx="9420">49</cx:pt>
          <cx:pt idx="9421">64</cx:pt>
          <cx:pt idx="9422">70</cx:pt>
          <cx:pt idx="9423">61</cx:pt>
          <cx:pt idx="9424">77</cx:pt>
          <cx:pt idx="9425">75</cx:pt>
          <cx:pt idx="9426">69</cx:pt>
          <cx:pt idx="9427">66</cx:pt>
          <cx:pt idx="9428">57</cx:pt>
          <cx:pt idx="9429">71</cx:pt>
          <cx:pt idx="9430">53</cx:pt>
          <cx:pt idx="9431">80</cx:pt>
          <cx:pt idx="9432">63</cx:pt>
          <cx:pt idx="9433">75</cx:pt>
          <cx:pt idx="9434">61</cx:pt>
          <cx:pt idx="9435">80</cx:pt>
          <cx:pt idx="9436">57</cx:pt>
          <cx:pt idx="9437">62</cx:pt>
          <cx:pt idx="9438">73</cx:pt>
          <cx:pt idx="9439">60</cx:pt>
          <cx:pt idx="9440">72</cx:pt>
          <cx:pt idx="9441">63</cx:pt>
          <cx:pt idx="9442">93</cx:pt>
          <cx:pt idx="9443">76</cx:pt>
          <cx:pt idx="9444">58</cx:pt>
          <cx:pt idx="9445">83</cx:pt>
          <cx:pt idx="9446">70</cx:pt>
          <cx:pt idx="9447">57</cx:pt>
          <cx:pt idx="9448">64</cx:pt>
          <cx:pt idx="9449">82</cx:pt>
          <cx:pt idx="9450">81</cx:pt>
          <cx:pt idx="9451">65</cx:pt>
          <cx:pt idx="9452">70</cx:pt>
          <cx:pt idx="9453">56</cx:pt>
          <cx:pt idx="9454">69</cx:pt>
          <cx:pt idx="9455">60</cx:pt>
          <cx:pt idx="9456">82</cx:pt>
          <cx:pt idx="9457">76</cx:pt>
          <cx:pt idx="9458">59</cx:pt>
          <cx:pt idx="9459">71</cx:pt>
          <cx:pt idx="9460">71</cx:pt>
          <cx:pt idx="9461">50</cx:pt>
          <cx:pt idx="9462">69</cx:pt>
          <cx:pt idx="9463">65</cx:pt>
          <cx:pt idx="9464">90</cx:pt>
          <cx:pt idx="9465">75</cx:pt>
          <cx:pt idx="9466">56</cx:pt>
          <cx:pt idx="9467">79</cx:pt>
          <cx:pt idx="9468">64</cx:pt>
          <cx:pt idx="9469">66</cx:pt>
          <cx:pt idx="9470">72</cx:pt>
          <cx:pt idx="9471">57</cx:pt>
          <cx:pt idx="9472">85</cx:pt>
          <cx:pt idx="9473">71</cx:pt>
          <cx:pt idx="9474">84</cx:pt>
          <cx:pt idx="9475">75</cx:pt>
          <cx:pt idx="9476">67</cx:pt>
          <cx:pt idx="9477">72</cx:pt>
          <cx:pt idx="9478">60</cx:pt>
          <cx:pt idx="9479">76</cx:pt>
          <cx:pt idx="9480">56</cx:pt>
          <cx:pt idx="9481">66</cx:pt>
          <cx:pt idx="9482">68</cx:pt>
          <cx:pt idx="9483">67</cx:pt>
          <cx:pt idx="9484">65</cx:pt>
          <cx:pt idx="9485">59</cx:pt>
          <cx:pt idx="9486">80</cx:pt>
          <cx:pt idx="9487">65</cx:pt>
          <cx:pt idx="9488">72</cx:pt>
          <cx:pt idx="9489">71</cx:pt>
          <cx:pt idx="9490">75</cx:pt>
          <cx:pt idx="9491">66</cx:pt>
          <cx:pt idx="9492">58</cx:pt>
          <cx:pt idx="9493">81</cx:pt>
          <cx:pt idx="9494">61</cx:pt>
          <cx:pt idx="9495">82</cx:pt>
          <cx:pt idx="9496">70</cx:pt>
          <cx:pt idx="9497">59</cx:pt>
          <cx:pt idx="9498">51</cx:pt>
          <cx:pt idx="9499">62</cx:pt>
          <cx:pt idx="9500">43</cx:pt>
          <cx:pt idx="9501">64</cx:pt>
          <cx:pt idx="9502">57</cx:pt>
          <cx:pt idx="9503">73</cx:pt>
          <cx:pt idx="9504">65</cx:pt>
          <cx:pt idx="9505">68</cx:pt>
          <cx:pt idx="9506">64</cx:pt>
          <cx:pt idx="9507">61</cx:pt>
          <cx:pt idx="9508">67</cx:pt>
          <cx:pt idx="9509">66</cx:pt>
          <cx:pt idx="9510">68</cx:pt>
          <cx:pt idx="9511">72</cx:pt>
          <cx:pt idx="9512">56</cx:pt>
          <cx:pt idx="9513">71</cx:pt>
          <cx:pt idx="9514">66</cx:pt>
          <cx:pt idx="9515">65</cx:pt>
          <cx:pt idx="9516">58</cx:pt>
          <cx:pt idx="9517">74</cx:pt>
          <cx:pt idx="9518">72</cx:pt>
          <cx:pt idx="9519">70</cx:pt>
          <cx:pt idx="9520">66</cx:pt>
          <cx:pt idx="9521">73</cx:pt>
          <cx:pt idx="9522">67</cx:pt>
          <cx:pt idx="9523">86</cx:pt>
          <cx:pt idx="9524">72</cx:pt>
          <cx:pt idx="9525">63</cx:pt>
          <cx:pt idx="9526">71</cx:pt>
          <cx:pt idx="9527">61</cx:pt>
          <cx:pt idx="9528">77</cx:pt>
          <cx:pt idx="9529">90</cx:pt>
          <cx:pt idx="9530">78</cx:pt>
          <cx:pt idx="9531">68</cx:pt>
          <cx:pt idx="9532">72</cx:pt>
          <cx:pt idx="9533">66</cx:pt>
          <cx:pt idx="9534">71</cx:pt>
          <cx:pt idx="9535">90</cx:pt>
          <cx:pt idx="9536">73</cx:pt>
          <cx:pt idx="9537">56</cx:pt>
          <cx:pt idx="9538">56</cx:pt>
          <cx:pt idx="9539">78</cx:pt>
          <cx:pt idx="9540">57</cx:pt>
          <cx:pt idx="9541">70</cx:pt>
          <cx:pt idx="9542">63</cx:pt>
          <cx:pt idx="9543">61</cx:pt>
          <cx:pt idx="9544">78</cx:pt>
          <cx:pt idx="9545">71</cx:pt>
          <cx:pt idx="9546">68</cx:pt>
          <cx:pt idx="9547">47</cx:pt>
          <cx:pt idx="9548">59</cx:pt>
          <cx:pt idx="9549">62</cx:pt>
          <cx:pt idx="9550">70</cx:pt>
          <cx:pt idx="9551">69</cx:pt>
          <cx:pt idx="9552">64</cx:pt>
          <cx:pt idx="9553">60</cx:pt>
          <cx:pt idx="9554">71</cx:pt>
          <cx:pt idx="9555">79</cx:pt>
          <cx:pt idx="9556">77</cx:pt>
          <cx:pt idx="9557">71</cx:pt>
          <cx:pt idx="9558">60</cx:pt>
          <cx:pt idx="9559">51</cx:pt>
          <cx:pt idx="9560">61</cx:pt>
          <cx:pt idx="9561">75</cx:pt>
          <cx:pt idx="9562">77</cx:pt>
          <cx:pt idx="9563">72</cx:pt>
          <cx:pt idx="9564">64</cx:pt>
          <cx:pt idx="9565">63</cx:pt>
          <cx:pt idx="9566">75</cx:pt>
          <cx:pt idx="9567">49</cx:pt>
          <cx:pt idx="9568">75</cx:pt>
          <cx:pt idx="9569">70</cx:pt>
          <cx:pt idx="9570">76</cx:pt>
          <cx:pt idx="9571">70</cx:pt>
          <cx:pt idx="9572">66</cx:pt>
          <cx:pt idx="9573">55</cx:pt>
          <cx:pt idx="9574">68</cx:pt>
          <cx:pt idx="9575">63</cx:pt>
          <cx:pt idx="9576">77</cx:pt>
          <cx:pt idx="9577">75</cx:pt>
          <cx:pt idx="9578">89</cx:pt>
          <cx:pt idx="9579">59</cx:pt>
          <cx:pt idx="9580">77</cx:pt>
          <cx:pt idx="9581">90</cx:pt>
          <cx:pt idx="9582">64</cx:pt>
          <cx:pt idx="9583">78</cx:pt>
          <cx:pt idx="9584">59</cx:pt>
          <cx:pt idx="9585">80</cx:pt>
          <cx:pt idx="9586">90</cx:pt>
          <cx:pt idx="9587">58</cx:pt>
          <cx:pt idx="9588">75</cx:pt>
          <cx:pt idx="9589">79</cx:pt>
          <cx:pt idx="9590">62</cx:pt>
          <cx:pt idx="9591">71</cx:pt>
          <cx:pt idx="9592">63</cx:pt>
          <cx:pt idx="9593">63</cx:pt>
          <cx:pt idx="9594">72</cx:pt>
          <cx:pt idx="9595">81</cx:pt>
          <cx:pt idx="9596">76</cx:pt>
          <cx:pt idx="9597">73</cx:pt>
          <cx:pt idx="9598">73</cx:pt>
          <cx:pt idx="9599">67</cx:pt>
          <cx:pt idx="9600">64</cx:pt>
          <cx:pt idx="9601">65</cx:pt>
          <cx:pt idx="9602">71</cx:pt>
          <cx:pt idx="9603">56</cx:pt>
          <cx:pt idx="9604">74</cx:pt>
          <cx:pt idx="9605">75</cx:pt>
          <cx:pt idx="9606">68</cx:pt>
          <cx:pt idx="9607">81</cx:pt>
          <cx:pt idx="9608">88</cx:pt>
          <cx:pt idx="9609">60</cx:pt>
          <cx:pt idx="9610">75</cx:pt>
          <cx:pt idx="9611">82</cx:pt>
          <cx:pt idx="9612">74</cx:pt>
          <cx:pt idx="9613">65</cx:pt>
          <cx:pt idx="9614">78</cx:pt>
          <cx:pt idx="9615">60</cx:pt>
          <cx:pt idx="9616">60</cx:pt>
          <cx:pt idx="9617">76</cx:pt>
          <cx:pt idx="9618">53</cx:pt>
          <cx:pt idx="9619">58</cx:pt>
          <cx:pt idx="9620">56</cx:pt>
          <cx:pt idx="9621">65</cx:pt>
          <cx:pt idx="9622">65</cx:pt>
          <cx:pt idx="9623">75</cx:pt>
          <cx:pt idx="9624">62</cx:pt>
          <cx:pt idx="9625">67</cx:pt>
          <cx:pt idx="9626">48</cx:pt>
          <cx:pt idx="9627">72</cx:pt>
          <cx:pt idx="9628">75</cx:pt>
          <cx:pt idx="9629">65</cx:pt>
          <cx:pt idx="9630">80</cx:pt>
          <cx:pt idx="9631">70</cx:pt>
          <cx:pt idx="9632">36</cx:pt>
          <cx:pt idx="9633">60</cx:pt>
          <cx:pt idx="9634">66</cx:pt>
          <cx:pt idx="9635">65</cx:pt>
          <cx:pt idx="9636">70</cx:pt>
          <cx:pt idx="9637">72</cx:pt>
          <cx:pt idx="9638">60</cx:pt>
          <cx:pt idx="9639">75</cx:pt>
          <cx:pt idx="9640">75</cx:pt>
          <cx:pt idx="9641">76</cx:pt>
          <cx:pt idx="9642">90</cx:pt>
          <cx:pt idx="9643">69</cx:pt>
          <cx:pt idx="9644">92</cx:pt>
          <cx:pt idx="9645">42</cx:pt>
          <cx:pt idx="9646">58</cx:pt>
          <cx:pt idx="9647">80</cx:pt>
          <cx:pt idx="9648">76</cx:pt>
          <cx:pt idx="9649">81</cx:pt>
          <cx:pt idx="9650">79</cx:pt>
          <cx:pt idx="9651">67</cx:pt>
          <cx:pt idx="9652">60</cx:pt>
          <cx:pt idx="9653">80</cx:pt>
          <cx:pt idx="9654">71</cx:pt>
          <cx:pt idx="9655">57</cx:pt>
          <cx:pt idx="9656">70</cx:pt>
          <cx:pt idx="9657">69</cx:pt>
          <cx:pt idx="9658">59</cx:pt>
          <cx:pt idx="9659">68</cx:pt>
          <cx:pt idx="9660">82</cx:pt>
          <cx:pt idx="9661">35</cx:pt>
          <cx:pt idx="9662">72</cx:pt>
          <cx:pt idx="9663">82</cx:pt>
          <cx:pt idx="9664">67</cx:pt>
          <cx:pt idx="9665">62</cx:pt>
          <cx:pt idx="9666">90</cx:pt>
          <cx:pt idx="9667">71</cx:pt>
          <cx:pt idx="9668">83</cx:pt>
          <cx:pt idx="9669">72</cx:pt>
          <cx:pt idx="9670">72</cx:pt>
          <cx:pt idx="9671">85</cx:pt>
          <cx:pt idx="9672">91</cx:pt>
          <cx:pt idx="9673">70</cx:pt>
          <cx:pt idx="9674">65</cx:pt>
          <cx:pt idx="9675">71</cx:pt>
          <cx:pt idx="9676">70</cx:pt>
          <cx:pt idx="9677">66</cx:pt>
          <cx:pt idx="9678">70</cx:pt>
          <cx:pt idx="9679">58</cx:pt>
          <cx:pt idx="9680">62</cx:pt>
          <cx:pt idx="9681">75</cx:pt>
          <cx:pt idx="9682">58</cx:pt>
          <cx:pt idx="9683">69</cx:pt>
          <cx:pt idx="9684">65</cx:pt>
          <cx:pt idx="9685">71</cx:pt>
          <cx:pt idx="9686">90</cx:pt>
          <cx:pt idx="9687">80</cx:pt>
          <cx:pt idx="9688">83</cx:pt>
          <cx:pt idx="9689">70</cx:pt>
          <cx:pt idx="9690">70</cx:pt>
          <cx:pt idx="9691">77</cx:pt>
          <cx:pt idx="9692">69</cx:pt>
          <cx:pt idx="9693">75</cx:pt>
          <cx:pt idx="9694">79</cx:pt>
          <cx:pt idx="9695">71</cx:pt>
          <cx:pt idx="9696">53</cx:pt>
          <cx:pt idx="9697">76</cx:pt>
          <cx:pt idx="9698">90</cx:pt>
          <cx:pt idx="9699">92</cx:pt>
          <cx:pt idx="9700">66</cx:pt>
          <cx:pt idx="9701">84</cx:pt>
          <cx:pt idx="9702">72</cx:pt>
          <cx:pt idx="9703">67</cx:pt>
          <cx:pt idx="9704">65</cx:pt>
          <cx:pt idx="9705">73</cx:pt>
          <cx:pt idx="9706">61</cx:pt>
          <cx:pt idx="9707">63</cx:pt>
          <cx:pt idx="9708">73</cx:pt>
          <cx:pt idx="9709">84</cx:pt>
          <cx:pt idx="9710">60</cx:pt>
          <cx:pt idx="9711">63</cx:pt>
          <cx:pt idx="9712">45</cx:pt>
          <cx:pt idx="9713">83</cx:pt>
          <cx:pt idx="9714">82</cx:pt>
          <cx:pt idx="9715">71</cx:pt>
          <cx:pt idx="9716">55</cx:pt>
          <cx:pt idx="9717">72</cx:pt>
          <cx:pt idx="9718">73</cx:pt>
          <cx:pt idx="9719">74</cx:pt>
          <cx:pt idx="9720">66</cx:pt>
          <cx:pt idx="9721">78</cx:pt>
          <cx:pt idx="9722">72</cx:pt>
          <cx:pt idx="9723">70</cx:pt>
          <cx:pt idx="9724">72</cx:pt>
          <cx:pt idx="9725">78</cx:pt>
          <cx:pt idx="9726">74</cx:pt>
          <cx:pt idx="9727">66</cx:pt>
          <cx:pt idx="9728">70</cx:pt>
          <cx:pt idx="9729">74</cx:pt>
          <cx:pt idx="9730">71</cx:pt>
          <cx:pt idx="9731">65</cx:pt>
          <cx:pt idx="9732">75</cx:pt>
          <cx:pt idx="9733">68</cx:pt>
          <cx:pt idx="9734">39</cx:pt>
          <cx:pt idx="9735">75</cx:pt>
          <cx:pt idx="9736">72</cx:pt>
          <cx:pt idx="9737">65</cx:pt>
          <cx:pt idx="9738">69</cx:pt>
          <cx:pt idx="9739">91</cx:pt>
          <cx:pt idx="9740">82</cx:pt>
          <cx:pt idx="9741">64</cx:pt>
          <cx:pt idx="9742">72</cx:pt>
          <cx:pt idx="9743">60</cx:pt>
          <cx:pt idx="9744">75</cx:pt>
          <cx:pt idx="9745">78</cx:pt>
          <cx:pt idx="9746">66</cx:pt>
          <cx:pt idx="9747">77</cx:pt>
          <cx:pt idx="9748">80</cx:pt>
          <cx:pt idx="9749">72</cx:pt>
          <cx:pt idx="9750">71</cx:pt>
          <cx:pt idx="9751">76</cx:pt>
          <cx:pt idx="9752">59</cx:pt>
          <cx:pt idx="9753">72</cx:pt>
          <cx:pt idx="9754">61</cx:pt>
          <cx:pt idx="9755">43</cx:pt>
          <cx:pt idx="9756">75</cx:pt>
          <cx:pt idx="9757">72</cx:pt>
          <cx:pt idx="9758">76</cx:pt>
          <cx:pt idx="9759">80</cx:pt>
          <cx:pt idx="9760">56</cx:pt>
          <cx:pt idx="9761">63</cx:pt>
          <cx:pt idx="9762">74</cx:pt>
          <cx:pt idx="9763">81</cx:pt>
          <cx:pt idx="9764">61</cx:pt>
          <cx:pt idx="9765">64</cx:pt>
          <cx:pt idx="9766">75</cx:pt>
          <cx:pt idx="9767">82</cx:pt>
          <cx:pt idx="9768">80</cx:pt>
          <cx:pt idx="9769">59</cx:pt>
          <cx:pt idx="9770">73</cx:pt>
          <cx:pt idx="9771">78</cx:pt>
          <cx:pt idx="9772">84</cx:pt>
          <cx:pt idx="9773">71</cx:pt>
          <cx:pt idx="9774">74</cx:pt>
          <cx:pt idx="9775">57</cx:pt>
          <cx:pt idx="9776">56</cx:pt>
          <cx:pt idx="9777">74</cx:pt>
          <cx:pt idx="9778">72</cx:pt>
          <cx:pt idx="9779">60</cx:pt>
          <cx:pt idx="9780">71</cx:pt>
          <cx:pt idx="9781">85</cx:pt>
          <cx:pt idx="9782">73</cx:pt>
          <cx:pt idx="9783">42</cx:pt>
          <cx:pt idx="9784">77</cx:pt>
          <cx:pt idx="9785">75</cx:pt>
          <cx:pt idx="9786">71</cx:pt>
          <cx:pt idx="9787">79</cx:pt>
          <cx:pt idx="9788">77</cx:pt>
          <cx:pt idx="9789">64</cx:pt>
          <cx:pt idx="9790">66</cx:pt>
          <cx:pt idx="9791">62</cx:pt>
          <cx:pt idx="9792">50</cx:pt>
          <cx:pt idx="9793">57</cx:pt>
          <cx:pt idx="9794">74</cx:pt>
          <cx:pt idx="9795">76</cx:pt>
          <cx:pt idx="9796">69</cx:pt>
          <cx:pt idx="9797">64</cx:pt>
          <cx:pt idx="9798">40</cx:pt>
          <cx:pt idx="9799">68</cx:pt>
          <cx:pt idx="9800">60</cx:pt>
          <cx:pt idx="9801">71</cx:pt>
          <cx:pt idx="9802">58</cx:pt>
          <cx:pt idx="9803">70</cx:pt>
          <cx:pt idx="9804">50</cx:pt>
          <cx:pt idx="9805">58</cx:pt>
          <cx:pt idx="9806">81</cx:pt>
          <cx:pt idx="9807">61</cx:pt>
          <cx:pt idx="9808">82</cx:pt>
          <cx:pt idx="9809">70</cx:pt>
          <cx:pt idx="9810">59</cx:pt>
          <cx:pt idx="9811">62</cx:pt>
          <cx:pt idx="9812">43</cx:pt>
          <cx:pt idx="9813">64</cx:pt>
          <cx:pt idx="9814">57</cx:pt>
          <cx:pt idx="9815">57</cx:pt>
          <cx:pt idx="9816">86</cx:pt>
          <cx:pt idx="9817">57</cx:pt>
          <cx:pt idx="9818">57</cx:pt>
          <cx:pt idx="9819">61</cx:pt>
          <cx:pt idx="9820">74</cx:pt>
          <cx:pt idx="9821">65</cx:pt>
          <cx:pt idx="9822">57</cx:pt>
          <cx:pt idx="9823">60</cx:pt>
          <cx:pt idx="9824">53</cx:pt>
          <cx:pt idx="9825">70</cx:pt>
          <cx:pt idx="9826">65</cx:pt>
          <cx:pt idx="9827">58</cx:pt>
          <cx:pt idx="9828">63</cx:pt>
          <cx:pt idx="9829">73</cx:pt>
          <cx:pt idx="9830">65</cx:pt>
          <cx:pt idx="9831">39</cx:pt>
          <cx:pt idx="9832">68</cx:pt>
          <cx:pt idx="9833">67</cx:pt>
          <cx:pt idx="9834">63</cx:pt>
          <cx:pt idx="9835">68</cx:pt>
          <cx:pt idx="9836">64</cx:pt>
          <cx:pt idx="9837">61</cx:pt>
          <cx:pt idx="9838">67</cx:pt>
          <cx:pt idx="9839">66</cx:pt>
          <cx:pt idx="9840">72</cx:pt>
          <cx:pt idx="9841">67</cx:pt>
          <cx:pt idx="9842">81</cx:pt>
          <cx:pt idx="9843">67</cx:pt>
          <cx:pt idx="9844">64</cx:pt>
          <cx:pt idx="9845">69</cx:pt>
          <cx:pt idx="9846">62</cx:pt>
          <cx:pt idx="9847">58</cx:pt>
          <cx:pt idx="9848">78</cx:pt>
          <cx:pt idx="9849">60</cx:pt>
          <cx:pt idx="9850">46</cx:pt>
          <cx:pt idx="9851">74</cx:pt>
          <cx:pt idx="9852">32</cx:pt>
          <cx:pt idx="9853">63</cx:pt>
          <cx:pt idx="9854">27</cx:pt>
          <cx:pt idx="9855">39</cx:pt>
          <cx:pt idx="9856">30</cx:pt>
          <cx:pt idx="9857">66</cx:pt>
          <cx:pt idx="9858">45</cx:pt>
          <cx:pt idx="9859">67</cx:pt>
          <cx:pt idx="9860">85</cx:pt>
          <cx:pt idx="9861">65</cx:pt>
          <cx:pt idx="9862">52</cx:pt>
          <cx:pt idx="9863">65</cx:pt>
          <cx:pt idx="9864">65</cx:pt>
          <cx:pt idx="9865">57</cx:pt>
          <cx:pt idx="9866">68</cx:pt>
          <cx:pt idx="9867">64</cx:pt>
          <cx:pt idx="9868">81</cx:pt>
          <cx:pt idx="9869">65</cx:pt>
          <cx:pt idx="9870">61</cx:pt>
          <cx:pt idx="9871">76</cx:pt>
          <cx:pt idx="9872">62</cx:pt>
          <cx:pt idx="9873">69</cx:pt>
          <cx:pt idx="9874">50</cx:pt>
          <cx:pt idx="9875">42</cx:pt>
          <cx:pt idx="9876">62</cx:pt>
          <cx:pt idx="9877">64</cx:pt>
          <cx:pt idx="9878">62</cx:pt>
          <cx:pt idx="9879">30</cx:pt>
          <cx:pt idx="9880">64</cx:pt>
          <cx:pt idx="9881">83</cx:pt>
          <cx:pt idx="9882">44</cx:pt>
          <cx:pt idx="9883">62</cx:pt>
          <cx:pt idx="9884">54</cx:pt>
          <cx:pt idx="9885">55</cx:pt>
          <cx:pt idx="9886">73</cx:pt>
          <cx:pt idx="9887">53</cx:pt>
          <cx:pt idx="9888">75</cx:pt>
          <cx:pt idx="9889">47</cx:pt>
          <cx:pt idx="9890">71</cx:pt>
          <cx:pt idx="9891">62</cx:pt>
          <cx:pt idx="9892">84</cx:pt>
          <cx:pt idx="9893">68</cx:pt>
          <cx:pt idx="9894">76</cx:pt>
          <cx:pt idx="9895">59</cx:pt>
          <cx:pt idx="9896">70</cx:pt>
          <cx:pt idx="9897">61</cx:pt>
          <cx:pt idx="9898">64</cx:pt>
          <cx:pt idx="9899">64</cx:pt>
          <cx:pt idx="9900">78</cx:pt>
          <cx:pt idx="9901">60</cx:pt>
          <cx:pt idx="9902">61</cx:pt>
          <cx:pt idx="9903">57</cx:pt>
          <cx:pt idx="9904">67</cx:pt>
          <cx:pt idx="9905">72</cx:pt>
          <cx:pt idx="9906">68</cx:pt>
          <cx:pt idx="9907">76</cx:pt>
          <cx:pt idx="9908">67</cx:pt>
          <cx:pt idx="9909">55</cx:pt>
          <cx:pt idx="9910">73</cx:pt>
          <cx:pt idx="9911">65</cx:pt>
          <cx:pt idx="9912">59</cx:pt>
          <cx:pt idx="9913">69</cx:pt>
          <cx:pt idx="9914">70</cx:pt>
          <cx:pt idx="9915">68</cx:pt>
          <cx:pt idx="9916">43</cx:pt>
          <cx:pt idx="9917">77</cx:pt>
          <cx:pt idx="9918">55</cx:pt>
          <cx:pt idx="9919">38</cx:pt>
          <cx:pt idx="9920">49</cx:pt>
          <cx:pt idx="9921">61</cx:pt>
          <cx:pt idx="9922">83</cx:pt>
          <cx:pt idx="9923">41</cx:pt>
          <cx:pt idx="9924">59</cx:pt>
          <cx:pt idx="9925">56</cx:pt>
          <cx:pt idx="9926">53</cx:pt>
          <cx:pt idx="9927">51</cx:pt>
          <cx:pt idx="9928">79</cx:pt>
          <cx:pt idx="9929">43</cx:pt>
          <cx:pt idx="9930">71</cx:pt>
          <cx:pt idx="9931">67</cx:pt>
          <cx:pt idx="9932">58</cx:pt>
          <cx:pt idx="9933">65</cx:pt>
          <cx:pt idx="9934">73</cx:pt>
          <cx:pt idx="9935">73</cx:pt>
          <cx:pt idx="9936">51</cx:pt>
          <cx:pt idx="9937">56</cx:pt>
          <cx:pt idx="9938">45</cx:pt>
          <cx:pt idx="9939">57</cx:pt>
          <cx:pt idx="9940">65</cx:pt>
          <cx:pt idx="9941">72</cx:pt>
          <cx:pt idx="9942">84</cx:pt>
          <cx:pt idx="9943">57</cx:pt>
          <cx:pt idx="9944">73</cx:pt>
          <cx:pt idx="9945">76</cx:pt>
          <cx:pt idx="9946">65</cx:pt>
          <cx:pt idx="9947">55</cx:pt>
          <cx:pt idx="9948">63</cx:pt>
          <cx:pt idx="9949">68</cx:pt>
          <cx:pt idx="9950">76</cx:pt>
          <cx:pt idx="9951">66</cx:pt>
          <cx:pt idx="9952">69</cx:pt>
          <cx:pt idx="9953">60</cx:pt>
          <cx:pt idx="9954">65</cx:pt>
          <cx:pt idx="9955">63</cx:pt>
          <cx:pt idx="9956">55</cx:pt>
          <cx:pt idx="9957">66</cx:pt>
          <cx:pt idx="9958">74</cx:pt>
          <cx:pt idx="9959">52</cx:pt>
          <cx:pt idx="9960">58</cx:pt>
          <cx:pt idx="9961">46</cx:pt>
          <cx:pt idx="9962">58</cx:pt>
          <cx:pt idx="9963">74</cx:pt>
          <cx:pt idx="9964">45</cx:pt>
          <cx:pt idx="9965">69</cx:pt>
          <cx:pt idx="9966">40</cx:pt>
          <cx:pt idx="9967">77</cx:pt>
          <cx:pt idx="9968">60</cx:pt>
          <cx:pt idx="9969">48</cx:pt>
          <cx:pt idx="9970">75</cx:pt>
          <cx:pt idx="9971">58</cx:pt>
          <cx:pt idx="9972">56</cx:pt>
          <cx:pt idx="9973">59</cx:pt>
          <cx:pt idx="9974">59</cx:pt>
          <cx:pt idx="9975">75</cx:pt>
          <cx:pt idx="9976">60</cx:pt>
          <cx:pt idx="9977">82</cx:pt>
          <cx:pt idx="9978">49</cx:pt>
          <cx:pt idx="9979">37</cx:pt>
          <cx:pt idx="9980">56</cx:pt>
          <cx:pt idx="9981">45</cx:pt>
          <cx:pt idx="9982">47</cx:pt>
          <cx:pt idx="9983">68</cx:pt>
          <cx:pt idx="9984">61</cx:pt>
          <cx:pt idx="9985">55</cx:pt>
          <cx:pt idx="9986">72</cx:pt>
          <cx:pt idx="9987">66</cx:pt>
          <cx:pt idx="9988">75</cx:pt>
          <cx:pt idx="9989">61</cx:pt>
          <cx:pt idx="9990">41</cx:pt>
          <cx:pt idx="9991">63</cx:pt>
          <cx:pt idx="9992">76</cx:pt>
          <cx:pt idx="9993">62</cx:pt>
          <cx:pt idx="9994">59</cx:pt>
          <cx:pt idx="9995">45</cx:pt>
          <cx:pt idx="9996">47</cx:pt>
          <cx:pt idx="9997">76</cx:pt>
          <cx:pt idx="9998">71</cx:pt>
          <cx:pt idx="9999">77</cx:pt>
          <cx:pt idx="10000">41</cx:pt>
          <cx:pt idx="10001">63</cx:pt>
          <cx:pt idx="10002">78</cx:pt>
          <cx:pt idx="10003">52</cx:pt>
          <cx:pt idx="10004">49</cx:pt>
          <cx:pt idx="10005">59</cx:pt>
          <cx:pt idx="10006">65</cx:pt>
          <cx:pt idx="10007">70</cx:pt>
          <cx:pt idx="10008">47</cx:pt>
          <cx:pt idx="10009">62</cx:pt>
          <cx:pt idx="10010">58</cx:pt>
          <cx:pt idx="10011">80</cx:pt>
          <cx:pt idx="10012">56</cx:pt>
          <cx:pt idx="10013">61</cx:pt>
          <cx:pt idx="10014">55</cx:pt>
          <cx:pt idx="10015">48</cx:pt>
          <cx:pt idx="10016">71</cx:pt>
          <cx:pt idx="10017">63</cx:pt>
          <cx:pt idx="10018">56</cx:pt>
          <cx:pt idx="10019">81</cx:pt>
          <cx:pt idx="10020">80</cx:pt>
          <cx:pt idx="10021">49</cx:pt>
          <cx:pt idx="10022">50</cx:pt>
          <cx:pt idx="10023">61</cx:pt>
          <cx:pt idx="10024">43</cx:pt>
          <cx:pt idx="10025">80</cx:pt>
          <cx:pt idx="10026">72</cx:pt>
          <cx:pt idx="10027">74</cx:pt>
          <cx:pt idx="10028">70</cx:pt>
          <cx:pt idx="10029">60</cx:pt>
          <cx:pt idx="10030">61</cx:pt>
          <cx:pt idx="10031">47</cx:pt>
          <cx:pt idx="10032">31</cx:pt>
          <cx:pt idx="10033">37</cx:pt>
          <cx:pt idx="10034">44</cx:pt>
          <cx:pt idx="10035">74</cx:pt>
          <cx:pt idx="10036">50</cx:pt>
          <cx:pt idx="10037">53</cx:pt>
          <cx:pt idx="10038">44</cx:pt>
          <cx:pt idx="10039">75</cx:pt>
          <cx:pt idx="10040">79</cx:pt>
          <cx:pt idx="10041">74</cx:pt>
          <cx:pt idx="10042">42</cx:pt>
          <cx:pt idx="10043">65</cx:pt>
          <cx:pt idx="10044">73</cx:pt>
          <cx:pt idx="10045">68</cx:pt>
          <cx:pt idx="10046">55</cx:pt>
          <cx:pt idx="10047">57</cx:pt>
          <cx:pt idx="10048">59</cx:pt>
          <cx:pt idx="10049">58</cx:pt>
          <cx:pt idx="10050">67</cx:pt>
          <cx:pt idx="10051">81</cx:pt>
          <cx:pt idx="10052">65</cx:pt>
          <cx:pt idx="10053">65</cx:pt>
          <cx:pt idx="10054">59</cx:pt>
          <cx:pt idx="10055">59</cx:pt>
          <cx:pt idx="10056">68</cx:pt>
          <cx:pt idx="10057">78</cx:pt>
          <cx:pt idx="10058">62</cx:pt>
          <cx:pt idx="10059">61</cx:pt>
          <cx:pt idx="10060">69</cx:pt>
          <cx:pt idx="10061">65</cx:pt>
          <cx:pt idx="10062">70</cx:pt>
          <cx:pt idx="10063">59</cx:pt>
          <cx:pt idx="10064">53</cx:pt>
          <cx:pt idx="10065">68</cx:pt>
          <cx:pt idx="10066">41</cx:pt>
          <cx:pt idx="10067">73</cx:pt>
          <cx:pt idx="10068">74</cx:pt>
          <cx:pt idx="10069">70</cx:pt>
          <cx:pt idx="10070">58</cx:pt>
          <cx:pt idx="10071">75</cx:pt>
          <cx:pt idx="10072">56</cx:pt>
          <cx:pt idx="10073">85</cx:pt>
          <cx:pt idx="10074">53</cx:pt>
          <cx:pt idx="10075">57</cx:pt>
          <cx:pt idx="10076">68</cx:pt>
          <cx:pt idx="10077">72</cx:pt>
          <cx:pt idx="10078">29</cx:pt>
          <cx:pt idx="10079">68</cx:pt>
          <cx:pt idx="10080">61</cx:pt>
          <cx:pt idx="10081">62</cx:pt>
          <cx:pt idx="10082">60</cx:pt>
          <cx:pt idx="10083">67</cx:pt>
          <cx:pt idx="10084">49</cx:pt>
          <cx:pt idx="10085">87</cx:pt>
          <cx:pt idx="10086">65</cx:pt>
          <cx:pt idx="10087">66</cx:pt>
          <cx:pt idx="10088">48</cx:pt>
          <cx:pt idx="10089">69</cx:pt>
          <cx:pt idx="10090">67</cx:pt>
          <cx:pt idx="10091">78</cx:pt>
          <cx:pt idx="10092">54</cx:pt>
          <cx:pt idx="10093">67</cx:pt>
          <cx:pt idx="10094">58</cx:pt>
          <cx:pt idx="10095">90</cx:pt>
          <cx:pt idx="10096">70</cx:pt>
          <cx:pt idx="10097">77</cx:pt>
          <cx:pt idx="10098">74</cx:pt>
          <cx:pt idx="10099">74</cx:pt>
          <cx:pt idx="10100">75</cx:pt>
          <cx:pt idx="10101">68</cx:pt>
          <cx:pt idx="10102">64</cx:pt>
          <cx:pt idx="10103">66</cx:pt>
          <cx:pt idx="10104">67</cx:pt>
          <cx:pt idx="10105">79</cx:pt>
          <cx:pt idx="10106">77</cx:pt>
          <cx:pt idx="10107">38</cx:pt>
          <cx:pt idx="10108">67</cx:pt>
          <cx:pt idx="10109">64</cx:pt>
          <cx:pt idx="10110">70</cx:pt>
          <cx:pt idx="10111">72</cx:pt>
          <cx:pt idx="10112">70</cx:pt>
          <cx:pt idx="10113">80</cx:pt>
          <cx:pt idx="10114">77</cx:pt>
          <cx:pt idx="10115">72</cx:pt>
          <cx:pt idx="10116">56</cx:pt>
          <cx:pt idx="10117">54</cx:pt>
          <cx:pt idx="10118">63</cx:pt>
          <cx:pt idx="10119">76</cx:pt>
          <cx:pt idx="10120">57</cx:pt>
          <cx:pt idx="10121">64</cx:pt>
          <cx:pt idx="10122">46</cx:pt>
          <cx:pt idx="10123">65</cx:pt>
          <cx:pt idx="10124">69</cx:pt>
          <cx:pt idx="10125">63</cx:pt>
          <cx:pt idx="10126">30</cx:pt>
          <cx:pt idx="10127">66</cx:pt>
          <cx:pt idx="10128">66</cx:pt>
          <cx:pt idx="10129">56</cx:pt>
          <cx:pt idx="10130">60</cx:pt>
          <cx:pt idx="10131">40</cx:pt>
          <cx:pt idx="10132">64</cx:pt>
          <cx:pt idx="10133">54</cx:pt>
          <cx:pt idx="10134">72</cx:pt>
          <cx:pt idx="10135">73</cx:pt>
          <cx:pt idx="10136">81</cx:pt>
          <cx:pt idx="10137">60</cx:pt>
          <cx:pt idx="10138">71</cx:pt>
          <cx:pt idx="10139">58</cx:pt>
          <cx:pt idx="10140">72</cx:pt>
          <cx:pt idx="10141">59</cx:pt>
          <cx:pt idx="10142">70</cx:pt>
          <cx:pt idx="10143">81</cx:pt>
          <cx:pt idx="10144">66</cx:pt>
          <cx:pt idx="10145">54</cx:pt>
          <cx:pt idx="10146">37</cx:pt>
          <cx:pt idx="10147">94</cx:pt>
          <cx:pt idx="10148">85</cx:pt>
          <cx:pt idx="10149">61</cx:pt>
          <cx:pt idx="10150">78</cx:pt>
          <cx:pt idx="10151">37</cx:pt>
          <cx:pt idx="10152">58</cx:pt>
          <cx:pt idx="10153">66</cx:pt>
          <cx:pt idx="10154">69</cx:pt>
          <cx:pt idx="10155">61</cx:pt>
          <cx:pt idx="10156">50</cx:pt>
          <cx:pt idx="10157">49</cx:pt>
          <cx:pt idx="10158">52</cx:pt>
          <cx:pt idx="10159">59</cx:pt>
          <cx:pt idx="10160">66</cx:pt>
          <cx:pt idx="10161">69</cx:pt>
          <cx:pt idx="10162">81</cx:pt>
          <cx:pt idx="10163">60</cx:pt>
          <cx:pt idx="10164">63</cx:pt>
          <cx:pt idx="10165">78</cx:pt>
          <cx:pt idx="10166">80</cx:pt>
          <cx:pt idx="10167">44</cx:pt>
          <cx:pt idx="10168">73</cx:pt>
          <cx:pt idx="10169">33</cx:pt>
          <cx:pt idx="10170">70</cx:pt>
          <cx:pt idx="10171">68</cx:pt>
          <cx:pt idx="10172">70</cx:pt>
          <cx:pt idx="10173">52</cx:pt>
          <cx:pt idx="10174">70</cx:pt>
          <cx:pt idx="10175">72</cx:pt>
          <cx:pt idx="10176">83</cx:pt>
          <cx:pt idx="10177">70</cx:pt>
          <cx:pt idx="10178">73</cx:pt>
          <cx:pt idx="10179">60</cx:pt>
          <cx:pt idx="10180">71</cx:pt>
          <cx:pt idx="10181">68</cx:pt>
          <cx:pt idx="10182">72</cx:pt>
          <cx:pt idx="10183">64</cx:pt>
          <cx:pt idx="10184">59</cx:pt>
          <cx:pt idx="10185">63</cx:pt>
          <cx:pt idx="10186">55</cx:pt>
          <cx:pt idx="10187">50</cx:pt>
          <cx:pt idx="10188">70</cx:pt>
          <cx:pt idx="10189">70</cx:pt>
          <cx:pt idx="10190">71</cx:pt>
          <cx:pt idx="10191">60</cx:pt>
          <cx:pt idx="10192">67</cx:pt>
          <cx:pt idx="10193">51</cx:pt>
          <cx:pt idx="10194">75</cx:pt>
          <cx:pt idx="10195">72</cx:pt>
          <cx:pt idx="10196">64</cx:pt>
          <cx:pt idx="10197">79</cx:pt>
          <cx:pt idx="10198">60</cx:pt>
          <cx:pt idx="10199">82</cx:pt>
          <cx:pt idx="10200">51</cx:pt>
          <cx:pt idx="10201">81</cx:pt>
          <cx:pt idx="10202">57</cx:pt>
          <cx:pt idx="10203">71</cx:pt>
          <cx:pt idx="10204">68</cx:pt>
          <cx:pt idx="10205">54</cx:pt>
          <cx:pt idx="10206">65</cx:pt>
          <cx:pt idx="10207">39</cx:pt>
          <cx:pt idx="10208">66</cx:pt>
          <cx:pt idx="10209">70</cx:pt>
          <cx:pt idx="10210">73</cx:pt>
          <cx:pt idx="10211">63</cx:pt>
          <cx:pt idx="10212">62</cx:pt>
          <cx:pt idx="10213">66</cx:pt>
          <cx:pt idx="10214">69</cx:pt>
          <cx:pt idx="10215">75</cx:pt>
          <cx:pt idx="10216">83</cx:pt>
          <cx:pt idx="10217">68</cx:pt>
          <cx:pt idx="10218">54</cx:pt>
          <cx:pt idx="10219">77</cx:pt>
          <cx:pt idx="10220">77</cx:pt>
          <cx:pt idx="10221">63</cx:pt>
          <cx:pt idx="10222">66</cx:pt>
          <cx:pt idx="10223">56</cx:pt>
          <cx:pt idx="10224">72</cx:pt>
          <cx:pt idx="10225">61</cx:pt>
          <cx:pt idx="10226">70</cx:pt>
          <cx:pt idx="10227">56</cx:pt>
          <cx:pt idx="10228">61</cx:pt>
          <cx:pt idx="10229">63</cx:pt>
          <cx:pt idx="10230">70</cx:pt>
          <cx:pt idx="10231">66</cx:pt>
          <cx:pt idx="10232">47</cx:pt>
          <cx:pt idx="10233">69</cx:pt>
          <cx:pt idx="10234">75</cx:pt>
          <cx:pt idx="10235">65</cx:pt>
          <cx:pt idx="10236">73</cx:pt>
          <cx:pt idx="10237">76</cx:pt>
          <cx:pt idx="10238">72</cx:pt>
          <cx:pt idx="10239">78</cx:pt>
          <cx:pt idx="10240">70</cx:pt>
          <cx:pt idx="10241">73</cx:pt>
          <cx:pt idx="10242">57</cx:pt>
          <cx:pt idx="10243">65</cx:pt>
          <cx:pt idx="10244">72</cx:pt>
          <cx:pt idx="10245">84</cx:pt>
          <cx:pt idx="10246">44</cx:pt>
          <cx:pt idx="10247">72</cx:pt>
          <cx:pt idx="10248">55</cx:pt>
          <cx:pt idx="10249">81</cx:pt>
          <cx:pt idx="10250">80</cx:pt>
          <cx:pt idx="10251">66</cx:pt>
          <cx:pt idx="10252">46</cx:pt>
          <cx:pt idx="10253">66</cx:pt>
          <cx:pt idx="10254">84</cx:pt>
          <cx:pt idx="10255">59</cx:pt>
          <cx:pt idx="10256">58</cx:pt>
          <cx:pt idx="10257">86</cx:pt>
          <cx:pt idx="10258">56</cx:pt>
          <cx:pt idx="10259">34</cx:pt>
          <cx:pt idx="10260">57</cx:pt>
          <cx:pt idx="10261">76</cx:pt>
          <cx:pt idx="10262">70</cx:pt>
          <cx:pt idx="10263">38</cx:pt>
          <cx:pt idx="10264">78</cx:pt>
          <cx:pt idx="10265">50</cx:pt>
          <cx:pt idx="10266">91</cx:pt>
          <cx:pt idx="10267">76</cx:pt>
          <cx:pt idx="10268">92</cx:pt>
          <cx:pt idx="10269">60</cx:pt>
          <cx:pt idx="10270">56</cx:pt>
          <cx:pt idx="10271">75</cx:pt>
          <cx:pt idx="10272">72</cx:pt>
          <cx:pt idx="10273">78</cx:pt>
          <cx:pt idx="10274">65</cx:pt>
          <cx:pt idx="10275">61</cx:pt>
          <cx:pt idx="10276">58</cx:pt>
          <cx:pt idx="10277">75</cx:pt>
          <cx:pt idx="10278">67</cx:pt>
          <cx:pt idx="10279">81</cx:pt>
          <cx:pt idx="10280">57</cx:pt>
          <cx:pt idx="10281">65</cx:pt>
          <cx:pt idx="10282">67</cx:pt>
          <cx:pt idx="10283">65</cx:pt>
          <cx:pt idx="10284">66</cx:pt>
          <cx:pt idx="10285">65</cx:pt>
          <cx:pt idx="10286">57</cx:pt>
          <cx:pt idx="10287">70</cx:pt>
          <cx:pt idx="10288">58</cx:pt>
          <cx:pt idx="10289">71</cx:pt>
          <cx:pt idx="10290">69</cx:pt>
          <cx:pt idx="10291">63</cx:pt>
          <cx:pt idx="10292">70</cx:pt>
          <cx:pt idx="10293">68</cx:pt>
          <cx:pt idx="10294">69</cx:pt>
          <cx:pt idx="10295">50</cx:pt>
          <cx:pt idx="10296">56</cx:pt>
          <cx:pt idx="10297">38</cx:pt>
          <cx:pt idx="10298">71</cx:pt>
          <cx:pt idx="10299">91</cx:pt>
          <cx:pt idx="10300">80</cx:pt>
          <cx:pt idx="10301">58</cx:pt>
          <cx:pt idx="10302">63</cx:pt>
          <cx:pt idx="10303">67</cx:pt>
          <cx:pt idx="10304">74</cx:pt>
          <cx:pt idx="10305">70</cx:pt>
          <cx:pt idx="10306">75</cx:pt>
          <cx:pt idx="10307">74</cx:pt>
          <cx:pt idx="10308">59</cx:pt>
          <cx:pt idx="10309">70</cx:pt>
          <cx:pt idx="10310">77</cx:pt>
          <cx:pt idx="10311">57</cx:pt>
          <cx:pt idx="10312">60</cx:pt>
          <cx:pt idx="10313">67</cx:pt>
          <cx:pt idx="10314">64</cx:pt>
          <cx:pt idx="10315">44</cx:pt>
          <cx:pt idx="10316">69</cx:pt>
          <cx:pt idx="10317">42</cx:pt>
          <cx:pt idx="10318">71</cx:pt>
          <cx:pt idx="10319">72</cx:pt>
          <cx:pt idx="10320">72</cx:pt>
          <cx:pt idx="10321">75</cx:pt>
          <cx:pt idx="10322">82</cx:pt>
          <cx:pt idx="10323">59</cx:pt>
          <cx:pt idx="10324">88</cx:pt>
          <cx:pt idx="10325">77</cx:pt>
          <cx:pt idx="10326">75</cx:pt>
          <cx:pt idx="10327">28</cx:pt>
          <cx:pt idx="10328">84</cx:pt>
          <cx:pt idx="10329">71</cx:pt>
          <cx:pt idx="10330">78</cx:pt>
          <cx:pt idx="10331">56</cx:pt>
          <cx:pt idx="10332">86</cx:pt>
          <cx:pt idx="10333">60</cx:pt>
          <cx:pt idx="10334">76</cx:pt>
          <cx:pt idx="10335">65</cx:pt>
          <cx:pt idx="10336">67</cx:pt>
          <cx:pt idx="10337">68</cx:pt>
          <cx:pt idx="10338">84</cx:pt>
          <cx:pt idx="10339">57</cx:pt>
          <cx:pt idx="10340">52</cx:pt>
          <cx:pt idx="10341">83</cx:pt>
          <cx:pt idx="10342">58</cx:pt>
          <cx:pt idx="10343">76</cx:pt>
          <cx:pt idx="10344">72</cx:pt>
          <cx:pt idx="10345">74</cx:pt>
          <cx:pt idx="10346">59</cx:pt>
          <cx:pt idx="10347">53</cx:pt>
          <cx:pt idx="10348">58</cx:pt>
          <cx:pt idx="10349">55</cx:pt>
          <cx:pt idx="10350">67</cx:pt>
          <cx:pt idx="10351">69</cx:pt>
          <cx:pt idx="10352">77</cx:pt>
          <cx:pt idx="10353">63</cx:pt>
          <cx:pt idx="10354">75</cx:pt>
          <cx:pt idx="10355">70</cx:pt>
          <cx:pt idx="10356">61</cx:pt>
          <cx:pt idx="10357">77</cx:pt>
          <cx:pt idx="10358">46</cx:pt>
          <cx:pt idx="10359">50</cx:pt>
          <cx:pt idx="10360">33</cx:pt>
          <cx:pt idx="10361">48</cx:pt>
          <cx:pt idx="10362">59</cx:pt>
          <cx:pt idx="10363">72</cx:pt>
          <cx:pt idx="10364">74</cx:pt>
          <cx:pt idx="10365">72</cx:pt>
          <cx:pt idx="10366">67</cx:pt>
          <cx:pt idx="10367">80</cx:pt>
          <cx:pt idx="10368">78</cx:pt>
          <cx:pt idx="10369">53</cx:pt>
          <cx:pt idx="10370">82</cx:pt>
          <cx:pt idx="10371">52</cx:pt>
          <cx:pt idx="10372">47</cx:pt>
          <cx:pt idx="10373">80</cx:pt>
          <cx:pt idx="10374">68</cx:pt>
          <cx:pt idx="10375">71</cx:pt>
          <cx:pt idx="10376">85</cx:pt>
          <cx:pt idx="10377">61</cx:pt>
          <cx:pt idx="10378">37</cx:pt>
          <cx:pt idx="10379">61</cx:pt>
          <cx:pt idx="10380">41</cx:pt>
          <cx:pt idx="10381">58</cx:pt>
          <cx:pt idx="10382">76</cx:pt>
          <cx:pt idx="10383">73</cx:pt>
          <cx:pt idx="10384">75</cx:pt>
          <cx:pt idx="10385">63</cx:pt>
          <cx:pt idx="10386">70</cx:pt>
          <cx:pt idx="10387">81</cx:pt>
          <cx:pt idx="10388">86</cx:pt>
          <cx:pt idx="10389">70</cx:pt>
          <cx:pt idx="10390">81</cx:pt>
          <cx:pt idx="10391">62</cx:pt>
          <cx:pt idx="10392">40</cx:pt>
          <cx:pt idx="10393">62</cx:pt>
          <cx:pt idx="10394">80</cx:pt>
          <cx:pt idx="10395">66</cx:pt>
          <cx:pt idx="10396">62</cx:pt>
          <cx:pt idx="10397">69</cx:pt>
          <cx:pt idx="10398">77</cx:pt>
          <cx:pt idx="10399">67</cx:pt>
          <cx:pt idx="10400">78</cx:pt>
          <cx:pt idx="10401">54</cx:pt>
          <cx:pt idx="10402">68</cx:pt>
          <cx:pt idx="10403">73</cx:pt>
          <cx:pt idx="10404">57</cx:pt>
          <cx:pt idx="10405">54</cx:pt>
          <cx:pt idx="10406">77</cx:pt>
          <cx:pt idx="10407">77</cx:pt>
          <cx:pt idx="10408">66</cx:pt>
          <cx:pt idx="10409">68</cx:pt>
          <cx:pt idx="10410">80</cx:pt>
          <cx:pt idx="10411">77</cx:pt>
          <cx:pt idx="10412">68</cx:pt>
          <cx:pt idx="10413">75</cx:pt>
          <cx:pt idx="10414">74</cx:pt>
          <cx:pt idx="10415">77</cx:pt>
          <cx:pt idx="10416">61</cx:pt>
          <cx:pt idx="10417">59</cx:pt>
          <cx:pt idx="10418">83</cx:pt>
          <cx:pt idx="10419">80</cx:pt>
          <cx:pt idx="10420">65</cx:pt>
          <cx:pt idx="10421">68</cx:pt>
          <cx:pt idx="10422">63</cx:pt>
          <cx:pt idx="10423">56</cx:pt>
          <cx:pt idx="10424">70</cx:pt>
          <cx:pt idx="10425">80</cx:pt>
          <cx:pt idx="10426">76</cx:pt>
          <cx:pt idx="10427">70</cx:pt>
          <cx:pt idx="10428">70</cx:pt>
          <cx:pt idx="10429">38</cx:pt>
          <cx:pt idx="10430">84</cx:pt>
          <cx:pt idx="10431">58</cx:pt>
          <cx:pt idx="10432">57</cx:pt>
          <cx:pt idx="10433">62</cx:pt>
          <cx:pt idx="10434">56</cx:pt>
          <cx:pt idx="10435">58</cx:pt>
          <cx:pt idx="10436">65</cx:pt>
          <cx:pt idx="10437">85</cx:pt>
          <cx:pt idx="10438">57</cx:pt>
          <cx:pt idx="10439">53</cx:pt>
          <cx:pt idx="10440">69</cx:pt>
          <cx:pt idx="10441">64</cx:pt>
          <cx:pt idx="10442">75</cx:pt>
          <cx:pt idx="10443">72</cx:pt>
          <cx:pt idx="10444">68</cx:pt>
          <cx:pt idx="10445">60</cx:pt>
          <cx:pt idx="10446">54</cx:pt>
          <cx:pt idx="10447">72</cx:pt>
          <cx:pt idx="10448">67</cx:pt>
          <cx:pt idx="10449">67</cx:pt>
          <cx:pt idx="10450">65</cx:pt>
          <cx:pt idx="10451">83</cx:pt>
          <cx:pt idx="10452">71</cx:pt>
          <cx:pt idx="10453">70</cx:pt>
          <cx:pt idx="10454">72</cx:pt>
          <cx:pt idx="10455">62</cx:pt>
          <cx:pt idx="10456">78</cx:pt>
          <cx:pt idx="10457">62</cx:pt>
          <cx:pt idx="10458">75</cx:pt>
          <cx:pt idx="10459">68</cx:pt>
          <cx:pt idx="10460">82</cx:pt>
          <cx:pt idx="10461">58</cx:pt>
          <cx:pt idx="10462">72</cx:pt>
          <cx:pt idx="10463">28</cx:pt>
          <cx:pt idx="10464">69</cx:pt>
          <cx:pt idx="10465">67</cx:pt>
          <cx:pt idx="10466">79</cx:pt>
          <cx:pt idx="10467">61</cx:pt>
          <cx:pt idx="10468">58</cx:pt>
          <cx:pt idx="10469">63</cx:pt>
          <cx:pt idx="10470">71</cx:pt>
          <cx:pt idx="10471">62</cx:pt>
          <cx:pt idx="10472">74</cx:pt>
          <cx:pt idx="10473">72</cx:pt>
          <cx:pt idx="10474">73</cx:pt>
          <cx:pt idx="10475">79</cx:pt>
          <cx:pt idx="10476">50</cx:pt>
          <cx:pt idx="10477">54</cx:pt>
          <cx:pt idx="10478">67</cx:pt>
          <cx:pt idx="10479">62</cx:pt>
          <cx:pt idx="10480">61</cx:pt>
          <cx:pt idx="10481">66</cx:pt>
          <cx:pt idx="10482">73</cx:pt>
          <cx:pt idx="10483">51</cx:pt>
          <cx:pt idx="10484">67</cx:pt>
          <cx:pt idx="10485">64</cx:pt>
          <cx:pt idx="10486">66</cx:pt>
          <cx:pt idx="10487">58</cx:pt>
          <cx:pt idx="10488">59</cx:pt>
          <cx:pt idx="10489">79</cx:pt>
          <cx:pt idx="10490">82</cx:pt>
          <cx:pt idx="10491">35</cx:pt>
          <cx:pt idx="10492">75</cx:pt>
          <cx:pt idx="10493">60</cx:pt>
          <cx:pt idx="10494">60</cx:pt>
          <cx:pt idx="10495">46</cx:pt>
          <cx:pt idx="10496">53</cx:pt>
          <cx:pt idx="10497">74</cx:pt>
          <cx:pt idx="10498">84</cx:pt>
          <cx:pt idx="10499">61</cx:pt>
          <cx:pt idx="10500">70</cx:pt>
          <cx:pt idx="10501">61</cx:pt>
          <cx:pt idx="10502">45</cx:pt>
          <cx:pt idx="10503">56</cx:pt>
          <cx:pt idx="10504">84</cx:pt>
          <cx:pt idx="10505">61</cx:pt>
          <cx:pt idx="10506">90</cx:pt>
          <cx:pt idx="10507">81</cx:pt>
          <cx:pt idx="10508">84</cx:pt>
          <cx:pt idx="10509">74</cx:pt>
          <cx:pt idx="10510">81</cx:pt>
          <cx:pt idx="10511">85</cx:pt>
          <cx:pt idx="10512">80</cx:pt>
          <cx:pt idx="10513">75</cx:pt>
          <cx:pt idx="10514">63</cx:pt>
          <cx:pt idx="10515">82</cx:pt>
          <cx:pt idx="10516">82</cx:pt>
          <cx:pt idx="10517">61</cx:pt>
          <cx:pt idx="10518">49</cx:pt>
          <cx:pt idx="10519">80</cx:pt>
          <cx:pt idx="10520">73</cx:pt>
          <cx:pt idx="10521">93</cx:pt>
          <cx:pt idx="10522">78</cx:pt>
          <cx:pt idx="10523">70</cx:pt>
          <cx:pt idx="10524">70</cx:pt>
          <cx:pt idx="10525">73</cx:pt>
          <cx:pt idx="10526">58</cx:pt>
          <cx:pt idx="10527">70</cx:pt>
          <cx:pt idx="10528">58</cx:pt>
          <cx:pt idx="10529">84</cx:pt>
          <cx:pt idx="10530">57</cx:pt>
          <cx:pt idx="10531">87</cx:pt>
          <cx:pt idx="10532">72</cx:pt>
          <cx:pt idx="10533">64</cx:pt>
          <cx:pt idx="10534">66</cx:pt>
          <cx:pt idx="10535">56</cx:pt>
          <cx:pt idx="10536">67</cx:pt>
          <cx:pt idx="10537">77</cx:pt>
          <cx:pt idx="10538">74</cx:pt>
          <cx:pt idx="10539">84</cx:pt>
          <cx:pt idx="10540">60</cx:pt>
          <cx:pt idx="10541">69</cx:pt>
          <cx:pt idx="10542">77</cx:pt>
          <cx:pt idx="10543">85</cx:pt>
          <cx:pt idx="10544">77</cx:pt>
          <cx:pt idx="10545">70</cx:pt>
          <cx:pt idx="10546">76</cx:pt>
          <cx:pt idx="10547">74</cx:pt>
          <cx:pt idx="10548">70</cx:pt>
          <cx:pt idx="10549">78</cx:pt>
          <cx:pt idx="10550">86</cx:pt>
          <cx:pt idx="10551">64</cx:pt>
          <cx:pt idx="10552">74</cx:pt>
          <cx:pt idx="10553">54</cx:pt>
          <cx:pt idx="10554">77</cx:pt>
          <cx:pt idx="10555">85</cx:pt>
          <cx:pt idx="10556">79</cx:pt>
          <cx:pt idx="10557">78</cx:pt>
          <cx:pt idx="10558">63</cx:pt>
          <cx:pt idx="10559">63</cx:pt>
          <cx:pt idx="10560">67</cx:pt>
          <cx:pt idx="10561">71</cx:pt>
          <cx:pt idx="10562">81</cx:pt>
          <cx:pt idx="10563">71</cx:pt>
          <cx:pt idx="10564">70</cx:pt>
          <cx:pt idx="10565">80</cx:pt>
          <cx:pt idx="10566">74</cx:pt>
          <cx:pt idx="10567">55</cx:pt>
          <cx:pt idx="10568">62</cx:pt>
          <cx:pt idx="10569">79</cx:pt>
          <cx:pt idx="10570">52</cx:pt>
          <cx:pt idx="10571">79</cx:pt>
          <cx:pt idx="10572">83</cx:pt>
          <cx:pt idx="10573">63</cx:pt>
          <cx:pt idx="10574">78</cx:pt>
          <cx:pt idx="10575">66</cx:pt>
          <cx:pt idx="10576">73</cx:pt>
          <cx:pt idx="10577">71</cx:pt>
          <cx:pt idx="10578">65</cx:pt>
          <cx:pt idx="10579">70</cx:pt>
          <cx:pt idx="10580">80</cx:pt>
          <cx:pt idx="10581">82</cx:pt>
          <cx:pt idx="10582">91</cx:pt>
          <cx:pt idx="10583">81</cx:pt>
          <cx:pt idx="10584">70</cx:pt>
          <cx:pt idx="10585">68</cx:pt>
          <cx:pt idx="10586">87</cx:pt>
          <cx:pt idx="10587">64</cx:pt>
          <cx:pt idx="10588">84</cx:pt>
          <cx:pt idx="10589">68</cx:pt>
          <cx:pt idx="10590">89</cx:pt>
          <cx:pt idx="10591">79</cx:pt>
          <cx:pt idx="10592">72</cx:pt>
          <cx:pt idx="10593">75</cx:pt>
          <cx:pt idx="10594">81</cx:pt>
          <cx:pt idx="10595">75</cx:pt>
          <cx:pt idx="10596">73</cx:pt>
          <cx:pt idx="10597">58</cx:pt>
          <cx:pt idx="10598">65</cx:pt>
          <cx:pt idx="10599">74</cx:pt>
          <cx:pt idx="10600">77</cx:pt>
          <cx:pt idx="10601">65</cx:pt>
          <cx:pt idx="10602">72</cx:pt>
          <cx:pt idx="10603">57</cx:pt>
          <cx:pt idx="10604">75</cx:pt>
          <cx:pt idx="10605">72</cx:pt>
          <cx:pt idx="10606">86</cx:pt>
          <cx:pt idx="10607">66</cx:pt>
          <cx:pt idx="10608">87</cx:pt>
          <cx:pt idx="10609">61</cx:pt>
          <cx:pt idx="10610">63</cx:pt>
          <cx:pt idx="10611">89</cx:pt>
          <cx:pt idx="10612">68</cx:pt>
          <cx:pt idx="10613">89</cx:pt>
          <cx:pt idx="10614">90</cx:pt>
          <cx:pt idx="10615">77</cx:pt>
          <cx:pt idx="10616">61</cx:pt>
          <cx:pt idx="10617">70</cx:pt>
          <cx:pt idx="10618">73</cx:pt>
          <cx:pt idx="10619">68</cx:pt>
          <cx:pt idx="10620">60</cx:pt>
          <cx:pt idx="10621">59</cx:pt>
          <cx:pt idx="10622">72</cx:pt>
          <cx:pt idx="10623">86</cx:pt>
          <cx:pt idx="10624">70</cx:pt>
          <cx:pt idx="10625">78</cx:pt>
          <cx:pt idx="10626">57</cx:pt>
          <cx:pt idx="10627">71</cx:pt>
          <cx:pt idx="10628">74</cx:pt>
          <cx:pt idx="10629">74</cx:pt>
          <cx:pt idx="10630">93</cx:pt>
          <cx:pt idx="10631">64</cx:pt>
          <cx:pt idx="10632">74</cx:pt>
          <cx:pt idx="10633">85</cx:pt>
          <cx:pt idx="10634">61</cx:pt>
          <cx:pt idx="10635">76</cx:pt>
          <cx:pt idx="10636">56</cx:pt>
          <cx:pt idx="10637">89</cx:pt>
          <cx:pt idx="10638">81</cx:pt>
          <cx:pt idx="10639">67</cx:pt>
          <cx:pt idx="10640">57</cx:pt>
          <cx:pt idx="10641">59</cx:pt>
          <cx:pt idx="10642">72</cx:pt>
          <cx:pt idx="10643">67</cx:pt>
          <cx:pt idx="10644">61</cx:pt>
          <cx:pt idx="10645">83</cx:pt>
          <cx:pt idx="10646">44</cx:pt>
          <cx:pt idx="10647">83</cx:pt>
          <cx:pt idx="10648">73</cx:pt>
          <cx:pt idx="10649">68</cx:pt>
          <cx:pt idx="10650">65</cx:pt>
          <cx:pt idx="10651">68</cx:pt>
          <cx:pt idx="10652">58</cx:pt>
          <cx:pt idx="10653">54</cx:pt>
          <cx:pt idx="10654">71</cx:pt>
          <cx:pt idx="10655">74</cx:pt>
          <cx:pt idx="10656">68</cx:pt>
          <cx:pt idx="10657">70</cx:pt>
          <cx:pt idx="10658">70</cx:pt>
          <cx:pt idx="10659">57</cx:pt>
          <cx:pt idx="10660">75</cx:pt>
          <cx:pt idx="10661">75</cx:pt>
          <cx:pt idx="10662">68</cx:pt>
          <cx:pt idx="10663">81</cx:pt>
          <cx:pt idx="10664">76</cx:pt>
          <cx:pt idx="10665">66</cx:pt>
          <cx:pt idx="10666">69</cx:pt>
          <cx:pt idx="10667">78</cx:pt>
          <cx:pt idx="10668">56</cx:pt>
          <cx:pt idx="10669">53</cx:pt>
          <cx:pt idx="10670">58</cx:pt>
          <cx:pt idx="10671">72</cx:pt>
          <cx:pt idx="10672">66</cx:pt>
          <cx:pt idx="10673">59</cx:pt>
          <cx:pt idx="10674">74</cx:pt>
          <cx:pt idx="10675">80</cx:pt>
          <cx:pt idx="10676">57</cx:pt>
          <cx:pt idx="10677">63</cx:pt>
          <cx:pt idx="10678">79</cx:pt>
          <cx:pt idx="10679">76</cx:pt>
          <cx:pt idx="10680">51</cx:pt>
          <cx:pt idx="10681">70</cx:pt>
          <cx:pt idx="10682">71</cx:pt>
          <cx:pt idx="10683">84</cx:pt>
          <cx:pt idx="10684">70</cx:pt>
          <cx:pt idx="10685">72</cx:pt>
          <cx:pt idx="10686">63</cx:pt>
          <cx:pt idx="10687">65</cx:pt>
          <cx:pt idx="10688">30</cx:pt>
          <cx:pt idx="10689">74</cx:pt>
          <cx:pt idx="10690">76</cx:pt>
          <cx:pt idx="10691">72</cx:pt>
          <cx:pt idx="10692">68</cx:pt>
          <cx:pt idx="10693">64</cx:pt>
          <cx:pt idx="10694">72</cx:pt>
          <cx:pt idx="10695">68</cx:pt>
          <cx:pt idx="10696">65</cx:pt>
          <cx:pt idx="10697">82</cx:pt>
          <cx:pt idx="10698">78</cx:pt>
          <cx:pt idx="10699">70</cx:pt>
          <cx:pt idx="10700">90</cx:pt>
          <cx:pt idx="10701">57</cx:pt>
          <cx:pt idx="10702">55</cx:pt>
          <cx:pt idx="10703">65</cx:pt>
          <cx:pt idx="10704">61</cx:pt>
          <cx:pt idx="10705">73</cx:pt>
          <cx:pt idx="10706">67</cx:pt>
          <cx:pt idx="10707">82</cx:pt>
          <cx:pt idx="10708">75</cx:pt>
          <cx:pt idx="10709">68</cx:pt>
          <cx:pt idx="10710">63</cx:pt>
          <cx:pt idx="10711">61</cx:pt>
          <cx:pt idx="10712">67</cx:pt>
          <cx:pt idx="10713">65</cx:pt>
          <cx:pt idx="10714">72</cx:pt>
          <cx:pt idx="10715">74</cx:pt>
          <cx:pt idx="10716">60</cx:pt>
          <cx:pt idx="10717">72</cx:pt>
          <cx:pt idx="10718">61</cx:pt>
          <cx:pt idx="10719">58</cx:pt>
          <cx:pt idx="10720">63</cx:pt>
          <cx:pt idx="10721">80</cx:pt>
          <cx:pt idx="10722">70</cx:pt>
          <cx:pt idx="10723">62</cx:pt>
          <cx:pt idx="10724">60</cx:pt>
          <cx:pt idx="10725">65</cx:pt>
          <cx:pt idx="10726">78</cx:pt>
          <cx:pt idx="10727">78</cx:pt>
          <cx:pt idx="10728">63</cx:pt>
          <cx:pt idx="10729">67</cx:pt>
          <cx:pt idx="10730">61</cx:pt>
          <cx:pt idx="10731">82</cx:pt>
          <cx:pt idx="10732">74</cx:pt>
          <cx:pt idx="10733">64</cx:pt>
          <cx:pt idx="10734">82</cx:pt>
          <cx:pt idx="10735">72</cx:pt>
          <cx:pt idx="10736">70</cx:pt>
          <cx:pt idx="10737">77</cx:pt>
          <cx:pt idx="10738">85</cx:pt>
          <cx:pt idx="10739">81</cx:pt>
          <cx:pt idx="10740">91</cx:pt>
          <cx:pt idx="10741">73</cx:pt>
          <cx:pt idx="10742">71</cx:pt>
          <cx:pt idx="10743">70</cx:pt>
          <cx:pt idx="10744">54</cx:pt>
          <cx:pt idx="10745">79</cx:pt>
          <cx:pt idx="10746">60</cx:pt>
          <cx:pt idx="10747">71</cx:pt>
          <cx:pt idx="10748">74</cx:pt>
          <cx:pt idx="10749">60</cx:pt>
          <cx:pt idx="10750">62</cx:pt>
          <cx:pt idx="10751">76</cx:pt>
          <cx:pt idx="10752">56</cx:pt>
          <cx:pt idx="10753">67</cx:pt>
          <cx:pt idx="10754">85</cx:pt>
          <cx:pt idx="10755">89</cx:pt>
          <cx:pt idx="10756">55</cx:pt>
          <cx:pt idx="10757">85</cx:pt>
          <cx:pt idx="10758">62</cx:pt>
          <cx:pt idx="10759">72</cx:pt>
          <cx:pt idx="10760">70</cx:pt>
          <cx:pt idx="10761">64</cx:pt>
          <cx:pt idx="10762">60</cx:pt>
          <cx:pt idx="10763">68</cx:pt>
          <cx:pt idx="10764">70</cx:pt>
          <cx:pt idx="10765">55</cx:pt>
          <cx:pt idx="10766">59</cx:pt>
          <cx:pt idx="10767">75</cx:pt>
          <cx:pt idx="10768">78</cx:pt>
          <cx:pt idx="10769">73</cx:pt>
          <cx:pt idx="10770">35</cx:pt>
          <cx:pt idx="10771">65</cx:pt>
          <cx:pt idx="10772">70</cx:pt>
          <cx:pt idx="10773">43</cx:pt>
          <cx:pt idx="10774">73</cx:pt>
          <cx:pt idx="10775">75</cx:pt>
          <cx:pt idx="10776">74</cx:pt>
          <cx:pt idx="10777">60</cx:pt>
          <cx:pt idx="10778">38</cx:pt>
          <cx:pt idx="10779">63</cx:pt>
          <cx:pt idx="10780">92</cx:pt>
          <cx:pt idx="10781">59</cx:pt>
          <cx:pt idx="10782">85</cx:pt>
          <cx:pt idx="10783">72</cx:pt>
          <cx:pt idx="10784">57</cx:pt>
          <cx:pt idx="10785">60</cx:pt>
          <cx:pt idx="10786">62</cx:pt>
          <cx:pt idx="10787">79</cx:pt>
          <cx:pt idx="10788">33</cx:pt>
          <cx:pt idx="10789">72</cx:pt>
          <cx:pt idx="10790">73</cx:pt>
          <cx:pt idx="10791">71</cx:pt>
          <cx:pt idx="10792">57</cx:pt>
          <cx:pt idx="10793">77</cx:pt>
          <cx:pt idx="10794">67</cx:pt>
          <cx:pt idx="10795">78</cx:pt>
          <cx:pt idx="10796">77</cx:pt>
          <cx:pt idx="10797">65</cx:pt>
          <cx:pt idx="10798">73</cx:pt>
          <cx:pt idx="10799">68</cx:pt>
          <cx:pt idx="10800">78</cx:pt>
          <cx:pt idx="10801">72</cx:pt>
          <cx:pt idx="10802">71</cx:pt>
          <cx:pt idx="10803">57</cx:pt>
          <cx:pt idx="10804">72</cx:pt>
          <cx:pt idx="10805">65</cx:pt>
          <cx:pt idx="10806">61</cx:pt>
          <cx:pt idx="10807">61</cx:pt>
          <cx:pt idx="10808">69</cx:pt>
          <cx:pt idx="10809">81</cx:pt>
          <cx:pt idx="10810">72</cx:pt>
          <cx:pt idx="10811">78</cx:pt>
          <cx:pt idx="10812">80</cx:pt>
          <cx:pt idx="10813">74</cx:pt>
          <cx:pt idx="10814">31</cx:pt>
          <cx:pt idx="10815">39</cx:pt>
          <cx:pt idx="10816">34</cx:pt>
          <cx:pt idx="10817">83</cx:pt>
          <cx:pt idx="10818">76</cx:pt>
          <cx:pt idx="10819">80</cx:pt>
          <cx:pt idx="10820">58</cx:pt>
          <cx:pt idx="10821">69</cx:pt>
          <cx:pt idx="10822">49</cx:pt>
          <cx:pt idx="10823">59</cx:pt>
          <cx:pt idx="10824">33</cx:pt>
          <cx:pt idx="10825">42</cx:pt>
          <cx:pt idx="10826">55</cx:pt>
          <cx:pt idx="10827">62</cx:pt>
          <cx:pt idx="10828">79</cx:pt>
          <cx:pt idx="10829">52</cx:pt>
          <cx:pt idx="10830">49</cx:pt>
          <cx:pt idx="10831">64</cx:pt>
          <cx:pt idx="10832">59</cx:pt>
          <cx:pt idx="10833">40</cx:pt>
          <cx:pt idx="10834">74</cx:pt>
          <cx:pt idx="10835">56</cx:pt>
          <cx:pt idx="10836">65</cx:pt>
          <cx:pt idx="10837">68</cx:pt>
          <cx:pt idx="10838">70</cx:pt>
          <cx:pt idx="10839">36</cx:pt>
          <cx:pt idx="10840">78</cx:pt>
          <cx:pt idx="10841">78</cx:pt>
          <cx:pt idx="10842">37</cx:pt>
          <cx:pt idx="10843">73</cx:pt>
          <cx:pt idx="10844">63</cx:pt>
          <cx:pt idx="10845">71</cx:pt>
          <cx:pt idx="10846">73</cx:pt>
          <cx:pt idx="10847">68</cx:pt>
          <cx:pt idx="10848">79</cx:pt>
          <cx:pt idx="10849">83</cx:pt>
          <cx:pt idx="10850">71</cx:pt>
          <cx:pt idx="10851">77</cx:pt>
          <cx:pt idx="10852">75</cx:pt>
          <cx:pt idx="10853">59</cx:pt>
          <cx:pt idx="10854">63</cx:pt>
          <cx:pt idx="10855">58</cx:pt>
          <cx:pt idx="10856">76</cx:pt>
          <cx:pt idx="10857">80</cx:pt>
          <cx:pt idx="10858">62</cx:pt>
          <cx:pt idx="10859">56</cx:pt>
          <cx:pt idx="10860">64</cx:pt>
          <cx:pt idx="10861">58</cx:pt>
          <cx:pt idx="10862">64</cx:pt>
          <cx:pt idx="10863">60</cx:pt>
          <cx:pt idx="10864">85</cx:pt>
          <cx:pt idx="10865">67</cx:pt>
          <cx:pt idx="10866">68</cx:pt>
          <cx:pt idx="10867">48</cx:pt>
          <cx:pt idx="10868">60</cx:pt>
          <cx:pt idx="10869">52</cx:pt>
          <cx:pt idx="10870">49</cx:pt>
          <cx:pt idx="10871">56</cx:pt>
          <cx:pt idx="10872">50</cx:pt>
          <cx:pt idx="10873">64</cx:pt>
          <cx:pt idx="10874">58</cx:pt>
          <cx:pt idx="10875">63</cx:pt>
          <cx:pt idx="10876">32</cx:pt>
          <cx:pt idx="10877">73</cx:pt>
          <cx:pt idx="10878">58</cx:pt>
          <cx:pt idx="10879">57</cx:pt>
          <cx:pt idx="10880">67</cx:pt>
          <cx:pt idx="10881">42</cx:pt>
          <cx:pt idx="10882">58</cx:pt>
          <cx:pt idx="10883">44</cx:pt>
          <cx:pt idx="10884">59</cx:pt>
          <cx:pt idx="10885">65</cx:pt>
          <cx:pt idx="10886">40</cx:pt>
          <cx:pt idx="10887">50</cx:pt>
          <cx:pt idx="10888">64</cx:pt>
          <cx:pt idx="10889">46</cx:pt>
          <cx:pt idx="10890">62</cx:pt>
          <cx:pt idx="10891">58</cx:pt>
          <cx:pt idx="10892">63</cx:pt>
          <cx:pt idx="10893">58</cx:pt>
          <cx:pt idx="10894">64</cx:pt>
          <cx:pt idx="10895">40</cx:pt>
          <cx:pt idx="10896">70</cx:pt>
          <cx:pt idx="10897">48</cx:pt>
          <cx:pt idx="10898">61</cx:pt>
          <cx:pt idx="10899">65</cx:pt>
          <cx:pt idx="10900">50</cx:pt>
          <cx:pt idx="10901">66</cx:pt>
          <cx:pt idx="10902">72</cx:pt>
          <cx:pt idx="10903">58</cx:pt>
          <cx:pt idx="10904">69</cx:pt>
          <cx:pt idx="10905">33</cx:pt>
          <cx:pt idx="10906">51</cx:pt>
          <cx:pt idx="10907">63</cx:pt>
          <cx:pt idx="10908">46</cx:pt>
          <cx:pt idx="10909">56</cx:pt>
          <cx:pt idx="10910">35</cx:pt>
          <cx:pt idx="10911">65</cx:pt>
          <cx:pt idx="10912">77</cx:pt>
          <cx:pt idx="10913">62</cx:pt>
          <cx:pt idx="10914">58</cx:pt>
          <cx:pt idx="10915">48</cx:pt>
          <cx:pt idx="10916">35</cx:pt>
          <cx:pt idx="10917">52</cx:pt>
          <cx:pt idx="10918">73</cx:pt>
          <cx:pt idx="10919">55</cx:pt>
          <cx:pt idx="10920">77</cx:pt>
          <cx:pt idx="10921">45</cx:pt>
          <cx:pt idx="10922">70</cx:pt>
          <cx:pt idx="10923">68</cx:pt>
          <cx:pt idx="10924">70</cx:pt>
          <cx:pt idx="10925">65</cx:pt>
          <cx:pt idx="10926">63</cx:pt>
          <cx:pt idx="10927">78</cx:pt>
          <cx:pt idx="10928">60</cx:pt>
          <cx:pt idx="10929">74</cx:pt>
          <cx:pt idx="10930">68</cx:pt>
          <cx:pt idx="10931">66</cx:pt>
          <cx:pt idx="10932">72</cx:pt>
          <cx:pt idx="10933">54</cx:pt>
          <cx:pt idx="10934">74</cx:pt>
          <cx:pt idx="10935">70</cx:pt>
          <cx:pt idx="10936">65</cx:pt>
          <cx:pt idx="10937">41</cx:pt>
          <cx:pt idx="10938">37</cx:pt>
          <cx:pt idx="10939">57</cx:pt>
          <cx:pt idx="10940">50</cx:pt>
          <cx:pt idx="10941">51</cx:pt>
          <cx:pt idx="10942">46</cx:pt>
          <cx:pt idx="10943">64</cx:pt>
          <cx:pt idx="10944">55</cx:pt>
          <cx:pt idx="10945">55</cx:pt>
          <cx:pt idx="10946">55</cx:pt>
          <cx:pt idx="10947">65</cx:pt>
          <cx:pt idx="10948">78</cx:pt>
          <cx:pt idx="10949">48</cx:pt>
          <cx:pt idx="10950">82</cx:pt>
          <cx:pt idx="10951">72</cx:pt>
          <cx:pt idx="10952">66</cx:pt>
          <cx:pt idx="10953">64</cx:pt>
          <cx:pt idx="10954">68</cx:pt>
          <cx:pt idx="10955">63</cx:pt>
          <cx:pt idx="10956">44</cx:pt>
          <cx:pt idx="10957">60</cx:pt>
          <cx:pt idx="10958">46</cx:pt>
          <cx:pt idx="10959">62</cx:pt>
          <cx:pt idx="10960">67</cx:pt>
          <cx:pt idx="10961">67</cx:pt>
          <cx:pt idx="10962">79</cx:pt>
          <cx:pt idx="10963">74</cx:pt>
          <cx:pt idx="10964">63</cx:pt>
          <cx:pt idx="10965">82</cx:pt>
          <cx:pt idx="10966">57</cx:pt>
          <cx:pt idx="10967">59</cx:pt>
          <cx:pt idx="10968">52</cx:pt>
          <cx:pt idx="10969">64</cx:pt>
          <cx:pt idx="10970">54</cx:pt>
          <cx:pt idx="10971">71</cx:pt>
          <cx:pt idx="10972">57</cx:pt>
          <cx:pt idx="10973">60</cx:pt>
          <cx:pt idx="10974">67</cx:pt>
          <cx:pt idx="10975">76</cx:pt>
          <cx:pt idx="10976">58</cx:pt>
          <cx:pt idx="10977">57</cx:pt>
          <cx:pt idx="10978">66</cx:pt>
          <cx:pt idx="10979">30</cx:pt>
          <cx:pt idx="10980">70</cx:pt>
          <cx:pt idx="10981">75</cx:pt>
          <cx:pt idx="10982">56</cx:pt>
          <cx:pt idx="10983">60</cx:pt>
          <cx:pt idx="10984">70</cx:pt>
          <cx:pt idx="10985">69</cx:pt>
          <cx:pt idx="10986">69</cx:pt>
          <cx:pt idx="10987">73</cx:pt>
          <cx:pt idx="10988">77</cx:pt>
          <cx:pt idx="10989">78</cx:pt>
          <cx:pt idx="10990">74</cx:pt>
          <cx:pt idx="10991">65</cx:pt>
          <cx:pt idx="10992">48</cx:pt>
          <cx:pt idx="10993">66</cx:pt>
          <cx:pt idx="10994">72</cx:pt>
          <cx:pt idx="10995">57</cx:pt>
          <cx:pt idx="10996">40</cx:pt>
          <cx:pt idx="10997">45</cx:pt>
          <cx:pt idx="10998">64</cx:pt>
          <cx:pt idx="10999">77</cx:pt>
          <cx:pt idx="11000">75</cx:pt>
          <cx:pt idx="11001">75</cx:pt>
          <cx:pt idx="11002">65</cx:pt>
          <cx:pt idx="11003">70</cx:pt>
          <cx:pt idx="11004">94</cx:pt>
          <cx:pt idx="11005">67</cx:pt>
          <cx:pt idx="11006">76</cx:pt>
          <cx:pt idx="11007">76</cx:pt>
          <cx:pt idx="11008">78</cx:pt>
          <cx:pt idx="11009">50</cx:pt>
          <cx:pt idx="11010">60</cx:pt>
          <cx:pt idx="11011">67</cx:pt>
          <cx:pt idx="11012">48</cx:pt>
          <cx:pt idx="11013">75</cx:pt>
          <cx:pt idx="11014">52</cx:pt>
          <cx:pt idx="11015">64</cx:pt>
          <cx:pt idx="11016">46</cx:pt>
          <cx:pt idx="11017">68</cx:pt>
          <cx:pt idx="11018">74</cx:pt>
          <cx:pt idx="11019">57</cx:pt>
          <cx:pt idx="11020">74</cx:pt>
          <cx:pt idx="11021">40</cx:pt>
          <cx:pt idx="11022">67</cx:pt>
          <cx:pt idx="11023">65</cx:pt>
          <cx:pt idx="11024">58</cx:pt>
          <cx:pt idx="11025">57</cx:pt>
          <cx:pt idx="11026">77</cx:pt>
          <cx:pt idx="11027">61</cx:pt>
          <cx:pt idx="11028">58</cx:pt>
          <cx:pt idx="11029">74</cx:pt>
          <cx:pt idx="11030">74</cx:pt>
          <cx:pt idx="11031">60</cx:pt>
          <cx:pt idx="11032">41</cx:pt>
          <cx:pt idx="11033">62</cx:pt>
          <cx:pt idx="11034">51</cx:pt>
          <cx:pt idx="11035">43</cx:pt>
          <cx:pt idx="11036">63</cx:pt>
          <cx:pt idx="11037">54</cx:pt>
          <cx:pt idx="11038">47</cx:pt>
          <cx:pt idx="11039">53</cx:pt>
          <cx:pt idx="11040">70</cx:pt>
          <cx:pt idx="11041">56</cx:pt>
          <cx:pt idx="11042">56</cx:pt>
          <cx:pt idx="11043">76</cx:pt>
          <cx:pt idx="11044">79</cx:pt>
          <cx:pt idx="11045">63</cx:pt>
          <cx:pt idx="11046">48</cx:pt>
          <cx:pt idx="11047">79</cx:pt>
          <cx:pt idx="11048">61</cx:pt>
          <cx:pt idx="11049">70</cx:pt>
          <cx:pt idx="11050">56</cx:pt>
          <cx:pt idx="11051">58</cx:pt>
          <cx:pt idx="11052">43</cx:pt>
          <cx:pt idx="11053">33</cx:pt>
          <cx:pt idx="11054">44</cx:pt>
          <cx:pt idx="11055">64</cx:pt>
          <cx:pt idx="11056">62</cx:pt>
          <cx:pt idx="11057">77</cx:pt>
          <cx:pt idx="11058">74</cx:pt>
          <cx:pt idx="11059">53</cx:pt>
          <cx:pt idx="11060">62</cx:pt>
          <cx:pt idx="11061">44</cx:pt>
          <cx:pt idx="11062">56</cx:pt>
          <cx:pt idx="11063">72</cx:pt>
          <cx:pt idx="11064">74</cx:pt>
          <cx:pt idx="11065">52</cx:pt>
          <cx:pt idx="11066">62</cx:pt>
          <cx:pt idx="11067">60</cx:pt>
          <cx:pt idx="11068">73</cx:pt>
          <cx:pt idx="11069">45</cx:pt>
          <cx:pt idx="11070">72</cx:pt>
          <cx:pt idx="11071">74</cx:pt>
          <cx:pt idx="11072">69</cx:pt>
          <cx:pt idx="11073">68</cx:pt>
          <cx:pt idx="11074">70</cx:pt>
          <cx:pt idx="11075">73</cx:pt>
          <cx:pt idx="11076">44</cx:pt>
          <cx:pt idx="11077">65</cx:pt>
          <cx:pt idx="11078">68</cx:pt>
          <cx:pt idx="11079">49</cx:pt>
          <cx:pt idx="11080">60</cx:pt>
          <cx:pt idx="11081">75</cx:pt>
          <cx:pt idx="11082">68</cx:pt>
          <cx:pt idx="11083">57</cx:pt>
          <cx:pt idx="11084">62</cx:pt>
          <cx:pt idx="11085">52</cx:pt>
          <cx:pt idx="11086">74</cx:pt>
          <cx:pt idx="11087">56</cx:pt>
          <cx:pt idx="11088">74</cx:pt>
          <cx:pt idx="11089">86</cx:pt>
          <cx:pt idx="11090">78</cx:pt>
          <cx:pt idx="11091">58</cx:pt>
          <cx:pt idx="11092">47</cx:pt>
          <cx:pt idx="11093">69</cx:pt>
          <cx:pt idx="11094">82</cx:pt>
          <cx:pt idx="11095">58</cx:pt>
          <cx:pt idx="11096">84</cx:pt>
          <cx:pt idx="11097">58</cx:pt>
          <cx:pt idx="11098">72</cx:pt>
          <cx:pt idx="11099">67</cx:pt>
          <cx:pt idx="11100">48</cx:pt>
          <cx:pt idx="11101">50</cx:pt>
          <cx:pt idx="11102">72</cx:pt>
          <cx:pt idx="11103">41</cx:pt>
          <cx:pt idx="11104">62</cx:pt>
          <cx:pt idx="11105">63</cx:pt>
          <cx:pt idx="11106">58</cx:pt>
          <cx:pt idx="11107">85</cx:pt>
          <cx:pt idx="11108">48</cx:pt>
          <cx:pt idx="11109">71</cx:pt>
          <cx:pt idx="11110">68</cx:pt>
          <cx:pt idx="11111">76</cx:pt>
          <cx:pt idx="11112">57</cx:pt>
          <cx:pt idx="11113">66</cx:pt>
          <cx:pt idx="11114">72</cx:pt>
          <cx:pt idx="11115">73</cx:pt>
          <cx:pt idx="11116">65</cx:pt>
          <cx:pt idx="11117">67</cx:pt>
          <cx:pt idx="11118">72</cx:pt>
          <cx:pt idx="11119">66</cx:pt>
          <cx:pt idx="11120">57</cx:pt>
          <cx:pt idx="11121">74</cx:pt>
          <cx:pt idx="11122">57</cx:pt>
          <cx:pt idx="11123">73</cx:pt>
          <cx:pt idx="11124">82</cx:pt>
          <cx:pt idx="11125">76</cx:pt>
          <cx:pt idx="11126">56</cx:pt>
          <cx:pt idx="11127">55</cx:pt>
          <cx:pt idx="11128">64</cx:pt>
          <cx:pt idx="11129">81</cx:pt>
          <cx:pt idx="11130">58</cx:pt>
          <cx:pt idx="11131">76</cx:pt>
          <cx:pt idx="11132">58</cx:pt>
          <cx:pt idx="11133">55</cx:pt>
          <cx:pt idx="11134">66</cx:pt>
          <cx:pt idx="11135">79</cx:pt>
          <cx:pt idx="11136">46</cx:pt>
          <cx:pt idx="11137">47</cx:pt>
          <cx:pt idx="11138">78</cx:pt>
          <cx:pt idx="11139">59</cx:pt>
          <cx:pt idx="11140">65</cx:pt>
          <cx:pt idx="11141">52</cx:pt>
          <cx:pt idx="11142">82</cx:pt>
          <cx:pt idx="11143">70</cx:pt>
          <cx:pt idx="11144">57</cx:pt>
          <cx:pt idx="11145">74</cx:pt>
          <cx:pt idx="11146">52</cx:pt>
          <cx:pt idx="11147">72</cx:pt>
          <cx:pt idx="11148">70</cx:pt>
          <cx:pt idx="11149">48</cx:pt>
          <cx:pt idx="11150">63</cx:pt>
          <cx:pt idx="11151">45</cx:pt>
          <cx:pt idx="11152">85</cx:pt>
          <cx:pt idx="11153">71</cx:pt>
          <cx:pt idx="11154">32</cx:pt>
          <cx:pt idx="11155">51</cx:pt>
          <cx:pt idx="11156">63</cx:pt>
          <cx:pt idx="11157">67</cx:pt>
          <cx:pt idx="11158">73</cx:pt>
          <cx:pt idx="11159">37</cx:pt>
          <cx:pt idx="11160">73</cx:pt>
          <cx:pt idx="11161">77</cx:pt>
          <cx:pt idx="11162">57</cx:pt>
          <cx:pt idx="11163">61</cx:pt>
          <cx:pt idx="11164">59</cx:pt>
          <cx:pt idx="11165">59</cx:pt>
          <cx:pt idx="11166">74</cx:pt>
          <cx:pt idx="11167">34</cx:pt>
          <cx:pt idx="11168">49</cx:pt>
          <cx:pt idx="11169">59</cx:pt>
          <cx:pt idx="11170">60</cx:pt>
          <cx:pt idx="11171">30</cx:pt>
          <cx:pt idx="11172">58</cx:pt>
          <cx:pt idx="11173">36</cx:pt>
          <cx:pt idx="11174">59</cx:pt>
          <cx:pt idx="11175">67</cx:pt>
          <cx:pt idx="11176">76</cx:pt>
          <cx:pt idx="11177">66</cx:pt>
          <cx:pt idx="11178">73</cx:pt>
          <cx:pt idx="11179">70</cx:pt>
          <cx:pt idx="11180">68</cx:pt>
          <cx:pt idx="11181">71</cx:pt>
          <cx:pt idx="11182">68</cx:pt>
          <cx:pt idx="11183">61</cx:pt>
          <cx:pt idx="11184">72</cx:pt>
          <cx:pt idx="11185">74</cx:pt>
          <cx:pt idx="11186">76</cx:pt>
          <cx:pt idx="11187">42</cx:pt>
          <cx:pt idx="11188">56</cx:pt>
          <cx:pt idx="11189">72</cx:pt>
          <cx:pt idx="11190">53</cx:pt>
          <cx:pt idx="11191">79</cx:pt>
          <cx:pt idx="11192">65</cx:pt>
          <cx:pt idx="11193">62</cx:pt>
          <cx:pt idx="11194">55</cx:pt>
          <cx:pt idx="11195">60</cx:pt>
          <cx:pt idx="11196">60</cx:pt>
          <cx:pt idx="11197">58</cx:pt>
          <cx:pt idx="11198">83</cx:pt>
          <cx:pt idx="11199">75</cx:pt>
          <cx:pt idx="11200">70</cx:pt>
          <cx:pt idx="11201">72</cx:pt>
          <cx:pt idx="11202">64</cx:pt>
          <cx:pt idx="11203">63</cx:pt>
          <cx:pt idx="11204">76</cx:pt>
          <cx:pt idx="11205">50</cx:pt>
          <cx:pt idx="11206">25</cx:pt>
          <cx:pt idx="11207">87</cx:pt>
          <cx:pt idx="11208">58</cx:pt>
          <cx:pt idx="11209">79</cx:pt>
          <cx:pt idx="11210">73</cx:pt>
          <cx:pt idx="11211">60</cx:pt>
          <cx:pt idx="11212">63</cx:pt>
          <cx:pt idx="11213">63</cx:pt>
          <cx:pt idx="11214">63</cx:pt>
          <cx:pt idx="11215">59</cx:pt>
          <cx:pt idx="11216">68</cx:pt>
          <cx:pt idx="11217">68</cx:pt>
          <cx:pt idx="11218">61</cx:pt>
          <cx:pt idx="11219">57</cx:pt>
          <cx:pt idx="11220">51</cx:pt>
          <cx:pt idx="11221">64</cx:pt>
          <cx:pt idx="11222">66</cx:pt>
          <cx:pt idx="11223">64</cx:pt>
          <cx:pt idx="11224">75</cx:pt>
          <cx:pt idx="11225">57</cx:pt>
          <cx:pt idx="11226">75</cx:pt>
          <cx:pt idx="11227">60</cx:pt>
          <cx:pt idx="11228">62</cx:pt>
          <cx:pt idx="11229">48</cx:pt>
          <cx:pt idx="11230">77</cx:pt>
          <cx:pt idx="11231">77</cx:pt>
          <cx:pt idx="11232">84</cx:pt>
          <cx:pt idx="11233">69</cx:pt>
          <cx:pt idx="11234">44</cx:pt>
          <cx:pt idx="11235">57</cx:pt>
          <cx:pt idx="11236">75</cx:pt>
          <cx:pt idx="11237">67</cx:pt>
          <cx:pt idx="11238">46</cx:pt>
          <cx:pt idx="11239">60</cx:pt>
          <cx:pt idx="11240">62</cx:pt>
          <cx:pt idx="11241">65</cx:pt>
          <cx:pt idx="11242">64</cx:pt>
          <cx:pt idx="11243">92</cx:pt>
          <cx:pt idx="11244">69</cx:pt>
          <cx:pt idx="11245">74</cx:pt>
          <cx:pt idx="11246">48</cx:pt>
          <cx:pt idx="11247">80</cx:pt>
          <cx:pt idx="11248">71</cx:pt>
          <cx:pt idx="11249">59</cx:pt>
          <cx:pt idx="11250">32</cx:pt>
          <cx:pt idx="11251">73</cx:pt>
          <cx:pt idx="11252">59</cx:pt>
          <cx:pt idx="11253">61</cx:pt>
          <cx:pt idx="11254">58</cx:pt>
          <cx:pt idx="11255">72</cx:pt>
          <cx:pt idx="11256">61</cx:pt>
          <cx:pt idx="11257">58</cx:pt>
          <cx:pt idx="11258">68</cx:pt>
          <cx:pt idx="11259">77</cx:pt>
          <cx:pt idx="11260">72</cx:pt>
          <cx:pt idx="11261">82</cx:pt>
          <cx:pt idx="11262">66</cx:pt>
          <cx:pt idx="11263">33</cx:pt>
          <cx:pt idx="11264">72</cx:pt>
          <cx:pt idx="11265">64</cx:pt>
          <cx:pt idx="11266">59</cx:pt>
          <cx:pt idx="11267">70</cx:pt>
          <cx:pt idx="11268">60</cx:pt>
          <cx:pt idx="11269">78</cx:pt>
          <cx:pt idx="11270">84</cx:pt>
          <cx:pt idx="11271">73</cx:pt>
          <cx:pt idx="11272">73</cx:pt>
          <cx:pt idx="11273">60</cx:pt>
          <cx:pt idx="11274">63</cx:pt>
          <cx:pt idx="11275">51</cx:pt>
          <cx:pt idx="11276">49</cx:pt>
          <cx:pt idx="11277">30</cx:pt>
          <cx:pt idx="11278">39</cx:pt>
          <cx:pt idx="11279">67</cx:pt>
          <cx:pt idx="11280">61</cx:pt>
          <cx:pt idx="11281">75</cx:pt>
          <cx:pt idx="11282">48</cx:pt>
          <cx:pt idx="11283">78</cx:pt>
          <cx:pt idx="11284">52</cx:pt>
          <cx:pt idx="11285">66</cx:pt>
          <cx:pt idx="11286">67</cx:pt>
          <cx:pt idx="11287">61</cx:pt>
          <cx:pt idx="11288">63</cx:pt>
          <cx:pt idx="11289">75</cx:pt>
          <cx:pt idx="11290">61</cx:pt>
          <cx:pt idx="11291">69</cx:pt>
          <cx:pt idx="11292">63</cx:pt>
          <cx:pt idx="11293">78</cx:pt>
          <cx:pt idx="11294">69</cx:pt>
          <cx:pt idx="11295">90</cx:pt>
          <cx:pt idx="11296">43</cx:pt>
          <cx:pt idx="11297">60</cx:pt>
          <cx:pt idx="11298">46</cx:pt>
          <cx:pt idx="11299">31</cx:pt>
          <cx:pt idx="11300">43</cx:pt>
          <cx:pt idx="11301">53</cx:pt>
          <cx:pt idx="11302">66</cx:pt>
          <cx:pt idx="11303">52</cx:pt>
          <cx:pt idx="11304">59</cx:pt>
          <cx:pt idx="11305">72</cx:pt>
          <cx:pt idx="11306">66</cx:pt>
          <cx:pt idx="11307">77</cx:pt>
          <cx:pt idx="11308">71</cx:pt>
          <cx:pt idx="11309">75</cx:pt>
          <cx:pt idx="11310">68</cx:pt>
          <cx:pt idx="11311">67</cx:pt>
          <cx:pt idx="11312">67</cx:pt>
          <cx:pt idx="11313">56</cx:pt>
          <cx:pt idx="11314">83</cx:pt>
          <cx:pt idx="11315">55</cx:pt>
          <cx:pt idx="11316">73</cx:pt>
          <cx:pt idx="11317">76</cx:pt>
          <cx:pt idx="11318">66</cx:pt>
          <cx:pt idx="11319">73</cx:pt>
          <cx:pt idx="11320">91</cx:pt>
          <cx:pt idx="11321">70</cx:pt>
          <cx:pt idx="11322">51</cx:pt>
          <cx:pt idx="11323">80</cx:pt>
          <cx:pt idx="11324">78</cx:pt>
          <cx:pt idx="11325">71</cx:pt>
          <cx:pt idx="11326">51</cx:pt>
          <cx:pt idx="11327">82</cx:pt>
          <cx:pt idx="11328">71</cx:pt>
          <cx:pt idx="11329">66</cx:pt>
          <cx:pt idx="11330">76</cx:pt>
          <cx:pt idx="11331">62</cx:pt>
          <cx:pt idx="11332">51</cx:pt>
          <cx:pt idx="11333">67</cx:pt>
          <cx:pt idx="11334">64</cx:pt>
          <cx:pt idx="11335">66</cx:pt>
          <cx:pt idx="11336">62</cx:pt>
          <cx:pt idx="11337">61</cx:pt>
          <cx:pt idx="11338">69</cx:pt>
          <cx:pt idx="11339">59</cx:pt>
          <cx:pt idx="11340">71</cx:pt>
          <cx:pt idx="11341">70</cx:pt>
          <cx:pt idx="11342">39</cx:pt>
          <cx:pt idx="11343">66</cx:pt>
          <cx:pt idx="11344">62</cx:pt>
          <cx:pt idx="11345">61</cx:pt>
          <cx:pt idx="11346">66</cx:pt>
          <cx:pt idx="11347">48</cx:pt>
          <cx:pt idx="11348">82</cx:pt>
          <cx:pt idx="11349">81</cx:pt>
          <cx:pt idx="11350">65</cx:pt>
          <cx:pt idx="11351">74</cx:pt>
          <cx:pt idx="11352">72</cx:pt>
          <cx:pt idx="11353">77</cx:pt>
          <cx:pt idx="11354">82</cx:pt>
          <cx:pt idx="11355">81</cx:pt>
          <cx:pt idx="11356">58</cx:pt>
          <cx:pt idx="11357">92</cx:pt>
          <cx:pt idx="11358">80</cx:pt>
          <cx:pt idx="11359">58</cx:pt>
          <cx:pt idx="11360">70</cx:pt>
          <cx:pt idx="11361">60</cx:pt>
          <cx:pt idx="11362">65</cx:pt>
          <cx:pt idx="11363">51</cx:pt>
          <cx:pt idx="11364">63</cx:pt>
          <cx:pt idx="11365">80</cx:pt>
          <cx:pt idx="11366">70</cx:pt>
          <cx:pt idx="11367">64</cx:pt>
          <cx:pt idx="11368">74</cx:pt>
          <cx:pt idx="11369">68</cx:pt>
          <cx:pt idx="11370">33</cx:pt>
          <cx:pt idx="11371">41</cx:pt>
          <cx:pt idx="11372">70</cx:pt>
          <cx:pt idx="11373">66</cx:pt>
          <cx:pt idx="11374">70</cx:pt>
          <cx:pt idx="11375">55</cx:pt>
          <cx:pt idx="11376">88</cx:pt>
          <cx:pt idx="11377">57</cx:pt>
          <cx:pt idx="11378">80</cx:pt>
          <cx:pt idx="11379">82</cx:pt>
          <cx:pt idx="11380">61</cx:pt>
          <cx:pt idx="11381">67</cx:pt>
          <cx:pt idx="11382">56</cx:pt>
          <cx:pt idx="11383">50</cx:pt>
          <cx:pt idx="11384">54</cx:pt>
          <cx:pt idx="11385">72</cx:pt>
          <cx:pt idx="11386">29</cx:pt>
          <cx:pt idx="11387">75</cx:pt>
          <cx:pt idx="11388">71</cx:pt>
          <cx:pt idx="11389">58</cx:pt>
          <cx:pt idx="11390">59</cx:pt>
          <cx:pt idx="11391">73</cx:pt>
          <cx:pt idx="11392">63</cx:pt>
          <cx:pt idx="11393">75</cx:pt>
          <cx:pt idx="11394">47</cx:pt>
          <cx:pt idx="11395">75</cx:pt>
          <cx:pt idx="11396">81</cx:pt>
          <cx:pt idx="11397">73</cx:pt>
          <cx:pt idx="11398">41</cx:pt>
          <cx:pt idx="11399">57</cx:pt>
          <cx:pt idx="11400">75</cx:pt>
          <cx:pt idx="11401">69</cx:pt>
          <cx:pt idx="11402">38</cx:pt>
          <cx:pt idx="11403">48</cx:pt>
          <cx:pt idx="11404">51</cx:pt>
          <cx:pt idx="11405">61</cx:pt>
          <cx:pt idx="11406">71</cx:pt>
          <cx:pt idx="11407">65</cx:pt>
          <cx:pt idx="11408">55</cx:pt>
          <cx:pt idx="11409">54</cx:pt>
          <cx:pt idx="11410">57</cx:pt>
          <cx:pt idx="11411">84</cx:pt>
          <cx:pt idx="11412">60</cx:pt>
          <cx:pt idx="11413">81</cx:pt>
          <cx:pt idx="11414">64</cx:pt>
          <cx:pt idx="11415">73</cx:pt>
          <cx:pt idx="11416">81</cx:pt>
          <cx:pt idx="11417">80</cx:pt>
          <cx:pt idx="11418">60</cx:pt>
          <cx:pt idx="11419">65</cx:pt>
          <cx:pt idx="11420">43</cx:pt>
          <cx:pt idx="11421">86</cx:pt>
          <cx:pt idx="11422">59</cx:pt>
          <cx:pt idx="11423">77</cx:pt>
          <cx:pt idx="11424">63</cx:pt>
          <cx:pt idx="11425">56</cx:pt>
          <cx:pt idx="11426">57</cx:pt>
          <cx:pt idx="11427">80</cx:pt>
          <cx:pt idx="11428">39</cx:pt>
          <cx:pt idx="11429">58</cx:pt>
          <cx:pt idx="11430">64</cx:pt>
          <cx:pt idx="11431">73</cx:pt>
          <cx:pt idx="11432">56</cx:pt>
          <cx:pt idx="11433">71</cx:pt>
          <cx:pt idx="11434">54</cx:pt>
          <cx:pt idx="11435">58</cx:pt>
          <cx:pt idx="11436">72</cx:pt>
          <cx:pt idx="11437">73</cx:pt>
          <cx:pt idx="11438">80</cx:pt>
          <cx:pt idx="11439">67</cx:pt>
          <cx:pt idx="11440">70</cx:pt>
          <cx:pt idx="11441">79</cx:pt>
          <cx:pt idx="11442">50</cx:pt>
          <cx:pt idx="11443">74</cx:pt>
          <cx:pt idx="11444">75</cx:pt>
          <cx:pt idx="11445">55</cx:pt>
          <cx:pt idx="11446">75</cx:pt>
          <cx:pt idx="11447">72</cx:pt>
          <cx:pt idx="11448">63</cx:pt>
          <cx:pt idx="11449">71</cx:pt>
          <cx:pt idx="11450">67</cx:pt>
          <cx:pt idx="11451">68</cx:pt>
          <cx:pt idx="11452">89</cx:pt>
          <cx:pt idx="11453">73</cx:pt>
          <cx:pt idx="11454">59</cx:pt>
          <cx:pt idx="11455">64</cx:pt>
          <cx:pt idx="11456">66</cx:pt>
          <cx:pt idx="11457">58</cx:pt>
          <cx:pt idx="11458">73</cx:pt>
          <cx:pt idx="11459">75</cx:pt>
          <cx:pt idx="11460">58</cx:pt>
          <cx:pt idx="11461">58</cx:pt>
          <cx:pt idx="11462">68</cx:pt>
          <cx:pt idx="11463">59</cx:pt>
          <cx:pt idx="11464">73</cx:pt>
          <cx:pt idx="11465">68</cx:pt>
          <cx:pt idx="11466">86</cx:pt>
          <cx:pt idx="11467">58</cx:pt>
          <cx:pt idx="11468">64</cx:pt>
          <cx:pt idx="11469">41</cx:pt>
          <cx:pt idx="11470">63</cx:pt>
          <cx:pt idx="11471">70</cx:pt>
          <cx:pt idx="11472">62</cx:pt>
          <cx:pt idx="11473">58</cx:pt>
          <cx:pt idx="11474">55</cx:pt>
          <cx:pt idx="11475">58</cx:pt>
          <cx:pt idx="11476">77</cx:pt>
          <cx:pt idx="11477">63</cx:pt>
          <cx:pt idx="11478">68</cx:pt>
          <cx:pt idx="11479">68</cx:pt>
          <cx:pt idx="11480">74</cx:pt>
          <cx:pt idx="11481">70</cx:pt>
          <cx:pt idx="11482">74</cx:pt>
          <cx:pt idx="11483">64</cx:pt>
          <cx:pt idx="11484">61</cx:pt>
          <cx:pt idx="11485">86</cx:pt>
          <cx:pt idx="11486">76</cx:pt>
          <cx:pt idx="11487">57</cx:pt>
          <cx:pt idx="11488">73</cx:pt>
          <cx:pt idx="11489">71</cx:pt>
          <cx:pt idx="11490">65</cx:pt>
          <cx:pt idx="11491">75</cx:pt>
          <cx:pt idx="11492">64</cx:pt>
          <cx:pt idx="11493">65</cx:pt>
          <cx:pt idx="11494">58</cx:pt>
          <cx:pt idx="11495">70</cx:pt>
          <cx:pt idx="11496">74</cx:pt>
          <cx:pt idx="11497">73</cx:pt>
          <cx:pt idx="11498">71</cx:pt>
          <cx:pt idx="11499">48</cx:pt>
          <cx:pt idx="11500">73</cx:pt>
          <cx:pt idx="11501">64</cx:pt>
          <cx:pt idx="11502">72</cx:pt>
          <cx:pt idx="11503">71</cx:pt>
          <cx:pt idx="11504">60</cx:pt>
          <cx:pt idx="11505">66</cx:pt>
          <cx:pt idx="11506">63</cx:pt>
          <cx:pt idx="11507">65</cx:pt>
          <cx:pt idx="11508">56</cx:pt>
          <cx:pt idx="11509">75</cx:pt>
          <cx:pt idx="11510">69</cx:pt>
          <cx:pt idx="11511">53</cx:pt>
          <cx:pt idx="11512">77</cx:pt>
          <cx:pt idx="11513">55</cx:pt>
          <cx:pt idx="11514">68</cx:pt>
          <cx:pt idx="11515">63</cx:pt>
          <cx:pt idx="11516">71</cx:pt>
          <cx:pt idx="11517">77</cx:pt>
          <cx:pt idx="11518">71</cx:pt>
          <cx:pt idx="11519">65</cx:pt>
          <cx:pt idx="11520">75</cx:pt>
          <cx:pt idx="11521">70</cx:pt>
          <cx:pt idx="11522">64</cx:pt>
          <cx:pt idx="11523">55</cx:pt>
          <cx:pt idx="11524">39</cx:pt>
          <cx:pt idx="11525">65</cx:pt>
          <cx:pt idx="11526">61</cx:pt>
          <cx:pt idx="11527">72</cx:pt>
          <cx:pt idx="11528">70</cx:pt>
          <cx:pt idx="11529">72</cx:pt>
          <cx:pt idx="11530">63</cx:pt>
          <cx:pt idx="11531">79</cx:pt>
          <cx:pt idx="11532">70</cx:pt>
          <cx:pt idx="11533">79</cx:pt>
          <cx:pt idx="11534">74</cx:pt>
          <cx:pt idx="11535">74</cx:pt>
          <cx:pt idx="11536">63</cx:pt>
          <cx:pt idx="11537">71</cx:pt>
          <cx:pt idx="11538">68</cx:pt>
          <cx:pt idx="11539">49</cx:pt>
          <cx:pt idx="11540">67</cx:pt>
          <cx:pt idx="11541">80</cx:pt>
          <cx:pt idx="11542">75</cx:pt>
          <cx:pt idx="11543">84</cx:pt>
          <cx:pt idx="11544">52</cx:pt>
          <cx:pt idx="11545">32</cx:pt>
          <cx:pt idx="11546">69</cx:pt>
          <cx:pt idx="11547">63</cx:pt>
          <cx:pt idx="11548">78</cx:pt>
          <cx:pt idx="11549">70</cx:pt>
          <cx:pt idx="11550">30</cx:pt>
          <cx:pt idx="11551">38</cx:pt>
          <cx:pt idx="11552">84</cx:pt>
          <cx:pt idx="11553">76</cx:pt>
          <cx:pt idx="11554">72</cx:pt>
          <cx:pt idx="11555">42</cx:pt>
          <cx:pt idx="11556">69</cx:pt>
          <cx:pt idx="11557">59</cx:pt>
          <cx:pt idx="11558">74</cx:pt>
          <cx:pt idx="11559">65</cx:pt>
          <cx:pt idx="11560">67</cx:pt>
          <cx:pt idx="11561">59</cx:pt>
          <cx:pt idx="11562">56</cx:pt>
          <cx:pt idx="11563">72</cx:pt>
          <cx:pt idx="11564">62</cx:pt>
          <cx:pt idx="11565">47</cx:pt>
          <cx:pt idx="11566">68</cx:pt>
          <cx:pt idx="11567">80</cx:pt>
          <cx:pt idx="11568">43</cx:pt>
          <cx:pt idx="11569">60</cx:pt>
          <cx:pt idx="11570">62</cx:pt>
          <cx:pt idx="11571">90</cx:pt>
          <cx:pt idx="11572">63</cx:pt>
          <cx:pt idx="11573">61</cx:pt>
          <cx:pt idx="11574">76</cx:pt>
          <cx:pt idx="11575">81</cx:pt>
          <cx:pt idx="11576">66</cx:pt>
          <cx:pt idx="11577">80</cx:pt>
          <cx:pt idx="11578">55</cx:pt>
          <cx:pt idx="11579">68</cx:pt>
          <cx:pt idx="11580">71</cx:pt>
          <cx:pt idx="11581">75</cx:pt>
          <cx:pt idx="11582">59</cx:pt>
          <cx:pt idx="11583">41</cx:pt>
          <cx:pt idx="11584">72</cx:pt>
          <cx:pt idx="11585">48</cx:pt>
          <cx:pt idx="11586">74</cx:pt>
          <cx:pt idx="11587">62</cx:pt>
          <cx:pt idx="11588">63</cx:pt>
          <cx:pt idx="11589">59</cx:pt>
          <cx:pt idx="11590">70</cx:pt>
          <cx:pt idx="11591">71</cx:pt>
          <cx:pt idx="11592">69</cx:pt>
          <cx:pt idx="11593">79</cx:pt>
          <cx:pt idx="11594">58</cx:pt>
          <cx:pt idx="11595">57</cx:pt>
          <cx:pt idx="11596">72</cx:pt>
          <cx:pt idx="11597">64</cx:pt>
          <cx:pt idx="11598">74</cx:pt>
          <cx:pt idx="11599">61</cx:pt>
          <cx:pt idx="11600">67</cx:pt>
          <cx:pt idx="11601">63</cx:pt>
          <cx:pt idx="11602">87</cx:pt>
          <cx:pt idx="11603">59</cx:pt>
          <cx:pt idx="11604">92</cx:pt>
          <cx:pt idx="11605">72</cx:pt>
          <cx:pt idx="11606">75</cx:pt>
          <cx:pt idx="11607">57</cx:pt>
          <cx:pt idx="11608">60</cx:pt>
          <cx:pt idx="11609">84</cx:pt>
          <cx:pt idx="11610">39</cx:pt>
          <cx:pt idx="11611">53</cx:pt>
          <cx:pt idx="11612">73</cx:pt>
          <cx:pt idx="11613">75</cx:pt>
          <cx:pt idx="11614">43</cx:pt>
          <cx:pt idx="11615">76</cx:pt>
          <cx:pt idx="11616">71</cx:pt>
          <cx:pt idx="11617">57</cx:pt>
          <cx:pt idx="11618">47</cx:pt>
          <cx:pt idx="11619">69</cx:pt>
          <cx:pt idx="11620">57</cx:pt>
          <cx:pt idx="11621">62</cx:pt>
          <cx:pt idx="11622">59</cx:pt>
          <cx:pt idx="11623">58</cx:pt>
          <cx:pt idx="11624">84</cx:pt>
          <cx:pt idx="11625">90</cx:pt>
          <cx:pt idx="11626">80</cx:pt>
          <cx:pt idx="11627">61</cx:pt>
          <cx:pt idx="11628">60</cx:pt>
          <cx:pt idx="11629">68</cx:pt>
          <cx:pt idx="11630">78</cx:pt>
          <cx:pt idx="11631">60</cx:pt>
          <cx:pt idx="11632">73</cx:pt>
          <cx:pt idx="11633">43</cx:pt>
          <cx:pt idx="11634">74</cx:pt>
          <cx:pt idx="11635">77</cx:pt>
          <cx:pt idx="11636">70</cx:pt>
          <cx:pt idx="11637">75</cx:pt>
          <cx:pt idx="11638">59</cx:pt>
          <cx:pt idx="11639">73</cx:pt>
          <cx:pt idx="11640">76</cx:pt>
          <cx:pt idx="11641">61</cx:pt>
          <cx:pt idx="11642">72</cx:pt>
          <cx:pt idx="11643">74</cx:pt>
          <cx:pt idx="11644">67</cx:pt>
          <cx:pt idx="11645">45</cx:pt>
          <cx:pt idx="11646">73</cx:pt>
          <cx:pt idx="11647">90</cx:pt>
          <cx:pt idx="11648">89</cx:pt>
          <cx:pt idx="11649">55</cx:pt>
          <cx:pt idx="11650">41</cx:pt>
          <cx:pt idx="11651">76</cx:pt>
          <cx:pt idx="11652">63</cx:pt>
          <cx:pt idx="11653">83</cx:pt>
          <cx:pt idx="11654">53</cx:pt>
          <cx:pt idx="11655">58</cx:pt>
          <cx:pt idx="11656">39</cx:pt>
          <cx:pt idx="11657">90</cx:pt>
          <cx:pt idx="11658">66</cx:pt>
          <cx:pt idx="11659">79</cx:pt>
          <cx:pt idx="11660">72</cx:pt>
          <cx:pt idx="11661">72</cx:pt>
          <cx:pt idx="11662">81</cx:pt>
          <cx:pt idx="11663">56</cx:pt>
          <cx:pt idx="11664">58</cx:pt>
          <cx:pt idx="11665">77</cx:pt>
          <cx:pt idx="11666">98</cx:pt>
          <cx:pt idx="11667">76</cx:pt>
          <cx:pt idx="11668">65</cx:pt>
          <cx:pt idx="11669">60</cx:pt>
          <cx:pt idx="11670">66</cx:pt>
          <cx:pt idx="11671">70</cx:pt>
          <cx:pt idx="11672">73</cx:pt>
          <cx:pt idx="11673">61</cx:pt>
          <cx:pt idx="11674">64</cx:pt>
          <cx:pt idx="11675">55</cx:pt>
          <cx:pt idx="11676">82</cx:pt>
          <cx:pt idx="11677">39</cx:pt>
          <cx:pt idx="11678">48</cx:pt>
          <cx:pt idx="11679">65</cx:pt>
          <cx:pt idx="11680">75</cx:pt>
          <cx:pt idx="11681">58</cx:pt>
          <cx:pt idx="11682">54</cx:pt>
          <cx:pt idx="11683">52</cx:pt>
          <cx:pt idx="11684">71</cx:pt>
          <cx:pt idx="11685">73</cx:pt>
          <cx:pt idx="11686">59</cx:pt>
          <cx:pt idx="11687">75</cx:pt>
          <cx:pt idx="11688">66</cx:pt>
          <cx:pt idx="11689">72</cx:pt>
          <cx:pt idx="11690">66</cx:pt>
          <cx:pt idx="11691">57</cx:pt>
          <cx:pt idx="11692">56</cx:pt>
          <cx:pt idx="11693">81</cx:pt>
          <cx:pt idx="11694">64</cx:pt>
          <cx:pt idx="11695">70</cx:pt>
          <cx:pt idx="11696">64</cx:pt>
          <cx:pt idx="11697">86</cx:pt>
          <cx:pt idx="11698">74</cx:pt>
          <cx:pt idx="11699">75</cx:pt>
          <cx:pt idx="11700">83</cx:pt>
          <cx:pt idx="11701">72</cx:pt>
          <cx:pt idx="11702">77</cx:pt>
          <cx:pt idx="11703">72</cx:pt>
          <cx:pt idx="11704">74</cx:pt>
          <cx:pt idx="11705">65</cx:pt>
          <cx:pt idx="11706">62</cx:pt>
          <cx:pt idx="11707">52</cx:pt>
          <cx:pt idx="11708">70</cx:pt>
          <cx:pt idx="11709">89</cx:pt>
          <cx:pt idx="11710">58</cx:pt>
          <cx:pt idx="11711">68</cx:pt>
          <cx:pt idx="11712">72</cx:pt>
          <cx:pt idx="11713">57</cx:pt>
          <cx:pt idx="11714">65</cx:pt>
          <cx:pt idx="11715">72</cx:pt>
          <cx:pt idx="11716">72</cx:pt>
          <cx:pt idx="11717">67</cx:pt>
          <cx:pt idx="11718">71</cx:pt>
          <cx:pt idx="11719">62</cx:pt>
          <cx:pt idx="11720">75</cx:pt>
          <cx:pt idx="11721">62</cx:pt>
          <cx:pt idx="11722">41</cx:pt>
          <cx:pt idx="11723">70</cx:pt>
          <cx:pt idx="11724">66</cx:pt>
          <cx:pt idx="11725">69</cx:pt>
          <cx:pt idx="11726">71</cx:pt>
          <cx:pt idx="11727">60</cx:pt>
          <cx:pt idx="11728">80</cx:pt>
          <cx:pt idx="11729">59</cx:pt>
          <cx:pt idx="11730">70</cx:pt>
          <cx:pt idx="11731">76</cx:pt>
          <cx:pt idx="11732">85</cx:pt>
          <cx:pt idx="11733">66</cx:pt>
          <cx:pt idx="11734">83</cx:pt>
          <cx:pt idx="11735">57</cx:pt>
          <cx:pt idx="11736">71</cx:pt>
          <cx:pt idx="11737">72</cx:pt>
          <cx:pt idx="11738">70</cx:pt>
          <cx:pt idx="11739">53</cx:pt>
          <cx:pt idx="11740">80</cx:pt>
          <cx:pt idx="11741">79</cx:pt>
          <cx:pt idx="11742">63</cx:pt>
          <cx:pt idx="11743">82</cx:pt>
          <cx:pt idx="11744">79</cx:pt>
          <cx:pt idx="11745">86</cx:pt>
          <cx:pt idx="11746">66</cx:pt>
          <cx:pt idx="11747">64</cx:pt>
          <cx:pt idx="11748">65</cx:pt>
          <cx:pt idx="11749">86</cx:pt>
          <cx:pt idx="11750">77</cx:pt>
          <cx:pt idx="11751">58</cx:pt>
          <cx:pt idx="11752">57</cx:pt>
          <cx:pt idx="11753">71</cx:pt>
          <cx:pt idx="11754">68</cx:pt>
          <cx:pt idx="11755">92</cx:pt>
          <cx:pt idx="11756">70</cx:pt>
          <cx:pt idx="11757">46</cx:pt>
          <cx:pt idx="11758">56</cx:pt>
          <cx:pt idx="11759">73</cx:pt>
          <cx:pt idx="11760">87</cx:pt>
          <cx:pt idx="11761">71</cx:pt>
          <cx:pt idx="11762">56</cx:pt>
          <cx:pt idx="11763">43</cx:pt>
          <cx:pt idx="11764">77</cx:pt>
          <cx:pt idx="11765">70</cx:pt>
          <cx:pt idx="11766">33</cx:pt>
          <cx:pt idx="11767">41</cx:pt>
          <cx:pt idx="11768">75</cx:pt>
          <cx:pt idx="11769">82</cx:pt>
          <cx:pt idx="11770">63</cx:pt>
          <cx:pt idx="11771">75</cx:pt>
          <cx:pt idx="11772">71</cx:pt>
          <cx:pt idx="11773">60</cx:pt>
          <cx:pt idx="11774">72</cx:pt>
          <cx:pt idx="11775">55</cx:pt>
          <cx:pt idx="11776">65</cx:pt>
          <cx:pt idx="11777">67</cx:pt>
          <cx:pt idx="11778">54</cx:pt>
          <cx:pt idx="11779">75</cx:pt>
          <cx:pt idx="11780">71</cx:pt>
          <cx:pt idx="11781">68</cx:pt>
          <cx:pt idx="11782">85</cx:pt>
          <cx:pt idx="11783">59</cx:pt>
          <cx:pt idx="11784">69</cx:pt>
          <cx:pt idx="11785">71</cx:pt>
          <cx:pt idx="11786">73</cx:pt>
          <cx:pt idx="11787">63</cx:pt>
          <cx:pt idx="11788">76</cx:pt>
          <cx:pt idx="11789">74</cx:pt>
          <cx:pt idx="11790">76</cx:pt>
          <cx:pt idx="11791">75</cx:pt>
          <cx:pt idx="11792">72</cx:pt>
          <cx:pt idx="11793">70</cx:pt>
          <cx:pt idx="11794">82</cx:pt>
          <cx:pt idx="11795">88</cx:pt>
          <cx:pt idx="11796">63</cx:pt>
          <cx:pt idx="11797">77</cx:pt>
          <cx:pt idx="11798">33</cx:pt>
          <cx:pt idx="11799">57</cx:pt>
          <cx:pt idx="11800">82</cx:pt>
          <cx:pt idx="11801">45</cx:pt>
          <cx:pt idx="11802">83</cx:pt>
          <cx:pt idx="11803">61</cx:pt>
          <cx:pt idx="11804">74</cx:pt>
          <cx:pt idx="11805">84</cx:pt>
          <cx:pt idx="11806">69</cx:pt>
          <cx:pt idx="11807">59</cx:pt>
          <cx:pt idx="11808">89</cx:pt>
          <cx:pt idx="11809">71</cx:pt>
          <cx:pt idx="11810">89</cx:pt>
          <cx:pt idx="11811">58</cx:pt>
          <cx:pt idx="11812">84</cx:pt>
          <cx:pt idx="11813">70</cx:pt>
          <cx:pt idx="11814">59</cx:pt>
          <cx:pt idx="11815">65</cx:pt>
          <cx:pt idx="11816">64</cx:pt>
          <cx:pt idx="11817">81</cx:pt>
          <cx:pt idx="11818">83</cx:pt>
          <cx:pt idx="11819">83</cx:pt>
          <cx:pt idx="11820">59</cx:pt>
          <cx:pt idx="11821">66</cx:pt>
          <cx:pt idx="11822">62</cx:pt>
          <cx:pt idx="11823">69</cx:pt>
          <cx:pt idx="11824">77</cx:pt>
          <cx:pt idx="11825">74</cx:pt>
          <cx:pt idx="11826">58</cx:pt>
          <cx:pt idx="11827">72</cx:pt>
          <cx:pt idx="11828">74</cx:pt>
          <cx:pt idx="11829">61</cx:pt>
          <cx:pt idx="11830">71</cx:pt>
          <cx:pt idx="11831">77</cx:pt>
          <cx:pt idx="11832">70</cx:pt>
          <cx:pt idx="11833">82</cx:pt>
          <cx:pt idx="11834">52</cx:pt>
          <cx:pt idx="11835">76</cx:pt>
          <cx:pt idx="11836">71</cx:pt>
          <cx:pt idx="11837">92</cx:pt>
          <cx:pt idx="11838">61</cx:pt>
          <cx:pt idx="11839">69</cx:pt>
          <cx:pt idx="11840">80</cx:pt>
          <cx:pt idx="11841">75</cx:pt>
          <cx:pt idx="11842">72</cx:pt>
          <cx:pt idx="11843">48</cx:pt>
          <cx:pt idx="11844">61</cx:pt>
          <cx:pt idx="11845">64</cx:pt>
          <cx:pt idx="11846">82</cx:pt>
          <cx:pt idx="11847">72</cx:pt>
          <cx:pt idx="11848">59</cx:pt>
          <cx:pt idx="11849">65</cx:pt>
          <cx:pt idx="11850">66</cx:pt>
          <cx:pt idx="11851">73</cx:pt>
          <cx:pt idx="11852">64</cx:pt>
          <cx:pt idx="11853">74</cx:pt>
          <cx:pt idx="11854">74</cx:pt>
          <cx:pt idx="11855">64</cx:pt>
          <cx:pt idx="11856">77</cx:pt>
          <cx:pt idx="11857">87</cx:pt>
          <cx:pt idx="11858">61</cx:pt>
          <cx:pt idx="11859">92</cx:pt>
          <cx:pt idx="11860">40</cx:pt>
          <cx:pt idx="11861">81</cx:pt>
          <cx:pt idx="11862">82</cx:pt>
          <cx:pt idx="11863">69</cx:pt>
          <cx:pt idx="11864">73</cx:pt>
          <cx:pt idx="11865">60</cx:pt>
          <cx:pt idx="11866">52</cx:pt>
          <cx:pt idx="11867">56</cx:pt>
          <cx:pt idx="11868">65</cx:pt>
          <cx:pt idx="11869">73</cx:pt>
          <cx:pt idx="11870">69</cx:pt>
          <cx:pt idx="11871">63</cx:pt>
          <cx:pt idx="11872">65</cx:pt>
          <cx:pt idx="11873">73</cx:pt>
          <cx:pt idx="11874">85</cx:pt>
          <cx:pt idx="11875">52</cx:pt>
          <cx:pt idx="11876">91</cx:pt>
          <cx:pt idx="11877">80</cx:pt>
          <cx:pt idx="11878">87</cx:pt>
          <cx:pt idx="11879">67</cx:pt>
          <cx:pt idx="11880">74</cx:pt>
          <cx:pt idx="11881">63</cx:pt>
          <cx:pt idx="11882">63</cx:pt>
          <cx:pt idx="11883">61</cx:pt>
          <cx:pt idx="11884">64</cx:pt>
          <cx:pt idx="11885">55</cx:pt>
          <cx:pt idx="11886">82</cx:pt>
          <cx:pt idx="11887">39</cx:pt>
          <cx:pt idx="11888">48</cx:pt>
          <cx:pt idx="11889">79</cx:pt>
          <cx:pt idx="11890">83</cx:pt>
          <cx:pt idx="11891">77</cx:pt>
          <cx:pt idx="11892">80</cx:pt>
          <cx:pt idx="11893">68</cx:pt>
          <cx:pt idx="11894">61</cx:pt>
          <cx:pt idx="11895">72</cx:pt>
          <cx:pt idx="11896">77</cx:pt>
          <cx:pt idx="11897">53</cx:pt>
          <cx:pt idx="11898">71</cx:pt>
          <cx:pt idx="11899">66</cx:pt>
          <cx:pt idx="11900">62</cx:pt>
          <cx:pt idx="11901">71</cx:pt>
          <cx:pt idx="11902">70</cx:pt>
          <cx:pt idx="11903">60</cx:pt>
          <cx:pt idx="11904">48</cx:pt>
          <cx:pt idx="11905">74</cx:pt>
          <cx:pt idx="11906">83</cx:pt>
          <cx:pt idx="11907">81</cx:pt>
          <cx:pt idx="11908">72</cx:pt>
          <cx:pt idx="11909">61</cx:pt>
          <cx:pt idx="11910">65</cx:pt>
          <cx:pt idx="11911">75</cx:pt>
          <cx:pt idx="11912">58</cx:pt>
          <cx:pt idx="11913">54</cx:pt>
          <cx:pt idx="11914">52</cx:pt>
          <cx:pt idx="11915">61</cx:pt>
          <cx:pt idx="11916">50</cx:pt>
          <cx:pt idx="11917">71</cx:pt>
          <cx:pt idx="11918">81</cx:pt>
          <cx:pt idx="11919">57</cx:pt>
          <cx:pt idx="11920">71</cx:pt>
          <cx:pt idx="11921">80</cx:pt>
          <cx:pt idx="11922">53</cx:pt>
          <cx:pt idx="11923">44</cx:pt>
          <cx:pt idx="11924">64</cx:pt>
          <cx:pt idx="11925">70</cx:pt>
          <cx:pt idx="11926">79</cx:pt>
          <cx:pt idx="11927">50</cx:pt>
          <cx:pt idx="11928">53</cx:pt>
          <cx:pt idx="11929">59</cx:pt>
          <cx:pt idx="11930">44</cx:pt>
          <cx:pt idx="11931">34</cx:pt>
          <cx:pt idx="11932">49</cx:pt>
          <cx:pt idx="11933">31</cx:pt>
          <cx:pt idx="11934">60</cx:pt>
          <cx:pt idx="11935">75</cx:pt>
          <cx:pt idx="11936">61</cx:pt>
          <cx:pt idx="11937">53</cx:pt>
          <cx:pt idx="11938">62</cx:pt>
          <cx:pt idx="11939">52</cx:pt>
          <cx:pt idx="11940">74</cx:pt>
          <cx:pt idx="11941">82</cx:pt>
          <cx:pt idx="11942">70</cx:pt>
          <cx:pt idx="11943">60</cx:pt>
          <cx:pt idx="11944">82</cx:pt>
          <cx:pt idx="11945">68</cx:pt>
          <cx:pt idx="11946">62</cx:pt>
          <cx:pt idx="11947">39</cx:pt>
          <cx:pt idx="11948">58</cx:pt>
          <cx:pt idx="11949">53</cx:pt>
          <cx:pt idx="11950">58</cx:pt>
          <cx:pt idx="11951">37</cx:pt>
          <cx:pt idx="11952">63</cx:pt>
          <cx:pt idx="11953">55</cx:pt>
          <cx:pt idx="11954">72</cx:pt>
          <cx:pt idx="11955">46</cx:pt>
          <cx:pt idx="11956">54</cx:pt>
          <cx:pt idx="11957">58</cx:pt>
          <cx:pt idx="11958">54</cx:pt>
          <cx:pt idx="11959">58</cx:pt>
          <cx:pt idx="11960">32</cx:pt>
          <cx:pt idx="11961">59</cx:pt>
          <cx:pt idx="11962">50</cx:pt>
          <cx:pt idx="11963">40</cx:pt>
          <cx:pt idx="11964">57</cx:pt>
          <cx:pt idx="11965">53</cx:pt>
          <cx:pt idx="11966">76</cx:pt>
          <cx:pt idx="11967">45</cx:pt>
          <cx:pt idx="11968">59</cx:pt>
          <cx:pt idx="11969">73</cx:pt>
          <cx:pt idx="11970">81</cx:pt>
          <cx:pt idx="11971">56</cx:pt>
          <cx:pt idx="11972">47</cx:pt>
          <cx:pt idx="11973">73</cx:pt>
          <cx:pt idx="11974">54</cx:pt>
          <cx:pt idx="11975">55</cx:pt>
          <cx:pt idx="11976">60</cx:pt>
          <cx:pt idx="11977">68</cx:pt>
          <cx:pt idx="11978">74</cx:pt>
          <cx:pt idx="11979">57</cx:pt>
          <cx:pt idx="11980">61</cx:pt>
          <cx:pt idx="11981">47</cx:pt>
          <cx:pt idx="11982">68</cx:pt>
          <cx:pt idx="11983">63</cx:pt>
          <cx:pt idx="11984">63</cx:pt>
          <cx:pt idx="11985">74</cx:pt>
          <cx:pt idx="11986">74</cx:pt>
          <cx:pt idx="11987">47</cx:pt>
          <cx:pt idx="11988">72</cx:pt>
          <cx:pt idx="11989">69</cx:pt>
          <cx:pt idx="11990">70</cx:pt>
          <cx:pt idx="11991">57</cx:pt>
          <cx:pt idx="11992">70</cx:pt>
          <cx:pt idx="11993">63</cx:pt>
          <cx:pt idx="11994">70</cx:pt>
          <cx:pt idx="11995">57</cx:pt>
          <cx:pt idx="11996">58</cx:pt>
          <cx:pt idx="11997">69</cx:pt>
          <cx:pt idx="11998">62</cx:pt>
          <cx:pt idx="11999">79</cx:pt>
          <cx:pt idx="12000">68</cx:pt>
          <cx:pt idx="12001">75</cx:pt>
          <cx:pt idx="12002">69</cx:pt>
          <cx:pt idx="12003">57</cx:pt>
          <cx:pt idx="12004">34</cx:pt>
          <cx:pt idx="12005">38</cx:pt>
          <cx:pt idx="12006">58</cx:pt>
          <cx:pt idx="12007">58</cx:pt>
          <cx:pt idx="12008">56</cx:pt>
          <cx:pt idx="12009">73</cx:pt>
          <cx:pt idx="12010">37</cx:pt>
          <cx:pt idx="12011">72</cx:pt>
          <cx:pt idx="12012">68</cx:pt>
          <cx:pt idx="12013">75</cx:pt>
          <cx:pt idx="12014">81</cx:pt>
          <cx:pt idx="12015">69</cx:pt>
          <cx:pt idx="12016">78</cx:pt>
          <cx:pt idx="12017">68</cx:pt>
          <cx:pt idx="12018">72</cx:pt>
          <cx:pt idx="12019">41</cx:pt>
          <cx:pt idx="12020">57</cx:pt>
          <cx:pt idx="12021">80</cx:pt>
          <cx:pt idx="12022">67</cx:pt>
          <cx:pt idx="12023">44</cx:pt>
          <cx:pt idx="12024">68</cx:pt>
          <cx:pt idx="12025">49</cx:pt>
          <cx:pt idx="12026">56</cx:pt>
          <cx:pt idx="12027">66</cx:pt>
          <cx:pt idx="12028">50</cx:pt>
          <cx:pt idx="12029">60</cx:pt>
          <cx:pt idx="12030">55</cx:pt>
          <cx:pt idx="12031">74</cx:pt>
          <cx:pt idx="12032">64</cx:pt>
          <cx:pt idx="12033">54</cx:pt>
          <cx:pt idx="12034">47</cx:pt>
          <cx:pt idx="12035">66</cx:pt>
          <cx:pt idx="12036">69</cx:pt>
          <cx:pt idx="12037">65</cx:pt>
          <cx:pt idx="12038">57</cx:pt>
          <cx:pt idx="12039">80</cx:pt>
          <cx:pt idx="12040">46</cx:pt>
          <cx:pt idx="12041">52</cx:pt>
          <cx:pt idx="12042">67</cx:pt>
          <cx:pt idx="12043">83</cx:pt>
          <cx:pt idx="12044">82</cx:pt>
          <cx:pt idx="12045">41</cx:pt>
          <cx:pt idx="12046">34</cx:pt>
          <cx:pt idx="12047">68</cx:pt>
          <cx:pt idx="12048">58</cx:pt>
          <cx:pt idx="12049">73</cx:pt>
          <cx:pt idx="12050">34</cx:pt>
          <cx:pt idx="12051">72</cx:pt>
          <cx:pt idx="12052">78</cx:pt>
          <cx:pt idx="12053">68</cx:pt>
          <cx:pt idx="12054">58</cx:pt>
          <cx:pt idx="12055">61</cx:pt>
          <cx:pt idx="12056">51</cx:pt>
          <cx:pt idx="12057">70</cx:pt>
          <cx:pt idx="12058">56</cx:pt>
          <cx:pt idx="12059">48</cx:pt>
          <cx:pt idx="12060">54</cx:pt>
          <cx:pt idx="12061">74</cx:pt>
          <cx:pt idx="12062">52</cx:pt>
          <cx:pt idx="12063">62</cx:pt>
          <cx:pt idx="12064">65</cx:pt>
          <cx:pt idx="12065">78</cx:pt>
          <cx:pt idx="12066">68</cx:pt>
          <cx:pt idx="12067">58</cx:pt>
          <cx:pt idx="12068">65</cx:pt>
          <cx:pt idx="12069">53</cx:pt>
          <cx:pt idx="12070">72</cx:pt>
          <cx:pt idx="12071">83</cx:pt>
          <cx:pt idx="12072">45</cx:pt>
          <cx:pt idx="12073">44</cx:pt>
          <cx:pt idx="12074">44</cx:pt>
          <cx:pt idx="12075">61</cx:pt>
          <cx:pt idx="12076">59</cx:pt>
          <cx:pt idx="12077">39</cx:pt>
          <cx:pt idx="12078">71</cx:pt>
          <cx:pt idx="12079">54</cx:pt>
          <cx:pt idx="12080">54</cx:pt>
          <cx:pt idx="12081">47</cx:pt>
          <cx:pt idx="12082">67</cx:pt>
          <cx:pt idx="12083">59</cx:pt>
          <cx:pt idx="12084">79</cx:pt>
          <cx:pt idx="12085">46</cx:pt>
          <cx:pt idx="12086">58</cx:pt>
          <cx:pt idx="12087">54</cx:pt>
          <cx:pt idx="12088">68</cx:pt>
          <cx:pt idx="12089">75</cx:pt>
          <cx:pt idx="12090">63</cx:pt>
          <cx:pt idx="12091">59</cx:pt>
          <cx:pt idx="12092">57</cx:pt>
          <cx:pt idx="12093">55</cx:pt>
          <cx:pt idx="12094">53</cx:pt>
          <cx:pt idx="12095">56</cx:pt>
          <cx:pt idx="12096">53</cx:pt>
          <cx:pt idx="12097">79</cx:pt>
          <cx:pt idx="12098">67</cx:pt>
          <cx:pt idx="12099">70</cx:pt>
          <cx:pt idx="12100">46</cx:pt>
          <cx:pt idx="12101">67</cx:pt>
          <cx:pt idx="12102">50</cx:pt>
          <cx:pt idx="12103">73</cx:pt>
          <cx:pt idx="12104">64</cx:pt>
          <cx:pt idx="12105">63</cx:pt>
          <cx:pt idx="12106">60</cx:pt>
          <cx:pt idx="12107">50</cx:pt>
          <cx:pt idx="12108">71</cx:pt>
          <cx:pt idx="12109">36</cx:pt>
          <cx:pt idx="12110">72</cx:pt>
          <cx:pt idx="12111">67</cx:pt>
          <cx:pt idx="12112">65</cx:pt>
          <cx:pt idx="12113">59</cx:pt>
          <cx:pt idx="12114">57</cx:pt>
          <cx:pt idx="12115">65</cx:pt>
          <cx:pt idx="12116">62</cx:pt>
          <cx:pt idx="12117">61</cx:pt>
          <cx:pt idx="12118">78</cx:pt>
          <cx:pt idx="12119">61</cx:pt>
          <cx:pt idx="12120">58</cx:pt>
          <cx:pt idx="12121">54</cx:pt>
          <cx:pt idx="12122">79</cx:pt>
          <cx:pt idx="12123">59</cx:pt>
          <cx:pt idx="12124">56</cx:pt>
          <cx:pt idx="12125">72</cx:pt>
          <cx:pt idx="12126">69</cx:pt>
          <cx:pt idx="12127">69</cx:pt>
          <cx:pt idx="12128">63</cx:pt>
          <cx:pt idx="12129">56</cx:pt>
          <cx:pt idx="12130">50</cx:pt>
          <cx:pt idx="12131">67</cx:pt>
          <cx:pt idx="12132">62</cx:pt>
          <cx:pt idx="12133">62</cx:pt>
          <cx:pt idx="12134">59</cx:pt>
          <cx:pt idx="12135">39</cx:pt>
          <cx:pt idx="12136">76</cx:pt>
          <cx:pt idx="12137">73</cx:pt>
          <cx:pt idx="12138">62</cx:pt>
          <cx:pt idx="12139">70</cx:pt>
          <cx:pt idx="12140">74</cx:pt>
          <cx:pt idx="12141">73</cx:pt>
          <cx:pt idx="12142">32</cx:pt>
          <cx:pt idx="12143">56</cx:pt>
          <cx:pt idx="12144">67</cx:pt>
          <cx:pt idx="12145">48</cx:pt>
          <cx:pt idx="12146">57</cx:pt>
          <cx:pt idx="12147">49</cx:pt>
          <cx:pt idx="12148">60</cx:pt>
          <cx:pt idx="12149">62</cx:pt>
          <cx:pt idx="12150">59</cx:pt>
          <cx:pt idx="12151">83</cx:pt>
          <cx:pt idx="12152">57</cx:pt>
          <cx:pt idx="12153">44</cx:pt>
          <cx:pt idx="12154">72</cx:pt>
          <cx:pt idx="12155">73</cx:pt>
          <cx:pt idx="12156">69</cx:pt>
          <cx:pt idx="12157">70</cx:pt>
          <cx:pt idx="12158">48</cx:pt>
          <cx:pt idx="12159">57</cx:pt>
          <cx:pt idx="12160">45</cx:pt>
          <cx:pt idx="12161">59</cx:pt>
          <cx:pt idx="12162">63</cx:pt>
          <cx:pt idx="12163">70</cx:pt>
          <cx:pt idx="12164">76</cx:pt>
          <cx:pt idx="12165">73</cx:pt>
          <cx:pt idx="12166">72</cx:pt>
          <cx:pt idx="12167">58</cx:pt>
          <cx:pt idx="12168">60</cx:pt>
          <cx:pt idx="12169">43</cx:pt>
          <cx:pt idx="12170">32</cx:pt>
          <cx:pt idx="12171">63</cx:pt>
          <cx:pt idx="12172">58</cx:pt>
          <cx:pt idx="12173">64</cx:pt>
          <cx:pt idx="12174">75</cx:pt>
          <cx:pt idx="12175">56</cx:pt>
          <cx:pt idx="12176">60</cx:pt>
          <cx:pt idx="12177">56</cx:pt>
          <cx:pt idx="12178">59</cx:pt>
          <cx:pt idx="12179">41</cx:pt>
          <cx:pt idx="12180">51</cx:pt>
          <cx:pt idx="12181">78</cx:pt>
          <cx:pt idx="12182">73</cx:pt>
          <cx:pt idx="12183">59</cx:pt>
          <cx:pt idx="12184">61</cx:pt>
          <cx:pt idx="12185">55</cx:pt>
          <cx:pt idx="12186">74</cx:pt>
          <cx:pt idx="12187">68</cx:pt>
          <cx:pt idx="12188">52</cx:pt>
          <cx:pt idx="12189">72</cx:pt>
          <cx:pt idx="12190">58</cx:pt>
          <cx:pt idx="12191">51</cx:pt>
          <cx:pt idx="12192">64</cx:pt>
          <cx:pt idx="12193">58</cx:pt>
          <cx:pt idx="12194">65</cx:pt>
          <cx:pt idx="12195">56</cx:pt>
          <cx:pt idx="12196">36</cx:pt>
          <cx:pt idx="12197">51</cx:pt>
          <cx:pt idx="12198">67</cx:pt>
          <cx:pt idx="12199">66</cx:pt>
          <cx:pt idx="12200">52</cx:pt>
          <cx:pt idx="12201">63</cx:pt>
          <cx:pt idx="12202">56</cx:pt>
          <cx:pt idx="12203">43</cx:pt>
          <cx:pt idx="12204">57</cx:pt>
          <cx:pt idx="12205">52</cx:pt>
          <cx:pt idx="12206">65</cx:pt>
          <cx:pt idx="12207">72</cx:pt>
          <cx:pt idx="12208">59</cx:pt>
          <cx:pt idx="12209">73</cx:pt>
          <cx:pt idx="12210">29</cx:pt>
          <cx:pt idx="12211">73</cx:pt>
          <cx:pt idx="12212">60</cx:pt>
          <cx:pt idx="12213">53</cx:pt>
          <cx:pt idx="12214">62</cx:pt>
          <cx:pt idx="12215">66</cx:pt>
          <cx:pt idx="12216">81</cx:pt>
          <cx:pt idx="12217">45</cx:pt>
          <cx:pt idx="12218">58</cx:pt>
          <cx:pt idx="12219">49</cx:pt>
          <cx:pt idx="12220">56</cx:pt>
          <cx:pt idx="12221">42</cx:pt>
          <cx:pt idx="12222">73</cx:pt>
          <cx:pt idx="12223">58</cx:pt>
          <cx:pt idx="12224">72</cx:pt>
          <cx:pt idx="12225">36</cx:pt>
          <cx:pt idx="12226">44</cx:pt>
          <cx:pt idx="12227">68</cx:pt>
          <cx:pt idx="12228">51</cx:pt>
          <cx:pt idx="12229">58</cx:pt>
          <cx:pt idx="12230">66</cx:pt>
          <cx:pt idx="12231">60</cx:pt>
          <cx:pt idx="12232">84</cx:pt>
          <cx:pt idx="12233">70</cx:pt>
          <cx:pt idx="12234">60</cx:pt>
          <cx:pt idx="12235">54</cx:pt>
          <cx:pt idx="12236">65</cx:pt>
          <cx:pt idx="12237">62</cx:pt>
          <cx:pt idx="12238">63</cx:pt>
          <cx:pt idx="12239">65</cx:pt>
          <cx:pt idx="12240">57</cx:pt>
          <cx:pt idx="12241">58</cx:pt>
          <cx:pt idx="12242">63</cx:pt>
          <cx:pt idx="12243">58</cx:pt>
          <cx:pt idx="12244">61</cx:pt>
          <cx:pt idx="12245">66</cx:pt>
          <cx:pt idx="12246">58</cx:pt>
          <cx:pt idx="12247">66</cx:pt>
          <cx:pt idx="12248">69</cx:pt>
          <cx:pt idx="12249">65</cx:pt>
          <cx:pt idx="12250">48</cx:pt>
          <cx:pt idx="12251">67</cx:pt>
          <cx:pt idx="12252">72</cx:pt>
          <cx:pt idx="12253">77</cx:pt>
          <cx:pt idx="12254">65</cx:pt>
          <cx:pt idx="12255">80</cx:pt>
          <cx:pt idx="12256">65</cx:pt>
          <cx:pt idx="12257">73</cx:pt>
          <cx:pt idx="12258">62</cx:pt>
          <cx:pt idx="12259">82</cx:pt>
          <cx:pt idx="12260">66</cx:pt>
          <cx:pt idx="12261">60</cx:pt>
          <cx:pt idx="12262">77</cx:pt>
          <cx:pt idx="12263">58</cx:pt>
          <cx:pt idx="12264">78</cx:pt>
          <cx:pt idx="12265">64</cx:pt>
          <cx:pt idx="12266">71</cx:pt>
          <cx:pt idx="12267">74</cx:pt>
          <cx:pt idx="12268">74</cx:pt>
          <cx:pt idx="12269">58</cx:pt>
          <cx:pt idx="12270">83</cx:pt>
          <cx:pt idx="12271">84</cx:pt>
          <cx:pt idx="12272">73</cx:pt>
          <cx:pt idx="12273">80</cx:pt>
          <cx:pt idx="12274">69</cx:pt>
          <cx:pt idx="12275">58</cx:pt>
          <cx:pt idx="12276">61</cx:pt>
          <cx:pt idx="12277">70</cx:pt>
          <cx:pt idx="12278">73</cx:pt>
          <cx:pt idx="12279">59</cx:pt>
          <cx:pt idx="12280">78</cx:pt>
          <cx:pt idx="12281">70</cx:pt>
          <cx:pt idx="12282">50</cx:pt>
          <cx:pt idx="12283">71</cx:pt>
          <cx:pt idx="12284">61</cx:pt>
          <cx:pt idx="12285">74</cx:pt>
          <cx:pt idx="12286">27</cx:pt>
          <cx:pt idx="12287">58</cx:pt>
          <cx:pt idx="12288">66</cx:pt>
          <cx:pt idx="12289">51</cx:pt>
          <cx:pt idx="12290">50</cx:pt>
          <cx:pt idx="12291">64</cx:pt>
          <cx:pt idx="12292">60</cx:pt>
          <cx:pt idx="12293">59</cx:pt>
          <cx:pt idx="12294">62</cx:pt>
          <cx:pt idx="12295">72</cx:pt>
          <cx:pt idx="12296">64</cx:pt>
          <cx:pt idx="12297">69</cx:pt>
          <cx:pt idx="12298">77</cx:pt>
          <cx:pt idx="12299">59</cx:pt>
          <cx:pt idx="12300">31</cx:pt>
          <cx:pt idx="12301">73</cx:pt>
          <cx:pt idx="12302">65</cx:pt>
          <cx:pt idx="12303">76</cx:pt>
          <cx:pt idx="12304">64</cx:pt>
          <cx:pt idx="12305">59</cx:pt>
          <cx:pt idx="12306">76</cx:pt>
          <cx:pt idx="12307">83</cx:pt>
          <cx:pt idx="12308">66</cx:pt>
          <cx:pt idx="12309">76</cx:pt>
          <cx:pt idx="12310">71</cx:pt>
          <cx:pt idx="12311">73</cx:pt>
          <cx:pt idx="12312">46</cx:pt>
          <cx:pt idx="12313">77</cx:pt>
          <cx:pt idx="12314">75</cx:pt>
          <cx:pt idx="12315">61</cx:pt>
          <cx:pt idx="12316">57</cx:pt>
          <cx:pt idx="12317">69</cx:pt>
          <cx:pt idx="12318">59</cx:pt>
          <cx:pt idx="12319">65</cx:pt>
          <cx:pt idx="12320">79</cx:pt>
          <cx:pt idx="12321">83</cx:pt>
          <cx:pt idx="12322">74</cx:pt>
          <cx:pt idx="12323">53</cx:pt>
          <cx:pt idx="12324">80</cx:pt>
          <cx:pt idx="12325">58</cx:pt>
          <cx:pt idx="12326">87</cx:pt>
          <cx:pt idx="12327">61</cx:pt>
          <cx:pt idx="12328">69</cx:pt>
          <cx:pt idx="12329">94</cx:pt>
          <cx:pt idx="12330">70</cx:pt>
          <cx:pt idx="12331">69</cx:pt>
          <cx:pt idx="12332">78</cx:pt>
          <cx:pt idx="12333">74</cx:pt>
          <cx:pt idx="12334">61</cx:pt>
          <cx:pt idx="12335">63</cx:pt>
          <cx:pt idx="12336">60</cx:pt>
          <cx:pt idx="12337">55</cx:pt>
          <cx:pt idx="12338">85</cx:pt>
          <cx:pt idx="12339">51</cx:pt>
          <cx:pt idx="12340">74</cx:pt>
          <cx:pt idx="12341">83</cx:pt>
          <cx:pt idx="12342">74</cx:pt>
          <cx:pt idx="12343">37</cx:pt>
          <cx:pt idx="12344">60</cx:pt>
          <cx:pt idx="12345">90</cx:pt>
          <cx:pt idx="12346">68</cx:pt>
          <cx:pt idx="12347">52</cx:pt>
          <cx:pt idx="12348">76</cx:pt>
          <cx:pt idx="12349">68</cx:pt>
          <cx:pt idx="12350">78</cx:pt>
          <cx:pt idx="12351">75</cx:pt>
          <cx:pt idx="12352">62</cx:pt>
          <cx:pt idx="12353">69</cx:pt>
          <cx:pt idx="12354">66</cx:pt>
          <cx:pt idx="12355">81</cx:pt>
          <cx:pt idx="12356">74</cx:pt>
          <cx:pt idx="12357">60</cx:pt>
          <cx:pt idx="12358">67</cx:pt>
          <cx:pt idx="12359">61</cx:pt>
          <cx:pt idx="12360">88</cx:pt>
          <cx:pt idx="12361">48</cx:pt>
          <cx:pt idx="12362">56</cx:pt>
          <cx:pt idx="12363">66</cx:pt>
          <cx:pt idx="12364">74</cx:pt>
          <cx:pt idx="12365">56</cx:pt>
          <cx:pt idx="12366">59</cx:pt>
          <cx:pt idx="12367">67</cx:pt>
          <cx:pt idx="12368">58</cx:pt>
          <cx:pt idx="12369">72</cx:pt>
          <cx:pt idx="12370">83</cx:pt>
          <cx:pt idx="12371">61</cx:pt>
          <cx:pt idx="12372">71</cx:pt>
          <cx:pt idx="12373">64</cx:pt>
          <cx:pt idx="12374">48</cx:pt>
          <cx:pt idx="12375">70</cx:pt>
          <cx:pt idx="12376">91</cx:pt>
          <cx:pt idx="12377">56</cx:pt>
          <cx:pt idx="12378">48</cx:pt>
          <cx:pt idx="12379">64</cx:pt>
          <cx:pt idx="12380">34</cx:pt>
          <cx:pt idx="12381">61</cx:pt>
          <cx:pt idx="12382">62</cx:pt>
          <cx:pt idx="12383">61</cx:pt>
          <cx:pt idx="12384">63</cx:pt>
          <cx:pt idx="12385">63</cx:pt>
          <cx:pt idx="12386">43</cx:pt>
          <cx:pt idx="12387">67</cx:pt>
          <cx:pt idx="12388">60</cx:pt>
          <cx:pt idx="12389">41</cx:pt>
          <cx:pt idx="12390">62</cx:pt>
          <cx:pt idx="12391">67</cx:pt>
          <cx:pt idx="12392">53</cx:pt>
          <cx:pt idx="12393">54</cx:pt>
          <cx:pt idx="12394">72</cx:pt>
          <cx:pt idx="12395">59</cx:pt>
          <cx:pt idx="12396">79</cx:pt>
          <cx:pt idx="12397">57</cx:pt>
          <cx:pt idx="12398">58</cx:pt>
          <cx:pt idx="12399">60</cx:pt>
          <cx:pt idx="12400">69</cx:pt>
          <cx:pt idx="12401">63</cx:pt>
          <cx:pt idx="12402">86</cx:pt>
          <cx:pt idx="12403">83</cx:pt>
          <cx:pt idx="12404">44</cx:pt>
          <cx:pt idx="12405">74</cx:pt>
          <cx:pt idx="12406">61</cx:pt>
          <cx:pt idx="12407">85</cx:pt>
          <cx:pt idx="12408">64</cx:pt>
          <cx:pt idx="12409">63</cx:pt>
          <cx:pt idx="12410">41</cx:pt>
          <cx:pt idx="12411">69</cx:pt>
          <cx:pt idx="12412">75</cx:pt>
          <cx:pt idx="12413">47</cx:pt>
          <cx:pt idx="12414">76</cx:pt>
          <cx:pt idx="12415">69</cx:pt>
          <cx:pt idx="12416">70</cx:pt>
          <cx:pt idx="12417">80</cx:pt>
          <cx:pt idx="12418">56</cx:pt>
          <cx:pt idx="12419">57</cx:pt>
          <cx:pt idx="12420">73</cx:pt>
          <cx:pt idx="12421">57</cx:pt>
          <cx:pt idx="12422">64</cx:pt>
          <cx:pt idx="12423">58</cx:pt>
          <cx:pt idx="12424">67</cx:pt>
          <cx:pt idx="12425">69</cx:pt>
          <cx:pt idx="12426">56</cx:pt>
          <cx:pt idx="12427">62</cx:pt>
          <cx:pt idx="12428">75</cx:pt>
          <cx:pt idx="12429">65</cx:pt>
          <cx:pt idx="12430">52</cx:pt>
          <cx:pt idx="12431">74</cx:pt>
          <cx:pt idx="12432">74</cx:pt>
          <cx:pt idx="12433">47</cx:pt>
          <cx:pt idx="12434">78</cx:pt>
          <cx:pt idx="12435">79</cx:pt>
          <cx:pt idx="12436">58</cx:pt>
          <cx:pt idx="12437">77</cx:pt>
          <cx:pt idx="12438">75</cx:pt>
          <cx:pt idx="12439">53</cx:pt>
          <cx:pt idx="12440">49</cx:pt>
          <cx:pt idx="12441">69</cx:pt>
          <cx:pt idx="12442">83</cx:pt>
          <cx:pt idx="12443">71</cx:pt>
          <cx:pt idx="12444">79</cx:pt>
          <cx:pt idx="12445">77</cx:pt>
          <cx:pt idx="12446">85</cx:pt>
          <cx:pt idx="12447">62</cx:pt>
          <cx:pt idx="12448">84</cx:pt>
          <cx:pt idx="12449">48</cx:pt>
          <cx:pt idx="12450">73</cx:pt>
          <cx:pt idx="12451">42</cx:pt>
          <cx:pt idx="12452">57</cx:pt>
          <cx:pt idx="12453">56</cx:pt>
          <cx:pt idx="12454">75</cx:pt>
          <cx:pt idx="12455">66</cx:pt>
          <cx:pt idx="12456">58</cx:pt>
          <cx:pt idx="12457">53</cx:pt>
          <cx:pt idx="12458">71</cx:pt>
          <cx:pt idx="12459">61</cx:pt>
          <cx:pt idx="12460">52</cx:pt>
          <cx:pt idx="12461">50</cx:pt>
          <cx:pt idx="12462">49</cx:pt>
          <cx:pt idx="12463">54</cx:pt>
          <cx:pt idx="12464">54</cx:pt>
          <cx:pt idx="12465">48</cx:pt>
          <cx:pt idx="12466">79</cx:pt>
          <cx:pt idx="12467">81</cx:pt>
          <cx:pt idx="12468">66</cx:pt>
          <cx:pt idx="12469">68</cx:pt>
          <cx:pt idx="12470">53</cx:pt>
          <cx:pt idx="12471">74</cx:pt>
          <cx:pt idx="12472">80</cx:pt>
          <cx:pt idx="12473">58</cx:pt>
          <cx:pt idx="12474">71</cx:pt>
          <cx:pt idx="12475">59</cx:pt>
          <cx:pt idx="12476">67</cx:pt>
          <cx:pt idx="12477">59</cx:pt>
          <cx:pt idx="12478">82</cx:pt>
          <cx:pt idx="12479">70</cx:pt>
          <cx:pt idx="12480">71</cx:pt>
          <cx:pt idx="12481">80</cx:pt>
          <cx:pt idx="12482">46</cx:pt>
          <cx:pt idx="12483">75</cx:pt>
          <cx:pt idx="12484">64</cx:pt>
          <cx:pt idx="12485">68</cx:pt>
          <cx:pt idx="12486">58</cx:pt>
          <cx:pt idx="12487">61</cx:pt>
          <cx:pt idx="12488">69</cx:pt>
          <cx:pt idx="12489">67</cx:pt>
          <cx:pt idx="12490">67</cx:pt>
          <cx:pt idx="12491">65</cx:pt>
          <cx:pt idx="12492">48</cx:pt>
          <cx:pt idx="12493">59</cx:pt>
          <cx:pt idx="12494">59</cx:pt>
          <cx:pt idx="12495">86</cx:pt>
          <cx:pt idx="12496">77</cx:pt>
          <cx:pt idx="12497">59</cx:pt>
          <cx:pt idx="12498">69</cx:pt>
          <cx:pt idx="12499">63</cx:pt>
          <cx:pt idx="12500">52</cx:pt>
          <cx:pt idx="12501">74</cx:pt>
          <cx:pt idx="12502">64</cx:pt>
          <cx:pt idx="12503">60</cx:pt>
          <cx:pt idx="12504">67</cx:pt>
          <cx:pt idx="12505">65</cx:pt>
          <cx:pt idx="12506">79</cx:pt>
          <cx:pt idx="12507">73</cx:pt>
          <cx:pt idx="12508">82</cx:pt>
          <cx:pt idx="12509">55</cx:pt>
          <cx:pt idx="12510">63</cx:pt>
          <cx:pt idx="12511">63</cx:pt>
          <cx:pt idx="12512">40</cx:pt>
          <cx:pt idx="12513">59</cx:pt>
          <cx:pt idx="12514">87</cx:pt>
          <cx:pt idx="12515">60</cx:pt>
          <cx:pt idx="12516">46</cx:pt>
          <cx:pt idx="12517">44</cx:pt>
          <cx:pt idx="12518">75</cx:pt>
          <cx:pt idx="12519">70</cx:pt>
          <cx:pt idx="12520">74</cx:pt>
          <cx:pt idx="12521">58</cx:pt>
          <cx:pt idx="12522">59</cx:pt>
          <cx:pt idx="12523">72</cx:pt>
          <cx:pt idx="12524">80</cx:pt>
          <cx:pt idx="12525">61</cx:pt>
          <cx:pt idx="12526">85</cx:pt>
          <cx:pt idx="12527">78</cx:pt>
          <cx:pt idx="12528">53</cx:pt>
          <cx:pt idx="12529">79</cx:pt>
          <cx:pt idx="12530">76</cx:pt>
          <cx:pt idx="12531">65</cx:pt>
          <cx:pt idx="12532">55</cx:pt>
          <cx:pt idx="12533">90</cx:pt>
          <cx:pt idx="12534">69</cx:pt>
          <cx:pt idx="12535">58</cx:pt>
          <cx:pt idx="12536">87</cx:pt>
          <cx:pt idx="12537">57</cx:pt>
          <cx:pt idx="12538">73</cx:pt>
          <cx:pt idx="12539">74</cx:pt>
          <cx:pt idx="12540">40</cx:pt>
          <cx:pt idx="12541">73</cx:pt>
          <cx:pt idx="12542">77</cx:pt>
          <cx:pt idx="12543">72</cx:pt>
          <cx:pt idx="12544">72</cx:pt>
          <cx:pt idx="12545">32</cx:pt>
          <cx:pt idx="12546">41</cx:pt>
          <cx:pt idx="12547">45</cx:pt>
          <cx:pt idx="12548">71</cx:pt>
          <cx:pt idx="12549">75</cx:pt>
          <cx:pt idx="12550">62</cx:pt>
          <cx:pt idx="12551">38</cx:pt>
          <cx:pt idx="12552">87</cx:pt>
          <cx:pt idx="12553">58</cx:pt>
          <cx:pt idx="12554">64</cx:pt>
          <cx:pt idx="12555">45</cx:pt>
          <cx:pt idx="12556">65</cx:pt>
          <cx:pt idx="12557">90</cx:pt>
          <cx:pt idx="12558">59</cx:pt>
          <cx:pt idx="12559">73</cx:pt>
          <cx:pt idx="12560">80</cx:pt>
          <cx:pt idx="12561">91</cx:pt>
          <cx:pt idx="12562">57</cx:pt>
          <cx:pt idx="12563">29</cx:pt>
          <cx:pt idx="12564">51</cx:pt>
          <cx:pt idx="12565">67</cx:pt>
          <cx:pt idx="12566">56</cx:pt>
          <cx:pt idx="12567">70</cx:pt>
          <cx:pt idx="12568">72</cx:pt>
          <cx:pt idx="12569">60</cx:pt>
          <cx:pt idx="12570">77</cx:pt>
          <cx:pt idx="12571">70</cx:pt>
          <cx:pt idx="12572">90</cx:pt>
          <cx:pt idx="12573">46</cx:pt>
          <cx:pt idx="12574">73</cx:pt>
          <cx:pt idx="12575">45</cx:pt>
          <cx:pt idx="12576">57</cx:pt>
          <cx:pt idx="12577">59</cx:pt>
          <cx:pt idx="12578">80</cx:pt>
          <cx:pt idx="12579">72</cx:pt>
          <cx:pt idx="12580">80</cx:pt>
          <cx:pt idx="12581">56</cx:pt>
          <cx:pt idx="12582">58</cx:pt>
          <cx:pt idx="12583">59</cx:pt>
          <cx:pt idx="12584">69</cx:pt>
          <cx:pt idx="12585">60</cx:pt>
          <cx:pt idx="12586">44</cx:pt>
          <cx:pt idx="12587">48</cx:pt>
          <cx:pt idx="12588">82</cx:pt>
          <cx:pt idx="12589">78</cx:pt>
          <cx:pt idx="12590">61</cx:pt>
          <cx:pt idx="12591">60</cx:pt>
          <cx:pt idx="12592">66</cx:pt>
          <cx:pt idx="12593">68</cx:pt>
          <cx:pt idx="12594">58</cx:pt>
          <cx:pt idx="12595">66</cx:pt>
          <cx:pt idx="12596">88</cx:pt>
          <cx:pt idx="12597">76</cx:pt>
          <cx:pt idx="12598">66</cx:pt>
          <cx:pt idx="12599">73</cx:pt>
          <cx:pt idx="12600">64</cx:pt>
          <cx:pt idx="12601">54</cx:pt>
          <cx:pt idx="12602">92</cx:pt>
          <cx:pt idx="12603">67</cx:pt>
          <cx:pt idx="12604">71</cx:pt>
          <cx:pt idx="12605">60</cx:pt>
          <cx:pt idx="12606">63</cx:pt>
          <cx:pt idx="12607">59</cx:pt>
          <cx:pt idx="12608">56</cx:pt>
          <cx:pt idx="12609">73</cx:pt>
          <cx:pt idx="12610">72</cx:pt>
          <cx:pt idx="12611">82</cx:pt>
          <cx:pt idx="12612">49</cx:pt>
          <cx:pt idx="12613">57</cx:pt>
          <cx:pt idx="12614">75</cx:pt>
          <cx:pt idx="12615">50</cx:pt>
          <cx:pt idx="12616">71</cx:pt>
          <cx:pt idx="12617">60</cx:pt>
          <cx:pt idx="12618">76</cx:pt>
          <cx:pt idx="12619">55</cx:pt>
          <cx:pt idx="12620">59</cx:pt>
          <cx:pt idx="12621">80</cx:pt>
          <cx:pt idx="12622">84</cx:pt>
          <cx:pt idx="12623">70</cx:pt>
          <cx:pt idx="12624">70</cx:pt>
          <cx:pt idx="12625">67</cx:pt>
          <cx:pt idx="12626">83</cx:pt>
          <cx:pt idx="12627">75</cx:pt>
          <cx:pt idx="12628">77</cx:pt>
          <cx:pt idx="12629">50</cx:pt>
          <cx:pt idx="12630">62</cx:pt>
          <cx:pt idx="12631">64</cx:pt>
          <cx:pt idx="12632">52</cx:pt>
          <cx:pt idx="12633">54</cx:pt>
          <cx:pt idx="12634">55</cx:pt>
          <cx:pt idx="12635">72</cx:pt>
          <cx:pt idx="12636">62</cx:pt>
          <cx:pt idx="12637">68</cx:pt>
          <cx:pt idx="12638">67</cx:pt>
          <cx:pt idx="12639">61</cx:pt>
          <cx:pt idx="12640">52</cx:pt>
          <cx:pt idx="12641">67</cx:pt>
          <cx:pt idx="12642">72</cx:pt>
          <cx:pt idx="12643">82</cx:pt>
          <cx:pt idx="12644">67</cx:pt>
          <cx:pt idx="12645">72</cx:pt>
          <cx:pt idx="12646">81</cx:pt>
          <cx:pt idx="12647">57</cx:pt>
          <cx:pt idx="12648">69</cx:pt>
          <cx:pt idx="12649">70</cx:pt>
          <cx:pt idx="12650">72</cx:pt>
          <cx:pt idx="12651">64</cx:pt>
          <cx:pt idx="12652">67</cx:pt>
          <cx:pt idx="12653">61</cx:pt>
          <cx:pt idx="12654">78</cx:pt>
          <cx:pt idx="12655">63</cx:pt>
          <cx:pt idx="12656">71</cx:pt>
          <cx:pt idx="12657">79</cx:pt>
          <cx:pt idx="12658">65</cx:pt>
          <cx:pt idx="12659">49</cx:pt>
          <cx:pt idx="12660">66</cx:pt>
          <cx:pt idx="12661">73</cx:pt>
          <cx:pt idx="12662">71</cx:pt>
          <cx:pt idx="12663">80</cx:pt>
          <cx:pt idx="12664">81</cx:pt>
          <cx:pt idx="12665">68</cx:pt>
          <cx:pt idx="12666">65</cx:pt>
          <cx:pt idx="12667">57</cx:pt>
          <cx:pt idx="12668">86</cx:pt>
          <cx:pt idx="12669">63</cx:pt>
          <cx:pt idx="12670">73</cx:pt>
          <cx:pt idx="12671">64</cx:pt>
          <cx:pt idx="12672">75</cx:pt>
          <cx:pt idx="12673">91</cx:pt>
          <cx:pt idx="12674">75</cx:pt>
          <cx:pt idx="12675">65</cx:pt>
          <cx:pt idx="12676">58</cx:pt>
          <cx:pt idx="12677">77</cx:pt>
          <cx:pt idx="12678">75</cx:pt>
          <cx:pt idx="12679">83</cx:pt>
          <cx:pt idx="12680">65</cx:pt>
          <cx:pt idx="12681">75</cx:pt>
          <cx:pt idx="12682">60</cx:pt>
          <cx:pt idx="12683">69</cx:pt>
          <cx:pt idx="12684">63</cx:pt>
          <cx:pt idx="12685">82</cx:pt>
          <cx:pt idx="12686">61</cx:pt>
          <cx:pt idx="12687">74</cx:pt>
          <cx:pt idx="12688">73</cx:pt>
          <cx:pt idx="12689">59</cx:pt>
          <cx:pt idx="12690">69</cx:pt>
          <cx:pt idx="12691">68</cx:pt>
          <cx:pt idx="12692">63</cx:pt>
          <cx:pt idx="12693">73</cx:pt>
          <cx:pt idx="12694">66</cx:pt>
          <cx:pt idx="12695">62</cx:pt>
          <cx:pt idx="12696">70</cx:pt>
          <cx:pt idx="12697">75</cx:pt>
          <cx:pt idx="12698">79</cx:pt>
          <cx:pt idx="12699">77</cx:pt>
          <cx:pt idx="12700">65</cx:pt>
          <cx:pt idx="12701">71</cx:pt>
          <cx:pt idx="12702">63</cx:pt>
          <cx:pt idx="12703">66</cx:pt>
          <cx:pt idx="12704">38</cx:pt>
          <cx:pt idx="12705">58</cx:pt>
          <cx:pt idx="12706">73</cx:pt>
          <cx:pt idx="12707">64</cx:pt>
          <cx:pt idx="12708">86</cx:pt>
          <cx:pt idx="12709">64</cx:pt>
          <cx:pt idx="12710">60</cx:pt>
          <cx:pt idx="12711">77</cx:pt>
          <cx:pt idx="12712">69</cx:pt>
          <cx:pt idx="12713">60</cx:pt>
          <cx:pt idx="12714">64</cx:pt>
          <cx:pt idx="12715">68</cx:pt>
          <cx:pt idx="12716">69</cx:pt>
          <cx:pt idx="12717">45</cx:pt>
          <cx:pt idx="12718">63</cx:pt>
          <cx:pt idx="12719">66</cx:pt>
          <cx:pt idx="12720">74</cx:pt>
          <cx:pt idx="12721">74</cx:pt>
          <cx:pt idx="12722">33</cx:pt>
          <cx:pt idx="12723">81</cx:pt>
          <cx:pt idx="12724">62</cx:pt>
          <cx:pt idx="12725">59</cx:pt>
          <cx:pt idx="12726">64</cx:pt>
          <cx:pt idx="12727">70</cx:pt>
          <cx:pt idx="12728">80</cx:pt>
          <cx:pt idx="12729">46</cx:pt>
          <cx:pt idx="12730">56</cx:pt>
          <cx:pt idx="12731">58</cx:pt>
          <cx:pt idx="12732">58</cx:pt>
          <cx:pt idx="12733">91</cx:pt>
          <cx:pt idx="12734">72</cx:pt>
          <cx:pt idx="12735">57</cx:pt>
          <cx:pt idx="12736">60</cx:pt>
          <cx:pt idx="12737">57</cx:pt>
          <cx:pt idx="12738">87</cx:pt>
          <cx:pt idx="12739">63</cx:pt>
          <cx:pt idx="12740">71</cx:pt>
          <cx:pt idx="12741">64</cx:pt>
          <cx:pt idx="12742">71</cx:pt>
          <cx:pt idx="12743">82</cx:pt>
          <cx:pt idx="12744">51</cx:pt>
          <cx:pt idx="12745">76</cx:pt>
          <cx:pt idx="12746">72</cx:pt>
          <cx:pt idx="12747">63</cx:pt>
          <cx:pt idx="12748">59</cx:pt>
          <cx:pt idx="12749">82</cx:pt>
          <cx:pt idx="12750">78</cx:pt>
          <cx:pt idx="12751">87</cx:pt>
          <cx:pt idx="12752">82</cx:pt>
          <cx:pt idx="12753">64</cx:pt>
          <cx:pt idx="12754">87</cx:pt>
          <cx:pt idx="12755">82</cx:pt>
          <cx:pt idx="12756">57</cx:pt>
          <cx:pt idx="12757">73</cx:pt>
          <cx:pt idx="12758">68</cx:pt>
          <cx:pt idx="12759">58</cx:pt>
          <cx:pt idx="12760">68</cx:pt>
          <cx:pt idx="12761">64</cx:pt>
          <cx:pt idx="12762">68</cx:pt>
          <cx:pt idx="12763">73</cx:pt>
          <cx:pt idx="12764">74</cx:pt>
          <cx:pt idx="12765">50</cx:pt>
          <cx:pt idx="12766">90</cx:pt>
          <cx:pt idx="12767">45</cx:pt>
          <cx:pt idx="12768">46</cx:pt>
          <cx:pt idx="12769">60</cx:pt>
          <cx:pt idx="12770">83</cx:pt>
          <cx:pt idx="12771">71</cx:pt>
          <cx:pt idx="12772">45</cx:pt>
          <cx:pt idx="12773">67</cx:pt>
          <cx:pt idx="12774">48</cx:pt>
          <cx:pt idx="12775">80</cx:pt>
          <cx:pt idx="12776">65</cx:pt>
          <cx:pt idx="12777">61</cx:pt>
          <cx:pt idx="12778">75</cx:pt>
          <cx:pt idx="12779">63</cx:pt>
          <cx:pt idx="12780">85</cx:pt>
          <cx:pt idx="12781">80</cx:pt>
          <cx:pt idx="12782">73</cx:pt>
          <cx:pt idx="12783">71</cx:pt>
          <cx:pt idx="12784">65</cx:pt>
          <cx:pt idx="12785">69</cx:pt>
          <cx:pt idx="12786">61</cx:pt>
          <cx:pt idx="12787">58</cx:pt>
          <cx:pt idx="12788">72</cx:pt>
          <cx:pt idx="12789">64</cx:pt>
          <cx:pt idx="12790">44</cx:pt>
          <cx:pt idx="12791">35</cx:pt>
          <cx:pt idx="12792">66</cx:pt>
          <cx:pt idx="12793">71</cx:pt>
          <cx:pt idx="12794">58</cx:pt>
          <cx:pt idx="12795">53</cx:pt>
          <cx:pt idx="12796">58</cx:pt>
          <cx:pt idx="12797">29</cx:pt>
          <cx:pt idx="12798">77</cx:pt>
          <cx:pt idx="12799">65</cx:pt>
          <cx:pt idx="12800">70</cx:pt>
          <cx:pt idx="12801">58</cx:pt>
          <cx:pt idx="12802">78</cx:pt>
          <cx:pt idx="12803">52</cx:pt>
          <cx:pt idx="12804">54</cx:pt>
          <cx:pt idx="12805">55</cx:pt>
          <cx:pt idx="12806">72</cx:pt>
          <cx:pt idx="12807">62</cx:pt>
          <cx:pt idx="12808">68</cx:pt>
          <cx:pt idx="12809">67</cx:pt>
          <cx:pt idx="12810">58</cx:pt>
          <cx:pt idx="12811">50</cx:pt>
          <cx:pt idx="12812">60</cx:pt>
          <cx:pt idx="12813">80</cx:pt>
          <cx:pt idx="12814">73</cx:pt>
          <cx:pt idx="12815">57</cx:pt>
          <cx:pt idx="12816">73</cx:pt>
          <cx:pt idx="12817">64</cx:pt>
          <cx:pt idx="12818">74</cx:pt>
          <cx:pt idx="12819">61</cx:pt>
          <cx:pt idx="12820">52</cx:pt>
          <cx:pt idx="12821">81</cx:pt>
          <cx:pt idx="12822">65</cx:pt>
          <cx:pt idx="12823">74</cx:pt>
          <cx:pt idx="12824">77</cx:pt>
          <cx:pt idx="12825">67</cx:pt>
          <cx:pt idx="12826">74</cx:pt>
          <cx:pt idx="12827">64</cx:pt>
          <cx:pt idx="12828">69</cx:pt>
          <cx:pt idx="12829">74</cx:pt>
          <cx:pt idx="12830">73</cx:pt>
          <cx:pt idx="12831">65</cx:pt>
          <cx:pt idx="12832">65</cx:pt>
          <cx:pt idx="12833">65</cx:pt>
          <cx:pt idx="12834">71</cx:pt>
          <cx:pt idx="12835">60</cx:pt>
          <cx:pt idx="12836">60</cx:pt>
          <cx:pt idx="12837">73</cx:pt>
          <cx:pt idx="12838">33</cx:pt>
          <cx:pt idx="12839">89</cx:pt>
          <cx:pt idx="12840">66</cx:pt>
          <cx:pt idx="12841">54</cx:pt>
          <cx:pt idx="12842">48</cx:pt>
          <cx:pt idx="12843">59</cx:pt>
          <cx:pt idx="12844">77</cx:pt>
          <cx:pt idx="12845">72</cx:pt>
          <cx:pt idx="12846">40</cx:pt>
          <cx:pt idx="12847">54</cx:pt>
          <cx:pt idx="12848">58</cx:pt>
          <cx:pt idx="12849">70</cx:pt>
          <cx:pt idx="12850">70</cx:pt>
          <cx:pt idx="12851">65</cx:pt>
          <cx:pt idx="12852">60</cx:pt>
          <cx:pt idx="12853">67</cx:pt>
          <cx:pt idx="12854">57</cx:pt>
          <cx:pt idx="12855">53</cx:pt>
          <cx:pt idx="12856">79</cx:pt>
          <cx:pt idx="12857">53</cx:pt>
          <cx:pt idx="12858">74</cx:pt>
          <cx:pt idx="12859">64</cx:pt>
          <cx:pt idx="12860">38</cx:pt>
          <cx:pt idx="12861">53</cx:pt>
          <cx:pt idx="12862">53</cx:pt>
          <cx:pt idx="12863">71</cx:pt>
          <cx:pt idx="12864">65</cx:pt>
          <cx:pt idx="12865">42</cx:pt>
          <cx:pt idx="12866">64</cx:pt>
          <cx:pt idx="12867">69</cx:pt>
          <cx:pt idx="12868">49</cx:pt>
          <cx:pt idx="12869">61</cx:pt>
          <cx:pt idx="12870">57</cx:pt>
          <cx:pt idx="12871">66</cx:pt>
          <cx:pt idx="12872">46</cx:pt>
          <cx:pt idx="12873">62</cx:pt>
          <cx:pt idx="12874">63</cx:pt>
          <cx:pt idx="12875">66</cx:pt>
          <cx:pt idx="12876">43</cx:pt>
          <cx:pt idx="12877">76</cx:pt>
          <cx:pt idx="12878">42</cx:pt>
          <cx:pt idx="12879">89</cx:pt>
          <cx:pt idx="12880">56</cx:pt>
          <cx:pt idx="12881">56</cx:pt>
          <cx:pt idx="12882">42</cx:pt>
          <cx:pt idx="12883">54</cx:pt>
          <cx:pt idx="12884">52</cx:pt>
          <cx:pt idx="12885">54</cx:pt>
          <cx:pt idx="12886">56</cx:pt>
          <cx:pt idx="12887">58</cx:pt>
          <cx:pt idx="12888">70</cx:pt>
          <cx:pt idx="12889">61</cx:pt>
          <cx:pt idx="12890">59</cx:pt>
          <cx:pt idx="12891">40</cx:pt>
          <cx:pt idx="12892">34</cx:pt>
          <cx:pt idx="12893">65</cx:pt>
          <cx:pt idx="12894">44</cx:pt>
          <cx:pt idx="12895">58</cx:pt>
          <cx:pt idx="12896">74</cx:pt>
          <cx:pt idx="12897">43</cx:pt>
          <cx:pt idx="12898">52</cx:pt>
          <cx:pt idx="12899">61</cx:pt>
          <cx:pt idx="12900">60</cx:pt>
          <cx:pt idx="12901">30</cx:pt>
          <cx:pt idx="12902">58</cx:pt>
          <cx:pt idx="12903">80</cx:pt>
          <cx:pt idx="12904">73</cx:pt>
          <cx:pt idx="12905">70</cx:pt>
          <cx:pt idx="12906">72</cx:pt>
          <cx:pt idx="12907">71</cx:pt>
          <cx:pt idx="12908">60</cx:pt>
          <cx:pt idx="12909">72</cx:pt>
          <cx:pt idx="12910">67</cx:pt>
          <cx:pt idx="12911">57</cx:pt>
          <cx:pt idx="12912">66</cx:pt>
          <cx:pt idx="12913">54</cx:pt>
          <cx:pt idx="12914">44</cx:pt>
          <cx:pt idx="12915">69</cx:pt>
          <cx:pt idx="12916">68</cx:pt>
          <cx:pt idx="12917">67</cx:pt>
          <cx:pt idx="12918">63</cx:pt>
          <cx:pt idx="12919">61</cx:pt>
          <cx:pt idx="12920">83</cx:pt>
          <cx:pt idx="12921">70</cx:pt>
          <cx:pt idx="12922">58</cx:pt>
          <cx:pt idx="12923">70</cx:pt>
          <cx:pt idx="12924">64</cx:pt>
          <cx:pt idx="12925">70</cx:pt>
          <cx:pt idx="12926">73</cx:pt>
          <cx:pt idx="12927">53</cx:pt>
          <cx:pt idx="12928">71</cx:pt>
          <cx:pt idx="12929">68</cx:pt>
          <cx:pt idx="12930">62</cx:pt>
          <cx:pt idx="12931">58</cx:pt>
          <cx:pt idx="12932">65</cx:pt>
          <cx:pt idx="12933">42</cx:pt>
          <cx:pt idx="12934">59</cx:pt>
          <cx:pt idx="12935">39</cx:pt>
          <cx:pt idx="12936">53</cx:pt>
          <cx:pt idx="12937">68</cx:pt>
          <cx:pt idx="12938">70</cx:pt>
          <cx:pt idx="12939">70</cx:pt>
          <cx:pt idx="12940">35</cx:pt>
          <cx:pt idx="12941">42</cx:pt>
          <cx:pt idx="12942">67</cx:pt>
          <cx:pt idx="12943">71</cx:pt>
          <cx:pt idx="12944">78</cx:pt>
          <cx:pt idx="12945">58</cx:pt>
          <cx:pt idx="12946">59</cx:pt>
          <cx:pt idx="12947">56</cx:pt>
          <cx:pt idx="12948">48</cx:pt>
          <cx:pt idx="12949">32</cx:pt>
          <cx:pt idx="12950">55</cx:pt>
          <cx:pt idx="12951">68</cx:pt>
          <cx:pt idx="12952">48</cx:pt>
          <cx:pt idx="12953">65</cx:pt>
          <cx:pt idx="12954">59</cx:pt>
          <cx:pt idx="12955">77</cx:pt>
          <cx:pt idx="12956">66</cx:pt>
          <cx:pt idx="12957">63</cx:pt>
          <cx:pt idx="12958">77</cx:pt>
          <cx:pt idx="12959">60</cx:pt>
          <cx:pt idx="12960">71</cx:pt>
          <cx:pt idx="12961">70</cx:pt>
          <cx:pt idx="12962">58</cx:pt>
          <cx:pt idx="12963">68</cx:pt>
          <cx:pt idx="12964">53</cx:pt>
          <cx:pt idx="12965">60</cx:pt>
          <cx:pt idx="12966">82</cx:pt>
          <cx:pt idx="12967">49</cx:pt>
          <cx:pt idx="12968">76</cx:pt>
          <cx:pt idx="12969">75</cx:pt>
          <cx:pt idx="12970">68</cx:pt>
          <cx:pt idx="12971">55</cx:pt>
          <cx:pt idx="12972">59</cx:pt>
          <cx:pt idx="12973">62</cx:pt>
          <cx:pt idx="12974">77</cx:pt>
          <cx:pt idx="12975">80</cx:pt>
          <cx:pt idx="12976">71</cx:pt>
          <cx:pt idx="12977">66</cx:pt>
          <cx:pt idx="12978">60</cx:pt>
          <cx:pt idx="12979">47</cx:pt>
          <cx:pt idx="12980">49</cx:pt>
          <cx:pt idx="12981">43</cx:pt>
          <cx:pt idx="12982">61</cx:pt>
          <cx:pt idx="12983">68</cx:pt>
          <cx:pt idx="12984">62</cx:pt>
          <cx:pt idx="12985">75</cx:pt>
          <cx:pt idx="12986">53</cx:pt>
          <cx:pt idx="12987">70</cx:pt>
          <cx:pt idx="12988">66</cx:pt>
          <cx:pt idx="12989">66</cx:pt>
          <cx:pt idx="12990">59</cx:pt>
          <cx:pt idx="12991">43</cx:pt>
          <cx:pt idx="12992">59</cx:pt>
          <cx:pt idx="12993">51</cx:pt>
          <cx:pt idx="12994">75</cx:pt>
          <cx:pt idx="12995">68</cx:pt>
          <cx:pt idx="12996">70</cx:pt>
          <cx:pt idx="12997">44</cx:pt>
          <cx:pt idx="12998">58</cx:pt>
          <cx:pt idx="12999">62</cx:pt>
          <cx:pt idx="13000">47</cx:pt>
          <cx:pt idx="13001">69</cx:pt>
          <cx:pt idx="13002">66</cx:pt>
          <cx:pt idx="13003">68</cx:pt>
          <cx:pt idx="13004">58</cx:pt>
          <cx:pt idx="13005">64</cx:pt>
          <cx:pt idx="13006">58</cx:pt>
          <cx:pt idx="13007">41</cx:pt>
          <cx:pt idx="13008">63</cx:pt>
          <cx:pt idx="13009">68</cx:pt>
          <cx:pt idx="13010">77</cx:pt>
          <cx:pt idx="13011">72</cx:pt>
          <cx:pt idx="13012">55</cx:pt>
          <cx:pt idx="13013">83</cx:pt>
          <cx:pt idx="13014">79</cx:pt>
          <cx:pt idx="13015">45</cx:pt>
          <cx:pt idx="13016">69</cx:pt>
          <cx:pt idx="13017">59</cx:pt>
          <cx:pt idx="13018">61</cx:pt>
          <cx:pt idx="13019">85</cx:pt>
          <cx:pt idx="13020">54</cx:pt>
          <cx:pt idx="13021">60</cx:pt>
          <cx:pt idx="13022">59</cx:pt>
          <cx:pt idx="13023">56</cx:pt>
          <cx:pt idx="13024">62</cx:pt>
          <cx:pt idx="13025">38</cx:pt>
          <cx:pt idx="13026">58</cx:pt>
          <cx:pt idx="13027">38</cx:pt>
          <cx:pt idx="13028">37</cx:pt>
          <cx:pt idx="13029">76</cx:pt>
          <cx:pt idx="13030">55</cx:pt>
          <cx:pt idx="13031">72</cx:pt>
          <cx:pt idx="13032">54</cx:pt>
          <cx:pt idx="13033">31</cx:pt>
          <cx:pt idx="13034">49</cx:pt>
          <cx:pt idx="13035">73</cx:pt>
          <cx:pt idx="13036">43</cx:pt>
          <cx:pt idx="13037">49</cx:pt>
          <cx:pt idx="13038">66</cx:pt>
          <cx:pt idx="13039">46</cx:pt>
          <cx:pt idx="13040">64</cx:pt>
          <cx:pt idx="13041">57</cx:pt>
          <cx:pt idx="13042">61</cx:pt>
          <cx:pt idx="13043">61</cx:pt>
          <cx:pt idx="13044">46</cx:pt>
          <cx:pt idx="13045">57</cx:pt>
          <cx:pt idx="13046">83</cx:pt>
          <cx:pt idx="13047">73</cx:pt>
          <cx:pt idx="13048">53</cx:pt>
          <cx:pt idx="13049">64</cx:pt>
          <cx:pt idx="13050">62</cx:pt>
          <cx:pt idx="13051">74</cx:pt>
          <cx:pt idx="13052">74</cx:pt>
          <cx:pt idx="13053">64</cx:pt>
          <cx:pt idx="13054">76</cx:pt>
          <cx:pt idx="13055">63</cx:pt>
          <cx:pt idx="13056">70</cx:pt>
          <cx:pt idx="13057">71</cx:pt>
          <cx:pt idx="13058">75</cx:pt>
          <cx:pt idx="13059">63</cx:pt>
          <cx:pt idx="13060">62</cx:pt>
          <cx:pt idx="13061">72</cx:pt>
          <cx:pt idx="13062">74</cx:pt>
          <cx:pt idx="13063">55</cx:pt>
          <cx:pt idx="13064">80</cx:pt>
          <cx:pt idx="13065">63</cx:pt>
          <cx:pt idx="13066">58</cx:pt>
          <cx:pt idx="13067">70</cx:pt>
          <cx:pt idx="13068">43</cx:pt>
          <cx:pt idx="13069">58</cx:pt>
          <cx:pt idx="13070">45</cx:pt>
          <cx:pt idx="13071">83</cx:pt>
          <cx:pt idx="13072">78</cx:pt>
          <cx:pt idx="13073">66</cx:pt>
          <cx:pt idx="13074">82</cx:pt>
          <cx:pt idx="13075">63</cx:pt>
          <cx:pt idx="13076">56</cx:pt>
          <cx:pt idx="13077">61</cx:pt>
          <cx:pt idx="13078">71</cx:pt>
          <cx:pt idx="13079">56</cx:pt>
          <cx:pt idx="13080">62</cx:pt>
          <cx:pt idx="13081">68</cx:pt>
          <cx:pt idx="13082">26</cx:pt>
          <cx:pt idx="13083">68</cx:pt>
          <cx:pt idx="13084">56</cx:pt>
          <cx:pt idx="13085">29</cx:pt>
          <cx:pt idx="13086">56</cx:pt>
          <cx:pt idx="13087">54</cx:pt>
          <cx:pt idx="13088">51</cx:pt>
          <cx:pt idx="13089">43</cx:pt>
          <cx:pt idx="13090">35</cx:pt>
          <cx:pt idx="13091">49</cx:pt>
          <cx:pt idx="13092">52</cx:pt>
          <cx:pt idx="13093">43</cx:pt>
          <cx:pt idx="13094">34</cx:pt>
          <cx:pt idx="13095">84</cx:pt>
          <cx:pt idx="13096">59</cx:pt>
          <cx:pt idx="13097">79</cx:pt>
          <cx:pt idx="13098">60</cx:pt>
          <cx:pt idx="13099">56</cx:pt>
          <cx:pt idx="13100">62</cx:pt>
          <cx:pt idx="13101">62</cx:pt>
          <cx:pt idx="13102">55</cx:pt>
          <cx:pt idx="13103">71</cx:pt>
          <cx:pt idx="13104">42</cx:pt>
          <cx:pt idx="13105">66</cx:pt>
          <cx:pt idx="13106">50</cx:pt>
          <cx:pt idx="13107">47</cx:pt>
          <cx:pt idx="13108">69</cx:pt>
          <cx:pt idx="13109">78</cx:pt>
          <cx:pt idx="13110">69</cx:pt>
          <cx:pt idx="13111">46</cx:pt>
          <cx:pt idx="13112">60</cx:pt>
          <cx:pt idx="13113">40</cx:pt>
          <cx:pt idx="13114">67</cx:pt>
          <cx:pt idx="13115">63</cx:pt>
          <cx:pt idx="13116">41</cx:pt>
          <cx:pt idx="13117">64</cx:pt>
          <cx:pt idx="13118">60</cx:pt>
          <cx:pt idx="13119">48</cx:pt>
          <cx:pt idx="13120">53</cx:pt>
          <cx:pt idx="13121">57</cx:pt>
          <cx:pt idx="13122">62</cx:pt>
          <cx:pt idx="13123">71</cx:pt>
          <cx:pt idx="13124">58</cx:pt>
          <cx:pt idx="13125">63</cx:pt>
          <cx:pt idx="13126">33</cx:pt>
          <cx:pt idx="13127">70</cx:pt>
          <cx:pt idx="13128">71</cx:pt>
          <cx:pt idx="13129">48</cx:pt>
          <cx:pt idx="13130">60</cx:pt>
          <cx:pt idx="13131">53</cx:pt>
          <cx:pt idx="13132">59</cx:pt>
          <cx:pt idx="13133">58</cx:pt>
          <cx:pt idx="13134">78</cx:pt>
          <cx:pt idx="13135">44</cx:pt>
          <cx:pt idx="13136">74</cx:pt>
          <cx:pt idx="13137">46</cx:pt>
          <cx:pt idx="13138">60</cx:pt>
          <cx:pt idx="13139">57</cx:pt>
          <cx:pt idx="13140">63</cx:pt>
          <cx:pt idx="13141">51</cx:pt>
          <cx:pt idx="13142">33</cx:pt>
          <cx:pt idx="13143">63</cx:pt>
          <cx:pt idx="13144">41</cx:pt>
          <cx:pt idx="13145">60</cx:pt>
          <cx:pt idx="13146">68</cx:pt>
          <cx:pt idx="13147">67</cx:pt>
          <cx:pt idx="13148">76</cx:pt>
          <cx:pt idx="13149">75</cx:pt>
          <cx:pt idx="13150">49</cx:pt>
          <cx:pt idx="13151">72</cx:pt>
          <cx:pt idx="13152">76</cx:pt>
          <cx:pt idx="13153">40</cx:pt>
          <cx:pt idx="13154">58</cx:pt>
          <cx:pt idx="13155">53</cx:pt>
          <cx:pt idx="13156">62</cx:pt>
          <cx:pt idx="13157">76</cx:pt>
          <cx:pt idx="13158">33</cx:pt>
          <cx:pt idx="13159">85</cx:pt>
          <cx:pt idx="13160">47</cx:pt>
          <cx:pt idx="13161">77</cx:pt>
          <cx:pt idx="13162">56</cx:pt>
          <cx:pt idx="13163">72</cx:pt>
          <cx:pt idx="13164">77</cx:pt>
          <cx:pt idx="13165">75</cx:pt>
          <cx:pt idx="13166">43</cx:pt>
          <cx:pt idx="13167">67</cx:pt>
          <cx:pt idx="13168">58</cx:pt>
          <cx:pt idx="13169">68</cx:pt>
          <cx:pt idx="13170">53</cx:pt>
          <cx:pt idx="13171">67</cx:pt>
          <cx:pt idx="13172">42</cx:pt>
          <cx:pt idx="13173">49</cx:pt>
          <cx:pt idx="13174">50</cx:pt>
          <cx:pt idx="13175">62</cx:pt>
          <cx:pt idx="13176">51</cx:pt>
          <cx:pt idx="13177">56</cx:pt>
          <cx:pt idx="13178">60</cx:pt>
          <cx:pt idx="13179">68</cx:pt>
          <cx:pt idx="13180">71</cx:pt>
          <cx:pt idx="13181">54</cx:pt>
          <cx:pt idx="13182">69</cx:pt>
          <cx:pt idx="13183">74</cx:pt>
          <cx:pt idx="13184">50</cx:pt>
          <cx:pt idx="13185">48</cx:pt>
          <cx:pt idx="13186">78</cx:pt>
          <cx:pt idx="13187">65</cx:pt>
          <cx:pt idx="13188">72</cx:pt>
          <cx:pt idx="13189">84</cx:pt>
          <cx:pt idx="13190">73</cx:pt>
          <cx:pt idx="13191">53</cx:pt>
          <cx:pt idx="13192">77</cx:pt>
          <cx:pt idx="13193">44</cx:pt>
          <cx:pt idx="13194">90</cx:pt>
          <cx:pt idx="13195">60</cx:pt>
          <cx:pt idx="13196">65</cx:pt>
          <cx:pt idx="13197">76</cx:pt>
          <cx:pt idx="13198">40</cx:pt>
          <cx:pt idx="13199">69</cx:pt>
          <cx:pt idx="13200">60</cx:pt>
          <cx:pt idx="13201">63</cx:pt>
          <cx:pt idx="13202">47</cx:pt>
          <cx:pt idx="13203">75</cx:pt>
          <cx:pt idx="13204">54</cx:pt>
          <cx:pt idx="13205">66</cx:pt>
          <cx:pt idx="13206">61</cx:pt>
          <cx:pt idx="13207">76</cx:pt>
          <cx:pt idx="13208">80</cx:pt>
          <cx:pt idx="13209">57</cx:pt>
          <cx:pt idx="13210">59</cx:pt>
          <cx:pt idx="13211">74</cx:pt>
          <cx:pt idx="13212">37</cx:pt>
          <cx:pt idx="13213">47</cx:pt>
          <cx:pt idx="13214">47</cx:pt>
          <cx:pt idx="13215">85</cx:pt>
          <cx:pt idx="13216">58</cx:pt>
          <cx:pt idx="13217">51</cx:pt>
          <cx:pt idx="13218">65</cx:pt>
          <cx:pt idx="13219">93</cx:pt>
          <cx:pt idx="13220">83</cx:pt>
          <cx:pt idx="13221">74</cx:pt>
          <cx:pt idx="13222">74</cx:pt>
          <cx:pt idx="13223">74</cx:pt>
          <cx:pt idx="13224">76</cx:pt>
          <cx:pt idx="13225">73</cx:pt>
          <cx:pt idx="13226">82</cx:pt>
          <cx:pt idx="13227">67</cx:pt>
          <cx:pt idx="13228">74</cx:pt>
          <cx:pt idx="13229">58</cx:pt>
          <cx:pt idx="13230">58</cx:pt>
          <cx:pt idx="13231">57</cx:pt>
          <cx:pt idx="13232">70</cx:pt>
          <cx:pt idx="13233">63</cx:pt>
          <cx:pt idx="13234">78</cx:pt>
          <cx:pt idx="13235">57</cx:pt>
          <cx:pt idx="13236">68</cx:pt>
          <cx:pt idx="13237">34</cx:pt>
          <cx:pt idx="13238">69</cx:pt>
          <cx:pt idx="13239">52</cx:pt>
          <cx:pt idx="13240">76</cx:pt>
          <cx:pt idx="13241">52</cx:pt>
          <cx:pt idx="13242">59</cx:pt>
          <cx:pt idx="13243">67</cx:pt>
          <cx:pt idx="13244">83</cx:pt>
          <cx:pt idx="13245">60</cx:pt>
          <cx:pt idx="13246">62</cx:pt>
          <cx:pt idx="13247">59</cx:pt>
          <cx:pt idx="13248">31</cx:pt>
          <cx:pt idx="13249">72</cx:pt>
          <cx:pt idx="13250">58</cx:pt>
          <cx:pt idx="13251">74</cx:pt>
          <cx:pt idx="13252">87</cx:pt>
          <cx:pt idx="13253">68</cx:pt>
          <cx:pt idx="13254">68</cx:pt>
          <cx:pt idx="13255">66</cx:pt>
          <cx:pt idx="13256">73</cx:pt>
          <cx:pt idx="13257">69</cx:pt>
          <cx:pt idx="13258">73</cx:pt>
          <cx:pt idx="13259">67</cx:pt>
          <cx:pt idx="13260">60</cx:pt>
          <cx:pt idx="13261">53</cx:pt>
          <cx:pt idx="13262">78</cx:pt>
          <cx:pt idx="13263">71</cx:pt>
          <cx:pt idx="13264">85</cx:pt>
          <cx:pt idx="13265">54</cx:pt>
          <cx:pt idx="13266">68</cx:pt>
          <cx:pt idx="13267">60</cx:pt>
          <cx:pt idx="13268">72</cx:pt>
          <cx:pt idx="13269">69</cx:pt>
          <cx:pt idx="13270">42</cx:pt>
          <cx:pt idx="13271">57</cx:pt>
          <cx:pt idx="13272">61</cx:pt>
          <cx:pt idx="13273">72</cx:pt>
          <cx:pt idx="13274">72</cx:pt>
          <cx:pt idx="13275">71</cx:pt>
          <cx:pt idx="13276">62</cx:pt>
          <cx:pt idx="13277">61</cx:pt>
          <cx:pt idx="13278">57</cx:pt>
          <cx:pt idx="13279">81</cx:pt>
          <cx:pt idx="13280">58</cx:pt>
          <cx:pt idx="13281">59</cx:pt>
          <cx:pt idx="13282">54</cx:pt>
          <cx:pt idx="13283">61</cx:pt>
          <cx:pt idx="13284">70</cx:pt>
          <cx:pt idx="13285">57</cx:pt>
          <cx:pt idx="13286">62</cx:pt>
          <cx:pt idx="13287">75</cx:pt>
          <cx:pt idx="13288">63</cx:pt>
          <cx:pt idx="13289">57</cx:pt>
          <cx:pt idx="13290">46</cx:pt>
          <cx:pt idx="13291">78</cx:pt>
          <cx:pt idx="13292">66</cx:pt>
          <cx:pt idx="13293">66</cx:pt>
          <cx:pt idx="13294">81</cx:pt>
          <cx:pt idx="13295">79</cx:pt>
          <cx:pt idx="13296">59</cx:pt>
          <cx:pt idx="13297">58</cx:pt>
          <cx:pt idx="13298">73</cx:pt>
          <cx:pt idx="13299">67</cx:pt>
          <cx:pt idx="13300">75</cx:pt>
          <cx:pt idx="13301">75</cx:pt>
          <cx:pt idx="13302">61</cx:pt>
          <cx:pt idx="13303">60</cx:pt>
          <cx:pt idx="13304">65</cx:pt>
          <cx:pt idx="13305">61</cx:pt>
          <cx:pt idx="13306">76</cx:pt>
          <cx:pt idx="13307">62</cx:pt>
          <cx:pt idx="13308">39</cx:pt>
          <cx:pt idx="13309">70</cx:pt>
          <cx:pt idx="13310">73</cx:pt>
          <cx:pt idx="13311">60</cx:pt>
          <cx:pt idx="13312">74</cx:pt>
          <cx:pt idx="13313">46</cx:pt>
          <cx:pt idx="13314">65</cx:pt>
          <cx:pt idx="13315">60</cx:pt>
          <cx:pt idx="13316">69</cx:pt>
          <cx:pt idx="13317">58</cx:pt>
          <cx:pt idx="13318">66</cx:pt>
          <cx:pt idx="13319">79</cx:pt>
          <cx:pt idx="13320">68</cx:pt>
          <cx:pt idx="13321">75</cx:pt>
          <cx:pt idx="13322">74</cx:pt>
          <cx:pt idx="13323">68</cx:pt>
          <cx:pt idx="13324">66</cx:pt>
          <cx:pt idx="13325">67</cx:pt>
          <cx:pt idx="13326">63</cx:pt>
          <cx:pt idx="13327">60</cx:pt>
          <cx:pt idx="13328">81</cx:pt>
          <cx:pt idx="13329">31</cx:pt>
          <cx:pt idx="13330">63</cx:pt>
          <cx:pt idx="13331">67</cx:pt>
          <cx:pt idx="13332">65</cx:pt>
          <cx:pt idx="13333">61</cx:pt>
          <cx:pt idx="13334">76</cx:pt>
          <cx:pt idx="13335">64</cx:pt>
          <cx:pt idx="13336">71</cx:pt>
          <cx:pt idx="13337">60</cx:pt>
          <cx:pt idx="13338">58</cx:pt>
          <cx:pt idx="13339">41</cx:pt>
          <cx:pt idx="13340">58</cx:pt>
          <cx:pt idx="13341">42</cx:pt>
          <cx:pt idx="13342">57</cx:pt>
          <cx:pt idx="13343">59</cx:pt>
          <cx:pt idx="13344">66</cx:pt>
          <cx:pt idx="13345">64</cx:pt>
          <cx:pt idx="13346">88</cx:pt>
          <cx:pt idx="13347">56</cx:pt>
          <cx:pt idx="13348">62</cx:pt>
          <cx:pt idx="13349">72</cx:pt>
          <cx:pt idx="13350">58</cx:pt>
          <cx:pt idx="13351">71</cx:pt>
          <cx:pt idx="13352">82</cx:pt>
          <cx:pt idx="13353">64</cx:pt>
          <cx:pt idx="13354">77</cx:pt>
          <cx:pt idx="13355">49</cx:pt>
          <cx:pt idx="13356">59</cx:pt>
          <cx:pt idx="13357">38</cx:pt>
          <cx:pt idx="13358">68</cx:pt>
          <cx:pt idx="13359">52</cx:pt>
          <cx:pt idx="13360">81</cx:pt>
          <cx:pt idx="13361">53</cx:pt>
          <cx:pt idx="13362">52</cx:pt>
          <cx:pt idx="13363">54</cx:pt>
          <cx:pt idx="13364">67</cx:pt>
          <cx:pt idx="13365">68</cx:pt>
          <cx:pt idx="13366">75</cx:pt>
          <cx:pt idx="13367">64</cx:pt>
          <cx:pt idx="13368">90</cx:pt>
          <cx:pt idx="13369">80</cx:pt>
          <cx:pt idx="13370">68</cx:pt>
          <cx:pt idx="13371">64</cx:pt>
          <cx:pt idx="13372">74</cx:pt>
          <cx:pt idx="13373">70</cx:pt>
          <cx:pt idx="13374">65</cx:pt>
          <cx:pt idx="13375">75</cx:pt>
          <cx:pt idx="13376">62</cx:pt>
          <cx:pt idx="13377">61</cx:pt>
          <cx:pt idx="13378">66</cx:pt>
          <cx:pt idx="13379">51</cx:pt>
          <cx:pt idx="13380">59</cx:pt>
          <cx:pt idx="13381">79</cx:pt>
          <cx:pt idx="13382">75</cx:pt>
          <cx:pt idx="13383">56</cx:pt>
          <cx:pt idx="13384">72</cx:pt>
          <cx:pt idx="13385">68</cx:pt>
          <cx:pt idx="13386">65</cx:pt>
          <cx:pt idx="13387">75</cx:pt>
          <cx:pt idx="13388">77</cx:pt>
          <cx:pt idx="13389">58</cx:pt>
          <cx:pt idx="13390">73</cx:pt>
          <cx:pt idx="13391">78</cx:pt>
          <cx:pt idx="13392">77</cx:pt>
          <cx:pt idx="13393">69</cx:pt>
          <cx:pt idx="13394">79</cx:pt>
          <cx:pt idx="13395">59</cx:pt>
          <cx:pt idx="13396">86</cx:pt>
          <cx:pt idx="13397">70</cx:pt>
          <cx:pt idx="13398">83</cx:pt>
          <cx:pt idx="13399">70</cx:pt>
          <cx:pt idx="13400">79</cx:pt>
          <cx:pt idx="13401">59</cx:pt>
          <cx:pt idx="13402">60</cx:pt>
          <cx:pt idx="13403">73</cx:pt>
          <cx:pt idx="13404">48</cx:pt>
          <cx:pt idx="13405">87</cx:pt>
          <cx:pt idx="13406">57</cx:pt>
          <cx:pt idx="13407">67</cx:pt>
          <cx:pt idx="13408">65</cx:pt>
          <cx:pt idx="13409">32</cx:pt>
          <cx:pt idx="13410">85</cx:pt>
          <cx:pt idx="13411">80</cx:pt>
          <cx:pt idx="13412">47</cx:pt>
          <cx:pt idx="13413">40</cx:pt>
          <cx:pt idx="13414">86</cx:pt>
          <cx:pt idx="13415">69</cx:pt>
          <cx:pt idx="13416">59</cx:pt>
          <cx:pt idx="13417">54</cx:pt>
          <cx:pt idx="13418">68</cx:pt>
          <cx:pt idx="13419">71</cx:pt>
          <cx:pt idx="13420">72</cx:pt>
          <cx:pt idx="13421">65</cx:pt>
          <cx:pt idx="13422">82</cx:pt>
          <cx:pt idx="13423">74</cx:pt>
          <cx:pt idx="13424">69</cx:pt>
          <cx:pt idx="13425">54</cx:pt>
          <cx:pt idx="13426">90</cx:pt>
          <cx:pt idx="13427">53</cx:pt>
          <cx:pt idx="13428">63</cx:pt>
          <cx:pt idx="13429">58</cx:pt>
          <cx:pt idx="13430">82</cx:pt>
          <cx:pt idx="13431">83</cx:pt>
          <cx:pt idx="13432">61</cx:pt>
          <cx:pt idx="13433">71</cx:pt>
          <cx:pt idx="13434">77</cx:pt>
          <cx:pt idx="13435">56</cx:pt>
          <cx:pt idx="13436">61</cx:pt>
          <cx:pt idx="13437">45</cx:pt>
          <cx:pt idx="13438">63</cx:pt>
          <cx:pt idx="13439">74</cx:pt>
          <cx:pt idx="13440">69</cx:pt>
          <cx:pt idx="13441">70</cx:pt>
          <cx:pt idx="13442">70</cx:pt>
          <cx:pt idx="13443">70</cx:pt>
          <cx:pt idx="13444">71</cx:pt>
          <cx:pt idx="13445">84</cx:pt>
          <cx:pt idx="13446">61</cx:pt>
          <cx:pt idx="13447">80</cx:pt>
          <cx:pt idx="13448">57</cx:pt>
          <cx:pt idx="13449">59</cx:pt>
          <cx:pt idx="13450">61</cx:pt>
          <cx:pt idx="13451">75</cx:pt>
          <cx:pt idx="13452">81</cx:pt>
          <cx:pt idx="13453">72</cx:pt>
          <cx:pt idx="13454">74</cx:pt>
          <cx:pt idx="13455">49</cx:pt>
          <cx:pt idx="13456">54</cx:pt>
          <cx:pt idx="13457">78</cx:pt>
          <cx:pt idx="13458">73</cx:pt>
          <cx:pt idx="13459">58</cx:pt>
          <cx:pt idx="13460">84</cx:pt>
          <cx:pt idx="13461">36</cx:pt>
          <cx:pt idx="13462">67</cx:pt>
          <cx:pt idx="13463">59</cx:pt>
          <cx:pt idx="13464">71</cx:pt>
          <cx:pt idx="13465">72</cx:pt>
          <cx:pt idx="13466">59</cx:pt>
          <cx:pt idx="13467">39</cx:pt>
          <cx:pt idx="13468">79</cx:pt>
          <cx:pt idx="13469">40</cx:pt>
          <cx:pt idx="13470">73</cx:pt>
          <cx:pt idx="13471">50</cx:pt>
          <cx:pt idx="13472">75</cx:pt>
          <cx:pt idx="13473">70</cx:pt>
          <cx:pt idx="13474">84</cx:pt>
          <cx:pt idx="13475">80</cx:pt>
          <cx:pt idx="13476">44</cx:pt>
          <cx:pt idx="13477">67</cx:pt>
          <cx:pt idx="13478">70</cx:pt>
          <cx:pt idx="13479">83</cx:pt>
          <cx:pt idx="13480">70</cx:pt>
          <cx:pt idx="13481">66</cx:pt>
          <cx:pt idx="13482">64</cx:pt>
          <cx:pt idx="13483">63</cx:pt>
          <cx:pt idx="13484">84</cx:pt>
          <cx:pt idx="13485">59</cx:pt>
          <cx:pt idx="13486">74</cx:pt>
          <cx:pt idx="13487">29</cx:pt>
          <cx:pt idx="13488">81</cx:pt>
          <cx:pt idx="13489">82</cx:pt>
          <cx:pt idx="13490">72</cx:pt>
          <cx:pt idx="13491">57</cx:pt>
          <cx:pt idx="13492">61</cx:pt>
          <cx:pt idx="13493">63</cx:pt>
          <cx:pt idx="13494">82</cx:pt>
          <cx:pt idx="13495">74</cx:pt>
          <cx:pt idx="13496">66</cx:pt>
          <cx:pt idx="13497">81</cx:pt>
          <cx:pt idx="13498">73</cx:pt>
          <cx:pt idx="13499">54</cx:pt>
          <cx:pt idx="13500">74</cx:pt>
          <cx:pt idx="13501">75</cx:pt>
          <cx:pt idx="13502">86</cx:pt>
          <cx:pt idx="13503">71</cx:pt>
          <cx:pt idx="13504">88</cx:pt>
          <cx:pt idx="13505">75</cx:pt>
          <cx:pt idx="13506">63</cx:pt>
          <cx:pt idx="13507">80</cx:pt>
          <cx:pt idx="13508">60</cx:pt>
          <cx:pt idx="13509">64</cx:pt>
          <cx:pt idx="13510">65</cx:pt>
          <cx:pt idx="13511">44</cx:pt>
          <cx:pt idx="13512">72</cx:pt>
          <cx:pt idx="13513">75</cx:pt>
          <cx:pt idx="13514">59</cx:pt>
          <cx:pt idx="13515">79</cx:pt>
          <cx:pt idx="13516">53</cx:pt>
          <cx:pt idx="13517">58</cx:pt>
          <cx:pt idx="13518">76</cx:pt>
          <cx:pt idx="13519">80</cx:pt>
          <cx:pt idx="13520">75</cx:pt>
          <cx:pt idx="13521">35</cx:pt>
          <cx:pt idx="13522">57</cx:pt>
          <cx:pt idx="13523">59</cx:pt>
          <cx:pt idx="13524">57</cx:pt>
          <cx:pt idx="13525">59</cx:pt>
          <cx:pt idx="13526">67</cx:pt>
          <cx:pt idx="13527">64</cx:pt>
          <cx:pt idx="13528">73</cx:pt>
          <cx:pt idx="13529">72</cx:pt>
          <cx:pt idx="13530">72</cx:pt>
          <cx:pt idx="13531">61</cx:pt>
          <cx:pt idx="13532">67</cx:pt>
          <cx:pt idx="13533">79</cx:pt>
          <cx:pt idx="13534">88</cx:pt>
          <cx:pt idx="13535">62</cx:pt>
          <cx:pt idx="13536">63</cx:pt>
          <cx:pt idx="13537">56</cx:pt>
          <cx:pt idx="13538">64</cx:pt>
          <cx:pt idx="13539">61</cx:pt>
          <cx:pt idx="13540">72</cx:pt>
          <cx:pt idx="13541">50</cx:pt>
          <cx:pt idx="13542">36</cx:pt>
          <cx:pt idx="13543">53</cx:pt>
          <cx:pt idx="13544">44</cx:pt>
          <cx:pt idx="13545">81</cx:pt>
          <cx:pt idx="13546">84</cx:pt>
          <cx:pt idx="13547">75</cx:pt>
          <cx:pt idx="13548">81</cx:pt>
          <cx:pt idx="13549">69</cx:pt>
          <cx:pt idx="13550">84</cx:pt>
          <cx:pt idx="13551">76</cx:pt>
          <cx:pt idx="13552">62</cx:pt>
          <cx:pt idx="13553">65</cx:pt>
          <cx:pt idx="13554">76</cx:pt>
          <cx:pt idx="13555">73</cx:pt>
          <cx:pt idx="13556">71</cx:pt>
          <cx:pt idx="13557">78</cx:pt>
          <cx:pt idx="13558">62</cx:pt>
          <cx:pt idx="13559">66</cx:pt>
          <cx:pt idx="13560">66</cx:pt>
          <cx:pt idx="13561">67</cx:pt>
          <cx:pt idx="13562">75</cx:pt>
          <cx:pt idx="13563">81</cx:pt>
          <cx:pt idx="13564">60</cx:pt>
          <cx:pt idx="13565">57</cx:pt>
          <cx:pt idx="13566">60</cx:pt>
          <cx:pt idx="13567">78</cx:pt>
          <cx:pt idx="13568">75</cx:pt>
          <cx:pt idx="13569">53</cx:pt>
          <cx:pt idx="13570">79</cx:pt>
          <cx:pt idx="13571">60</cx:pt>
          <cx:pt idx="13572">43</cx:pt>
          <cx:pt idx="13573">59</cx:pt>
          <cx:pt idx="13574">65</cx:pt>
          <cx:pt idx="13575">68</cx:pt>
          <cx:pt idx="13576">78</cx:pt>
          <cx:pt idx="13577">64</cx:pt>
          <cx:pt idx="13578">32</cx:pt>
          <cx:pt idx="13579">62</cx:pt>
          <cx:pt idx="13580">59</cx:pt>
          <cx:pt idx="13581">46</cx:pt>
          <cx:pt idx="13582">31</cx:pt>
          <cx:pt idx="13583">85</cx:pt>
          <cx:pt idx="13584">62</cx:pt>
          <cx:pt idx="13585">77</cx:pt>
          <cx:pt idx="13586">70</cx:pt>
          <cx:pt idx="13587">91</cx:pt>
          <cx:pt idx="13588">51</cx:pt>
          <cx:pt idx="13589">75</cx:pt>
          <cx:pt idx="13590">65</cx:pt>
          <cx:pt idx="13591">74</cx:pt>
          <cx:pt idx="13592">59</cx:pt>
          <cx:pt idx="13593">55</cx:pt>
          <cx:pt idx="13594">81</cx:pt>
          <cx:pt idx="13595">75</cx:pt>
          <cx:pt idx="13596">77</cx:pt>
          <cx:pt idx="13597">72</cx:pt>
          <cx:pt idx="13598">75</cx:pt>
          <cx:pt idx="13599">76</cx:pt>
          <cx:pt idx="13600">78</cx:pt>
          <cx:pt idx="13601">44</cx:pt>
          <cx:pt idx="13602">78</cx:pt>
          <cx:pt idx="13603">56</cx:pt>
          <cx:pt idx="13604">42</cx:pt>
          <cx:pt idx="13605">63</cx:pt>
          <cx:pt idx="13606">91</cx:pt>
          <cx:pt idx="13607">78</cx:pt>
          <cx:pt idx="13608">70</cx:pt>
          <cx:pt idx="13609">72</cx:pt>
          <cx:pt idx="13610">70</cx:pt>
          <cx:pt idx="13611">72</cx:pt>
          <cx:pt idx="13612">86</cx:pt>
          <cx:pt idx="13613">79</cx:pt>
          <cx:pt idx="13614">73</cx:pt>
          <cx:pt idx="13615">64</cx:pt>
          <cx:pt idx="13616">65</cx:pt>
          <cx:pt idx="13617">44</cx:pt>
          <cx:pt idx="13618">73</cx:pt>
          <cx:pt idx="13619">57</cx:pt>
          <cx:pt idx="13620">50</cx:pt>
          <cx:pt idx="13621">68</cx:pt>
          <cx:pt idx="13622">38</cx:pt>
          <cx:pt idx="13623">47</cx:pt>
          <cx:pt idx="13624">80</cx:pt>
          <cx:pt idx="13625">58</cx:pt>
          <cx:pt idx="13626">57</cx:pt>
          <cx:pt idx="13627">71</cx:pt>
          <cx:pt idx="13628">60</cx:pt>
          <cx:pt idx="13629">52</cx:pt>
          <cx:pt idx="13630">79</cx:pt>
          <cx:pt idx="13631">57</cx:pt>
          <cx:pt idx="13632">67</cx:pt>
          <cx:pt idx="13633">59</cx:pt>
          <cx:pt idx="13634">56</cx:pt>
          <cx:pt idx="13635">63</cx:pt>
          <cx:pt idx="13636">52</cx:pt>
          <cx:pt idx="13637">67</cx:pt>
          <cx:pt idx="13638">70</cx:pt>
          <cx:pt idx="13639">61</cx:pt>
          <cx:pt idx="13640">70</cx:pt>
          <cx:pt idx="13641">70</cx:pt>
          <cx:pt idx="13642">69</cx:pt>
          <cx:pt idx="13643">39</cx:pt>
          <cx:pt idx="13644">73</cx:pt>
          <cx:pt idx="13645">70</cx:pt>
          <cx:pt idx="13646">79</cx:pt>
          <cx:pt idx="13647">81</cx:pt>
          <cx:pt idx="13648">74</cx:pt>
          <cx:pt idx="13649">64</cx:pt>
          <cx:pt idx="13650">42</cx:pt>
          <cx:pt idx="13651">43</cx:pt>
          <cx:pt idx="13652">31</cx:pt>
          <cx:pt idx="13653">69</cx:pt>
          <cx:pt idx="13654">53</cx:pt>
          <cx:pt idx="13655">70</cx:pt>
          <cx:pt idx="13656">32</cx:pt>
          <cx:pt idx="13657">51</cx:pt>
          <cx:pt idx="13658">80</cx:pt>
          <cx:pt idx="13659">61</cx:pt>
          <cx:pt idx="13660">56</cx:pt>
          <cx:pt idx="13661">37</cx:pt>
          <cx:pt idx="13662">33</cx:pt>
          <cx:pt idx="13663">45</cx:pt>
          <cx:pt idx="13664">65</cx:pt>
          <cx:pt idx="13665">75</cx:pt>
          <cx:pt idx="13666">42</cx:pt>
          <cx:pt idx="13667">48</cx:pt>
          <cx:pt idx="13668">41</cx:pt>
          <cx:pt idx="13669">50</cx:pt>
          <cx:pt idx="13670">58</cx:pt>
          <cx:pt idx="13671">57</cx:pt>
          <cx:pt idx="13672">55</cx:pt>
          <cx:pt idx="13673">67</cx:pt>
          <cx:pt idx="13674">53</cx:pt>
          <cx:pt idx="13675">33</cx:pt>
          <cx:pt idx="13676">31</cx:pt>
          <cx:pt idx="13677">84</cx:pt>
          <cx:pt idx="13678">50</cx:pt>
          <cx:pt idx="13679">39</cx:pt>
          <cx:pt idx="13680">69</cx:pt>
          <cx:pt idx="13681">47</cx:pt>
          <cx:pt idx="13682">56</cx:pt>
          <cx:pt idx="13683">52</cx:pt>
          <cx:pt idx="13684">44</cx:pt>
          <cx:pt idx="13685">63</cx:pt>
          <cx:pt idx="13686">42</cx:pt>
          <cx:pt idx="13687">68</cx:pt>
          <cx:pt idx="13688">34</cx:pt>
          <cx:pt idx="13689">61</cx:pt>
          <cx:pt idx="13690">40</cx:pt>
          <cx:pt idx="13691">39</cx:pt>
          <cx:pt idx="13692">66</cx:pt>
          <cx:pt idx="13693">59</cx:pt>
          <cx:pt idx="13694">66</cx:pt>
          <cx:pt idx="13695">70</cx:pt>
          <cx:pt idx="13696">42</cx:pt>
          <cx:pt idx="13697">73</cx:pt>
          <cx:pt idx="13698">74</cx:pt>
          <cx:pt idx="13699">34</cx:pt>
          <cx:pt idx="13700">53</cx:pt>
          <cx:pt idx="13701">42</cx:pt>
          <cx:pt idx="13702">39</cx:pt>
          <cx:pt idx="13703">57</cx:pt>
          <cx:pt idx="13704">73</cx:pt>
          <cx:pt idx="13705">58</cx:pt>
          <cx:pt idx="13706">39</cx:pt>
          <cx:pt idx="13707">63</cx:pt>
          <cx:pt idx="13708">37</cx:pt>
          <cx:pt idx="13709">60</cx:pt>
          <cx:pt idx="13710">62</cx:pt>
          <cx:pt idx="13711">59</cx:pt>
          <cx:pt idx="13712">59</cx:pt>
          <cx:pt idx="13713">48</cx:pt>
          <cx:pt idx="13714">47</cx:pt>
          <cx:pt idx="13715">68</cx:pt>
          <cx:pt idx="13716">33</cx:pt>
          <cx:pt idx="13717">44</cx:pt>
          <cx:pt idx="13718">67</cx:pt>
          <cx:pt idx="13719">63</cx:pt>
          <cx:pt idx="13720">70</cx:pt>
          <cx:pt idx="13721">48</cx:pt>
          <cx:pt idx="13722">74</cx:pt>
          <cx:pt idx="13723">67</cx:pt>
          <cx:pt idx="13724">34</cx:pt>
          <cx:pt idx="13725">49</cx:pt>
          <cx:pt idx="13726">68</cx:pt>
          <cx:pt idx="13727">75</cx:pt>
          <cx:pt idx="13728">79</cx:pt>
          <cx:pt idx="13729">62</cx:pt>
          <cx:pt idx="13730">32</cx:pt>
          <cx:pt idx="13731">72</cx:pt>
          <cx:pt idx="13732">77</cx:pt>
          <cx:pt idx="13733">81</cx:pt>
          <cx:pt idx="13734">73</cx:pt>
          <cx:pt idx="13735">47</cx:pt>
          <cx:pt idx="13736">65</cx:pt>
          <cx:pt idx="13737">42</cx:pt>
          <cx:pt idx="13738">58</cx:pt>
          <cx:pt idx="13739">58</cx:pt>
          <cx:pt idx="13740">58</cx:pt>
          <cx:pt idx="13741">56</cx:pt>
          <cx:pt idx="13742">52</cx:pt>
          <cx:pt idx="13743">74</cx:pt>
          <cx:pt idx="13744">66</cx:pt>
          <cx:pt idx="13745">49</cx:pt>
          <cx:pt idx="13746">66</cx:pt>
          <cx:pt idx="13747">68</cx:pt>
          <cx:pt idx="13748">65</cx:pt>
          <cx:pt idx="13749">72</cx:pt>
          <cx:pt idx="13750">63</cx:pt>
          <cx:pt idx="13751">30</cx:pt>
          <cx:pt idx="13752">58</cx:pt>
          <cx:pt idx="13753">68</cx:pt>
          <cx:pt idx="13754">57</cx:pt>
          <cx:pt idx="13755">68</cx:pt>
          <cx:pt idx="13756">59</cx:pt>
          <cx:pt idx="13757">60</cx:pt>
          <cx:pt idx="13758">69</cx:pt>
          <cx:pt idx="13759">55</cx:pt>
          <cx:pt idx="13760">61</cx:pt>
          <cx:pt idx="13761">60</cx:pt>
          <cx:pt idx="13762">60</cx:pt>
          <cx:pt idx="13763">74</cx:pt>
          <cx:pt idx="13764">73</cx:pt>
          <cx:pt idx="13765">59</cx:pt>
          <cx:pt idx="13766">64</cx:pt>
          <cx:pt idx="13767">66</cx:pt>
          <cx:pt idx="13768">48</cx:pt>
          <cx:pt idx="13769">57</cx:pt>
          <cx:pt idx="13770">58</cx:pt>
          <cx:pt idx="13771">40</cx:pt>
          <cx:pt idx="13772">55</cx:pt>
          <cx:pt idx="13773">57</cx:pt>
          <cx:pt idx="13774">75</cx:pt>
          <cx:pt idx="13775">71</cx:pt>
          <cx:pt idx="13776">37</cx:pt>
          <cx:pt idx="13777">67</cx:pt>
          <cx:pt idx="13778">58</cx:pt>
          <cx:pt idx="13779">67</cx:pt>
          <cx:pt idx="13780">60</cx:pt>
          <cx:pt idx="13781">68</cx:pt>
          <cx:pt idx="13782">74</cx:pt>
          <cx:pt idx="13783">58</cx:pt>
          <cx:pt idx="13784">65</cx:pt>
          <cx:pt idx="13785">83</cx:pt>
          <cx:pt idx="13786">56</cx:pt>
          <cx:pt idx="13787">67</cx:pt>
          <cx:pt idx="13788">44</cx:pt>
          <cx:pt idx="13789">63</cx:pt>
          <cx:pt idx="13790">64</cx:pt>
          <cx:pt idx="13791">74</cx:pt>
          <cx:pt idx="13792">21</cx:pt>
          <cx:pt idx="13793">72</cx:pt>
          <cx:pt idx="13794">54</cx:pt>
          <cx:pt idx="13795">31</cx:pt>
          <cx:pt idx="13796">58</cx:pt>
          <cx:pt idx="13797">41</cx:pt>
          <cx:pt idx="13798">56</cx:pt>
          <cx:pt idx="13799">58</cx:pt>
          <cx:pt idx="13800">64</cx:pt>
          <cx:pt idx="13801">58</cx:pt>
          <cx:pt idx="13802">64</cx:pt>
          <cx:pt idx="13803">62</cx:pt>
          <cx:pt idx="13804">63</cx:pt>
          <cx:pt idx="13805">47</cx:pt>
          <cx:pt idx="13806">47</cx:pt>
          <cx:pt idx="13807">55</cx:pt>
          <cx:pt idx="13808">45</cx:pt>
          <cx:pt idx="13809">72</cx:pt>
          <cx:pt idx="13810">63</cx:pt>
          <cx:pt idx="13811">66</cx:pt>
          <cx:pt idx="13812">74</cx:pt>
          <cx:pt idx="13813">58</cx:pt>
          <cx:pt idx="13814">61</cx:pt>
          <cx:pt idx="13815">60</cx:pt>
          <cx:pt idx="13816">64</cx:pt>
          <cx:pt idx="13817">50</cx:pt>
          <cx:pt idx="13818">64</cx:pt>
          <cx:pt idx="13819">76</cx:pt>
          <cx:pt idx="13820">42</cx:pt>
          <cx:pt idx="13821">65</cx:pt>
          <cx:pt idx="13822">64</cx:pt>
          <cx:pt idx="13823">45</cx:pt>
          <cx:pt idx="13824">91</cx:pt>
          <cx:pt idx="13825">45</cx:pt>
          <cx:pt idx="13826">57</cx:pt>
          <cx:pt idx="13827">33</cx:pt>
          <cx:pt idx="13828">47</cx:pt>
          <cx:pt idx="13829">60</cx:pt>
          <cx:pt idx="13830">71</cx:pt>
          <cx:pt idx="13831">72</cx:pt>
          <cx:pt idx="13832">78</cx:pt>
          <cx:pt idx="13833">62</cx:pt>
          <cx:pt idx="13834">82</cx:pt>
          <cx:pt idx="13835">69</cx:pt>
          <cx:pt idx="13836">56</cx:pt>
          <cx:pt idx="13837">63</cx:pt>
          <cx:pt idx="13838">28</cx:pt>
          <cx:pt idx="13839">48</cx:pt>
          <cx:pt idx="13840">41</cx:pt>
          <cx:pt idx="13841">55</cx:pt>
          <cx:pt idx="13842">71</cx:pt>
          <cx:pt idx="13843">66</cx:pt>
          <cx:pt idx="13844">63</cx:pt>
          <cx:pt idx="13845">62</cx:pt>
          <cx:pt idx="13846">63</cx:pt>
          <cx:pt idx="13847">64</cx:pt>
          <cx:pt idx="13848">34</cx:pt>
          <cx:pt idx="13849">50</cx:pt>
          <cx:pt idx="13850">58</cx:pt>
          <cx:pt idx="13851">56</cx:pt>
          <cx:pt idx="13852">40</cx:pt>
          <cx:pt idx="13853">65</cx:pt>
          <cx:pt idx="13854">75</cx:pt>
          <cx:pt idx="13855">61</cx:pt>
          <cx:pt idx="13856">57</cx:pt>
          <cx:pt idx="13857">72</cx:pt>
          <cx:pt idx="13858">54</cx:pt>
          <cx:pt idx="13859">55</cx:pt>
          <cx:pt idx="13860">62</cx:pt>
          <cx:pt idx="13861">61</cx:pt>
          <cx:pt idx="13862">65</cx:pt>
          <cx:pt idx="13863">65</cx:pt>
          <cx:pt idx="13864">74</cx:pt>
          <cx:pt idx="13865">34</cx:pt>
          <cx:pt idx="13866">62</cx:pt>
          <cx:pt idx="13867">61</cx:pt>
          <cx:pt idx="13868">45</cx:pt>
          <cx:pt idx="13869">50</cx:pt>
          <cx:pt idx="13870">40</cx:pt>
          <cx:pt idx="13871">60</cx:pt>
          <cx:pt idx="13872">58</cx:pt>
          <cx:pt idx="13873">48</cx:pt>
          <cx:pt idx="13874">57</cx:pt>
          <cx:pt idx="13875">44</cx:pt>
          <cx:pt idx="13876">56</cx:pt>
          <cx:pt idx="13877">66</cx:pt>
          <cx:pt idx="13878">72</cx:pt>
          <cx:pt idx="13879">60</cx:pt>
          <cx:pt idx="13880">58</cx:pt>
          <cx:pt idx="13881">59</cx:pt>
          <cx:pt idx="13882">45</cx:pt>
          <cx:pt idx="13883">42</cx:pt>
          <cx:pt idx="13884">44</cx:pt>
          <cx:pt idx="13885">45</cx:pt>
          <cx:pt idx="13886">73</cx:pt>
          <cx:pt idx="13887">72</cx:pt>
          <cx:pt idx="13888">66</cx:pt>
          <cx:pt idx="13889">74</cx:pt>
          <cx:pt idx="13890">40</cx:pt>
          <cx:pt idx="13891">54</cx:pt>
          <cx:pt idx="13892">67</cx:pt>
          <cx:pt idx="13893">58</cx:pt>
          <cx:pt idx="13894">59</cx:pt>
          <cx:pt idx="13895">72</cx:pt>
          <cx:pt idx="13896">83</cx:pt>
          <cx:pt idx="13897">65</cx:pt>
          <cx:pt idx="13898">51</cx:pt>
          <cx:pt idx="13899">61</cx:pt>
          <cx:pt idx="13900">68</cx:pt>
          <cx:pt idx="13901">64</cx:pt>
          <cx:pt idx="13902">66</cx:pt>
          <cx:pt idx="13903">34</cx:pt>
          <cx:pt idx="13904">78</cx:pt>
          <cx:pt idx="13905">62</cx:pt>
          <cx:pt idx="13906">28</cx:pt>
          <cx:pt idx="13907">70</cx:pt>
          <cx:pt idx="13908">67</cx:pt>
          <cx:pt idx="13909">74</cx:pt>
          <cx:pt idx="13910">40</cx:pt>
          <cx:pt idx="13911">68</cx:pt>
          <cx:pt idx="13912">62</cx:pt>
          <cx:pt idx="13913">77</cx:pt>
          <cx:pt idx="13914">63</cx:pt>
          <cx:pt idx="13915">66</cx:pt>
          <cx:pt idx="13916">68</cx:pt>
          <cx:pt idx="13917">51</cx:pt>
          <cx:pt idx="13918">53</cx:pt>
          <cx:pt idx="13919">73</cx:pt>
          <cx:pt idx="13920">54</cx:pt>
          <cx:pt idx="13921">42</cx:pt>
          <cx:pt idx="13922">57</cx:pt>
          <cx:pt idx="13923">37</cx:pt>
          <cx:pt idx="13924">54</cx:pt>
          <cx:pt idx="13925">71</cx:pt>
          <cx:pt idx="13926">52</cx:pt>
          <cx:pt idx="13927">35</cx:pt>
          <cx:pt idx="13928">46</cx:pt>
          <cx:pt idx="13929">73</cx:pt>
          <cx:pt idx="13930">56</cx:pt>
          <cx:pt idx="13931">52</cx:pt>
          <cx:pt idx="13932">59</cx:pt>
          <cx:pt idx="13933">48</cx:pt>
          <cx:pt idx="13934">64</cx:pt>
          <cx:pt idx="13935">61</cx:pt>
          <cx:pt idx="13936">54</cx:pt>
          <cx:pt idx="13937">67</cx:pt>
          <cx:pt idx="13938">54</cx:pt>
          <cx:pt idx="13939">46</cx:pt>
          <cx:pt idx="13940">57</cx:pt>
          <cx:pt idx="13941">68</cx:pt>
          <cx:pt idx="13942">63</cx:pt>
          <cx:pt idx="13943">44</cx:pt>
          <cx:pt idx="13944">62</cx:pt>
          <cx:pt idx="13945">57</cx:pt>
          <cx:pt idx="13946">51</cx:pt>
          <cx:pt idx="13947">62</cx:pt>
          <cx:pt idx="13948">56</cx:pt>
          <cx:pt idx="13949">77</cx:pt>
          <cx:pt idx="13950">66</cx:pt>
          <cx:pt idx="13951">69</cx:pt>
          <cx:pt idx="13952">59</cx:pt>
          <cx:pt idx="13953">48</cx:pt>
          <cx:pt idx="13954">74</cx:pt>
          <cx:pt idx="13955">57</cx:pt>
          <cx:pt idx="13956">51</cx:pt>
          <cx:pt idx="13957">64</cx:pt>
          <cx:pt idx="13958">70</cx:pt>
          <cx:pt idx="13959">55</cx:pt>
          <cx:pt idx="13960">62</cx:pt>
          <cx:pt idx="13961">54</cx:pt>
          <cx:pt idx="13962">58</cx:pt>
          <cx:pt idx="13963">72</cx:pt>
          <cx:pt idx="13964">56</cx:pt>
          <cx:pt idx="13965">34</cx:pt>
          <cx:pt idx="13966">67</cx:pt>
          <cx:pt idx="13967">57</cx:pt>
          <cx:pt idx="13968">60</cx:pt>
          <cx:pt idx="13969">71</cx:pt>
          <cx:pt idx="13970">55</cx:pt>
          <cx:pt idx="13971">52</cx:pt>
          <cx:pt idx="13972">62</cx:pt>
          <cx:pt idx="13973">71</cx:pt>
          <cx:pt idx="13974">42</cx:pt>
          <cx:pt idx="13975">56</cx:pt>
          <cx:pt idx="13976">33</cx:pt>
          <cx:pt idx="13977">55</cx:pt>
          <cx:pt idx="13978">65</cx:pt>
          <cx:pt idx="13979">60</cx:pt>
          <cx:pt idx="13980">58</cx:pt>
          <cx:pt idx="13981">73</cx:pt>
          <cx:pt idx="13982">51</cx:pt>
          <cx:pt idx="13983">57</cx:pt>
          <cx:pt idx="13984">33</cx:pt>
          <cx:pt idx="13985">41</cx:pt>
          <cx:pt idx="13986">54</cx:pt>
          <cx:pt idx="13987">53</cx:pt>
          <cx:pt idx="13988">48</cx:pt>
          <cx:pt idx="13989">71</cx:pt>
          <cx:pt idx="13990">79</cx:pt>
          <cx:pt idx="13991">36</cx:pt>
          <cx:pt idx="13992">55</cx:pt>
          <cx:pt idx="13993">65</cx:pt>
          <cx:pt idx="13994">42</cx:pt>
          <cx:pt idx="13995">76</cx:pt>
          <cx:pt idx="13996">86</cx:pt>
          <cx:pt idx="13997">72</cx:pt>
          <cx:pt idx="13998">62</cx:pt>
          <cx:pt idx="13999">59</cx:pt>
          <cx:pt idx="14000">60</cx:pt>
          <cx:pt idx="14001">51</cx:pt>
          <cx:pt idx="14002">46</cx:pt>
          <cx:pt idx="14003">54</cx:pt>
          <cx:pt idx="14004">52</cx:pt>
          <cx:pt idx="14005">37</cx:pt>
          <cx:pt idx="14006">58</cx:pt>
          <cx:pt idx="14007">67</cx:pt>
          <cx:pt idx="14008">62</cx:pt>
          <cx:pt idx="14009">60</cx:pt>
          <cx:pt idx="14010">52</cx:pt>
          <cx:pt idx="14011">66</cx:pt>
          <cx:pt idx="14012">90</cx:pt>
          <cx:pt idx="14013">53</cx:pt>
          <cx:pt idx="14014">36</cx:pt>
          <cx:pt idx="14015">56</cx:pt>
          <cx:pt idx="14016">66</cx:pt>
          <cx:pt idx="14017">62</cx:pt>
          <cx:pt idx="14018">61</cx:pt>
          <cx:pt idx="14019">54</cx:pt>
          <cx:pt idx="14020">78</cx:pt>
          <cx:pt idx="14021">72</cx:pt>
          <cx:pt idx="14022">55</cx:pt>
          <cx:pt idx="14023">85</cx:pt>
          <cx:pt idx="14024">56</cx:pt>
          <cx:pt idx="14025">45</cx:pt>
          <cx:pt idx="14026">69</cx:pt>
          <cx:pt idx="14027">69</cx:pt>
          <cx:pt idx="14028">79</cx:pt>
          <cx:pt idx="14029">60</cx:pt>
          <cx:pt idx="14030">65</cx:pt>
          <cx:pt idx="14031">53</cx:pt>
          <cx:pt idx="14032">80</cx:pt>
          <cx:pt idx="14033">47</cx:pt>
          <cx:pt idx="14034">57</cx:pt>
          <cx:pt idx="14035">75</cx:pt>
          <cx:pt idx="14036">61</cx:pt>
          <cx:pt idx="14037">58</cx:pt>
          <cx:pt idx="14038">71</cx:pt>
          <cx:pt idx="14039">54</cx:pt>
          <cx:pt idx="14040">74</cx:pt>
          <cx:pt idx="14041">73</cx:pt>
          <cx:pt idx="14042">46</cx:pt>
          <cx:pt idx="14043">56</cx:pt>
          <cx:pt idx="14044">66</cx:pt>
          <cx:pt idx="14045">46</cx:pt>
          <cx:pt idx="14046">71</cx:pt>
          <cx:pt idx="14047">68</cx:pt>
          <cx:pt idx="14048">37</cx:pt>
          <cx:pt idx="14049">56</cx:pt>
          <cx:pt idx="14050">68</cx:pt>
          <cx:pt idx="14051">68</cx:pt>
          <cx:pt idx="14052">60</cx:pt>
          <cx:pt idx="14053">58</cx:pt>
          <cx:pt idx="14054">37</cx:pt>
          <cx:pt idx="14055">74</cx:pt>
          <cx:pt idx="14056">69</cx:pt>
          <cx:pt idx="14057">51</cx:pt>
          <cx:pt idx="14058">72</cx:pt>
          <cx:pt idx="14059">38</cx:pt>
          <cx:pt idx="14060">58</cx:pt>
          <cx:pt idx="14061">64</cx:pt>
          <cx:pt idx="14062">79</cx:pt>
          <cx:pt idx="14063">70</cx:pt>
          <cx:pt idx="14064">73</cx:pt>
          <cx:pt idx="14065">61</cx:pt>
          <cx:pt idx="14066">85</cx:pt>
          <cx:pt idx="14067">63</cx:pt>
          <cx:pt idx="14068">63</cx:pt>
          <cx:pt idx="14069">57</cx:pt>
          <cx:pt idx="14070">52</cx:pt>
          <cx:pt idx="14071">58</cx:pt>
          <cx:pt idx="14072">59</cx:pt>
          <cx:pt idx="14073">61</cx:pt>
          <cx:pt idx="14074">64</cx:pt>
          <cx:pt idx="14075">55</cx:pt>
          <cx:pt idx="14076">61</cx:pt>
          <cx:pt idx="14077">57</cx:pt>
          <cx:pt idx="14078">55</cx:pt>
          <cx:pt idx="14079">60</cx:pt>
          <cx:pt idx="14080">80</cx:pt>
          <cx:pt idx="14081">69</cx:pt>
          <cx:pt idx="14082">76</cx:pt>
          <cx:pt idx="14083">77</cx:pt>
          <cx:pt idx="14084">53</cx:pt>
          <cx:pt idx="14085">88</cx:pt>
          <cx:pt idx="14086">51</cx:pt>
          <cx:pt idx="14087">58</cx:pt>
          <cx:pt idx="14088">66</cx:pt>
          <cx:pt idx="14089">37</cx:pt>
          <cx:pt idx="14090">73</cx:pt>
          <cx:pt idx="14091">67</cx:pt>
          <cx:pt idx="14092">62</cx:pt>
          <cx:pt idx="14093">60</cx:pt>
          <cx:pt idx="14094">38</cx:pt>
          <cx:pt idx="14095">28</cx:pt>
          <cx:pt idx="14096">74</cx:pt>
          <cx:pt idx="14097">83</cx:pt>
          <cx:pt idx="14098">73</cx:pt>
          <cx:pt idx="14099">55</cx:pt>
          <cx:pt idx="14100">61</cx:pt>
          <cx:pt idx="14101">82</cx:pt>
          <cx:pt idx="14102">51</cx:pt>
          <cx:pt idx="14103">49</cx:pt>
          <cx:pt idx="14104">61</cx:pt>
          <cx:pt idx="14105">73</cx:pt>
          <cx:pt idx="14106">67</cx:pt>
          <cx:pt idx="14107">40</cx:pt>
          <cx:pt idx="14108">58</cx:pt>
          <cx:pt idx="14109">43</cx:pt>
          <cx:pt idx="14110">42</cx:pt>
          <cx:pt idx="14111">72</cx:pt>
          <cx:pt idx="14112">59</cx:pt>
          <cx:pt idx="14113">54</cx:pt>
          <cx:pt idx="14114">62</cx:pt>
          <cx:pt idx="14115">72</cx:pt>
          <cx:pt idx="14116">62</cx:pt>
          <cx:pt idx="14117">61</cx:pt>
          <cx:pt idx="14118">78</cx:pt>
          <cx:pt idx="14119">83</cx:pt>
          <cx:pt idx="14120">55</cx:pt>
          <cx:pt idx="14121">62</cx:pt>
          <cx:pt idx="14122">70</cx:pt>
          <cx:pt idx="14123">64</cx:pt>
          <cx:pt idx="14124">78</cx:pt>
          <cx:pt idx="14125">60</cx:pt>
          <cx:pt idx="14126">64</cx:pt>
          <cx:pt idx="14127">69</cx:pt>
          <cx:pt idx="14128">50</cx:pt>
          <cx:pt idx="14129">49</cx:pt>
          <cx:pt idx="14130">66</cx:pt>
          <cx:pt idx="14131">72</cx:pt>
          <cx:pt idx="14132">76</cx:pt>
          <cx:pt idx="14133">74</cx:pt>
          <cx:pt idx="14134">56</cx:pt>
          <cx:pt idx="14135">52</cx:pt>
          <cx:pt idx="14136">72</cx:pt>
          <cx:pt idx="14137">70</cx:pt>
          <cx:pt idx="14138">69</cx:pt>
          <cx:pt idx="14139">84</cx:pt>
          <cx:pt idx="14140">73</cx:pt>
          <cx:pt idx="14141">61</cx:pt>
          <cx:pt idx="14142">41</cx:pt>
          <cx:pt idx="14143">51</cx:pt>
          <cx:pt idx="14144">60</cx:pt>
          <cx:pt idx="14145">57</cx:pt>
          <cx:pt idx="14146">49</cx:pt>
          <cx:pt idx="14147">71</cx:pt>
          <cx:pt idx="14148">66</cx:pt>
          <cx:pt idx="14149">21</cx:pt>
          <cx:pt idx="14150">79</cx:pt>
          <cx:pt idx="14151">63</cx:pt>
          <cx:pt idx="14152">70</cx:pt>
          <cx:pt idx="14153">66</cx:pt>
          <cx:pt idx="14154">59</cx:pt>
          <cx:pt idx="14155">73</cx:pt>
          <cx:pt idx="14156">61</cx:pt>
          <cx:pt idx="14157">65</cx:pt>
          <cx:pt idx="14158">79</cx:pt>
          <cx:pt idx="14159">68</cx:pt>
          <cx:pt idx="14160">72</cx:pt>
          <cx:pt idx="14161">54</cx:pt>
          <cx:pt idx="14162">77</cx:pt>
          <cx:pt idx="14163">57</cx:pt>
          <cx:pt idx="14164">62</cx:pt>
          <cx:pt idx="14165">45</cx:pt>
          <cx:pt idx="14166">72</cx:pt>
          <cx:pt idx="14167">70</cx:pt>
          <cx:pt idx="14168">72</cx:pt>
          <cx:pt idx="14169">76</cx:pt>
          <cx:pt idx="14170">68</cx:pt>
          <cx:pt idx="14171">62</cx:pt>
          <cx:pt idx="14172">73</cx:pt>
          <cx:pt idx="14173">80</cx:pt>
          <cx:pt idx="14174">84</cx:pt>
          <cx:pt idx="14175">74</cx:pt>
          <cx:pt idx="14176">77</cx:pt>
          <cx:pt idx="14177">85</cx:pt>
          <cx:pt idx="14178">58</cx:pt>
          <cx:pt idx="14179">63</cx:pt>
          <cx:pt idx="14180">65</cx:pt>
          <cx:pt idx="14181">62</cx:pt>
          <cx:pt idx="14182">41</cx:pt>
          <cx:pt idx="14183">54</cx:pt>
          <cx:pt idx="14184">72</cx:pt>
          <cx:pt idx="14185">72</cx:pt>
          <cx:pt idx="14186">58</cx:pt>
          <cx:pt idx="14187">74</cx:pt>
          <cx:pt idx="14188">41</cx:pt>
          <cx:pt idx="14189">47</cx:pt>
          <cx:pt idx="14190">61</cx:pt>
          <cx:pt idx="14191">70</cx:pt>
          <cx:pt idx="14192">83</cx:pt>
          <cx:pt idx="14193">66</cx:pt>
          <cx:pt idx="14194">63</cx:pt>
          <cx:pt idx="14195">45</cx:pt>
          <cx:pt idx="14196">57</cx:pt>
          <cx:pt idx="14197">57</cx:pt>
          <cx:pt idx="14198">71</cx:pt>
          <cx:pt idx="14199">57</cx:pt>
          <cx:pt idx="14200">74</cx:pt>
          <cx:pt idx="14201">57</cx:pt>
          <cx:pt idx="14202">78</cx:pt>
          <cx:pt idx="14203">84</cx:pt>
          <cx:pt idx="14204">78</cx:pt>
          <cx:pt idx="14205">63</cx:pt>
          <cx:pt idx="14206">58</cx:pt>
          <cx:pt idx="14207">59</cx:pt>
          <cx:pt idx="14208">58</cx:pt>
          <cx:pt idx="14209">56</cx:pt>
          <cx:pt idx="14210">78</cx:pt>
          <cx:pt idx="14211">46</cx:pt>
          <cx:pt idx="14212">74</cx:pt>
          <cx:pt idx="14213">63</cx:pt>
          <cx:pt idx="14214">70</cx:pt>
          <cx:pt idx="14215">61</cx:pt>
          <cx:pt idx="14216">73</cx:pt>
          <cx:pt idx="14217">59</cx:pt>
          <cx:pt idx="14218">85</cx:pt>
          <cx:pt idx="14219">67</cx:pt>
          <cx:pt idx="14220">65</cx:pt>
          <cx:pt idx="14221">63</cx:pt>
          <cx:pt idx="14222">75</cx:pt>
          <cx:pt idx="14223">55</cx:pt>
          <cx:pt idx="14224">61</cx:pt>
          <cx:pt idx="14225">70</cx:pt>
          <cx:pt idx="14226">59</cx:pt>
          <cx:pt idx="14227">72</cx:pt>
          <cx:pt idx="14228">89</cx:pt>
          <cx:pt idx="14229">66</cx:pt>
          <cx:pt idx="14230">57</cx:pt>
          <cx:pt idx="14231">75</cx:pt>
          <cx:pt idx="14232">70</cx:pt>
          <cx:pt idx="14233">82</cx:pt>
          <cx:pt idx="14234">68</cx:pt>
          <cx:pt idx="14235">72</cx:pt>
          <cx:pt idx="14236">76</cx:pt>
          <cx:pt idx="14237">66</cx:pt>
          <cx:pt idx="14238">48</cx:pt>
          <cx:pt idx="14239">64</cx:pt>
          <cx:pt idx="14240">78</cx:pt>
          <cx:pt idx="14241">74</cx:pt>
          <cx:pt idx="14242">75</cx:pt>
          <cx:pt idx="14243">81</cx:pt>
          <cx:pt idx="14244">67</cx:pt>
          <cx:pt idx="14245">81</cx:pt>
          <cx:pt idx="14246">75</cx:pt>
          <cx:pt idx="14247">72</cx:pt>
          <cx:pt idx="14248">67</cx:pt>
          <cx:pt idx="14249">68</cx:pt>
          <cx:pt idx="14250">61</cx:pt>
          <cx:pt idx="14251">77</cx:pt>
          <cx:pt idx="14252">74</cx:pt>
          <cx:pt idx="14253">59</cx:pt>
          <cx:pt idx="14254">36</cx:pt>
          <cx:pt idx="14255">59</cx:pt>
          <cx:pt idx="14256">65</cx:pt>
          <cx:pt idx="14257">70</cx:pt>
          <cx:pt idx="14258">69</cx:pt>
          <cx:pt idx="14259">35</cx:pt>
          <cx:pt idx="14260">75</cx:pt>
          <cx:pt idx="14261">77</cx:pt>
          <cx:pt idx="14262">57</cx:pt>
          <cx:pt idx="14263">74</cx:pt>
          <cx:pt idx="14264">77</cx:pt>
          <cx:pt idx="14265">69</cx:pt>
          <cx:pt idx="14266">67</cx:pt>
          <cx:pt idx="14267">75</cx:pt>
          <cx:pt idx="14268">50</cx:pt>
          <cx:pt idx="14269">75</cx:pt>
          <cx:pt idx="14270">73</cx:pt>
          <cx:pt idx="14271">61</cx:pt>
          <cx:pt idx="14272">74</cx:pt>
          <cx:pt idx="14273">57</cx:pt>
          <cx:pt idx="14274">71</cx:pt>
          <cx:pt idx="14275">75</cx:pt>
          <cx:pt idx="14276">56</cx:pt>
          <cx:pt idx="14277">33</cx:pt>
          <cx:pt idx="14278">81</cx:pt>
          <cx:pt idx="14279">51</cx:pt>
          <cx:pt idx="14280">63</cx:pt>
          <cx:pt idx="14281">62</cx:pt>
          <cx:pt idx="14282">61</cx:pt>
          <cx:pt idx="14283">58</cx:pt>
          <cx:pt idx="14284">54</cx:pt>
          <cx:pt idx="14285">67</cx:pt>
          <cx:pt idx="14286">73</cx:pt>
          <cx:pt idx="14287">76</cx:pt>
          <cx:pt idx="14288">56</cx:pt>
          <cx:pt idx="14289">62</cx:pt>
          <cx:pt idx="14290">38</cx:pt>
          <cx:pt idx="14291">94</cx:pt>
          <cx:pt idx="14292">67</cx:pt>
          <cx:pt idx="14293">77</cx:pt>
          <cx:pt idx="14294">77</cx:pt>
          <cx:pt idx="14295">83</cx:pt>
          <cx:pt idx="14296">62</cx:pt>
          <cx:pt idx="14297">38</cx:pt>
          <cx:pt idx="14298">68</cx:pt>
          <cx:pt idx="14299">60</cx:pt>
          <cx:pt idx="14300">79</cx:pt>
          <cx:pt idx="14301">63</cx:pt>
          <cx:pt idx="14302">61</cx:pt>
          <cx:pt idx="14303">58</cx:pt>
          <cx:pt idx="14304">54</cx:pt>
          <cx:pt idx="14305">64</cx:pt>
          <cx:pt idx="14306">69</cx:pt>
          <cx:pt idx="14307">64</cx:pt>
          <cx:pt idx="14308">70</cx:pt>
          <cx:pt idx="14309">72</cx:pt>
          <cx:pt idx="14310">64</cx:pt>
          <cx:pt idx="14311">63</cx:pt>
          <cx:pt idx="14312">44</cx:pt>
          <cx:pt idx="14313">44</cx:pt>
          <cx:pt idx="14314">59</cx:pt>
          <cx:pt idx="14315">65</cx:pt>
          <cx:pt idx="14316">72</cx:pt>
          <cx:pt idx="14317">86</cx:pt>
          <cx:pt idx="14318">56</cx:pt>
          <cx:pt idx="14319">72</cx:pt>
          <cx:pt idx="14320">71</cx:pt>
          <cx:pt idx="14321">71</cx:pt>
          <cx:pt idx="14322">36</cx:pt>
          <cx:pt idx="14323">29</cx:pt>
          <cx:pt idx="14324">77</cx:pt>
          <cx:pt idx="14325">57</cx:pt>
          <cx:pt idx="14326">79</cx:pt>
          <cx:pt idx="14327">38</cx:pt>
          <cx:pt idx="14328">70</cx:pt>
          <cx:pt idx="14329">47</cx:pt>
          <cx:pt idx="14330">50</cx:pt>
          <cx:pt idx="14331">68</cx:pt>
          <cx:pt idx="14332">68</cx:pt>
          <cx:pt idx="14333">35</cx:pt>
          <cx:pt idx="14334">66</cx:pt>
          <cx:pt idx="14335">52</cx:pt>
          <cx:pt idx="14336">53</cx:pt>
          <cx:pt idx="14337">71</cx:pt>
          <cx:pt idx="14338">83</cx:pt>
          <cx:pt idx="14339">57</cx:pt>
          <cx:pt idx="14340">63</cx:pt>
          <cx:pt idx="14341">68</cx:pt>
          <cx:pt idx="14342">56</cx:pt>
          <cx:pt idx="14343">61</cx:pt>
          <cx:pt idx="14344">65</cx:pt>
          <cx:pt idx="14345">65</cx:pt>
          <cx:pt idx="14346">61</cx:pt>
          <cx:pt idx="14347">36</cx:pt>
          <cx:pt idx="14348">60</cx:pt>
          <cx:pt idx="14349">47</cx:pt>
          <cx:pt idx="14350">30</cx:pt>
          <cx:pt idx="14351">39</cx:pt>
          <cx:pt idx="14352">45</cx:pt>
          <cx:pt idx="14353">58</cx:pt>
          <cx:pt idx="14354">55</cx:pt>
          <cx:pt idx="14355">65</cx:pt>
          <cx:pt idx="14356">72</cx:pt>
          <cx:pt idx="14357">66</cx:pt>
          <cx:pt idx="14358">56</cx:pt>
          <cx:pt idx="14359">70</cx:pt>
          <cx:pt idx="14360">30</cx:pt>
          <cx:pt idx="14361">56</cx:pt>
          <cx:pt idx="14362">59</cx:pt>
          <cx:pt idx="14363">57</cx:pt>
          <cx:pt idx="14364">62</cx:pt>
          <cx:pt idx="14365">63</cx:pt>
          <cx:pt idx="14366">62</cx:pt>
          <cx:pt idx="14367">75</cx:pt>
          <cx:pt idx="14368">50</cx:pt>
          <cx:pt idx="14369">45</cx:pt>
          <cx:pt idx="14370">31</cx:pt>
          <cx:pt idx="14371">60</cx:pt>
          <cx:pt idx="14372">32</cx:pt>
          <cx:pt idx="14373">72</cx:pt>
          <cx:pt idx="14374">59</cx:pt>
          <cx:pt idx="14375">57</cx:pt>
          <cx:pt idx="14376">61</cx:pt>
          <cx:pt idx="14377">29</cx:pt>
          <cx:pt idx="14378">56</cx:pt>
          <cx:pt idx="14379">56</cx:pt>
          <cx:pt idx="14380">70</cx:pt>
          <cx:pt idx="14381">62</cx:pt>
          <cx:pt idx="14382">60</cx:pt>
          <cx:pt idx="14383">58</cx:pt>
          <cx:pt idx="14384">68</cx:pt>
          <cx:pt idx="14385">71</cx:pt>
          <cx:pt idx="14386">66</cx:pt>
          <cx:pt idx="14387">63</cx:pt>
          <cx:pt idx="14388">56</cx:pt>
          <cx:pt idx="14389">61</cx:pt>
          <cx:pt idx="14390">38</cx:pt>
          <cx:pt idx="14391">60</cx:pt>
          <cx:pt idx="14392">35</cx:pt>
          <cx:pt idx="14393">33</cx:pt>
          <cx:pt idx="14394">57</cx:pt>
          <cx:pt idx="14395">76</cx:pt>
          <cx:pt idx="14396">83</cx:pt>
          <cx:pt idx="14397">73</cx:pt>
          <cx:pt idx="14398">64</cx:pt>
          <cx:pt idx="14399">63</cx:pt>
          <cx:pt idx="14400">52</cx:pt>
          <cx:pt idx="14401">64</cx:pt>
          <cx:pt idx="14402">57</cx:pt>
          <cx:pt idx="14403">77</cx:pt>
          <cx:pt idx="14404">60</cx:pt>
          <cx:pt idx="14405">51</cx:pt>
          <cx:pt idx="14406">62</cx:pt>
          <cx:pt idx="14407">40</cx:pt>
          <cx:pt idx="14408">60</cx:pt>
          <cx:pt idx="14409">62</cx:pt>
          <cx:pt idx="14410">33</cx:pt>
          <cx:pt idx="14411">60</cx:pt>
          <cx:pt idx="14412">44</cx:pt>
          <cx:pt idx="14413">47</cx:pt>
          <cx:pt idx="14414">86</cx:pt>
          <cx:pt idx="14415">72</cx:pt>
          <cx:pt idx="14416">34</cx:pt>
          <cx:pt idx="14417">56</cx:pt>
          <cx:pt idx="14418">68</cx:pt>
          <cx:pt idx="14419">32</cx:pt>
          <cx:pt idx="14420">47</cx:pt>
          <cx:pt idx="14421">53</cx:pt>
          <cx:pt idx="14422">71</cx:pt>
          <cx:pt idx="14423">52</cx:pt>
          <cx:pt idx="14424">62</cx:pt>
          <cx:pt idx="14425">43</cx:pt>
          <cx:pt idx="14426">58</cx:pt>
          <cx:pt idx="14427">72</cx:pt>
          <cx:pt idx="14428">53</cx:pt>
          <cx:pt idx="14429">54</cx:pt>
          <cx:pt idx="14430">40</cx:pt>
          <cx:pt idx="14431">60</cx:pt>
          <cx:pt idx="14432">62</cx:pt>
          <cx:pt idx="14433">57</cx:pt>
          <cx:pt idx="14434">60</cx:pt>
          <cx:pt idx="14435">72</cx:pt>
          <cx:pt idx="14436">59</cx:pt>
          <cx:pt idx="14437">39</cx:pt>
          <cx:pt idx="14438">58</cx:pt>
          <cx:pt idx="14439">58</cx:pt>
          <cx:pt idx="14440">47</cx:pt>
          <cx:pt idx="14441">58</cx:pt>
          <cx:pt idx="14442">57</cx:pt>
          <cx:pt idx="14443">73</cx:pt>
          <cx:pt idx="14444">69</cx:pt>
          <cx:pt idx="14445">62</cx:pt>
          <cx:pt idx="14446">59</cx:pt>
          <cx:pt idx="14447">62</cx:pt>
          <cx:pt idx="14448">26</cx:pt>
          <cx:pt idx="14449">46</cx:pt>
          <cx:pt idx="14450">60</cx:pt>
          <cx:pt idx="14451">33</cx:pt>
          <cx:pt idx="14452">56</cx:pt>
          <cx:pt idx="14453">46</cx:pt>
          <cx:pt idx="14454">60</cx:pt>
          <cx:pt idx="14455">55</cx:pt>
          <cx:pt idx="14456">58</cx:pt>
          <cx:pt idx="14457">53</cx:pt>
          <cx:pt idx="14458">39</cx:pt>
          <cx:pt idx="14459">42</cx:pt>
          <cx:pt idx="14460">71</cx:pt>
          <cx:pt idx="14461">67</cx:pt>
          <cx:pt idx="14462">47</cx:pt>
          <cx:pt idx="14463">66</cx:pt>
          <cx:pt idx="14464">53</cx:pt>
          <cx:pt idx="14465">71</cx:pt>
          <cx:pt idx="14466">81</cx:pt>
          <cx:pt idx="14467">58</cx:pt>
          <cx:pt idx="14468">65</cx:pt>
          <cx:pt idx="14469">57</cx:pt>
          <cx:pt idx="14470">62</cx:pt>
          <cx:pt idx="14471">79</cx:pt>
          <cx:pt idx="14472">59</cx:pt>
          <cx:pt idx="14473">40</cx:pt>
          <cx:pt idx="14474">48</cx:pt>
          <cx:pt idx="14475">42</cx:pt>
          <cx:pt idx="14476">37</cx:pt>
          <cx:pt idx="14477">60</cx:pt>
          <cx:pt idx="14478">61</cx:pt>
          <cx:pt idx="14479">67</cx:pt>
          <cx:pt idx="14480">40</cx:pt>
          <cx:pt idx="14481">49</cx:pt>
          <cx:pt idx="14482">48</cx:pt>
          <cx:pt idx="14483">65</cx:pt>
          <cx:pt idx="14484">76</cx:pt>
          <cx:pt idx="14485">68</cx:pt>
          <cx:pt idx="14486">72</cx:pt>
          <cx:pt idx="14487">69</cx:pt>
          <cx:pt idx="14488">73</cx:pt>
          <cx:pt idx="14489">58</cx:pt>
          <cx:pt idx="14490">33</cx:pt>
          <cx:pt idx="14491">64</cx:pt>
          <cx:pt idx="14492">78</cx:pt>
          <cx:pt idx="14493">67</cx:pt>
          <cx:pt idx="14494">74</cx:pt>
          <cx:pt idx="14495">48</cx:pt>
          <cx:pt idx="14496">37</cx:pt>
          <cx:pt idx="14497">40</cx:pt>
          <cx:pt idx="14498">71</cx:pt>
          <cx:pt idx="14499">66</cx:pt>
          <cx:pt idx="14500">55</cx:pt>
          <cx:pt idx="14501">44</cx:pt>
          <cx:pt idx="14502">43</cx:pt>
          <cx:pt idx="14503">53</cx:pt>
          <cx:pt idx="14504">65</cx:pt>
          <cx:pt idx="14505">62</cx:pt>
          <cx:pt idx="14506">48</cx:pt>
          <cx:pt idx="14507">77</cx:pt>
          <cx:pt idx="14508">47</cx:pt>
          <cx:pt idx="14509">33</cx:pt>
          <cx:pt idx="14510">46</cx:pt>
          <cx:pt idx="14511">47</cx:pt>
          <cx:pt idx="14512">56</cx:pt>
          <cx:pt idx="14513">55</cx:pt>
          <cx:pt idx="14514">58</cx:pt>
          <cx:pt idx="14515">61</cx:pt>
          <cx:pt idx="14516">64</cx:pt>
          <cx:pt idx="14517">38</cx:pt>
          <cx:pt idx="14518">76</cx:pt>
          <cx:pt idx="14519">68</cx:pt>
          <cx:pt idx="14520">54</cx:pt>
          <cx:pt idx="14521">62</cx:pt>
          <cx:pt idx="14522">50</cx:pt>
          <cx:pt idx="14523">43</cx:pt>
          <cx:pt idx="14524">78</cx:pt>
          <cx:pt idx="14525">61</cx:pt>
          <cx:pt idx="14526">37</cx:pt>
          <cx:pt idx="14527">71</cx:pt>
          <cx:pt idx="14528">63</cx:pt>
          <cx:pt idx="14529">59</cx:pt>
          <cx:pt idx="14530">41</cx:pt>
          <cx:pt idx="14531">44</cx:pt>
          <cx:pt idx="14532">72</cx:pt>
          <cx:pt idx="14533">44</cx:pt>
          <cx:pt idx="14534">47</cx:pt>
          <cx:pt idx="14535">68</cx:pt>
          <cx:pt idx="14536">56</cx:pt>
          <cx:pt idx="14537">65</cx:pt>
          <cx:pt idx="14538">67</cx:pt>
          <cx:pt idx="14539">72</cx:pt>
          <cx:pt idx="14540">48</cx:pt>
          <cx:pt idx="14541">68</cx:pt>
          <cx:pt idx="14542">68</cx:pt>
          <cx:pt idx="14543">49</cx:pt>
          <cx:pt idx="14544">56</cx:pt>
          <cx:pt idx="14545">59</cx:pt>
          <cx:pt idx="14546">62</cx:pt>
          <cx:pt idx="14547">73</cx:pt>
          <cx:pt idx="14548">71</cx:pt>
          <cx:pt idx="14549">58</cx:pt>
          <cx:pt idx="14550">49</cx:pt>
          <cx:pt idx="14551">49</cx:pt>
          <cx:pt idx="14552">59</cx:pt>
          <cx:pt idx="14553">64</cx:pt>
          <cx:pt idx="14554">71</cx:pt>
          <cx:pt idx="14555">68</cx:pt>
          <cx:pt idx="14556">59</cx:pt>
          <cx:pt idx="14557">62</cx:pt>
          <cx:pt idx="14558">43</cx:pt>
          <cx:pt idx="14559">61</cx:pt>
          <cx:pt idx="14560">60</cx:pt>
          <cx:pt idx="14561">39</cx:pt>
          <cx:pt idx="14562">77</cx:pt>
          <cx:pt idx="14563">63</cx:pt>
          <cx:pt idx="14564">72</cx:pt>
          <cx:pt idx="14565">68</cx:pt>
          <cx:pt idx="14566">53</cx:pt>
          <cx:pt idx="14567">59</cx:pt>
          <cx:pt idx="14568">57</cx:pt>
          <cx:pt idx="14569">55</cx:pt>
          <cx:pt idx="14570">63</cx:pt>
          <cx:pt idx="14571">39</cx:pt>
          <cx:pt idx="14572">61</cx:pt>
          <cx:pt idx="14573">52</cx:pt>
          <cx:pt idx="14574">64</cx:pt>
          <cx:pt idx="14575">71</cx:pt>
          <cx:pt idx="14576">66</cx:pt>
          <cx:pt idx="14577">72</cx:pt>
          <cx:pt idx="14578">54</cx:pt>
          <cx:pt idx="14579">59</cx:pt>
          <cx:pt idx="14580">59</cx:pt>
          <cx:pt idx="14581">65</cx:pt>
          <cx:pt idx="14582">70</cx:pt>
          <cx:pt idx="14583">52</cx:pt>
          <cx:pt idx="14584">63</cx:pt>
          <cx:pt idx="14585">64</cx:pt>
          <cx:pt idx="14586">51</cx:pt>
          <cx:pt idx="14587">76</cx:pt>
          <cx:pt idx="14588">57</cx:pt>
          <cx:pt idx="14589">69</cx:pt>
          <cx:pt idx="14590">61</cx:pt>
          <cx:pt idx="14591">79</cx:pt>
          <cx:pt idx="14592">69</cx:pt>
          <cx:pt idx="14593">77</cx:pt>
          <cx:pt idx="14594">47</cx:pt>
          <cx:pt idx="14595">76</cx:pt>
          <cx:pt idx="14596">59</cx:pt>
          <cx:pt idx="14597">35</cx:pt>
          <cx:pt idx="14598">74</cx:pt>
          <cx:pt idx="14599">45</cx:pt>
          <cx:pt idx="14600">70</cx:pt>
          <cx:pt idx="14601">79</cx:pt>
          <cx:pt idx="14602">50</cx:pt>
          <cx:pt idx="14603">62</cx:pt>
          <cx:pt idx="14604">54</cx:pt>
          <cx:pt idx="14605">56</cx:pt>
          <cx:pt idx="14606">42</cx:pt>
          <cx:pt idx="14607">63</cx:pt>
          <cx:pt idx="14608">57</cx:pt>
          <cx:pt idx="14609">68</cx:pt>
          <cx:pt idx="14610">42</cx:pt>
          <cx:pt idx="14611">72</cx:pt>
          <cx:pt idx="14612">75</cx:pt>
          <cx:pt idx="14613">48</cx:pt>
          <cx:pt idx="14614">61</cx:pt>
          <cx:pt idx="14615">63</cx:pt>
          <cx:pt idx="14616">64</cx:pt>
          <cx:pt idx="14617">65</cx:pt>
          <cx:pt idx="14618">64</cx:pt>
          <cx:pt idx="14619">59</cx:pt>
          <cx:pt idx="14620">64</cx:pt>
          <cx:pt idx="14621">63</cx:pt>
          <cx:pt idx="14622">56</cx:pt>
          <cx:pt idx="14623">56</cx:pt>
          <cx:pt idx="14624">82</cx:pt>
          <cx:pt idx="14625">61</cx:pt>
          <cx:pt idx="14626">68</cx:pt>
          <cx:pt idx="14627">59</cx:pt>
          <cx:pt idx="14628">54</cx:pt>
          <cx:pt idx="14629">63</cx:pt>
          <cx:pt idx="14630">58</cx:pt>
          <cx:pt idx="14631">87</cx:pt>
          <cx:pt idx="14632">59</cx:pt>
          <cx:pt idx="14633">68</cx:pt>
          <cx:pt idx="14634">63</cx:pt>
          <cx:pt idx="14635">61</cx:pt>
          <cx:pt idx="14636">69</cx:pt>
          <cx:pt idx="14637">61</cx:pt>
          <cx:pt idx="14638">47</cx:pt>
          <cx:pt idx="14639">58</cx:pt>
          <cx:pt idx="14640">56</cx:pt>
          <cx:pt idx="14641">52</cx:pt>
          <cx:pt idx="14642">32</cx:pt>
          <cx:pt idx="14643">60</cx:pt>
          <cx:pt idx="14644">69</cx:pt>
          <cx:pt idx="14645">51</cx:pt>
          <cx:pt idx="14646">49</cx:pt>
          <cx:pt idx="14647">44</cx:pt>
          <cx:pt idx="14648">69</cx:pt>
          <cx:pt idx="14649">60</cx:pt>
          <cx:pt idx="14650">63</cx:pt>
          <cx:pt idx="14651">32</cx:pt>
          <cx:pt idx="14652">43</cx:pt>
          <cx:pt idx="14653">50</cx:pt>
          <cx:pt idx="14654">59</cx:pt>
          <cx:pt idx="14655">57</cx:pt>
          <cx:pt idx="14656">50</cx:pt>
          <cx:pt idx="14657">68</cx:pt>
          <cx:pt idx="14658">50</cx:pt>
          <cx:pt idx="14659">32</cx:pt>
          <cx:pt idx="14660">62</cx:pt>
          <cx:pt idx="14661">54</cx:pt>
          <cx:pt idx="14662">59</cx:pt>
          <cx:pt idx="14663">73</cx:pt>
          <cx:pt idx="14664">72</cx:pt>
          <cx:pt idx="14665">74</cx:pt>
          <cx:pt idx="14666">57</cx:pt>
          <cx:pt idx="14667">42</cx:pt>
          <cx:pt idx="14668">79</cx:pt>
          <cx:pt idx="14669">65</cx:pt>
          <cx:pt idx="14670">58</cx:pt>
          <cx:pt idx="14671">61</cx:pt>
          <cx:pt idx="14672">43</cx:pt>
          <cx:pt idx="14673">67</cx:pt>
          <cx:pt idx="14674">65</cx:pt>
          <cx:pt idx="14675">51</cx:pt>
          <cx:pt idx="14676">67</cx:pt>
          <cx:pt idx="14677">72</cx:pt>
          <cx:pt idx="14678">32</cx:pt>
          <cx:pt idx="14679">65</cx:pt>
          <cx:pt idx="14680">58</cx:pt>
          <cx:pt idx="14681">50</cx:pt>
          <cx:pt idx="14682">75</cx:pt>
          <cx:pt idx="14683">62</cx:pt>
          <cx:pt idx="14684">60</cx:pt>
          <cx:pt idx="14685">77</cx:pt>
          <cx:pt idx="14686">70</cx:pt>
          <cx:pt idx="14687">39</cx:pt>
          <cx:pt idx="14688">68</cx:pt>
          <cx:pt idx="14689">64</cx:pt>
          <cx:pt idx="14690">57</cx:pt>
          <cx:pt idx="14691">74</cx:pt>
          <cx:pt idx="14692">74</cx:pt>
          <cx:pt idx="14693">73</cx:pt>
          <cx:pt idx="14694">79</cx:pt>
          <cx:pt idx="14695">66</cx:pt>
          <cx:pt idx="14696">60</cx:pt>
          <cx:pt idx="14697">55</cx:pt>
          <cx:pt idx="14698">62</cx:pt>
          <cx:pt idx="14699">68</cx:pt>
          <cx:pt idx="14700">66</cx:pt>
          <cx:pt idx="14701">64</cx:pt>
          <cx:pt idx="14702">50</cx:pt>
          <cx:pt idx="14703">48</cx:pt>
          <cx:pt idx="14704">35</cx:pt>
          <cx:pt idx="14705">70</cx:pt>
          <cx:pt idx="14706">40</cx:pt>
          <cx:pt idx="14707">57</cx:pt>
          <cx:pt idx="14708">42</cx:pt>
          <cx:pt idx="14709">56</cx:pt>
          <cx:pt idx="14710">74</cx:pt>
          <cx:pt idx="14711">59</cx:pt>
          <cx:pt idx="14712">73</cx:pt>
          <cx:pt idx="14713">68</cx:pt>
          <cx:pt idx="14714">59</cx:pt>
          <cx:pt idx="14715">64</cx:pt>
          <cx:pt idx="14716">74</cx:pt>
          <cx:pt idx="14717">76</cx:pt>
          <cx:pt idx="14718">62</cx:pt>
          <cx:pt idx="14719">67</cx:pt>
          <cx:pt idx="14720">58</cx:pt>
          <cx:pt idx="14721">75</cx:pt>
          <cx:pt idx="14722">53</cx:pt>
          <cx:pt idx="14723">50</cx:pt>
          <cx:pt idx="14724">61</cx:pt>
          <cx:pt idx="14725">38</cx:pt>
          <cx:pt idx="14726">44</cx:pt>
          <cx:pt idx="14727">56</cx:pt>
          <cx:pt idx="14728">63</cx:pt>
          <cx:pt idx="14729">51</cx:pt>
          <cx:pt idx="14730">60</cx:pt>
          <cx:pt idx="14731">60</cx:pt>
          <cx:pt idx="14732">70</cx:pt>
          <cx:pt idx="14733">50</cx:pt>
          <cx:pt idx="14734">76</cx:pt>
          <cx:pt idx="14735">61</cx:pt>
          <cx:pt idx="14736">59</cx:pt>
          <cx:pt idx="14737">46</cx:pt>
          <cx:pt idx="14738">71</cx:pt>
          <cx:pt idx="14739">59</cx:pt>
          <cx:pt idx="14740">69</cx:pt>
          <cx:pt idx="14741">69</cx:pt>
          <cx:pt idx="14742">57</cx:pt>
          <cx:pt idx="14743">48</cx:pt>
          <cx:pt idx="14744">81</cx:pt>
          <cx:pt idx="14745">52</cx:pt>
          <cx:pt idx="14746">69</cx:pt>
          <cx:pt idx="14747">62</cx:pt>
          <cx:pt idx="14748">76</cx:pt>
          <cx:pt idx="14749">77</cx:pt>
          <cx:pt idx="14750">81</cx:pt>
          <cx:pt idx="14751">69</cx:pt>
          <cx:pt idx="14752">59</cx:pt>
          <cx:pt idx="14753">62</cx:pt>
          <cx:pt idx="14754">52</cx:pt>
          <cx:pt idx="14755">88</cx:pt>
          <cx:pt idx="14756">54</cx:pt>
          <cx:pt idx="14757">57</cx:pt>
          <cx:pt idx="14758">60</cx:pt>
          <cx:pt idx="14759">74</cx:pt>
          <cx:pt idx="14760">67</cx:pt>
          <cx:pt idx="14761">43</cx:pt>
          <cx:pt idx="14762">75</cx:pt>
          <cx:pt idx="14763">59</cx:pt>
          <cx:pt idx="14764">52</cx:pt>
          <cx:pt idx="14765">76</cx:pt>
          <cx:pt idx="14766">48</cx:pt>
          <cx:pt idx="14767">56</cx:pt>
          <cx:pt idx="14768">90</cx:pt>
          <cx:pt idx="14769">76</cx:pt>
          <cx:pt idx="14770">41</cx:pt>
          <cx:pt idx="14771">73</cx:pt>
          <cx:pt idx="14772">63</cx:pt>
          <cx:pt idx="14773">51</cx:pt>
          <cx:pt idx="14774">52</cx:pt>
          <cx:pt idx="14775">50</cx:pt>
          <cx:pt idx="14776">56</cx:pt>
          <cx:pt idx="14777">68</cx:pt>
          <cx:pt idx="14778">55</cx:pt>
          <cx:pt idx="14779">57</cx:pt>
          <cx:pt idx="14780">56</cx:pt>
          <cx:pt idx="14781">61</cx:pt>
          <cx:pt idx="14782">61</cx:pt>
          <cx:pt idx="14783">40</cx:pt>
          <cx:pt idx="14784">50</cx:pt>
          <cx:pt idx="14785">63</cx:pt>
          <cx:pt idx="14786">47</cx:pt>
          <cx:pt idx="14787">75</cx:pt>
          <cx:pt idx="14788">60</cx:pt>
          <cx:pt idx="14789">37</cx:pt>
          <cx:pt idx="14790">56</cx:pt>
          <cx:pt idx="14791">53</cx:pt>
          <cx:pt idx="14792">78</cx:pt>
          <cx:pt idx="14793">57</cx:pt>
          <cx:pt idx="14794">81</cx:pt>
          <cx:pt idx="14795">67</cx:pt>
          <cx:pt idx="14796">73</cx:pt>
          <cx:pt idx="14797">55</cx:pt>
          <cx:pt idx="14798">44</cx:pt>
          <cx:pt idx="14799">68</cx:pt>
          <cx:pt idx="14800">63</cx:pt>
          <cx:pt idx="14801">72</cx:pt>
          <cx:pt idx="14802">62</cx:pt>
          <cx:pt idx="14803">62</cx:pt>
          <cx:pt idx="14804">57</cx:pt>
          <cx:pt idx="14805">65</cx:pt>
          <cx:pt idx="14806">68</cx:pt>
          <cx:pt idx="14807">59</cx:pt>
          <cx:pt idx="14808">64</cx:pt>
          <cx:pt idx="14809">57</cx:pt>
          <cx:pt idx="14810">44</cx:pt>
          <cx:pt idx="14811">63</cx:pt>
          <cx:pt idx="14812">68</cx:pt>
          <cx:pt idx="14813">48</cx:pt>
          <cx:pt idx="14814">59</cx:pt>
          <cx:pt idx="14815">61</cx:pt>
          <cx:pt idx="14816">62</cx:pt>
          <cx:pt idx="14817">73</cx:pt>
          <cx:pt idx="14818">69</cx:pt>
          <cx:pt idx="14819">56</cx:pt>
          <cx:pt idx="14820">65</cx:pt>
          <cx:pt idx="14821">71</cx:pt>
          <cx:pt idx="14822">80</cx:pt>
          <cx:pt idx="14823">69</cx:pt>
          <cx:pt idx="14824">76</cx:pt>
          <cx:pt idx="14825">55</cx:pt>
          <cx:pt idx="14826">76</cx:pt>
          <cx:pt idx="14827">55</cx:pt>
          <cx:pt idx="14828">66</cx:pt>
          <cx:pt idx="14829">68</cx:pt>
          <cx:pt idx="14830">58</cx:pt>
          <cx:pt idx="14831">48</cx:pt>
          <cx:pt idx="14832">73</cx:pt>
          <cx:pt idx="14833">69</cx:pt>
          <cx:pt idx="14834">74</cx:pt>
          <cx:pt idx="14835">65</cx:pt>
          <cx:pt idx="14836">70</cx:pt>
          <cx:pt idx="14837">42</cx:pt>
          <cx:pt idx="14838">72</cx:pt>
          <cx:pt idx="14839">83</cx:pt>
          <cx:pt idx="14840">84</cx:pt>
          <cx:pt idx="14841">72</cx:pt>
          <cx:pt idx="14842">70</cx:pt>
          <cx:pt idx="14843">66</cx:pt>
          <cx:pt idx="14844">67</cx:pt>
          <cx:pt idx="14845">78</cx:pt>
          <cx:pt idx="14846">71</cx:pt>
          <cx:pt idx="14847">64</cx:pt>
          <cx:pt idx="14848">74</cx:pt>
          <cx:pt idx="14849">61</cx:pt>
          <cx:pt idx="14850">76</cx:pt>
          <cx:pt idx="14851">80</cx:pt>
          <cx:pt idx="14852">80</cx:pt>
          <cx:pt idx="14853">67</cx:pt>
          <cx:pt idx="14854">78</cx:pt>
          <cx:pt idx="14855">70</cx:pt>
          <cx:pt idx="14856">58</cx:pt>
          <cx:pt idx="14857">56</cx:pt>
          <cx:pt idx="14858">62</cx:pt>
          <cx:pt idx="14859">71</cx:pt>
          <cx:pt idx="14860">60</cx:pt>
          <cx:pt idx="14861">71</cx:pt>
          <cx:pt idx="14862">54</cx:pt>
          <cx:pt idx="14863">71</cx:pt>
          <cx:pt idx="14864">65</cx:pt>
          <cx:pt idx="14865">66</cx:pt>
          <cx:pt idx="14866">60</cx:pt>
          <cx:pt idx="14867">61</cx:pt>
          <cx:pt idx="14868">71</cx:pt>
          <cx:pt idx="14869">50</cx:pt>
          <cx:pt idx="14870">59</cx:pt>
          <cx:pt idx="14871">84</cx:pt>
          <cx:pt idx="14872">72</cx:pt>
          <cx:pt idx="14873">75</cx:pt>
          <cx:pt idx="14874">35</cx:pt>
          <cx:pt idx="14875">77</cx:pt>
          <cx:pt idx="14876">70</cx:pt>
          <cx:pt idx="14877">82</cx:pt>
          <cx:pt idx="14878">58</cx:pt>
          <cx:pt idx="14879">44</cx:pt>
          <cx:pt idx="14880">67</cx:pt>
          <cx:pt idx="14881">67</cx:pt>
          <cx:pt idx="14882">69</cx:pt>
          <cx:pt idx="14883">57</cx:pt>
          <cx:pt idx="14884">53</cx:pt>
          <cx:pt idx="14885">65</cx:pt>
          <cx:pt idx="14886">71</cx:pt>
          <cx:pt idx="14887">74</cx:pt>
          <cx:pt idx="14888">80</cx:pt>
          <cx:pt idx="14889">72</cx:pt>
          <cx:pt idx="14890">74</cx:pt>
          <cx:pt idx="14891">58</cx:pt>
          <cx:pt idx="14892">67</cx:pt>
          <cx:pt idx="14893">56</cx:pt>
          <cx:pt idx="14894">42</cx:pt>
          <cx:pt idx="14895">67</cx:pt>
          <cx:pt idx="14896">55</cx:pt>
          <cx:pt idx="14897">51</cx:pt>
          <cx:pt idx="14898">54</cx:pt>
          <cx:pt idx="14899">76</cx:pt>
          <cx:pt idx="14900">45</cx:pt>
          <cx:pt idx="14901">70</cx:pt>
          <cx:pt idx="14902">68</cx:pt>
          <cx:pt idx="14903">41</cx:pt>
          <cx:pt idx="14904">84</cx:pt>
          <cx:pt idx="14905">41</cx:pt>
          <cx:pt idx="14906">57</cx:pt>
          <cx:pt idx="14907">27</cx:pt>
          <cx:pt idx="14908">89</cx:pt>
          <cx:pt idx="14909">63</cx:pt>
          <cx:pt idx="14910">78</cx:pt>
          <cx:pt idx="14911">85</cx:pt>
          <cx:pt idx="14912">79</cx:pt>
          <cx:pt idx="14913">40</cx:pt>
          <cx:pt idx="14914">63</cx:pt>
          <cx:pt idx="14915">74</cx:pt>
          <cx:pt idx="14916">62</cx:pt>
          <cx:pt idx="14917">67</cx:pt>
          <cx:pt idx="14918">52</cx:pt>
          <cx:pt idx="14919">37</cx:pt>
          <cx:pt idx="14920">62</cx:pt>
          <cx:pt idx="14921">71</cx:pt>
          <cx:pt idx="14922">74</cx:pt>
          <cx:pt idx="14923">33</cx:pt>
          <cx:pt idx="14924">71</cx:pt>
          <cx:pt idx="14925">63</cx:pt>
          <cx:pt idx="14926">34</cx:pt>
          <cx:pt idx="14927">47</cx:pt>
          <cx:pt idx="14928">34</cx:pt>
          <cx:pt idx="14929">63</cx:pt>
          <cx:pt idx="14930">43</cx:pt>
          <cx:pt idx="14931">60</cx:pt>
          <cx:pt idx="14932">59</cx:pt>
          <cx:pt idx="14933">71</cx:pt>
          <cx:pt idx="14934">70</cx:pt>
          <cx:pt idx="14935">71</cx:pt>
          <cx:pt idx="14936">55</cx:pt>
          <cx:pt idx="14937">62</cx:pt>
          <cx:pt idx="14938">79</cx:pt>
          <cx:pt idx="14939">92</cx:pt>
          <cx:pt idx="14940">57</cx:pt>
          <cx:pt idx="14941">73</cx:pt>
          <cx:pt idx="14942">57</cx:pt>
          <cx:pt idx="14943">71</cx:pt>
          <cx:pt idx="14944">62</cx:pt>
          <cx:pt idx="14945">54</cx:pt>
          <cx:pt idx="14946">57</cx:pt>
          <cx:pt idx="14947">71</cx:pt>
          <cx:pt idx="14948">57</cx:pt>
          <cx:pt idx="14949">83</cx:pt>
          <cx:pt idx="14950">76</cx:pt>
          <cx:pt idx="14951">61</cx:pt>
          <cx:pt idx="14952">68</cx:pt>
          <cx:pt idx="14953">74</cx:pt>
          <cx:pt idx="14954">62</cx:pt>
          <cx:pt idx="14955">65</cx:pt>
          <cx:pt idx="14956">65</cx:pt>
          <cx:pt idx="14957">67</cx:pt>
          <cx:pt idx="14958">63</cx:pt>
          <cx:pt idx="14959">73</cx:pt>
          <cx:pt idx="14960">76</cx:pt>
          <cx:pt idx="14961">58</cx:pt>
          <cx:pt idx="14962">59</cx:pt>
          <cx:pt idx="14963">41</cx:pt>
          <cx:pt idx="14964">67</cx:pt>
          <cx:pt idx="14965">77</cx:pt>
          <cx:pt idx="14966">65</cx:pt>
          <cx:pt idx="14967">71</cx:pt>
          <cx:pt idx="14968">74</cx:pt>
          <cx:pt idx="14969">67</cx:pt>
          <cx:pt idx="14970">60</cx:pt>
          <cx:pt idx="14971">62</cx:pt>
          <cx:pt idx="14972">75</cx:pt>
          <cx:pt idx="14973">69</cx:pt>
          <cx:pt idx="14974">78</cx:pt>
          <cx:pt idx="14975">31</cx:pt>
          <cx:pt idx="14976">72</cx:pt>
          <cx:pt idx="14977">71</cx:pt>
          <cx:pt idx="14978">64</cx:pt>
          <cx:pt idx="14979">77</cx:pt>
          <cx:pt idx="14980">57</cx:pt>
          <cx:pt idx="14981">72</cx:pt>
          <cx:pt idx="14982">62</cx:pt>
          <cx:pt idx="14983">62</cx:pt>
          <cx:pt idx="14984">74</cx:pt>
          <cx:pt idx="14985">55</cx:pt>
          <cx:pt idx="14986">62</cx:pt>
          <cx:pt idx="14987">71</cx:pt>
          <cx:pt idx="14988">71</cx:pt>
          <cx:pt idx="14989">64</cx:pt>
          <cx:pt idx="14990">51</cx:pt>
          <cx:pt idx="14991">40</cx:pt>
          <cx:pt idx="14992">66</cx:pt>
          <cx:pt idx="14993">82</cx:pt>
          <cx:pt idx="14994">74</cx:pt>
          <cx:pt idx="14995">77</cx:pt>
          <cx:pt idx="14996">57</cx:pt>
          <cx:pt idx="14997">59</cx:pt>
          <cx:pt idx="14998">62</cx:pt>
          <cx:pt idx="14999">76</cx:pt>
          <cx:pt idx="15000">55</cx:pt>
          <cx:pt idx="15001">42</cx:pt>
          <cx:pt idx="15002">65</cx:pt>
          <cx:pt idx="15003">75</cx:pt>
          <cx:pt idx="15004">56</cx:pt>
          <cx:pt idx="15005">82</cx:pt>
          <cx:pt idx="15006">83</cx:pt>
          <cx:pt idx="15007">44</cx:pt>
          <cx:pt idx="15008">71</cx:pt>
          <cx:pt idx="15009">61</cx:pt>
          <cx:pt idx="15010">60</cx:pt>
          <cx:pt idx="15011">62</cx:pt>
          <cx:pt idx="15012">62</cx:pt>
          <cx:pt idx="15013">63</cx:pt>
          <cx:pt idx="15014">61</cx:pt>
          <cx:pt idx="15015">44</cx:pt>
          <cx:pt idx="15016">63</cx:pt>
          <cx:pt idx="15017">57</cx:pt>
          <cx:pt idx="15018">52</cx:pt>
          <cx:pt idx="15019">55</cx:pt>
          <cx:pt idx="15020">40</cx:pt>
          <cx:pt idx="15021">44</cx:pt>
          <cx:pt idx="15022">49</cx:pt>
          <cx:pt idx="15023">60</cx:pt>
          <cx:pt idx="15024">57</cx:pt>
          <cx:pt idx="15025">66</cx:pt>
          <cx:pt idx="15026">70</cx:pt>
          <cx:pt idx="15027">65</cx:pt>
          <cx:pt idx="15028">42</cx:pt>
          <cx:pt idx="15029">53</cx:pt>
          <cx:pt idx="15030">40</cx:pt>
          <cx:pt idx="15031">57</cx:pt>
          <cx:pt idx="15032">63</cx:pt>
          <cx:pt idx="15033">60</cx:pt>
          <cx:pt idx="15034">60</cx:pt>
          <cx:pt idx="15035">53</cx:pt>
          <cx:pt idx="15036">49</cx:pt>
          <cx:pt idx="15037">43</cx:pt>
          <cx:pt idx="15038">58</cx:pt>
          <cx:pt idx="15039">47</cx:pt>
          <cx:pt idx="15040">60</cx:pt>
          <cx:pt idx="15041">74</cx:pt>
          <cx:pt idx="15042">63</cx:pt>
          <cx:pt idx="15043">67</cx:pt>
          <cx:pt idx="15044">69</cx:pt>
          <cx:pt idx="15045">67</cx:pt>
          <cx:pt idx="15046">74</cx:pt>
          <cx:pt idx="15047">66</cx:pt>
          <cx:pt idx="15048">80</cx:pt>
          <cx:pt idx="15049">62</cx:pt>
          <cx:pt idx="15050">62</cx:pt>
          <cx:pt idx="15051">38</cx:pt>
          <cx:pt idx="15052">56</cx:pt>
          <cx:pt idx="15053">41</cx:pt>
          <cx:pt idx="15054">67</cx:pt>
          <cx:pt idx="15055">49</cx:pt>
          <cx:pt idx="15056">79</cx:pt>
          <cx:pt idx="15057">33</cx:pt>
          <cx:pt idx="15058">56</cx:pt>
          <cx:pt idx="15059">74</cx:pt>
          <cx:pt idx="15060">49</cx:pt>
          <cx:pt idx="15061">38</cx:pt>
          <cx:pt idx="15062">59</cx:pt>
          <cx:pt idx="15063">70</cx:pt>
          <cx:pt idx="15064">69</cx:pt>
          <cx:pt idx="15065">56</cx:pt>
          <cx:pt idx="15066">61</cx:pt>
          <cx:pt idx="15067">62</cx:pt>
          <cx:pt idx="15068">46</cx:pt>
          <cx:pt idx="15069">79</cx:pt>
          <cx:pt idx="15070">68</cx:pt>
          <cx:pt idx="15071">47</cx:pt>
          <cx:pt idx="15072">57</cx:pt>
          <cx:pt idx="15073">53</cx:pt>
          <cx:pt idx="15074">57</cx:pt>
          <cx:pt idx="15075">61</cx:pt>
          <cx:pt idx="15076">59</cx:pt>
          <cx:pt idx="15077">68</cx:pt>
          <cx:pt idx="15078">57</cx:pt>
          <cx:pt idx="15079">71</cx:pt>
          <cx:pt idx="15080">76</cx:pt>
          <cx:pt idx="15081">61</cx:pt>
          <cx:pt idx="15082">59</cx:pt>
          <cx:pt idx="15083">42</cx:pt>
          <cx:pt idx="15084">34</cx:pt>
          <cx:pt idx="15085">47</cx:pt>
          <cx:pt idx="15086">72</cx:pt>
          <cx:pt idx="15087">76</cx:pt>
          <cx:pt idx="15088">62</cx:pt>
          <cx:pt idx="15089">49</cx:pt>
          <cx:pt idx="15090">58</cx:pt>
          <cx:pt idx="15091">61</cx:pt>
          <cx:pt idx="15092">56</cx:pt>
          <cx:pt idx="15093">62</cx:pt>
          <cx:pt idx="15094">46</cx:pt>
          <cx:pt idx="15095">47</cx:pt>
          <cx:pt idx="15096">59</cx:pt>
          <cx:pt idx="15097">51</cx:pt>
          <cx:pt idx="15098">52</cx:pt>
          <cx:pt idx="15099">57</cx:pt>
          <cx:pt idx="15100">64</cx:pt>
          <cx:pt idx="15101">30</cx:pt>
          <cx:pt idx="15102">58</cx:pt>
          <cx:pt idx="15103">55</cx:pt>
          <cx:pt idx="15104">56</cx:pt>
          <cx:pt idx="15105">64</cx:pt>
          <cx:pt idx="15106">37</cx:pt>
          <cx:pt idx="15107">83</cx:pt>
          <cx:pt idx="15108">60</cx:pt>
          <cx:pt idx="15109">50</cx:pt>
          <cx:pt idx="15110">44</cx:pt>
          <cx:pt idx="15111">53</cx:pt>
          <cx:pt idx="15112">62</cx:pt>
          <cx:pt idx="15113">76</cx:pt>
          <cx:pt idx="15114">57</cx:pt>
          <cx:pt idx="15115">57</cx:pt>
          <cx:pt idx="15116">70</cx:pt>
          <cx:pt idx="15117">78</cx:pt>
          <cx:pt idx="15118">49</cx:pt>
          <cx:pt idx="15119">84</cx:pt>
          <cx:pt idx="15120">55</cx:pt>
          <cx:pt idx="15121">63</cx:pt>
          <cx:pt idx="15122">47</cx:pt>
          <cx:pt idx="15123">57</cx:pt>
          <cx:pt idx="15124">50</cx:pt>
          <cx:pt idx="15125">65</cx:pt>
          <cx:pt idx="15126">55</cx:pt>
          <cx:pt idx="15127">32</cx:pt>
          <cx:pt idx="15128">57</cx:pt>
          <cx:pt idx="15129">30</cx:pt>
          <cx:pt idx="15130">66</cx:pt>
          <cx:pt idx="15131">90</cx:pt>
          <cx:pt idx="15132">68</cx:pt>
          <cx:pt idx="15133">58</cx:pt>
          <cx:pt idx="15134">57</cx:pt>
          <cx:pt idx="15135">71</cx:pt>
          <cx:pt idx="15136">69</cx:pt>
          <cx:pt idx="15137">55</cx:pt>
          <cx:pt idx="15138">46</cx:pt>
          <cx:pt idx="15139">60</cx:pt>
          <cx:pt idx="15140">55</cx:pt>
          <cx:pt idx="15141">49</cx:pt>
          <cx:pt idx="15142">62</cx:pt>
          <cx:pt idx="15143">48</cx:pt>
          <cx:pt idx="15144">46</cx:pt>
          <cx:pt idx="15145">51</cx:pt>
          <cx:pt idx="15146">42</cx:pt>
          <cx:pt idx="15147">63</cx:pt>
          <cx:pt idx="15148">72</cx:pt>
          <cx:pt idx="15149">44</cx:pt>
          <cx:pt idx="15150">62</cx:pt>
          <cx:pt idx="15151">68</cx:pt>
          <cx:pt idx="15152">91</cx:pt>
          <cx:pt idx="15153">73</cx:pt>
          <cx:pt idx="15154">60</cx:pt>
          <cx:pt idx="15155">69</cx:pt>
          <cx:pt idx="15156">69</cx:pt>
          <cx:pt idx="15157">64</cx:pt>
          <cx:pt idx="15158">51</cx:pt>
          <cx:pt idx="15159">71</cx:pt>
          <cx:pt idx="15160">69</cx:pt>
          <cx:pt idx="15161">86</cx:pt>
          <cx:pt idx="15162">57</cx:pt>
          <cx:pt idx="15163">59</cx:pt>
          <cx:pt idx="15164">80</cx:pt>
          <cx:pt idx="15165">51</cx:pt>
          <cx:pt idx="15166">68</cx:pt>
          <cx:pt idx="15167">58</cx:pt>
          <cx:pt idx="15168">76</cx:pt>
          <cx:pt idx="15169">54</cx:pt>
          <cx:pt idx="15170">56</cx:pt>
          <cx:pt idx="15171">45</cx:pt>
          <cx:pt idx="15172">45</cx:pt>
          <cx:pt idx="15173">51</cx:pt>
          <cx:pt idx="15174">62</cx:pt>
          <cx:pt idx="15175">26</cx:pt>
          <cx:pt idx="15176">33</cx:pt>
          <cx:pt idx="15177">62</cx:pt>
          <cx:pt idx="15178">58</cx:pt>
          <cx:pt idx="15179">39</cx:pt>
          <cx:pt idx="15180">35</cx:pt>
          <cx:pt idx="15181">34</cx:pt>
          <cx:pt idx="15182">58</cx:pt>
          <cx:pt idx="15183">40</cx:pt>
          <cx:pt idx="15184">56</cx:pt>
          <cx:pt idx="15185">52</cx:pt>
          <cx:pt idx="15186">56</cx:pt>
          <cx:pt idx="15187">70</cx:pt>
          <cx:pt idx="15188">64</cx:pt>
          <cx:pt idx="15189">78</cx:pt>
          <cx:pt idx="15190">64</cx:pt>
          <cx:pt idx="15191">60</cx:pt>
          <cx:pt idx="15192">62</cx:pt>
          <cx:pt idx="15193">57</cx:pt>
          <cx:pt idx="15194">54</cx:pt>
          <cx:pt idx="15195">35</cx:pt>
          <cx:pt idx="15196">58</cx:pt>
          <cx:pt idx="15197">53</cx:pt>
          <cx:pt idx="15198">51</cx:pt>
          <cx:pt idx="15199">67</cx:pt>
          <cx:pt idx="15200">50</cx:pt>
          <cx:pt idx="15201">75</cx:pt>
          <cx:pt idx="15202">60</cx:pt>
          <cx:pt idx="15203">64</cx:pt>
          <cx:pt idx="15204">49</cx:pt>
          <cx:pt idx="15205">71</cx:pt>
          <cx:pt idx="15206">66</cx:pt>
          <cx:pt idx="15207">70</cx:pt>
          <cx:pt idx="15208">61</cx:pt>
          <cx:pt idx="15209">55</cx:pt>
          <cx:pt idx="15210">61</cx:pt>
          <cx:pt idx="15211">52</cx:pt>
          <cx:pt idx="15212">56</cx:pt>
          <cx:pt idx="15213">69</cx:pt>
          <cx:pt idx="15214">72</cx:pt>
          <cx:pt idx="15215">57</cx:pt>
          <cx:pt idx="15216">44</cx:pt>
          <cx:pt idx="15217">62</cx:pt>
          <cx:pt idx="15218">62</cx:pt>
          <cx:pt idx="15219">57</cx:pt>
          <cx:pt idx="15220">77</cx:pt>
          <cx:pt idx="15221">56</cx:pt>
          <cx:pt idx="15222">57</cx:pt>
          <cx:pt idx="15223">63</cx:pt>
          <cx:pt idx="15224">60</cx:pt>
          <cx:pt idx="15225">41</cx:pt>
          <cx:pt idx="15226">35</cx:pt>
          <cx:pt idx="15227">70</cx:pt>
          <cx:pt idx="15228">65</cx:pt>
          <cx:pt idx="15229">59</cx:pt>
          <cx:pt idx="15230">66</cx:pt>
          <cx:pt idx="15231">56</cx:pt>
          <cx:pt idx="15232">68</cx:pt>
          <cx:pt idx="15233">65</cx:pt>
          <cx:pt idx="15234">79</cx:pt>
          <cx:pt idx="15235">74</cx:pt>
          <cx:pt idx="15236">68</cx:pt>
          <cx:pt idx="15237">58</cx:pt>
          <cx:pt idx="15238">75</cx:pt>
          <cx:pt idx="15239">67</cx:pt>
          <cx:pt idx="15240">57</cx:pt>
          <cx:pt idx="15241">47</cx:pt>
          <cx:pt idx="15242">31</cx:pt>
          <cx:pt idx="15243">52</cx:pt>
          <cx:pt idx="15244">64</cx:pt>
          <cx:pt idx="15245">58</cx:pt>
          <cx:pt idx="15246">69</cx:pt>
          <cx:pt idx="15247">55</cx:pt>
          <cx:pt idx="15248">58</cx:pt>
          <cx:pt idx="15249">73</cx:pt>
          <cx:pt idx="15250">57</cx:pt>
          <cx:pt idx="15251">47</cx:pt>
          <cx:pt idx="15252">55</cx:pt>
          <cx:pt idx="15253">52</cx:pt>
          <cx:pt idx="15254">57</cx:pt>
          <cx:pt idx="15255">60</cx:pt>
          <cx:pt idx="15256">76</cx:pt>
          <cx:pt idx="15257">72</cx:pt>
          <cx:pt idx="15258">63</cx:pt>
          <cx:pt idx="15259">49</cx:pt>
          <cx:pt idx="15260">58</cx:pt>
          <cx:pt idx="15261">32</cx:pt>
          <cx:pt idx="15262">65</cx:pt>
          <cx:pt idx="15263">66</cx:pt>
          <cx:pt idx="15264">65</cx:pt>
          <cx:pt idx="15265">64</cx:pt>
          <cx:pt idx="15266">55</cx:pt>
          <cx:pt idx="15267">57</cx:pt>
          <cx:pt idx="15268">67</cx:pt>
          <cx:pt idx="15269">32</cx:pt>
          <cx:pt idx="15270">64</cx:pt>
          <cx:pt idx="15271">63</cx:pt>
          <cx:pt idx="15272">52</cx:pt>
          <cx:pt idx="15273">38</cx:pt>
          <cx:pt idx="15274">56</cx:pt>
          <cx:pt idx="15275">71</cx:pt>
          <cx:pt idx="15276">77</cx:pt>
          <cx:pt idx="15277">64</cx:pt>
          <cx:pt idx="15278">56</cx:pt>
          <cx:pt idx="15279">53</cx:pt>
          <cx:pt idx="15280">57</cx:pt>
          <cx:pt idx="15281">64</cx:pt>
          <cx:pt idx="15282">50</cx:pt>
          <cx:pt idx="15283">66</cx:pt>
          <cx:pt idx="15284">67</cx:pt>
          <cx:pt idx="15285">53</cx:pt>
          <cx:pt idx="15286">52</cx:pt>
          <cx:pt idx="15287">43</cx:pt>
          <cx:pt idx="15288">71</cx:pt>
          <cx:pt idx="15289">72</cx:pt>
          <cx:pt idx="15290">63</cx:pt>
          <cx:pt idx="15291">58</cx:pt>
          <cx:pt idx="15292">64</cx:pt>
          <cx:pt idx="15293">75</cx:pt>
          <cx:pt idx="15294">55</cx:pt>
          <cx:pt idx="15295">57</cx:pt>
          <cx:pt idx="15296">63</cx:pt>
          <cx:pt idx="15297">73</cx:pt>
          <cx:pt idx="15298">71</cx:pt>
          <cx:pt idx="15299">61</cx:pt>
          <cx:pt idx="15300">56</cx:pt>
          <cx:pt idx="15301">56</cx:pt>
          <cx:pt idx="15302">66</cx:pt>
          <cx:pt idx="15303">59</cx:pt>
          <cx:pt idx="15304">49</cx:pt>
          <cx:pt idx="15305">70</cx:pt>
          <cx:pt idx="15306">63</cx:pt>
          <cx:pt idx="15307">62</cx:pt>
          <cx:pt idx="15308">60</cx:pt>
          <cx:pt idx="15309">59</cx:pt>
          <cx:pt idx="15310">44</cx:pt>
          <cx:pt idx="15311">42</cx:pt>
          <cx:pt idx="15312">62</cx:pt>
          <cx:pt idx="15313">76</cx:pt>
          <cx:pt idx="15314">51</cx:pt>
          <cx:pt idx="15315">81</cx:pt>
          <cx:pt idx="15316">72</cx:pt>
          <cx:pt idx="15317">54</cx:pt>
          <cx:pt idx="15318">60</cx:pt>
          <cx:pt idx="15319">38</cx:pt>
          <cx:pt idx="15320">63</cx:pt>
          <cx:pt idx="15321">56</cx:pt>
          <cx:pt idx="15322">45</cx:pt>
          <cx:pt idx="15323">77</cx:pt>
          <cx:pt idx="15324">60</cx:pt>
          <cx:pt idx="15325">72</cx:pt>
          <cx:pt idx="15326">82</cx:pt>
          <cx:pt idx="15327">75</cx:pt>
          <cx:pt idx="15328">55</cx:pt>
          <cx:pt idx="15329">60</cx:pt>
          <cx:pt idx="15330">58</cx:pt>
          <cx:pt idx="15331">72</cx:pt>
          <cx:pt idx="15332">70</cx:pt>
          <cx:pt idx="15333">59</cx:pt>
          <cx:pt idx="15334">70</cx:pt>
          <cx:pt idx="15335">75</cx:pt>
          <cx:pt idx="15336">61</cx:pt>
          <cx:pt idx="15337">61</cx:pt>
          <cx:pt idx="15338">55</cx:pt>
          <cx:pt idx="15339">80</cx:pt>
          <cx:pt idx="15340">70</cx:pt>
          <cx:pt idx="15341">62</cx:pt>
          <cx:pt idx="15342">57</cx:pt>
          <cx:pt idx="15343">66</cx:pt>
          <cx:pt idx="15344">64</cx:pt>
          <cx:pt idx="15345">57</cx:pt>
          <cx:pt idx="15346">80</cx:pt>
          <cx:pt idx="15347">76</cx:pt>
          <cx:pt idx="15348">58</cx:pt>
          <cx:pt idx="15349">44</cx:pt>
          <cx:pt idx="15350">73</cx:pt>
          <cx:pt idx="15351">65</cx:pt>
          <cx:pt idx="15352">47</cx:pt>
          <cx:pt idx="15353">61</cx:pt>
          <cx:pt idx="15354">59</cx:pt>
          <cx:pt idx="15355">90</cx:pt>
          <cx:pt idx="15356">62</cx:pt>
          <cx:pt idx="15357">56</cx:pt>
          <cx:pt idx="15358">51</cx:pt>
          <cx:pt idx="15359">50</cx:pt>
          <cx:pt idx="15360">53</cx:pt>
          <cx:pt idx="15361">70</cx:pt>
          <cx:pt idx="15362">52</cx:pt>
          <cx:pt idx="15363">63</cx:pt>
          <cx:pt idx="15364">60</cx:pt>
          <cx:pt idx="15365">58</cx:pt>
          <cx:pt idx="15366">56</cx:pt>
          <cx:pt idx="15367">59</cx:pt>
          <cx:pt idx="15368">64</cx:pt>
          <cx:pt idx="15369">58</cx:pt>
          <cx:pt idx="15370">75</cx:pt>
          <cx:pt idx="15371">49</cx:pt>
          <cx:pt idx="15372">60</cx:pt>
          <cx:pt idx="15373">57</cx:pt>
          <cx:pt idx="15374">61</cx:pt>
          <cx:pt idx="15375">76</cx:pt>
          <cx:pt idx="15376">60</cx:pt>
          <cx:pt idx="15377">50</cx:pt>
          <cx:pt idx="15378">62</cx:pt>
          <cx:pt idx="15379">39</cx:pt>
          <cx:pt idx="15380">77</cx:pt>
          <cx:pt idx="15381">86</cx:pt>
          <cx:pt idx="15382">54</cx:pt>
          <cx:pt idx="15383">53</cx:pt>
          <cx:pt idx="15384">54</cx:pt>
          <cx:pt idx="15385">36</cx:pt>
          <cx:pt idx="15386">76</cx:pt>
          <cx:pt idx="15387">66</cx:pt>
          <cx:pt idx="15388">60</cx:pt>
          <cx:pt idx="15389">85</cx:pt>
          <cx:pt idx="15390">71</cx:pt>
          <cx:pt idx="15391">74</cx:pt>
          <cx:pt idx="15392">57</cx:pt>
          <cx:pt idx="15393">70</cx:pt>
          <cx:pt idx="15394">69</cx:pt>
          <cx:pt idx="15395">70</cx:pt>
          <cx:pt idx="15396">70</cx:pt>
          <cx:pt idx="15397">70</cx:pt>
          <cx:pt idx="15398">34</cx:pt>
          <cx:pt idx="15399">61</cx:pt>
          <cx:pt idx="15400">58</cx:pt>
          <cx:pt idx="15401">58</cx:pt>
          <cx:pt idx="15402">72</cx:pt>
          <cx:pt idx="15403">71</cx:pt>
          <cx:pt idx="15404">36</cx:pt>
          <cx:pt idx="15405">56</cx:pt>
          <cx:pt idx="15406">54</cx:pt>
          <cx:pt idx="15407">74</cx:pt>
          <cx:pt idx="15408">79</cx:pt>
          <cx:pt idx="15409">64</cx:pt>
          <cx:pt idx="15410">69</cx:pt>
          <cx:pt idx="15411">47</cx:pt>
          <cx:pt idx="15412">75</cx:pt>
          <cx:pt idx="15413">53</cx:pt>
          <cx:pt idx="15414">46</cx:pt>
          <cx:pt idx="15415">56</cx:pt>
          <cx:pt idx="15416">74</cx:pt>
          <cx:pt idx="15417">82</cx:pt>
          <cx:pt idx="15418">90</cx:pt>
          <cx:pt idx="15419">48</cx:pt>
          <cx:pt idx="15420">54</cx:pt>
          <cx:pt idx="15421">56</cx:pt>
          <cx:pt idx="15422">73</cx:pt>
          <cx:pt idx="15423">65</cx:pt>
          <cx:pt idx="15424">59</cx:pt>
          <cx:pt idx="15425">58</cx:pt>
          <cx:pt idx="15426">55</cx:pt>
          <cx:pt idx="15427">68</cx:pt>
          <cx:pt idx="15428">60</cx:pt>
          <cx:pt idx="15429">65</cx:pt>
          <cx:pt idx="15430">77</cx:pt>
          <cx:pt idx="15431">64</cx:pt>
          <cx:pt idx="15432">72</cx:pt>
          <cx:pt idx="15433">59</cx:pt>
          <cx:pt idx="15434">86</cx:pt>
          <cx:pt idx="15435">32</cx:pt>
          <cx:pt idx="15436">77</cx:pt>
          <cx:pt idx="15437">52</cx:pt>
          <cx:pt idx="15438">63</cx:pt>
          <cx:pt idx="15439">75</cx:pt>
          <cx:pt idx="15440">64</cx:pt>
          <cx:pt idx="15441">56</cx:pt>
          <cx:pt idx="15442">69</cx:pt>
          <cx:pt idx="15443">58</cx:pt>
          <cx:pt idx="15444">60</cx:pt>
          <cx:pt idx="15445">71</cx:pt>
          <cx:pt idx="15446">42</cx:pt>
          <cx:pt idx="15447">56</cx:pt>
          <cx:pt idx="15448">81</cx:pt>
          <cx:pt idx="15449">75</cx:pt>
          <cx:pt idx="15450">55</cx:pt>
          <cx:pt idx="15451">82</cx:pt>
          <cx:pt idx="15452">90</cx:pt>
          <cx:pt idx="15453">51</cx:pt>
          <cx:pt idx="15454">73</cx:pt>
          <cx:pt idx="15455">69</cx:pt>
          <cx:pt idx="15456">68</cx:pt>
          <cx:pt idx="15457">49</cx:pt>
          <cx:pt idx="15458">61</cx:pt>
          <cx:pt idx="15459">58</cx:pt>
          <cx:pt idx="15460">56</cx:pt>
          <cx:pt idx="15461">33</cx:pt>
          <cx:pt idx="15462">51</cx:pt>
          <cx:pt idx="15463">72</cx:pt>
          <cx:pt idx="15464">63</cx:pt>
          <cx:pt idx="15465">64</cx:pt>
          <cx:pt idx="15466">51</cx:pt>
          <cx:pt idx="15467">56</cx:pt>
          <cx:pt idx="15468">55</cx:pt>
          <cx:pt idx="15469">50</cx:pt>
          <cx:pt idx="15470">64</cx:pt>
          <cx:pt idx="15471">70</cx:pt>
          <cx:pt idx="15472">73</cx:pt>
          <cx:pt idx="15473">71</cx:pt>
          <cx:pt idx="15474">89</cx:pt>
          <cx:pt idx="15475">87</cx:pt>
          <cx:pt idx="15476">37</cx:pt>
          <cx:pt idx="15477">70</cx:pt>
          <cx:pt idx="15478">70</cx:pt>
          <cx:pt idx="15479">64</cx:pt>
          <cx:pt idx="15480">67</cx:pt>
          <cx:pt idx="15481">80</cx:pt>
          <cx:pt idx="15482">69</cx:pt>
          <cx:pt idx="15483">62</cx:pt>
          <cx:pt idx="15484">58</cx:pt>
          <cx:pt idx="15485">69</cx:pt>
          <cx:pt idx="15486">57</cx:pt>
          <cx:pt idx="15487">60</cx:pt>
          <cx:pt idx="15488">63</cx:pt>
          <cx:pt idx="15489">54</cx:pt>
          <cx:pt idx="15490">69</cx:pt>
          <cx:pt idx="15491">39</cx:pt>
          <cx:pt idx="15492">62</cx:pt>
          <cx:pt idx="15493">70</cx:pt>
          <cx:pt idx="15494">75</cx:pt>
          <cx:pt idx="15495">64</cx:pt>
          <cx:pt idx="15496">57</cx:pt>
          <cx:pt idx="15497">64</cx:pt>
          <cx:pt idx="15498">53</cx:pt>
          <cx:pt idx="15499">62</cx:pt>
          <cx:pt idx="15500">60</cx:pt>
          <cx:pt idx="15501">71</cx:pt>
          <cx:pt idx="15502">74</cx:pt>
          <cx:pt idx="15503">58</cx:pt>
          <cx:pt idx="15504">62</cx:pt>
          <cx:pt idx="15505">71</cx:pt>
          <cx:pt idx="15506">61</cx:pt>
          <cx:pt idx="15507">65</cx:pt>
          <cx:pt idx="15508">78</cx:pt>
          <cx:pt idx="15509">63</cx:pt>
          <cx:pt idx="15510">67</cx:pt>
          <cx:pt idx="15511">59</cx:pt>
          <cx:pt idx="15512">61</cx:pt>
          <cx:pt idx="15513">80</cx:pt>
          <cx:pt idx="15514">42</cx:pt>
          <cx:pt idx="15515">41</cx:pt>
          <cx:pt idx="15516">67</cx:pt>
          <cx:pt idx="15517">41</cx:pt>
          <cx:pt idx="15518">46</cx:pt>
          <cx:pt idx="15519">60</cx:pt>
          <cx:pt idx="15520">58</cx:pt>
          <cx:pt idx="15521">54</cx:pt>
          <cx:pt idx="15522">50</cx:pt>
          <cx:pt idx="15523">47</cx:pt>
          <cx:pt idx="15524">62</cx:pt>
          <cx:pt idx="15525">66</cx:pt>
          <cx:pt idx="15526">64</cx:pt>
          <cx:pt idx="15527">67</cx:pt>
          <cx:pt idx="15528">36</cx:pt>
          <cx:pt idx="15529">64</cx:pt>
          <cx:pt idx="15530">62</cx:pt>
          <cx:pt idx="15531">47</cx:pt>
          <cx:pt idx="15532">62</cx:pt>
          <cx:pt idx="15533">38</cx:pt>
          <cx:pt idx="15534">52</cx:pt>
          <cx:pt idx="15535">60</cx:pt>
          <cx:pt idx="15536">75</cx:pt>
          <cx:pt idx="15537">60</cx:pt>
          <cx:pt idx="15538">57</cx:pt>
          <cx:pt idx="15539">66</cx:pt>
          <cx:pt idx="15540">64</cx:pt>
          <cx:pt idx="15541">32</cx:pt>
          <cx:pt idx="15542">79</cx:pt>
          <cx:pt idx="15543">46</cx:pt>
          <cx:pt idx="15544">59</cx:pt>
          <cx:pt idx="15545">59</cx:pt>
          <cx:pt idx="15546">37</cx:pt>
          <cx:pt idx="15547">73</cx:pt>
          <cx:pt idx="15548">40</cx:pt>
          <cx:pt idx="15549">51</cx:pt>
          <cx:pt idx="15550">61</cx:pt>
          <cx:pt idx="15551">64</cx:pt>
          <cx:pt idx="15552">63</cx:pt>
          <cx:pt idx="15553">56</cx:pt>
          <cx:pt idx="15554">60</cx:pt>
          <cx:pt idx="15555">29</cx:pt>
          <cx:pt idx="15556">65</cx:pt>
          <cx:pt idx="15557">34</cx:pt>
          <cx:pt idx="15558">55</cx:pt>
          <cx:pt idx="15559">59</cx:pt>
          <cx:pt idx="15560">42</cx:pt>
          <cx:pt idx="15561">57</cx:pt>
          <cx:pt idx="15562">56</cx:pt>
          <cx:pt idx="15563">48</cx:pt>
          <cx:pt idx="15564">60</cx:pt>
          <cx:pt idx="15565">46</cx:pt>
          <cx:pt idx="15566">52</cx:pt>
          <cx:pt idx="15567">32</cx:pt>
          <cx:pt idx="15568">64</cx:pt>
          <cx:pt idx="15569">44</cx:pt>
          <cx:pt idx="15570">30</cx:pt>
          <cx:pt idx="15571">71</cx:pt>
          <cx:pt idx="15572">68</cx:pt>
          <cx:pt idx="15573">66</cx:pt>
          <cx:pt idx="15574">52</cx:pt>
          <cx:pt idx="15575">33</cx:pt>
          <cx:pt idx="15576">56</cx:pt>
          <cx:pt idx="15577">66</cx:pt>
          <cx:pt idx="15578">71</cx:pt>
          <cx:pt idx="15579">50</cx:pt>
          <cx:pt idx="15580">40</cx:pt>
          <cx:pt idx="15581">58</cx:pt>
          <cx:pt idx="15582">49</cx:pt>
          <cx:pt idx="15583">73</cx:pt>
          <cx:pt idx="15584">62</cx:pt>
          <cx:pt idx="15585">48</cx:pt>
          <cx:pt idx="15586">62</cx:pt>
          <cx:pt idx="15587">58</cx:pt>
          <cx:pt idx="15588">61</cx:pt>
          <cx:pt idx="15589">60</cx:pt>
          <cx:pt idx="15590">62</cx:pt>
          <cx:pt idx="15591">45</cx:pt>
          <cx:pt idx="15592">32</cx:pt>
          <cx:pt idx="15593">66</cx:pt>
          <cx:pt idx="15594">66</cx:pt>
          <cx:pt idx="15595">59</cx:pt>
          <cx:pt idx="15596">57</cx:pt>
          <cx:pt idx="15597">69</cx:pt>
          <cx:pt idx="15598">73</cx:pt>
          <cx:pt idx="15599">36</cx:pt>
          <cx:pt idx="15600">32</cx:pt>
          <cx:pt idx="15601">45</cx:pt>
          <cx:pt idx="15602">56</cx:pt>
          <cx:pt idx="15603">58</cx:pt>
          <cx:pt idx="15604">39</cx:pt>
          <cx:pt idx="15605">69</cx:pt>
          <cx:pt idx="15606">40</cx:pt>
          <cx:pt idx="15607">54</cx:pt>
          <cx:pt idx="15608">45</cx:pt>
          <cx:pt idx="15609">53</cx:pt>
          <cx:pt idx="15610">67</cx:pt>
          <cx:pt idx="15611">66</cx:pt>
          <cx:pt idx="15612">56</cx:pt>
          <cx:pt idx="15613">43</cx:pt>
          <cx:pt idx="15614">58</cx:pt>
          <cx:pt idx="15615">50</cx:pt>
          <cx:pt idx="15616">61</cx:pt>
          <cx:pt idx="15617">64</cx:pt>
          <cx:pt idx="15618">73</cx:pt>
          <cx:pt idx="15619">66</cx:pt>
          <cx:pt idx="15620">63</cx:pt>
          <cx:pt idx="15621">70</cx:pt>
          <cx:pt idx="15622">47</cx:pt>
          <cx:pt idx="15623">31</cx:pt>
          <cx:pt idx="15624">70</cx:pt>
          <cx:pt idx="15625">61</cx:pt>
          <cx:pt idx="15626">53</cx:pt>
          <cx:pt idx="15627">66</cx:pt>
          <cx:pt idx="15628">57</cx:pt>
          <cx:pt idx="15629">57</cx:pt>
          <cx:pt idx="15630">68</cx:pt>
          <cx:pt idx="15631">65</cx:pt>
          <cx:pt idx="15632">41</cx:pt>
          <cx:pt idx="15633">31</cx:pt>
          <cx:pt idx="15634">56</cx:pt>
          <cx:pt idx="15635">60</cx:pt>
          <cx:pt idx="15636">44</cx:pt>
          <cx:pt idx="15637">63</cx:pt>
          <cx:pt idx="15638">57</cx:pt>
          <cx:pt idx="15639">32</cx:pt>
          <cx:pt idx="15640">72</cx:pt>
          <cx:pt idx="15641">61</cx:pt>
          <cx:pt idx="15642">52</cx:pt>
          <cx:pt idx="15643">66</cx:pt>
          <cx:pt idx="15644">34</cx:pt>
          <cx:pt idx="15645">67</cx:pt>
          <cx:pt idx="15646">59</cx:pt>
          <cx:pt idx="15647">38</cx:pt>
          <cx:pt idx="15648">49</cx:pt>
          <cx:pt idx="15649">42</cx:pt>
          <cx:pt idx="15650">40</cx:pt>
          <cx:pt idx="15651">57</cx:pt>
          <cx:pt idx="15652">70</cx:pt>
          <cx:pt idx="15653">60</cx:pt>
          <cx:pt idx="15654">37</cx:pt>
          <cx:pt idx="15655">54</cx:pt>
          <cx:pt idx="15656">48</cx:pt>
          <cx:pt idx="15657">48</cx:pt>
          <cx:pt idx="15658">70</cx:pt>
          <cx:pt idx="15659">50</cx:pt>
          <cx:pt idx="15660">68</cx:pt>
          <cx:pt idx="15661">67</cx:pt>
          <cx:pt idx="15662">71</cx:pt>
          <cx:pt idx="15663">57</cx:pt>
          <cx:pt idx="15664">75</cx:pt>
          <cx:pt idx="15665">65</cx:pt>
          <cx:pt idx="15666">58</cx:pt>
          <cx:pt idx="15667">69</cx:pt>
          <cx:pt idx="15668">42</cx:pt>
          <cx:pt idx="15669">45</cx:pt>
          <cx:pt idx="15670">49</cx:pt>
          <cx:pt idx="15671">55</cx:pt>
          <cx:pt idx="15672">41</cx:pt>
          <cx:pt idx="15673">57</cx:pt>
          <cx:pt idx="15674">60</cx:pt>
          <cx:pt idx="15675">77</cx:pt>
          <cx:pt idx="15676">61</cx:pt>
          <cx:pt idx="15677">67</cx:pt>
          <cx:pt idx="15678">65</cx:pt>
          <cx:pt idx="15679">51</cx:pt>
          <cx:pt idx="15680">72</cx:pt>
          <cx:pt idx="15681">32</cx:pt>
          <cx:pt idx="15682">71</cx:pt>
          <cx:pt idx="15683">51</cx:pt>
          <cx:pt idx="15684">48</cx:pt>
          <cx:pt idx="15685">63</cx:pt>
          <cx:pt idx="15686">59</cx:pt>
          <cx:pt idx="15687">78</cx:pt>
          <cx:pt idx="15688">57</cx:pt>
          <cx:pt idx="15689">73</cx:pt>
          <cx:pt idx="15690">65</cx:pt>
          <cx:pt idx="15691">51</cx:pt>
          <cx:pt idx="15692">58</cx:pt>
          <cx:pt idx="15693">57</cx:pt>
          <cx:pt idx="15694">61</cx:pt>
          <cx:pt idx="15695">67</cx:pt>
          <cx:pt idx="15696">40</cx:pt>
          <cx:pt idx="15697">50</cx:pt>
          <cx:pt idx="15698">61</cx:pt>
          <cx:pt idx="15699">52</cx:pt>
          <cx:pt idx="15700">56</cx:pt>
          <cx:pt idx="15701">84</cx:pt>
          <cx:pt idx="15702">54</cx:pt>
          <cx:pt idx="15703">47</cx:pt>
          <cx:pt idx="15704">61</cx:pt>
          <cx:pt idx="15705">69</cx:pt>
          <cx:pt idx="15706">71</cx:pt>
          <cx:pt idx="15707">49</cx:pt>
          <cx:pt idx="15708">50</cx:pt>
          <cx:pt idx="15709">39</cx:pt>
          <cx:pt idx="15710">56</cx:pt>
          <cx:pt idx="15711">69</cx:pt>
          <cx:pt idx="15712">61</cx:pt>
          <cx:pt idx="15713">43</cx:pt>
          <cx:pt idx="15714">49</cx:pt>
          <cx:pt idx="15715">55</cx:pt>
          <cx:pt idx="15716">68</cx:pt>
          <cx:pt idx="15717">63</cx:pt>
          <cx:pt idx="15718">61</cx:pt>
          <cx:pt idx="15719">72</cx:pt>
          <cx:pt idx="15720">59</cx:pt>
          <cx:pt idx="15721">61</cx:pt>
          <cx:pt idx="15722">47</cx:pt>
          <cx:pt idx="15723">45</cx:pt>
          <cx:pt idx="15724">60</cx:pt>
          <cx:pt idx="15725">49</cx:pt>
          <cx:pt idx="15726">63</cx:pt>
          <cx:pt idx="15727">57</cx:pt>
          <cx:pt idx="15728">65</cx:pt>
          <cx:pt idx="15729">47</cx:pt>
          <cx:pt idx="15730">50</cx:pt>
          <cx:pt idx="15731">42</cx:pt>
          <cx:pt idx="15732">66</cx:pt>
          <cx:pt idx="15733">81</cx:pt>
          <cx:pt idx="15734">63</cx:pt>
          <cx:pt idx="15735">64</cx:pt>
          <cx:pt idx="15736">61</cx:pt>
          <cx:pt idx="15737">56</cx:pt>
          <cx:pt idx="15738">64</cx:pt>
          <cx:pt idx="15739">61</cx:pt>
          <cx:pt idx="15740">56</cx:pt>
          <cx:pt idx="15741">62</cx:pt>
          <cx:pt idx="15742">60</cx:pt>
          <cx:pt idx="15743">53</cx:pt>
          <cx:pt idx="15744">48</cx:pt>
          <cx:pt idx="15745">44</cx:pt>
          <cx:pt idx="15746">65</cx:pt>
          <cx:pt idx="15747">50</cx:pt>
          <cx:pt idx="15748">74</cx:pt>
          <cx:pt idx="15749">59</cx:pt>
          <cx:pt idx="15750">63</cx:pt>
          <cx:pt idx="15751">56</cx:pt>
          <cx:pt idx="15752">36</cx:pt>
          <cx:pt idx="15753">68</cx:pt>
          <cx:pt idx="15754">66</cx:pt>
          <cx:pt idx="15755">41</cx:pt>
          <cx:pt idx="15756">60</cx:pt>
          <cx:pt idx="15757">52</cx:pt>
          <cx:pt idx="15758">35</cx:pt>
          <cx:pt idx="15759">48</cx:pt>
          <cx:pt idx="15760">57</cx:pt>
          <cx:pt idx="15761">57</cx:pt>
          <cx:pt idx="15762">48</cx:pt>
          <cx:pt idx="15763">54</cx:pt>
          <cx:pt idx="15764">66</cx:pt>
          <cx:pt idx="15765">54</cx:pt>
          <cx:pt idx="15766">62</cx:pt>
          <cx:pt idx="15767">59</cx:pt>
          <cx:pt idx="15768">65</cx:pt>
          <cx:pt idx="15769">32</cx:pt>
          <cx:pt idx="15770">68</cx:pt>
          <cx:pt idx="15771">47</cx:pt>
          <cx:pt idx="15772">34</cx:pt>
          <cx:pt idx="15773">45</cx:pt>
          <cx:pt idx="15774">57</cx:pt>
          <cx:pt idx="15775">66</cx:pt>
          <cx:pt idx="15776">68</cx:pt>
          <cx:pt idx="15777">76</cx:pt>
          <cx:pt idx="15778">28</cx:pt>
          <cx:pt idx="15779">70</cx:pt>
          <cx:pt idx="15780">63</cx:pt>
          <cx:pt idx="15781">52</cx:pt>
          <cx:pt idx="15782">72</cx:pt>
          <cx:pt idx="15783">69</cx:pt>
          <cx:pt idx="15784">44</cx:pt>
          <cx:pt idx="15785">52</cx:pt>
          <cx:pt idx="15786">57</cx:pt>
          <cx:pt idx="15787">56</cx:pt>
          <cx:pt idx="15788">61</cx:pt>
          <cx:pt idx="15789">70</cx:pt>
          <cx:pt idx="15790">58</cx:pt>
          <cx:pt idx="15791">47</cx:pt>
          <cx:pt idx="15792">63</cx:pt>
          <cx:pt idx="15793">56</cx:pt>
          <cx:pt idx="15794">63</cx:pt>
          <cx:pt idx="15795">46</cx:pt>
          <cx:pt idx="15796">48</cx:pt>
          <cx:pt idx="15797">55</cx:pt>
          <cx:pt idx="15798">48</cx:pt>
          <cx:pt idx="15799">56</cx:pt>
          <cx:pt idx="15800">60</cx:pt>
          <cx:pt idx="15801">57</cx:pt>
          <cx:pt idx="15802">62</cx:pt>
          <cx:pt idx="15803">47</cx:pt>
          <cx:pt idx="15804">58</cx:pt>
          <cx:pt idx="15805">57</cx:pt>
          <cx:pt idx="15806">58</cx:pt>
          <cx:pt idx="15807">47</cx:pt>
          <cx:pt idx="15808">40</cx:pt>
          <cx:pt idx="15809">47</cx:pt>
          <cx:pt idx="15810">44</cx:pt>
          <cx:pt idx="15811">68</cx:pt>
          <cx:pt idx="15812">77</cx:pt>
          <cx:pt idx="15813">58</cx:pt>
          <cx:pt idx="15814">55</cx:pt>
          <cx:pt idx="15815">70</cx:pt>
          <cx:pt idx="15816">69</cx:pt>
          <cx:pt idx="15817">79</cx:pt>
          <cx:pt idx="15818">58</cx:pt>
          <cx:pt idx="15819">77</cx:pt>
          <cx:pt idx="15820">59</cx:pt>
          <cx:pt idx="15821">35</cx:pt>
          <cx:pt idx="15822">64</cx:pt>
          <cx:pt idx="15823">80</cx:pt>
          <cx:pt idx="15824">54</cx:pt>
          <cx:pt idx="15825">63</cx:pt>
          <cx:pt idx="15826">90</cx:pt>
          <cx:pt idx="15827">83</cx:pt>
          <cx:pt idx="15828">59</cx:pt>
          <cx:pt idx="15829">72</cx:pt>
          <cx:pt idx="15830">64</cx:pt>
          <cx:pt idx="15831">48</cx:pt>
          <cx:pt idx="15832">55</cx:pt>
          <cx:pt idx="15833">69</cx:pt>
          <cx:pt idx="15834">74</cx:pt>
          <cx:pt idx="15835">70</cx:pt>
          <cx:pt idx="15836">62</cx:pt>
          <cx:pt idx="15837">58</cx:pt>
          <cx:pt idx="15838">69</cx:pt>
          <cx:pt idx="15839">58</cx:pt>
          <cx:pt idx="15840">62</cx:pt>
          <cx:pt idx="15841">71</cx:pt>
          <cx:pt idx="15842">44</cx:pt>
          <cx:pt idx="15843">57</cx:pt>
          <cx:pt idx="15844">61</cx:pt>
          <cx:pt idx="15845">62</cx:pt>
          <cx:pt idx="15846">58</cx:pt>
          <cx:pt idx="15847">47</cx:pt>
          <cx:pt idx="15848">58</cx:pt>
          <cx:pt idx="15849">52</cx:pt>
          <cx:pt idx="15850">68</cx:pt>
          <cx:pt idx="15851">84</cx:pt>
          <cx:pt idx="15852">46</cx:pt>
          <cx:pt idx="15853">59</cx:pt>
          <cx:pt idx="15854">62</cx:pt>
          <cx:pt idx="15855">62</cx:pt>
          <cx:pt idx="15856">63</cx:pt>
          <cx:pt idx="15857">57</cx:pt>
          <cx:pt idx="15858">66</cx:pt>
          <cx:pt idx="15859">75</cx:pt>
          <cx:pt idx="15860">53</cx:pt>
          <cx:pt idx="15861">58</cx:pt>
          <cx:pt idx="15862">74</cx:pt>
          <cx:pt idx="15863">64</cx:pt>
          <cx:pt idx="15864">75</cx:pt>
          <cx:pt idx="15865">55</cx:pt>
          <cx:pt idx="15866">54</cx:pt>
          <cx:pt idx="15867">58</cx:pt>
          <cx:pt idx="15868">66</cx:pt>
          <cx:pt idx="15869">74</cx:pt>
          <cx:pt idx="15870">62</cx:pt>
          <cx:pt idx="15871">72</cx:pt>
          <cx:pt idx="15872">43</cx:pt>
          <cx:pt idx="15873">63</cx:pt>
          <cx:pt idx="15874">65</cx:pt>
          <cx:pt idx="15875">38</cx:pt>
          <cx:pt idx="15876">44</cx:pt>
          <cx:pt idx="15877">40</cx:pt>
          <cx:pt idx="15878">43</cx:pt>
          <cx:pt idx="15879">83</cx:pt>
          <cx:pt idx="15880">73</cx:pt>
          <cx:pt idx="15881">67</cx:pt>
          <cx:pt idx="15882">24</cx:pt>
          <cx:pt idx="15883">53</cx:pt>
          <cx:pt idx="15884">65</cx:pt>
          <cx:pt idx="15885">79</cx:pt>
          <cx:pt idx="15886">73</cx:pt>
          <cx:pt idx="15887">68</cx:pt>
          <cx:pt idx="15888">79</cx:pt>
          <cx:pt idx="15889">54</cx:pt>
          <cx:pt idx="15890">69</cx:pt>
          <cx:pt idx="15891">41</cx:pt>
          <cx:pt idx="15892">73</cx:pt>
          <cx:pt idx="15893">66</cx:pt>
          <cx:pt idx="15894">61</cx:pt>
          <cx:pt idx="15895">84</cx:pt>
          <cx:pt idx="15896">33</cx:pt>
          <cx:pt idx="15897">62</cx:pt>
          <cx:pt idx="15898">70</cx:pt>
          <cx:pt idx="15899">58</cx:pt>
          <cx:pt idx="15900">70</cx:pt>
          <cx:pt idx="15901">73</cx:pt>
          <cx:pt idx="15902">83</cx:pt>
          <cx:pt idx="15903">52</cx:pt>
          <cx:pt idx="15904">75</cx:pt>
          <cx:pt idx="15905">78</cx:pt>
          <cx:pt idx="15906">80</cx:pt>
          <cx:pt idx="15907">59</cx:pt>
          <cx:pt idx="15908">76</cx:pt>
          <cx:pt idx="15909">77</cx:pt>
          <cx:pt idx="15910">84</cx:pt>
          <cx:pt idx="15911">48</cx:pt>
          <cx:pt idx="15912">57</cx:pt>
          <cx:pt idx="15913">43</cx:pt>
          <cx:pt idx="15914">69</cx:pt>
          <cx:pt idx="15915">63</cx:pt>
          <cx:pt idx="15916">67</cx:pt>
          <cx:pt idx="15917">56</cx:pt>
          <cx:pt idx="15918">41</cx:pt>
          <cx:pt idx="15919">79</cx:pt>
          <cx:pt idx="15920">76</cx:pt>
          <cx:pt idx="15921">38</cx:pt>
          <cx:pt idx="15922">83</cx:pt>
          <cx:pt idx="15923">67</cx:pt>
          <cx:pt idx="15924">44</cx:pt>
          <cx:pt idx="15925">63</cx:pt>
          <cx:pt idx="15926">60</cx:pt>
          <cx:pt idx="15927">72</cx:pt>
          <cx:pt idx="15928">73</cx:pt>
          <cx:pt idx="15929">58</cx:pt>
          <cx:pt idx="15930">65</cx:pt>
          <cx:pt idx="15931">63</cx:pt>
          <cx:pt idx="15932">67</cx:pt>
          <cx:pt idx="15933">62</cx:pt>
          <cx:pt idx="15934">54</cx:pt>
          <cx:pt idx="15935">62</cx:pt>
          <cx:pt idx="15936">74</cx:pt>
          <cx:pt idx="15937">64</cx:pt>
          <cx:pt idx="15938">62</cx:pt>
          <cx:pt idx="15939">32</cx:pt>
          <cx:pt idx="15940">59</cx:pt>
          <cx:pt idx="15941">49</cx:pt>
          <cx:pt idx="15942">69</cx:pt>
          <cx:pt idx="15943">68</cx:pt>
          <cx:pt idx="15944">70</cx:pt>
          <cx:pt idx="15945">78</cx:pt>
          <cx:pt idx="15946">48</cx:pt>
          <cx:pt idx="15947">69</cx:pt>
          <cx:pt idx="15948">61</cx:pt>
          <cx:pt idx="15949">82</cx:pt>
          <cx:pt idx="15950">68</cx:pt>
          <cx:pt idx="15951">59</cx:pt>
          <cx:pt idx="15952">49</cx:pt>
          <cx:pt idx="15953">60</cx:pt>
          <cx:pt idx="15954">74</cx:pt>
          <cx:pt idx="15955">57</cx:pt>
          <cx:pt idx="15956">48</cx:pt>
          <cx:pt idx="15957">64</cx:pt>
          <cx:pt idx="15958">69</cx:pt>
          <cx:pt idx="15959">61</cx:pt>
          <cx:pt idx="15960">80</cx:pt>
          <cx:pt idx="15961">79</cx:pt>
          <cx:pt idx="15962">55</cx:pt>
          <cx:pt idx="15963">70</cx:pt>
          <cx:pt idx="15964">86</cx:pt>
          <cx:pt idx="15965">45</cx:pt>
          <cx:pt idx="15966">46</cx:pt>
          <cx:pt idx="15967">66</cx:pt>
          <cx:pt idx="15968">36</cx:pt>
          <cx:pt idx="15969">43</cx:pt>
          <cx:pt idx="15970">56</cx:pt>
          <cx:pt idx="15971">64</cx:pt>
          <cx:pt idx="15972">52</cx:pt>
          <cx:pt idx="15973">57</cx:pt>
          <cx:pt idx="15974">62</cx:pt>
          <cx:pt idx="15975">36</cx:pt>
          <cx:pt idx="15976">65</cx:pt>
          <cx:pt idx="15977">30</cx:pt>
          <cx:pt idx="15978">60</cx:pt>
          <cx:pt idx="15979">68</cx:pt>
          <cx:pt idx="15980">82</cx:pt>
          <cx:pt idx="15981">54</cx:pt>
          <cx:pt idx="15982">34</cx:pt>
          <cx:pt idx="15983">60</cx:pt>
          <cx:pt idx="15984">63</cx:pt>
          <cx:pt idx="15985">36</cx:pt>
          <cx:pt idx="15986">73</cx:pt>
          <cx:pt idx="15987">36</cx:pt>
          <cx:pt idx="15988">57</cx:pt>
          <cx:pt idx="15989">72</cx:pt>
          <cx:pt idx="15990">56</cx:pt>
          <cx:pt idx="15991">39</cx:pt>
          <cx:pt idx="15992">37</cx:pt>
          <cx:pt idx="15993">34</cx:pt>
          <cx:pt idx="15994">55</cx:pt>
          <cx:pt idx="15995">59</cx:pt>
          <cx:pt idx="15996">36</cx:pt>
          <cx:pt idx="15997">33</cx:pt>
          <cx:pt idx="15998">43</cx:pt>
          <cx:pt idx="15999">69</cx:pt>
          <cx:pt idx="16000">68</cx:pt>
          <cx:pt idx="16001">64</cx:pt>
          <cx:pt idx="16002">65</cx:pt>
          <cx:pt idx="16003">34</cx:pt>
          <cx:pt idx="16004">54</cx:pt>
          <cx:pt idx="16005">48</cx:pt>
          <cx:pt idx="16006">57</cx:pt>
          <cx:pt idx="16007">76</cx:pt>
          <cx:pt idx="16008">57</cx:pt>
          <cx:pt idx="16009">51</cx:pt>
          <cx:pt idx="16010">43</cx:pt>
          <cx:pt idx="16011">49</cx:pt>
          <cx:pt idx="16012">59</cx:pt>
          <cx:pt idx="16013">57</cx:pt>
          <cx:pt idx="16014">42</cx:pt>
          <cx:pt idx="16015">43</cx:pt>
          <cx:pt idx="16016">59</cx:pt>
          <cx:pt idx="16017">66</cx:pt>
          <cx:pt idx="16018">65</cx:pt>
          <cx:pt idx="16019">53</cx:pt>
          <cx:pt idx="16020">60</cx:pt>
          <cx:pt idx="16021">57</cx:pt>
          <cx:pt idx="16022">53</cx:pt>
          <cx:pt idx="16023">58</cx:pt>
          <cx:pt idx="16024">53</cx:pt>
          <cx:pt idx="16025">55</cx:pt>
          <cx:pt idx="16026">68</cx:pt>
          <cx:pt idx="16027">60</cx:pt>
          <cx:pt idx="16028">62</cx:pt>
          <cx:pt idx="16029">65</cx:pt>
          <cx:pt idx="16030">71</cx:pt>
          <cx:pt idx="16031">45</cx:pt>
          <cx:pt idx="16032">53</cx:pt>
          <cx:pt idx="16033">53</cx:pt>
          <cx:pt idx="16034">44</cx:pt>
          <cx:pt idx="16035">50</cx:pt>
          <cx:pt idx="16036">49</cx:pt>
          <cx:pt idx="16037">60</cx:pt>
          <cx:pt idx="16038">59</cx:pt>
          <cx:pt idx="16039">78</cx:pt>
          <cx:pt idx="16040">57</cx:pt>
          <cx:pt idx="16041">40</cx:pt>
          <cx:pt idx="16042">59</cx:pt>
          <cx:pt idx="16043">60</cx:pt>
          <cx:pt idx="16044">62</cx:pt>
          <cx:pt idx="16045">66</cx:pt>
          <cx:pt idx="16046">57</cx:pt>
          <cx:pt idx="16047">72</cx:pt>
          <cx:pt idx="16048">45</cx:pt>
          <cx:pt idx="16049">68</cx:pt>
          <cx:pt idx="16050">63</cx:pt>
          <cx:pt idx="16051">68</cx:pt>
          <cx:pt idx="16052">60</cx:pt>
          <cx:pt idx="16053">49</cx:pt>
          <cx:pt idx="16054">63</cx:pt>
          <cx:pt idx="16055">38</cx:pt>
          <cx:pt idx="16056">75</cx:pt>
          <cx:pt idx="16057">68</cx:pt>
          <cx:pt idx="16058">68</cx:pt>
          <cx:pt idx="16059">43</cx:pt>
          <cx:pt idx="16060">80</cx:pt>
          <cx:pt idx="16061">69</cx:pt>
          <cx:pt idx="16062">70</cx:pt>
          <cx:pt idx="16063">75</cx:pt>
          <cx:pt idx="16064">39</cx:pt>
          <cx:pt idx="16065">57</cx:pt>
          <cx:pt idx="16066">57</cx:pt>
          <cx:pt idx="16067">62</cx:pt>
          <cx:pt idx="16068">71</cx:pt>
          <cx:pt idx="16069">71</cx:pt>
          <cx:pt idx="16070">65</cx:pt>
          <cx:pt idx="16071">64</cx:pt>
          <cx:pt idx="16072">60</cx:pt>
          <cx:pt idx="16073">66</cx:pt>
          <cx:pt idx="16074">55</cx:pt>
          <cx:pt idx="16075">47</cx:pt>
          <cx:pt idx="16076">39</cx:pt>
          <cx:pt idx="16077">56</cx:pt>
          <cx:pt idx="16078">41</cx:pt>
          <cx:pt idx="16079">47</cx:pt>
          <cx:pt idx="16080">72</cx:pt>
          <cx:pt idx="16081">47</cx:pt>
          <cx:pt idx="16082">48</cx:pt>
          <cx:pt idx="16083">60</cx:pt>
          <cx:pt idx="16084">46</cx:pt>
          <cx:pt idx="16085">38</cx:pt>
          <cx:pt idx="16086">40</cx:pt>
          <cx:pt idx="16087">48</cx:pt>
          <cx:pt idx="16088">44</cx:pt>
          <cx:pt idx="16089">48</cx:pt>
          <cx:pt idx="16090">46</cx:pt>
          <cx:pt idx="16091">37</cx:pt>
          <cx:pt idx="16092">48</cx:pt>
          <cx:pt idx="16093">56</cx:pt>
          <cx:pt idx="16094">67</cx:pt>
          <cx:pt idx="16095">56</cx:pt>
          <cx:pt idx="16096">69</cx:pt>
          <cx:pt idx="16097">66</cx:pt>
          <cx:pt idx="16098">55</cx:pt>
          <cx:pt idx="16099">60</cx:pt>
          <cx:pt idx="16100">71</cx:pt>
          <cx:pt idx="16101">67</cx:pt>
          <cx:pt idx="16102">41</cx:pt>
          <cx:pt idx="16103">62</cx:pt>
          <cx:pt idx="16104">77</cx:pt>
          <cx:pt idx="16105">50</cx:pt>
          <cx:pt idx="16106">40</cx:pt>
          <cx:pt idx="16107">54</cx:pt>
          <cx:pt idx="16108">66</cx:pt>
          <cx:pt idx="16109">68</cx:pt>
          <cx:pt idx="16110">69</cx:pt>
          <cx:pt idx="16111">62</cx:pt>
          <cx:pt idx="16112">61</cx:pt>
          <cx:pt idx="16113">58</cx:pt>
          <cx:pt idx="16114">60</cx:pt>
          <cx:pt idx="16115">37</cx:pt>
          <cx:pt idx="16116">52</cx:pt>
          <cx:pt idx="16117">47</cx:pt>
          <cx:pt idx="16118">57</cx:pt>
          <cx:pt idx="16119">68</cx:pt>
          <cx:pt idx="16120">66</cx:pt>
          <cx:pt idx="16121">58</cx:pt>
          <cx:pt idx="16122">43</cx:pt>
          <cx:pt idx="16123">60</cx:pt>
          <cx:pt idx="16124">52</cx:pt>
          <cx:pt idx="16125">48</cx:pt>
          <cx:pt idx="16126">56</cx:pt>
          <cx:pt idx="16127">66</cx:pt>
          <cx:pt idx="16128">62</cx:pt>
          <cx:pt idx="16129">61</cx:pt>
          <cx:pt idx="16130">46</cx:pt>
          <cx:pt idx="16131">48</cx:pt>
          <cx:pt idx="16132">48</cx:pt>
          <cx:pt idx="16133">73</cx:pt>
          <cx:pt idx="16134">68</cx:pt>
          <cx:pt idx="16135">57</cx:pt>
          <cx:pt idx="16136">90</cx:pt>
          <cx:pt idx="16137">45</cx:pt>
          <cx:pt idx="16138">82</cx:pt>
          <cx:pt idx="16139">52</cx:pt>
          <cx:pt idx="16140">72</cx:pt>
          <cx:pt idx="16141">67</cx:pt>
          <cx:pt idx="16142">41</cx:pt>
          <cx:pt idx="16143">58</cx:pt>
          <cx:pt idx="16144">52</cx:pt>
          <cx:pt idx="16145">60</cx:pt>
          <cx:pt idx="16146">56</cx:pt>
          <cx:pt idx="16147">59</cx:pt>
          <cx:pt idx="16148">56</cx:pt>
          <cx:pt idx="16149">39</cx:pt>
          <cx:pt idx="16150">63</cx:pt>
          <cx:pt idx="16151">40</cx:pt>
          <cx:pt idx="16152">69</cx:pt>
          <cx:pt idx="16153">63</cx:pt>
          <cx:pt idx="16154">58</cx:pt>
          <cx:pt idx="16155">35</cx:pt>
          <cx:pt idx="16156">46</cx:pt>
          <cx:pt idx="16157">51</cx:pt>
          <cx:pt idx="16158">70</cx:pt>
          <cx:pt idx="16159">59</cx:pt>
          <cx:pt idx="16160">72</cx:pt>
          <cx:pt idx="16161">58</cx:pt>
          <cx:pt idx="16162">34</cx:pt>
          <cx:pt idx="16163">57</cx:pt>
          <cx:pt idx="16164">62</cx:pt>
          <cx:pt idx="16165">64</cx:pt>
          <cx:pt idx="16166">56</cx:pt>
          <cx:pt idx="16167">59</cx:pt>
          <cx:pt idx="16168">78</cx:pt>
          <cx:pt idx="16169">61</cx:pt>
          <cx:pt idx="16170">51</cx:pt>
          <cx:pt idx="16171">70</cx:pt>
          <cx:pt idx="16172">66</cx:pt>
          <cx:pt idx="16173">75</cx:pt>
          <cx:pt idx="16174">64</cx:pt>
          <cx:pt idx="16175">72</cx:pt>
          <cx:pt idx="16176">53</cx:pt>
          <cx:pt idx="16177">38</cx:pt>
          <cx:pt idx="16178">66</cx:pt>
          <cx:pt idx="16179">69</cx:pt>
          <cx:pt idx="16180">52</cx:pt>
          <cx:pt idx="16181">48</cx:pt>
          <cx:pt idx="16182">69</cx:pt>
          <cx:pt idx="16183">39</cx:pt>
          <cx:pt idx="16184">42</cx:pt>
          <cx:pt idx="16185">56</cx:pt>
          <cx:pt idx="16186">54</cx:pt>
          <cx:pt idx="16187">71</cx:pt>
          <cx:pt idx="16188">38</cx:pt>
          <cx:pt idx="16189">84</cx:pt>
          <cx:pt idx="16190">51</cx:pt>
          <cx:pt idx="16191">67</cx:pt>
          <cx:pt idx="16192">56</cx:pt>
          <cx:pt idx="16193">57</cx:pt>
          <cx:pt idx="16194">65</cx:pt>
          <cx:pt idx="16195">68</cx:pt>
          <cx:pt idx="16196">69</cx:pt>
          <cx:pt idx="16197">37</cx:pt>
          <cx:pt idx="16198">43</cx:pt>
          <cx:pt idx="16199">49</cx:pt>
          <cx:pt idx="16200">64</cx:pt>
          <cx:pt idx="16201">78</cx:pt>
          <cx:pt idx="16202">88</cx:pt>
          <cx:pt idx="16203">50</cx:pt>
          <cx:pt idx="16204">69</cx:pt>
          <cx:pt idx="16205">68</cx:pt>
          <cx:pt idx="16206">73</cx:pt>
          <cx:pt idx="16207">65</cx:pt>
          <cx:pt idx="16208">49</cx:pt>
          <cx:pt idx="16209">61</cx:pt>
          <cx:pt idx="16210">60</cx:pt>
          <cx:pt idx="16211">51</cx:pt>
          <cx:pt idx="16212">73</cx:pt>
          <cx:pt idx="16213">60</cx:pt>
          <cx:pt idx="16214">43</cx:pt>
          <cx:pt idx="16215">61</cx:pt>
          <cx:pt idx="16216">48</cx:pt>
          <cx:pt idx="16217">54</cx:pt>
          <cx:pt idx="16218">39</cx:pt>
          <cx:pt idx="16219">49</cx:pt>
          <cx:pt idx="16220">56</cx:pt>
          <cx:pt idx="16221">74</cx:pt>
          <cx:pt idx="16222">60</cx:pt>
          <cx:pt idx="16223">56</cx:pt>
          <cx:pt idx="16224">56</cx:pt>
          <cx:pt idx="16225">56</cx:pt>
          <cx:pt idx="16226">46</cx:pt>
          <cx:pt idx="16227">66</cx:pt>
          <cx:pt idx="16228">64</cx:pt>
          <cx:pt idx="16229">60</cx:pt>
          <cx:pt idx="16230">61</cx:pt>
          <cx:pt idx="16231">41</cx:pt>
          <cx:pt idx="16232">46</cx:pt>
          <cx:pt idx="16233">53</cx:pt>
          <cx:pt idx="16234">75</cx:pt>
          <cx:pt idx="16235">63</cx:pt>
          <cx:pt idx="16236">81</cx:pt>
          <cx:pt idx="16237">70</cx:pt>
          <cx:pt idx="16238">47</cx:pt>
          <cx:pt idx="16239">40</cx:pt>
          <cx:pt idx="16240">58</cx:pt>
          <cx:pt idx="16241">68</cx:pt>
          <cx:pt idx="16242">63</cx:pt>
          <cx:pt idx="16243">64</cx:pt>
          <cx:pt idx="16244">70</cx:pt>
          <cx:pt idx="16245">50</cx:pt>
          <cx:pt idx="16246">61</cx:pt>
          <cx:pt idx="16247">36</cx:pt>
          <cx:pt idx="16248">70</cx:pt>
          <cx:pt idx="16249">72</cx:pt>
          <cx:pt idx="16250">37</cx:pt>
          <cx:pt idx="16251">56</cx:pt>
          <cx:pt idx="16252">71</cx:pt>
          <cx:pt idx="16253">69</cx:pt>
          <cx:pt idx="16254">56</cx:pt>
          <cx:pt idx="16255">76</cx:pt>
          <cx:pt idx="16256">56</cx:pt>
          <cx:pt idx="16257">51</cx:pt>
          <cx:pt idx="16258">64</cx:pt>
          <cx:pt idx="16259">64</cx:pt>
          <cx:pt idx="16260">65</cx:pt>
          <cx:pt idx="16261">73</cx:pt>
          <cx:pt idx="16262">75</cx:pt>
          <cx:pt idx="16263">70</cx:pt>
          <cx:pt idx="16264">62</cx:pt>
          <cx:pt idx="16265">71</cx:pt>
          <cx:pt idx="16266">57</cx:pt>
          <cx:pt idx="16267">32</cx:pt>
          <cx:pt idx="16268">68</cx:pt>
          <cx:pt idx="16269">80</cx:pt>
          <cx:pt idx="16270">83</cx:pt>
          <cx:pt idx="16271">41</cx:pt>
          <cx:pt idx="16272">56</cx:pt>
          <cx:pt idx="16273">70</cx:pt>
          <cx:pt idx="16274">69</cx:pt>
          <cx:pt idx="16275">50</cx:pt>
          <cx:pt idx="16276">63</cx:pt>
          <cx:pt idx="16277">66</cx:pt>
          <cx:pt idx="16278">56</cx:pt>
          <cx:pt idx="16279">72</cx:pt>
          <cx:pt idx="16280">58</cx:pt>
          <cx:pt idx="16281">56</cx:pt>
          <cx:pt idx="16282">44</cx:pt>
          <cx:pt idx="16283">57</cx:pt>
          <cx:pt idx="16284">74</cx:pt>
          <cx:pt idx="16285">67</cx:pt>
          <cx:pt idx="16286">76</cx:pt>
          <cx:pt idx="16287">60</cx:pt>
          <cx:pt idx="16288">56</cx:pt>
          <cx:pt idx="16289">45</cx:pt>
          <cx:pt idx="16290">87</cx:pt>
          <cx:pt idx="16291">80</cx:pt>
          <cx:pt idx="16292">56</cx:pt>
          <cx:pt idx="16293">79</cx:pt>
          <cx:pt idx="16294">74</cx:pt>
          <cx:pt idx="16295">68</cx:pt>
          <cx:pt idx="16296">41</cx:pt>
          <cx:pt idx="16297">66</cx:pt>
          <cx:pt idx="16298">59</cx:pt>
          <cx:pt idx="16299">57</cx:pt>
          <cx:pt idx="16300">68</cx:pt>
          <cx:pt idx="16301">73</cx:pt>
          <cx:pt idx="16302">63</cx:pt>
          <cx:pt idx="16303">77</cx:pt>
          <cx:pt idx="16304">61</cx:pt>
          <cx:pt idx="16305">59</cx:pt>
          <cx:pt idx="16306">71</cx:pt>
          <cx:pt idx="16307">81</cx:pt>
          <cx:pt idx="16308">60</cx:pt>
          <cx:pt idx="16309">84</cx:pt>
          <cx:pt idx="16310">38</cx:pt>
          <cx:pt idx="16311">67</cx:pt>
          <cx:pt idx="16312">71</cx:pt>
          <cx:pt idx="16313">69</cx:pt>
          <cx:pt idx="16314">57</cx:pt>
          <cx:pt idx="16315">42</cx:pt>
          <cx:pt idx="16316">40</cx:pt>
          <cx:pt idx="16317">74</cx:pt>
          <cx:pt idx="16318">73</cx:pt>
          <cx:pt idx="16319">79</cx:pt>
          <cx:pt idx="16320">56</cx:pt>
          <cx:pt idx="16321">61</cx:pt>
          <cx:pt idx="16322">79</cx:pt>
          <cx:pt idx="16323">77</cx:pt>
          <cx:pt idx="16324">71</cx:pt>
          <cx:pt idx="16325">63</cx:pt>
          <cx:pt idx="16326">58</cx:pt>
          <cx:pt idx="16327">62</cx:pt>
          <cx:pt idx="16328">61</cx:pt>
          <cx:pt idx="16329">62</cx:pt>
          <cx:pt idx="16330">80</cx:pt>
          <cx:pt idx="16331">83</cx:pt>
          <cx:pt idx="16332">43</cx:pt>
          <cx:pt idx="16333">56</cx:pt>
          <cx:pt idx="16334">63</cx:pt>
          <cx:pt idx="16335">59</cx:pt>
          <cx:pt idx="16336">69</cx:pt>
          <cx:pt idx="16337">71</cx:pt>
          <cx:pt idx="16338">12</cx:pt>
          <cx:pt idx="16339">80</cx:pt>
          <cx:pt idx="16340">45</cx:pt>
          <cx:pt idx="16341">57</cx:pt>
          <cx:pt idx="16342">87</cx:pt>
          <cx:pt idx="16343">74</cx:pt>
          <cx:pt idx="16344">50</cx:pt>
          <cx:pt idx="16345">70</cx:pt>
          <cx:pt idx="16346">45</cx:pt>
          <cx:pt idx="16347">45</cx:pt>
          <cx:pt idx="16348">63</cx:pt>
          <cx:pt idx="16349">65</cx:pt>
          <cx:pt idx="16350">32</cx:pt>
          <cx:pt idx="16351">60</cx:pt>
          <cx:pt idx="16352">46</cx:pt>
          <cx:pt idx="16353">39</cx:pt>
          <cx:pt idx="16354">48</cx:pt>
          <cx:pt idx="16355">41</cx:pt>
          <cx:pt idx="16356">34</cx:pt>
          <cx:pt idx="16357">58</cx:pt>
          <cx:pt idx="16358">47</cx:pt>
          <cx:pt idx="16359">65</cx:pt>
          <cx:pt idx="16360">52</cx:pt>
          <cx:pt idx="16361">69</cx:pt>
          <cx:pt idx="16362">47</cx:pt>
          <cx:pt idx="16363">57</cx:pt>
          <cx:pt idx="16364">57</cx:pt>
          <cx:pt idx="16365">58</cx:pt>
          <cx:pt idx="16366">60</cx:pt>
          <cx:pt idx="16367">49</cx:pt>
          <cx:pt idx="16368">34</cx:pt>
          <cx:pt idx="16369">72</cx:pt>
          <cx:pt idx="16370">74</cx:pt>
          <cx:pt idx="16371">61</cx:pt>
          <cx:pt idx="16372">55</cx:pt>
          <cx:pt idx="16373">57</cx:pt>
          <cx:pt idx="16374">73</cx:pt>
          <cx:pt idx="16375">51</cx:pt>
          <cx:pt idx="16376">47</cx:pt>
          <cx:pt idx="16377">69</cx:pt>
          <cx:pt idx="16378">34</cx:pt>
          <cx:pt idx="16379">71</cx:pt>
          <cx:pt idx="16380">61</cx:pt>
          <cx:pt idx="16381">73</cx:pt>
          <cx:pt idx="16382">50</cx:pt>
          <cx:pt idx="16383">55</cx:pt>
          <cx:pt idx="16384">55</cx:pt>
          <cx:pt idx="16385">60</cx:pt>
          <cx:pt idx="16386">70</cx:pt>
          <cx:pt idx="16387">58</cx:pt>
          <cx:pt idx="16388">64</cx:pt>
          <cx:pt idx="16389">44</cx:pt>
          <cx:pt idx="16390">77</cx:pt>
          <cx:pt idx="16391">40</cx:pt>
          <cx:pt idx="16392">60</cx:pt>
          <cx:pt idx="16393">36</cx:pt>
          <cx:pt idx="16394">69</cx:pt>
          <cx:pt idx="16395">33</cx:pt>
          <cx:pt idx="16396">56</cx:pt>
          <cx:pt idx="16397">61</cx:pt>
          <cx:pt idx="16398">37</cx:pt>
          <cx:pt idx="16399">49</cx:pt>
          <cx:pt idx="16400">58</cx:pt>
          <cx:pt idx="16401">57</cx:pt>
          <cx:pt idx="16402">57</cx:pt>
          <cx:pt idx="16403">42</cx:pt>
          <cx:pt idx="16404">65</cx:pt>
          <cx:pt idx="16405">65</cx:pt>
          <cx:pt idx="16406">65</cx:pt>
          <cx:pt idx="16407">59</cx:pt>
          <cx:pt idx="16408">50</cx:pt>
          <cx:pt idx="16409">60</cx:pt>
          <cx:pt idx="16410">43</cx:pt>
          <cx:pt idx="16411">64</cx:pt>
          <cx:pt idx="16412">60</cx:pt>
          <cx:pt idx="16413">42</cx:pt>
          <cx:pt idx="16414">51</cx:pt>
          <cx:pt idx="16415">57</cx:pt>
          <cx:pt idx="16416">62</cx:pt>
          <cx:pt idx="16417">50</cx:pt>
          <cx:pt idx="16418">70</cx:pt>
          <cx:pt idx="16419">41</cx:pt>
          <cx:pt idx="16420">64</cx:pt>
          <cx:pt idx="16421">60</cx:pt>
          <cx:pt idx="16422">61</cx:pt>
          <cx:pt idx="16423">45</cx:pt>
          <cx:pt idx="16424">58</cx:pt>
          <cx:pt idx="16425">80</cx:pt>
          <cx:pt idx="16426">71</cx:pt>
          <cx:pt idx="16427">69</cx:pt>
          <cx:pt idx="16428">77</cx:pt>
          <cx:pt idx="16429">66</cx:pt>
          <cx:pt idx="16430">53</cx:pt>
          <cx:pt idx="16431">70</cx:pt>
          <cx:pt idx="16432">40</cx:pt>
          <cx:pt idx="16433">60</cx:pt>
          <cx:pt idx="16434">68</cx:pt>
          <cx:pt idx="16435">69</cx:pt>
          <cx:pt idx="16436">45</cx:pt>
          <cx:pt idx="16437">51</cx:pt>
          <cx:pt idx="16438">71</cx:pt>
          <cx:pt idx="16439">62</cx:pt>
          <cx:pt idx="16440">41</cx:pt>
          <cx:pt idx="16441">54</cx:pt>
          <cx:pt idx="16442">60</cx:pt>
          <cx:pt idx="16443">63</cx:pt>
          <cx:pt idx="16444">34</cx:pt>
          <cx:pt idx="16445">59</cx:pt>
          <cx:pt idx="16446">54</cx:pt>
          <cx:pt idx="16447">54</cx:pt>
          <cx:pt idx="16448">87</cx:pt>
          <cx:pt idx="16449">65</cx:pt>
          <cx:pt idx="16450">57</cx:pt>
          <cx:pt idx="16451">63</cx:pt>
          <cx:pt idx="16452">46</cx:pt>
          <cx:pt idx="16453">51</cx:pt>
          <cx:pt idx="16454">36</cx:pt>
          <cx:pt idx="16455">63</cx:pt>
          <cx:pt idx="16456">50</cx:pt>
          <cx:pt idx="16457">58</cx:pt>
          <cx:pt idx="16458">59</cx:pt>
          <cx:pt idx="16459">60</cx:pt>
          <cx:pt idx="16460">44</cx:pt>
          <cx:pt idx="16461">26</cx:pt>
          <cx:pt idx="16462">52</cx:pt>
          <cx:pt idx="16463">56</cx:pt>
          <cx:pt idx="16464">76</cx:pt>
          <cx:pt idx="16465">70</cx:pt>
          <cx:pt idx="16466">56</cx:pt>
          <cx:pt idx="16467">54</cx:pt>
          <cx:pt idx="16468">51</cx:pt>
          <cx:pt idx="16469">45</cx:pt>
          <cx:pt idx="16470">46</cx:pt>
          <cx:pt idx="16471">53</cx:pt>
          <cx:pt idx="16472">50</cx:pt>
          <cx:pt idx="16473">65</cx:pt>
          <cx:pt idx="16474">56</cx:pt>
          <cx:pt idx="16475">60</cx:pt>
          <cx:pt idx="16476">49</cx:pt>
          <cx:pt idx="16477">61</cx:pt>
          <cx:pt idx="16478">53</cx:pt>
          <cx:pt idx="16479">48</cx:pt>
          <cx:pt idx="16480">64</cx:pt>
          <cx:pt idx="16481">52</cx:pt>
          <cx:pt idx="16482">43</cx:pt>
          <cx:pt idx="16483">60</cx:pt>
          <cx:pt idx="16484">34</cx:pt>
          <cx:pt idx="16485">56</cx:pt>
          <cx:pt idx="16486">57</cx:pt>
          <cx:pt idx="16487">61</cx:pt>
          <cx:pt idx="16488">48</cx:pt>
          <cx:pt idx="16489">60</cx:pt>
          <cx:pt idx="16490">58</cx:pt>
          <cx:pt idx="16491">61</cx:pt>
          <cx:pt idx="16492">63</cx:pt>
          <cx:pt idx="16493">38</cx:pt>
          <cx:pt idx="16494">42</cx:pt>
          <cx:pt idx="16495">77</cx:pt>
          <cx:pt idx="16496">44</cx:pt>
          <cx:pt idx="16497">69</cx:pt>
          <cx:pt idx="16498">57</cx:pt>
          <cx:pt idx="16499">53</cx:pt>
          <cx:pt idx="16500">77</cx:pt>
          <cx:pt idx="16501">56</cx:pt>
          <cx:pt idx="16502">69</cx:pt>
          <cx:pt idx="16503">46</cx:pt>
          <cx:pt idx="16504">65</cx:pt>
          <cx:pt idx="16505">40</cx:pt>
          <cx:pt idx="16506">31</cx:pt>
          <cx:pt idx="16507">62</cx:pt>
          <cx:pt idx="16508">47</cx:pt>
          <cx:pt idx="16509">63</cx:pt>
          <cx:pt idx="16510">51</cx:pt>
          <cx:pt idx="16511">65</cx:pt>
          <cx:pt idx="16512">57</cx:pt>
          <cx:pt idx="16513">44</cx:pt>
          <cx:pt idx="16514">74</cx:pt>
          <cx:pt idx="16515">39</cx:pt>
          <cx:pt idx="16516">38</cx:pt>
          <cx:pt idx="16517">58</cx:pt>
          <cx:pt idx="16518">53</cx:pt>
          <cx:pt idx="16519">56</cx:pt>
          <cx:pt idx="16520">55</cx:pt>
          <cx:pt idx="16521">57</cx:pt>
          <cx:pt idx="16522">59</cx:pt>
          <cx:pt idx="16523">67</cx:pt>
          <cx:pt idx="16524">56</cx:pt>
          <cx:pt idx="16525">41</cx:pt>
          <cx:pt idx="16526">56</cx:pt>
          <cx:pt idx="16527">74</cx:pt>
          <cx:pt idx="16528">58</cx:pt>
          <cx:pt idx="16529">59</cx:pt>
          <cx:pt idx="16530">56</cx:pt>
          <cx:pt idx="16531">53</cx:pt>
          <cx:pt idx="16532">45</cx:pt>
          <cx:pt idx="16533">42</cx:pt>
          <cx:pt idx="16534">47</cx:pt>
          <cx:pt idx="16535">58</cx:pt>
          <cx:pt idx="16536">46</cx:pt>
          <cx:pt idx="16537">51</cx:pt>
          <cx:pt idx="16538">64</cx:pt>
          <cx:pt idx="16539">49</cx:pt>
          <cx:pt idx="16540">51</cx:pt>
          <cx:pt idx="16541">59</cx:pt>
          <cx:pt idx="16542">61</cx:pt>
          <cx:pt idx="16543">56</cx:pt>
          <cx:pt idx="16544">59</cx:pt>
          <cx:pt idx="16545">72</cx:pt>
          <cx:pt idx="16546">65</cx:pt>
          <cx:pt idx="16547">72</cx:pt>
          <cx:pt idx="16548">58</cx:pt>
          <cx:pt idx="16549">62</cx:pt>
          <cx:pt idx="16550">54</cx:pt>
          <cx:pt idx="16551">55</cx:pt>
          <cx:pt idx="16552">71</cx:pt>
          <cx:pt idx="16553">58</cx:pt>
          <cx:pt idx="16554">56</cx:pt>
          <cx:pt idx="16555">65</cx:pt>
          <cx:pt idx="16556">82</cx:pt>
          <cx:pt idx="16557">52</cx:pt>
          <cx:pt idx="16558">34</cx:pt>
          <cx:pt idx="16559">75</cx:pt>
          <cx:pt idx="16560">56</cx:pt>
          <cx:pt idx="16561">58</cx:pt>
          <cx:pt idx="16562">48</cx:pt>
          <cx:pt idx="16563">57</cx:pt>
          <cx:pt idx="16564">64</cx:pt>
          <cx:pt idx="16565">76</cx:pt>
          <cx:pt idx="16566">74</cx:pt>
          <cx:pt idx="16567">67</cx:pt>
          <cx:pt idx="16568">52</cx:pt>
          <cx:pt idx="16569">62</cx:pt>
          <cx:pt idx="16570">57</cx:pt>
          <cx:pt idx="16571">63</cx:pt>
          <cx:pt idx="16572">38</cx:pt>
          <cx:pt idx="16573">60</cx:pt>
          <cx:pt idx="16574">64</cx:pt>
          <cx:pt idx="16575">43</cx:pt>
          <cx:pt idx="16576">59</cx:pt>
          <cx:pt idx="16577">65</cx:pt>
          <cx:pt idx="16578">50</cx:pt>
          <cx:pt idx="16579">61</cx:pt>
          <cx:pt idx="16580">59</cx:pt>
          <cx:pt idx="16581">59</cx:pt>
          <cx:pt idx="16582">58</cx:pt>
          <cx:pt idx="16583">60</cx:pt>
          <cx:pt idx="16584">61</cx:pt>
          <cx:pt idx="16585">59</cx:pt>
          <cx:pt idx="16586">41</cx:pt>
          <cx:pt idx="16587">57</cx:pt>
          <cx:pt idx="16588">57</cx:pt>
          <cx:pt idx="16589">79</cx:pt>
          <cx:pt idx="16590">49</cx:pt>
          <cx:pt idx="16591">66</cx:pt>
          <cx:pt idx="16592">47</cx:pt>
          <cx:pt idx="16593">54</cx:pt>
          <cx:pt idx="16594">63</cx:pt>
          <cx:pt idx="16595">64</cx:pt>
          <cx:pt idx="16596">65</cx:pt>
          <cx:pt idx="16597">62</cx:pt>
          <cx:pt idx="16598">58</cx:pt>
          <cx:pt idx="16599">55</cx:pt>
          <cx:pt idx="16600">49</cx:pt>
          <cx:pt idx="16601">57</cx:pt>
          <cx:pt idx="16602">58</cx:pt>
          <cx:pt idx="16603">67</cx:pt>
          <cx:pt idx="16604">61</cx:pt>
          <cx:pt idx="16605">63</cx:pt>
          <cx:pt idx="16606">78</cx:pt>
          <cx:pt idx="16607">51</cx:pt>
          <cx:pt idx="16608">37</cx:pt>
          <cx:pt idx="16609">83</cx:pt>
          <cx:pt idx="16610">58</cx:pt>
          <cx:pt idx="16611">57</cx:pt>
          <cx:pt idx="16612">78</cx:pt>
          <cx:pt idx="16613">51</cx:pt>
          <cx:pt idx="16614">63</cx:pt>
          <cx:pt idx="16615">45</cx:pt>
          <cx:pt idx="16616">62</cx:pt>
          <cx:pt idx="16617">54</cx:pt>
          <cx:pt idx="16618">64</cx:pt>
          <cx:pt idx="16619">55</cx:pt>
          <cx:pt idx="16620">56</cx:pt>
          <cx:pt idx="16621">65</cx:pt>
          <cx:pt idx="16622">47</cx:pt>
          <cx:pt idx="16623">70</cx:pt>
          <cx:pt idx="16624">57</cx:pt>
          <cx:pt idx="16625">51</cx:pt>
          <cx:pt idx="16626">58</cx:pt>
          <cx:pt idx="16627">57</cx:pt>
          <cx:pt idx="16628">57</cx:pt>
          <cx:pt idx="16629">58</cx:pt>
          <cx:pt idx="16630">63</cx:pt>
          <cx:pt idx="16631">46</cx:pt>
          <cx:pt idx="16632">38</cx:pt>
          <cx:pt idx="16633">76</cx:pt>
          <cx:pt idx="16634">53</cx:pt>
          <cx:pt idx="16635">61</cx:pt>
          <cx:pt idx="16636">68</cx:pt>
          <cx:pt idx="16637">66</cx:pt>
          <cx:pt idx="16638">63</cx:pt>
          <cx:pt idx="16639">49</cx:pt>
          <cx:pt idx="16640">73</cx:pt>
          <cx:pt idx="16641">70</cx:pt>
          <cx:pt idx="16642">49</cx:pt>
          <cx:pt idx="16643">58</cx:pt>
          <cx:pt idx="16644">52</cx:pt>
          <cx:pt idx="16645">55</cx:pt>
          <cx:pt idx="16646">85</cx:pt>
          <cx:pt idx="16647">62</cx:pt>
          <cx:pt idx="16648">68</cx:pt>
          <cx:pt idx="16649">54</cx:pt>
          <cx:pt idx="16650">64</cx:pt>
          <cx:pt idx="16651">59</cx:pt>
          <cx:pt idx="16652">71</cx:pt>
          <cx:pt idx="16653">41</cx:pt>
          <cx:pt idx="16654">34</cx:pt>
          <cx:pt idx="16655">64</cx:pt>
          <cx:pt idx="16656">77</cx:pt>
          <cx:pt idx="16657">44</cx:pt>
          <cx:pt idx="16658">62</cx:pt>
          <cx:pt idx="16659">51</cx:pt>
          <cx:pt idx="16660">43</cx:pt>
          <cx:pt idx="16661">49</cx:pt>
          <cx:pt idx="16662">75</cx:pt>
          <cx:pt idx="16663">56</cx:pt>
          <cx:pt idx="16664">56</cx:pt>
          <cx:pt idx="16665">30</cx:pt>
          <cx:pt idx="16666">61</cx:pt>
          <cx:pt idx="16667">37</cx:pt>
          <cx:pt idx="16668">55</cx:pt>
          <cx:pt idx="16669">40</cx:pt>
          <cx:pt idx="16670">48</cx:pt>
          <cx:pt idx="16671">77</cx:pt>
          <cx:pt idx="16672">64</cx:pt>
          <cx:pt idx="16673">76</cx:pt>
          <cx:pt idx="16674">48</cx:pt>
          <cx:pt idx="16675">56</cx:pt>
          <cx:pt idx="16676">56</cx:pt>
          <cx:pt idx="16677">60</cx:pt>
          <cx:pt idx="16678">50</cx:pt>
          <cx:pt idx="16679">41</cx:pt>
          <cx:pt idx="16680">64</cx:pt>
          <cx:pt idx="16681">45</cx:pt>
          <cx:pt idx="16682">68</cx:pt>
          <cx:pt idx="16683">55</cx:pt>
          <cx:pt idx="16684">64</cx:pt>
          <cx:pt idx="16685">46</cx:pt>
          <cx:pt idx="16686">44</cx:pt>
          <cx:pt idx="16687">51</cx:pt>
          <cx:pt idx="16688">68</cx:pt>
          <cx:pt idx="16689">54</cx:pt>
          <cx:pt idx="16690">49</cx:pt>
          <cx:pt idx="16691">59</cx:pt>
          <cx:pt idx="16692">42</cx:pt>
          <cx:pt idx="16693">37</cx:pt>
          <cx:pt idx="16694">50</cx:pt>
          <cx:pt idx="16695">60</cx:pt>
          <cx:pt idx="16696">72</cx:pt>
          <cx:pt idx="16697">61</cx:pt>
          <cx:pt idx="16698">45</cx:pt>
          <cx:pt idx="16699">58</cx:pt>
          <cx:pt idx="16700">58</cx:pt>
          <cx:pt idx="16701">55</cx:pt>
          <cx:pt idx="16702">43</cx:pt>
          <cx:pt idx="16703">64</cx:pt>
          <cx:pt idx="16704">74</cx:pt>
          <cx:pt idx="16705">67</cx:pt>
          <cx:pt idx="16706">58</cx:pt>
          <cx:pt idx="16707">60</cx:pt>
          <cx:pt idx="16708">61</cx:pt>
          <cx:pt idx="16709">59</cx:pt>
          <cx:pt idx="16710">48</cx:pt>
          <cx:pt idx="16711">42</cx:pt>
          <cx:pt idx="16712">67</cx:pt>
          <cx:pt idx="16713">48</cx:pt>
          <cx:pt idx="16714">41</cx:pt>
          <cx:pt idx="16715">52</cx:pt>
          <cx:pt idx="16716">47</cx:pt>
          <cx:pt idx="16717">58</cx:pt>
          <cx:pt idx="16718">46</cx:pt>
          <cx:pt idx="16719">55</cx:pt>
          <cx:pt idx="16720">70</cx:pt>
          <cx:pt idx="16721">33</cx:pt>
          <cx:pt idx="16722">30</cx:pt>
          <cx:pt idx="16723">51</cx:pt>
          <cx:pt idx="16724">72</cx:pt>
          <cx:pt idx="16725">60</cx:pt>
          <cx:pt idx="16726">73</cx:pt>
          <cx:pt idx="16727">54</cx:pt>
          <cx:pt idx="16728">66</cx:pt>
          <cx:pt idx="16729">56</cx:pt>
          <cx:pt idx="16730">61</cx:pt>
          <cx:pt idx="16731">62</cx:pt>
          <cx:pt idx="16732">60</cx:pt>
          <cx:pt idx="16733">42</cx:pt>
          <cx:pt idx="16734">60</cx:pt>
          <cx:pt idx="16735">45</cx:pt>
          <cx:pt idx="16736">68</cx:pt>
          <cx:pt idx="16737">34</cx:pt>
          <cx:pt idx="16738">70</cx:pt>
          <cx:pt idx="16739">64</cx:pt>
          <cx:pt idx="16740">61</cx:pt>
          <cx:pt idx="16741">50</cx:pt>
          <cx:pt idx="16742">48</cx:pt>
          <cx:pt idx="16743">57</cx:pt>
          <cx:pt idx="16744">53</cx:pt>
          <cx:pt idx="16745">52</cx:pt>
          <cx:pt idx="16746">60</cx:pt>
          <cx:pt idx="16747">43</cx:pt>
          <cx:pt idx="16748">48</cx:pt>
          <cx:pt idx="16749">88</cx:pt>
          <cx:pt idx="16750">53</cx:pt>
          <cx:pt idx="16751">64</cx:pt>
          <cx:pt idx="16752">53</cx:pt>
          <cx:pt idx="16753">61</cx:pt>
          <cx:pt idx="16754">58</cx:pt>
          <cx:pt idx="16755">60</cx:pt>
          <cx:pt idx="16756">66</cx:pt>
          <cx:pt idx="16757">47</cx:pt>
          <cx:pt idx="16758">55</cx:pt>
          <cx:pt idx="16759">42</cx:pt>
          <cx:pt idx="16760">60</cx:pt>
          <cx:pt idx="16761">48</cx:pt>
          <cx:pt idx="16762">66</cx:pt>
          <cx:pt idx="16763">63</cx:pt>
          <cx:pt idx="16764">61</cx:pt>
          <cx:pt idx="16765">56</cx:pt>
          <cx:pt idx="16766">43</cx:pt>
          <cx:pt idx="16767">39</cx:pt>
          <cx:pt idx="16768">58</cx:pt>
          <cx:pt idx="16769">68</cx:pt>
          <cx:pt idx="16770">41</cx:pt>
          <cx:pt idx="16771">32</cx:pt>
          <cx:pt idx="16772">34</cx:pt>
          <cx:pt idx="16773">50</cx:pt>
          <cx:pt idx="16774">51</cx:pt>
          <cx:pt idx="16775">70</cx:pt>
          <cx:pt idx="16776">53</cx:pt>
          <cx:pt idx="16777">58</cx:pt>
          <cx:pt idx="16778">45</cx:pt>
          <cx:pt idx="16779">49</cx:pt>
          <cx:pt idx="16780">54</cx:pt>
          <cx:pt idx="16781">79</cx:pt>
          <cx:pt idx="16782">42</cx:pt>
          <cx:pt idx="16783">56</cx:pt>
          <cx:pt idx="16784">42</cx:pt>
          <cx:pt idx="16785">63</cx:pt>
          <cx:pt idx="16786">82</cx:pt>
          <cx:pt idx="16787">59</cx:pt>
          <cx:pt idx="16788">72</cx:pt>
          <cx:pt idx="16789">67</cx:pt>
          <cx:pt idx="16790">40</cx:pt>
          <cx:pt idx="16791">66</cx:pt>
          <cx:pt idx="16792">75</cx:pt>
          <cx:pt idx="16793">69</cx:pt>
          <cx:pt idx="16794">47</cx:pt>
          <cx:pt idx="16795">45</cx:pt>
          <cx:pt idx="16796">51</cx:pt>
          <cx:pt idx="16797">61</cx:pt>
          <cx:pt idx="16798">54</cx:pt>
          <cx:pt idx="16799">31</cx:pt>
          <cx:pt idx="16800">64</cx:pt>
          <cx:pt idx="16801">60</cx:pt>
          <cx:pt idx="16802">48</cx:pt>
          <cx:pt idx="16803">44</cx:pt>
          <cx:pt idx="16804">53</cx:pt>
          <cx:pt idx="16805">38</cx:pt>
          <cx:pt idx="16806">65</cx:pt>
          <cx:pt idx="16807">61</cx:pt>
          <cx:pt idx="16808">60</cx:pt>
          <cx:pt idx="16809">65</cx:pt>
          <cx:pt idx="16810">65</cx:pt>
          <cx:pt idx="16811">57</cx:pt>
          <cx:pt idx="16812">51</cx:pt>
          <cx:pt idx="16813">58</cx:pt>
          <cx:pt idx="16814">58</cx:pt>
          <cx:pt idx="16815">52</cx:pt>
          <cx:pt idx="16816">43</cx:pt>
          <cx:pt idx="16817">45</cx:pt>
          <cx:pt idx="16818">55</cx:pt>
          <cx:pt idx="16819">78</cx:pt>
          <cx:pt idx="16820">68</cx:pt>
          <cx:pt idx="16821">68</cx:pt>
          <cx:pt idx="16822">44</cx:pt>
          <cx:pt idx="16823">54</cx:pt>
          <cx:pt idx="16824">62</cx:pt>
          <cx:pt idx="16825">65</cx:pt>
          <cx:pt idx="16826">58</cx:pt>
          <cx:pt idx="16827">63</cx:pt>
          <cx:pt idx="16828">76</cx:pt>
          <cx:pt idx="16829">52</cx:pt>
          <cx:pt idx="16830">56</cx:pt>
          <cx:pt idx="16831">74</cx:pt>
          <cx:pt idx="16832">40</cx:pt>
          <cx:pt idx="16833">57</cx:pt>
          <cx:pt idx="16834">40</cx:pt>
          <cx:pt idx="16835">34</cx:pt>
          <cx:pt idx="16836">43</cx:pt>
          <cx:pt idx="16837">54</cx:pt>
          <cx:pt idx="16838">63</cx:pt>
          <cx:pt idx="16839">73</cx:pt>
          <cx:pt idx="16840">38</cx:pt>
          <cx:pt idx="16841">66</cx:pt>
          <cx:pt idx="16842">51</cx:pt>
          <cx:pt idx="16843">50</cx:pt>
          <cx:pt idx="16844">59</cx:pt>
          <cx:pt idx="16845">66</cx:pt>
          <cx:pt idx="16846">52</cx:pt>
          <cx:pt idx="16847">59</cx:pt>
          <cx:pt idx="16848">64</cx:pt>
          <cx:pt idx="16849">58</cx:pt>
          <cx:pt idx="16850">39</cx:pt>
          <cx:pt idx="16851">68</cx:pt>
          <cx:pt idx="16852">55</cx:pt>
          <cx:pt idx="16853">53</cx:pt>
          <cx:pt idx="16854">68</cx:pt>
          <cx:pt idx="16855">43</cx:pt>
          <cx:pt idx="16856">53</cx:pt>
          <cx:pt idx="16857">58</cx:pt>
          <cx:pt idx="16858">77</cx:pt>
          <cx:pt idx="16859">72</cx:pt>
          <cx:pt idx="16860">65</cx:pt>
          <cx:pt idx="16861">34</cx:pt>
          <cx:pt idx="16862">36</cx:pt>
          <cx:pt idx="16863">64</cx:pt>
          <cx:pt idx="16864">59</cx:pt>
          <cx:pt idx="16865">64</cx:pt>
          <cx:pt idx="16866">51</cx:pt>
          <cx:pt idx="16867">61</cx:pt>
          <cx:pt idx="16868">53</cx:pt>
          <cx:pt idx="16869">34</cx:pt>
          <cx:pt idx="16870">72</cx:pt>
          <cx:pt idx="16871">57</cx:pt>
          <cx:pt idx="16872">61</cx:pt>
          <cx:pt idx="16873">41</cx:pt>
          <cx:pt idx="16874">45</cx:pt>
          <cx:pt idx="16875">53</cx:pt>
          <cx:pt idx="16876">57</cx:pt>
          <cx:pt idx="16877">42</cx:pt>
          <cx:pt idx="16878">58</cx:pt>
          <cx:pt idx="16879">57</cx:pt>
          <cx:pt idx="16880">49</cx:pt>
          <cx:pt idx="16881">72</cx:pt>
          <cx:pt idx="16882">64</cx:pt>
          <cx:pt idx="16883">70</cx:pt>
          <cx:pt idx="16884">62</cx:pt>
          <cx:pt idx="16885">46</cx:pt>
          <cx:pt idx="16886">65</cx:pt>
          <cx:pt idx="16887">61</cx:pt>
          <cx:pt idx="16888">38</cx:pt>
          <cx:pt idx="16889">44</cx:pt>
          <cx:pt idx="16890">67</cx:pt>
          <cx:pt idx="16891">52</cx:pt>
          <cx:pt idx="16892">57</cx:pt>
          <cx:pt idx="16893">40</cx:pt>
          <cx:pt idx="16894">56</cx:pt>
          <cx:pt idx="16895">57</cx:pt>
          <cx:pt idx="16896">35</cx:pt>
          <cx:pt idx="16897">48</cx:pt>
          <cx:pt idx="16898">56</cx:pt>
          <cx:pt idx="16899">68</cx:pt>
          <cx:pt idx="16900">70</cx:pt>
          <cx:pt idx="16901">73</cx:pt>
          <cx:pt idx="16902">55</cx:pt>
          <cx:pt idx="16903">41</cx:pt>
          <cx:pt idx="16904">56</cx:pt>
          <cx:pt idx="16905">74</cx:pt>
          <cx:pt idx="16906">60</cx:pt>
          <cx:pt idx="16907">67</cx:pt>
          <cx:pt idx="16908">75</cx:pt>
          <cx:pt idx="16909">71</cx:pt>
          <cx:pt idx="16910">62</cx:pt>
          <cx:pt idx="16911">71</cx:pt>
          <cx:pt idx="16912">60</cx:pt>
          <cx:pt idx="16913">70</cx:pt>
          <cx:pt idx="16914">72</cx:pt>
          <cx:pt idx="16915">52</cx:pt>
          <cx:pt idx="16916">72</cx:pt>
          <cx:pt idx="16917">62</cx:pt>
          <cx:pt idx="16918">72</cx:pt>
          <cx:pt idx="16919">69</cx:pt>
          <cx:pt idx="16920">56</cx:pt>
          <cx:pt idx="16921">64</cx:pt>
          <cx:pt idx="16922">60</cx:pt>
          <cx:pt idx="16923">40</cx:pt>
          <cx:pt idx="16924">68</cx:pt>
          <cx:pt idx="16925">74</cx:pt>
          <cx:pt idx="16926">78</cx:pt>
          <cx:pt idx="16927">71</cx:pt>
          <cx:pt idx="16928">56</cx:pt>
          <cx:pt idx="16929">62</cx:pt>
          <cx:pt idx="16930">56</cx:pt>
          <cx:pt idx="16931">80</cx:pt>
          <cx:pt idx="16932">51</cx:pt>
          <cx:pt idx="16933">58</cx:pt>
          <cx:pt idx="16934">66</cx:pt>
          <cx:pt idx="16935">65</cx:pt>
          <cx:pt idx="16936">49</cx:pt>
          <cx:pt idx="16937">37</cx:pt>
          <cx:pt idx="16938">76</cx:pt>
          <cx:pt idx="16939">62</cx:pt>
          <cx:pt idx="16940">60</cx:pt>
          <cx:pt idx="16941">67</cx:pt>
          <cx:pt idx="16942">52</cx:pt>
          <cx:pt idx="16943">76</cx:pt>
          <cx:pt idx="16944">64</cx:pt>
          <cx:pt idx="16945">55</cx:pt>
          <cx:pt idx="16946">62</cx:pt>
          <cx:pt idx="16947">46</cx:pt>
          <cx:pt idx="16948">56</cx:pt>
          <cx:pt idx="16949">44</cx:pt>
          <cx:pt idx="16950">51</cx:pt>
          <cx:pt idx="16951">45</cx:pt>
          <cx:pt idx="16952">67</cx:pt>
          <cx:pt idx="16953">72</cx:pt>
          <cx:pt idx="16954">66</cx:pt>
          <cx:pt idx="16955">42</cx:pt>
          <cx:pt idx="16956">71</cx:pt>
          <cx:pt idx="16957">34</cx:pt>
          <cx:pt idx="16958">49</cx:pt>
          <cx:pt idx="16959">42</cx:pt>
          <cx:pt idx="16960">67</cx:pt>
          <cx:pt idx="16961">44</cx:pt>
          <cx:pt idx="16962">46</cx:pt>
          <cx:pt idx="16963">41</cx:pt>
          <cx:pt idx="16964">83</cx:pt>
          <cx:pt idx="16965">51</cx:pt>
          <cx:pt idx="16966">56</cx:pt>
          <cx:pt idx="16967">58</cx:pt>
          <cx:pt idx="16968">51</cx:pt>
          <cx:pt idx="16969">61</cx:pt>
          <cx:pt idx="16970">44</cx:pt>
          <cx:pt idx="16971">61</cx:pt>
          <cx:pt idx="16972">56</cx:pt>
          <cx:pt idx="16973">67</cx:pt>
          <cx:pt idx="16974">52</cx:pt>
          <cx:pt idx="16975">39</cx:pt>
          <cx:pt idx="16976">42</cx:pt>
          <cx:pt idx="16977">52</cx:pt>
          <cx:pt idx="16978">39</cx:pt>
          <cx:pt idx="16979">45</cx:pt>
          <cx:pt idx="16980">53</cx:pt>
          <cx:pt idx="16981">50</cx:pt>
          <cx:pt idx="16982">45</cx:pt>
          <cx:pt idx="16983">38</cx:pt>
          <cx:pt idx="16984">36</cx:pt>
          <cx:pt idx="16985">56</cx:pt>
          <cx:pt idx="16986">41</cx:pt>
          <cx:pt idx="16987">48</cx:pt>
          <cx:pt idx="16988">63</cx:pt>
          <cx:pt idx="16989">78</cx:pt>
          <cx:pt idx="16990">42</cx:pt>
          <cx:pt idx="16991">67</cx:pt>
          <cx:pt idx="16992">34</cx:pt>
          <cx:pt idx="16993">59</cx:pt>
          <cx:pt idx="16994">27</cx:pt>
          <cx:pt idx="16995">62</cx:pt>
          <cx:pt idx="16996">54</cx:pt>
          <cx:pt idx="16997">48</cx:pt>
          <cx:pt idx="16998">54</cx:pt>
          <cx:pt idx="16999">86</cx:pt>
          <cx:pt idx="17000">56</cx:pt>
          <cx:pt idx="17001">55</cx:pt>
          <cx:pt idx="17002">57</cx:pt>
          <cx:pt idx="17003">44</cx:pt>
          <cx:pt idx="17004">39</cx:pt>
          <cx:pt idx="17005">36</cx:pt>
          <cx:pt idx="17006">30</cx:pt>
          <cx:pt idx="17007">60</cx:pt>
          <cx:pt idx="17008">55</cx:pt>
          <cx:pt idx="17009">46</cx:pt>
          <cx:pt idx="17010">50</cx:pt>
          <cx:pt idx="17011">46</cx:pt>
          <cx:pt idx="17012">84</cx:pt>
          <cx:pt idx="17013">66</cx:pt>
          <cx:pt idx="17014">54</cx:pt>
          <cx:pt idx="17015">66</cx:pt>
          <cx:pt idx="17016">50</cx:pt>
          <cx:pt idx="17017">55</cx:pt>
          <cx:pt idx="17018">63</cx:pt>
          <cx:pt idx="17019">40</cx:pt>
          <cx:pt idx="17020">56</cx:pt>
          <cx:pt idx="17021">72</cx:pt>
          <cx:pt idx="17022">52</cx:pt>
          <cx:pt idx="17023">47</cx:pt>
          <cx:pt idx="17024">56</cx:pt>
          <cx:pt idx="17025">63</cx:pt>
          <cx:pt idx="17026">55</cx:pt>
          <cx:pt idx="17027">56</cx:pt>
          <cx:pt idx="17028">79</cx:pt>
          <cx:pt idx="17029">55</cx:pt>
          <cx:pt idx="17030">28</cx:pt>
          <cx:pt idx="17031">64</cx:pt>
          <cx:pt idx="17032">59</cx:pt>
          <cx:pt idx="17033">65</cx:pt>
          <cx:pt idx="17034">57</cx:pt>
          <cx:pt idx="17035">52</cx:pt>
          <cx:pt idx="17036">33</cx:pt>
          <cx:pt idx="17037">56</cx:pt>
          <cx:pt idx="17038">71</cx:pt>
          <cx:pt idx="17039">68</cx:pt>
          <cx:pt idx="17040">58</cx:pt>
          <cx:pt idx="17041">65</cx:pt>
          <cx:pt idx="17042">58</cx:pt>
          <cx:pt idx="17043">53</cx:pt>
          <cx:pt idx="17044">77</cx:pt>
          <cx:pt idx="17045">55</cx:pt>
          <cx:pt idx="17046">50</cx:pt>
          <cx:pt idx="17047">36</cx:pt>
          <cx:pt idx="17048">42</cx:pt>
          <cx:pt idx="17049">64</cx:pt>
          <cx:pt idx="17050">67</cx:pt>
          <cx:pt idx="17051">69</cx:pt>
          <cx:pt idx="17052">66</cx:pt>
          <cx:pt idx="17053">38</cx:pt>
          <cx:pt idx="17054">64</cx:pt>
          <cx:pt idx="17055">72</cx:pt>
          <cx:pt idx="17056">40</cx:pt>
          <cx:pt idx="17057">50</cx:pt>
          <cx:pt idx="17058">51</cx:pt>
          <cx:pt idx="17059">50</cx:pt>
          <cx:pt idx="17060">46</cx:pt>
          <cx:pt idx="17061">33</cx:pt>
          <cx:pt idx="17062">50</cx:pt>
          <cx:pt idx="17063">58</cx:pt>
          <cx:pt idx="17064">59</cx:pt>
          <cx:pt idx="17065">64</cx:pt>
          <cx:pt idx="17066">48</cx:pt>
          <cx:pt idx="17067">62</cx:pt>
          <cx:pt idx="17068">50</cx:pt>
          <cx:pt idx="17069">50</cx:pt>
          <cx:pt idx="17070">60</cx:pt>
          <cx:pt idx="17071">42</cx:pt>
          <cx:pt idx="17072">41</cx:pt>
          <cx:pt idx="17073">53</cx:pt>
          <cx:pt idx="17074">46</cx:pt>
          <cx:pt idx="17075">74</cx:pt>
          <cx:pt idx="17076">51</cx:pt>
          <cx:pt idx="17077">52</cx:pt>
          <cx:pt idx="17078">54</cx:pt>
          <cx:pt idx="17079">55</cx:pt>
          <cx:pt idx="17080">68</cx:pt>
          <cx:pt idx="17081">44</cx:pt>
          <cx:pt idx="17082">66</cx:pt>
          <cx:pt idx="17083">92</cx:pt>
          <cx:pt idx="17084">43</cx:pt>
          <cx:pt idx="17085">77</cx:pt>
          <cx:pt idx="17086">62</cx:pt>
          <cx:pt idx="17087">79</cx:pt>
          <cx:pt idx="17088">47</cx:pt>
          <cx:pt idx="17089">43</cx:pt>
          <cx:pt idx="17090">35</cx:pt>
          <cx:pt idx="17091">56</cx:pt>
          <cx:pt idx="17092">48</cx:pt>
          <cx:pt idx="17093">68</cx:pt>
          <cx:pt idx="17094">56</cx:pt>
          <cx:pt idx="17095">61</cx:pt>
          <cx:pt idx="17096">61</cx:pt>
          <cx:pt idx="17097">61</cx:pt>
          <cx:pt idx="17098">51</cx:pt>
          <cx:pt idx="17099">59</cx:pt>
          <cx:pt idx="17100">70</cx:pt>
          <cx:pt idx="17101">67</cx:pt>
          <cx:pt idx="17102">63</cx:pt>
          <cx:pt idx="17103">61</cx:pt>
          <cx:pt idx="17104">46</cx:pt>
          <cx:pt idx="17105">47</cx:pt>
          <cx:pt idx="17106">45</cx:pt>
          <cx:pt idx="17107">61</cx:pt>
          <cx:pt idx="17108">53</cx:pt>
          <cx:pt idx="17109">65</cx:pt>
          <cx:pt idx="17110">48</cx:pt>
          <cx:pt idx="17111">60</cx:pt>
          <cx:pt idx="17112">42</cx:pt>
          <cx:pt idx="17113">44</cx:pt>
          <cx:pt idx="17114">42</cx:pt>
          <cx:pt idx="17115">53</cx:pt>
          <cx:pt idx="17116">53</cx:pt>
          <cx:pt idx="17117">62</cx:pt>
          <cx:pt idx="17118">57</cx:pt>
          <cx:pt idx="17119">56</cx:pt>
          <cx:pt idx="17120">58</cx:pt>
          <cx:pt idx="17121">63</cx:pt>
          <cx:pt idx="17122">60</cx:pt>
          <cx:pt idx="17123">69</cx:pt>
          <cx:pt idx="17124">51</cx:pt>
          <cx:pt idx="17125">55</cx:pt>
          <cx:pt idx="17126">58</cx:pt>
          <cx:pt idx="17127">82</cx:pt>
          <cx:pt idx="17128">42</cx:pt>
          <cx:pt idx="17129">63</cx:pt>
          <cx:pt idx="17130">35</cx:pt>
          <cx:pt idx="17131">40</cx:pt>
          <cx:pt idx="17132">62</cx:pt>
          <cx:pt idx="17133">49</cx:pt>
          <cx:pt idx="17134">48</cx:pt>
          <cx:pt idx="17135">64</cx:pt>
          <cx:pt idx="17136">56</cx:pt>
          <cx:pt idx="17137">40</cx:pt>
          <cx:pt idx="17138">62</cx:pt>
          <cx:pt idx="17139">60</cx:pt>
          <cx:pt idx="17140">57</cx:pt>
          <cx:pt idx="17141">60</cx:pt>
          <cx:pt idx="17142">43</cx:pt>
          <cx:pt idx="17143">71</cx:pt>
          <cx:pt idx="17144">57</cx:pt>
          <cx:pt idx="17145">66</cx:pt>
          <cx:pt idx="17146">56</cx:pt>
          <cx:pt idx="17147">58</cx:pt>
          <cx:pt idx="17148">72</cx:pt>
          <cx:pt idx="17149">66</cx:pt>
          <cx:pt idx="17150">72</cx:pt>
          <cx:pt idx="17151">55</cx:pt>
          <cx:pt idx="17152">45</cx:pt>
          <cx:pt idx="17153">62</cx:pt>
          <cx:pt idx="17154">57</cx:pt>
          <cx:pt idx="17155">89</cx:pt>
          <cx:pt idx="17156">68</cx:pt>
          <cx:pt idx="17157">47</cx:pt>
          <cx:pt idx="17158">57</cx:pt>
          <cx:pt idx="17159">55</cx:pt>
          <cx:pt idx="17160">73</cx:pt>
          <cx:pt idx="17161">63</cx:pt>
          <cx:pt idx="17162">23</cx:pt>
          <cx:pt idx="17163">52</cx:pt>
          <cx:pt idx="17164">46</cx:pt>
          <cx:pt idx="17165">58</cx:pt>
          <cx:pt idx="17166">38</cx:pt>
          <cx:pt idx="17167">54</cx:pt>
          <cx:pt idx="17168">64</cx:pt>
          <cx:pt idx="17169">78</cx:pt>
          <cx:pt idx="17170">22</cx:pt>
          <cx:pt idx="17171">37</cx:pt>
          <cx:pt idx="17172">49</cx:pt>
          <cx:pt idx="17173">56</cx:pt>
          <cx:pt idx="17174">72</cx:pt>
          <cx:pt idx="17175">49</cx:pt>
          <cx:pt idx="17176">61</cx:pt>
          <cx:pt idx="17177">47</cx:pt>
          <cx:pt idx="17178">59</cx:pt>
          <cx:pt idx="17179">59</cx:pt>
          <cx:pt idx="17180">58</cx:pt>
          <cx:pt idx="17181">44</cx:pt>
          <cx:pt idx="17182">73</cx:pt>
          <cx:pt idx="17183">68</cx:pt>
          <cx:pt idx="17184">68</cx:pt>
          <cx:pt idx="17185">56</cx:pt>
          <cx:pt idx="17186">44</cx:pt>
          <cx:pt idx="17187">62</cx:pt>
          <cx:pt idx="17188">35</cx:pt>
          <cx:pt idx="17189">47</cx:pt>
          <cx:pt idx="17190">71</cx:pt>
          <cx:pt idx="17191">63</cx:pt>
          <cx:pt idx="17192">49</cx:pt>
          <cx:pt idx="17193">75</cx:pt>
          <cx:pt idx="17194">75</cx:pt>
          <cx:pt idx="17195">65</cx:pt>
          <cx:pt idx="17196">66</cx:pt>
          <cx:pt idx="17197">60</cx:pt>
          <cx:pt idx="17198">74</cx:pt>
          <cx:pt idx="17199">70</cx:pt>
          <cx:pt idx="17200">56</cx:pt>
          <cx:pt idx="17201">73</cx:pt>
          <cx:pt idx="17202">54</cx:pt>
          <cx:pt idx="17203">81</cx:pt>
          <cx:pt idx="17204">56</cx:pt>
          <cx:pt idx="17205">65</cx:pt>
          <cx:pt idx="17206">71</cx:pt>
          <cx:pt idx="17207">51</cx:pt>
          <cx:pt idx="17208">33</cx:pt>
          <cx:pt idx="17209">44</cx:pt>
          <cx:pt idx="17210">60</cx:pt>
          <cx:pt idx="17211">58</cx:pt>
          <cx:pt idx="17212">56</cx:pt>
          <cx:pt idx="17213">68</cx:pt>
          <cx:pt idx="17214">42</cx:pt>
          <cx:pt idx="17215">58</cx:pt>
          <cx:pt idx="17216">55</cx:pt>
          <cx:pt idx="17217">65</cx:pt>
          <cx:pt idx="17218">48</cx:pt>
          <cx:pt idx="17219">48</cx:pt>
          <cx:pt idx="17220">52</cx:pt>
          <cx:pt idx="17221">67</cx:pt>
          <cx:pt idx="17222">55</cx:pt>
          <cx:pt idx="17223">49</cx:pt>
          <cx:pt idx="17224">67</cx:pt>
          <cx:pt idx="17225">58</cx:pt>
          <cx:pt idx="17226">55</cx:pt>
          <cx:pt idx="17227">44</cx:pt>
          <cx:pt idx="17228">52</cx:pt>
          <cx:pt idx="17229">61</cx:pt>
          <cx:pt idx="17230">44</cx:pt>
          <cx:pt idx="17231">40</cx:pt>
          <cx:pt idx="17232">57</cx:pt>
          <cx:pt idx="17233">40</cx:pt>
          <cx:pt idx="17234">76</cx:pt>
          <cx:pt idx="17235">53</cx:pt>
          <cx:pt idx="17236">48</cx:pt>
          <cx:pt idx="17237">36</cx:pt>
          <cx:pt idx="17238">73</cx:pt>
          <cx:pt idx="17239">58</cx:pt>
          <cx:pt idx="17240">54</cx:pt>
          <cx:pt idx="17241">45</cx:pt>
          <cx:pt idx="17242">38</cx:pt>
          <cx:pt idx="17243">60</cx:pt>
          <cx:pt idx="17244">67</cx:pt>
          <cx:pt idx="17245">69</cx:pt>
          <cx:pt idx="17246">57</cx:pt>
          <cx:pt idx="17247">44</cx:pt>
          <cx:pt idx="17248">53</cx:pt>
          <cx:pt idx="17249">65</cx:pt>
          <cx:pt idx="17250">62</cx:pt>
          <cx:pt idx="17251">45</cx:pt>
          <cx:pt idx="17252">51</cx:pt>
          <cx:pt idx="17253">59</cx:pt>
          <cx:pt idx="17254">61</cx:pt>
          <cx:pt idx="17255">65</cx:pt>
          <cx:pt idx="17256">41</cx:pt>
          <cx:pt idx="17257">49</cx:pt>
          <cx:pt idx="17258">56</cx:pt>
          <cx:pt idx="17259">46</cx:pt>
          <cx:pt idx="17260">79</cx:pt>
          <cx:pt idx="17261">44</cx:pt>
          <cx:pt idx="17262">65</cx:pt>
          <cx:pt idx="17263">48</cx:pt>
          <cx:pt idx="17264">57</cx:pt>
          <cx:pt idx="17265">59</cx:pt>
          <cx:pt idx="17266">54</cx:pt>
          <cx:pt idx="17267">54</cx:pt>
          <cx:pt idx="17268">52</cx:pt>
          <cx:pt idx="17269">66</cx:pt>
          <cx:pt idx="17270">68</cx:pt>
          <cx:pt idx="17271">61</cx:pt>
          <cx:pt idx="17272">55</cx:pt>
          <cx:pt idx="17273">67</cx:pt>
          <cx:pt idx="17274">67</cx:pt>
          <cx:pt idx="17275">50</cx:pt>
          <cx:pt idx="17276">38</cx:pt>
          <cx:pt idx="17277">55</cx:pt>
          <cx:pt idx="17278">62</cx:pt>
          <cx:pt idx="17279">49</cx:pt>
          <cx:pt idx="17280">69</cx:pt>
          <cx:pt idx="17281">52</cx:pt>
          <cx:pt idx="17282">61</cx:pt>
          <cx:pt idx="17283">56</cx:pt>
          <cx:pt idx="17284">62</cx:pt>
          <cx:pt idx="17285">48</cx:pt>
          <cx:pt idx="17286">59</cx:pt>
          <cx:pt idx="17287">64</cx:pt>
          <cx:pt idx="17288">61</cx:pt>
          <cx:pt idx="17289">44</cx:pt>
          <cx:pt idx="17290">69</cx:pt>
          <cx:pt idx="17291">47</cx:pt>
          <cx:pt idx="17292">80</cx:pt>
          <cx:pt idx="17293">67</cx:pt>
          <cx:pt idx="17294">68</cx:pt>
          <cx:pt idx="17295">55</cx:pt>
          <cx:pt idx="17296">68</cx:pt>
          <cx:pt idx="17297">44</cx:pt>
          <cx:pt idx="17298">59</cx:pt>
          <cx:pt idx="17299">51</cx:pt>
          <cx:pt idx="17300">62</cx:pt>
          <cx:pt idx="17301">58</cx:pt>
          <cx:pt idx="17302">60</cx:pt>
          <cx:pt idx="17303">20</cx:pt>
          <cx:pt idx="17304">48</cx:pt>
          <cx:pt idx="17305">45</cx:pt>
          <cx:pt idx="17306">34</cx:pt>
          <cx:pt idx="17307">58</cx:pt>
          <cx:pt idx="17308">34</cx:pt>
          <cx:pt idx="17309">45</cx:pt>
          <cx:pt idx="17310">49</cx:pt>
          <cx:pt idx="17311">67</cx:pt>
          <cx:pt idx="17312">36</cx:pt>
          <cx:pt idx="17313">50</cx:pt>
          <cx:pt idx="17314">46</cx:pt>
          <cx:pt idx="17315">60</cx:pt>
          <cx:pt idx="17316">58</cx:pt>
          <cx:pt idx="17317">65</cx:pt>
          <cx:pt idx="17318">63</cx:pt>
          <cx:pt idx="17319">53</cx:pt>
          <cx:pt idx="17320">78</cx:pt>
          <cx:pt idx="17321">33</cx:pt>
          <cx:pt idx="17322">60</cx:pt>
          <cx:pt idx="17323">64</cx:pt>
          <cx:pt idx="17324">61</cx:pt>
          <cx:pt idx="17325">42</cx:pt>
          <cx:pt idx="17326">42</cx:pt>
          <cx:pt idx="17327">72</cx:pt>
          <cx:pt idx="17328">28</cx:pt>
          <cx:pt idx="17329">40</cx:pt>
          <cx:pt idx="17330">46</cx:pt>
          <cx:pt idx="17331">49</cx:pt>
          <cx:pt idx="17332">58</cx:pt>
          <cx:pt idx="17333">70</cx:pt>
          <cx:pt idx="17334">59</cx:pt>
          <cx:pt idx="17335">41</cx:pt>
          <cx:pt idx="17336">61</cx:pt>
          <cx:pt idx="17337">51</cx:pt>
          <cx:pt idx="17338">64</cx:pt>
          <cx:pt idx="17339">56</cx:pt>
          <cx:pt idx="17340">35</cx:pt>
          <cx:pt idx="17341">50</cx:pt>
          <cx:pt idx="17342">77</cx:pt>
          <cx:pt idx="17343">55</cx:pt>
          <cx:pt idx="17344">38</cx:pt>
          <cx:pt idx="17345">57</cx:pt>
          <cx:pt idx="17346">59</cx:pt>
          <cx:pt idx="17347">63</cx:pt>
          <cx:pt idx="17348">58</cx:pt>
          <cx:pt idx="17349">38</cx:pt>
          <cx:pt idx="17350">37</cx:pt>
          <cx:pt idx="17351">52</cx:pt>
          <cx:pt idx="17352">54</cx:pt>
          <cx:pt idx="17353">41</cx:pt>
          <cx:pt idx="17354">53</cx:pt>
          <cx:pt idx="17355">45</cx:pt>
          <cx:pt idx="17356">64</cx:pt>
          <cx:pt idx="17357">55</cx:pt>
          <cx:pt idx="17358">34</cx:pt>
          <cx:pt idx="17359">56</cx:pt>
          <cx:pt idx="17360">61</cx:pt>
          <cx:pt idx="17361">34</cx:pt>
          <cx:pt idx="17362">64</cx:pt>
          <cx:pt idx="17363">58</cx:pt>
          <cx:pt idx="17364">46</cx:pt>
          <cx:pt idx="17365">31</cx:pt>
          <cx:pt idx="17366">55</cx:pt>
          <cx:pt idx="17367">64</cx:pt>
          <cx:pt idx="17368">75</cx:pt>
          <cx:pt idx="17369">50</cx:pt>
          <cx:pt idx="17370">59</cx:pt>
          <cx:pt idx="17371">78</cx:pt>
          <cx:pt idx="17372">67</cx:pt>
          <cx:pt idx="17373">53</cx:pt>
          <cx:pt idx="17374">62</cx:pt>
          <cx:pt idx="17375">63</cx:pt>
          <cx:pt idx="17376">59</cx:pt>
          <cx:pt idx="17377">39</cx:pt>
          <cx:pt idx="17378">49</cx:pt>
          <cx:pt idx="17379">55</cx:pt>
          <cx:pt idx="17380">54</cx:pt>
          <cx:pt idx="17381">60</cx:pt>
          <cx:pt idx="17382">60</cx:pt>
          <cx:pt idx="17383">47</cx:pt>
          <cx:pt idx="17384">46</cx:pt>
          <cx:pt idx="17385">59</cx:pt>
          <cx:pt idx="17386">33</cx:pt>
          <cx:pt idx="17387">34</cx:pt>
          <cx:pt idx="17388">52</cx:pt>
          <cx:pt idx="17389">50</cx:pt>
          <cx:pt idx="17390">58</cx:pt>
          <cx:pt idx="17391">52</cx:pt>
          <cx:pt idx="17392">56</cx:pt>
          <cx:pt idx="17393">49</cx:pt>
          <cx:pt idx="17394">40</cx:pt>
          <cx:pt idx="17395">53</cx:pt>
          <cx:pt idx="17396">56</cx:pt>
          <cx:pt idx="17397">53</cx:pt>
          <cx:pt idx="17398">42</cx:pt>
          <cx:pt idx="17399">57</cx:pt>
          <cx:pt idx="17400">35</cx:pt>
          <cx:pt idx="17401">71</cx:pt>
          <cx:pt idx="17402">68</cx:pt>
          <cx:pt idx="17403">58</cx:pt>
          <cx:pt idx="17404">53</cx:pt>
          <cx:pt idx="17405">69</cx:pt>
          <cx:pt idx="17406">62</cx:pt>
          <cx:pt idx="17407">46</cx:pt>
          <cx:pt idx="17408">54</cx:pt>
          <cx:pt idx="17409">43</cx:pt>
          <cx:pt idx="17410">80</cx:pt>
          <cx:pt idx="17411">82</cx:pt>
          <cx:pt idx="17412">80</cx:pt>
          <cx:pt idx="17413">51</cx:pt>
          <cx:pt idx="17414">40</cx:pt>
          <cx:pt idx="17415">71</cx:pt>
          <cx:pt idx="17416">52</cx:pt>
          <cx:pt idx="17417">72</cx:pt>
          <cx:pt idx="17418">49</cx:pt>
          <cx:pt idx="17419">77</cx:pt>
          <cx:pt idx="17420">45</cx:pt>
          <cx:pt idx="17421">44</cx:pt>
          <cx:pt idx="17422">45</cx:pt>
          <cx:pt idx="17423">60</cx:pt>
          <cx:pt idx="17424">44</cx:pt>
          <cx:pt idx="17425">53</cx:pt>
          <cx:pt idx="17426">48</cx:pt>
          <cx:pt idx="17427">42</cx:pt>
          <cx:pt idx="17428">58</cx:pt>
          <cx:pt idx="17429">72</cx:pt>
          <cx:pt idx="17430">75</cx:pt>
          <cx:pt idx="17431">46</cx:pt>
          <cx:pt idx="17432">39</cx:pt>
          <cx:pt idx="17433">65</cx:pt>
          <cx:pt idx="17434">45</cx:pt>
          <cx:pt idx="17435">55</cx:pt>
          <cx:pt idx="17436">53</cx:pt>
          <cx:pt idx="17437">58</cx:pt>
          <cx:pt idx="17438">45</cx:pt>
          <cx:pt idx="17439">62</cx:pt>
          <cx:pt idx="17440">47</cx:pt>
          <cx:pt idx="17441">36</cx:pt>
          <cx:pt idx="17442">62</cx:pt>
          <cx:pt idx="17443">49</cx:pt>
          <cx:pt idx="17444">39</cx:pt>
          <cx:pt idx="17445">46</cx:pt>
          <cx:pt idx="17446">58</cx:pt>
          <cx:pt idx="17447">59</cx:pt>
          <cx:pt idx="17448">45</cx:pt>
          <cx:pt idx="17449">59</cx:pt>
          <cx:pt idx="17450">53</cx:pt>
          <cx:pt idx="17451">47</cx:pt>
          <cx:pt idx="17452">60</cx:pt>
          <cx:pt idx="17453">61</cx:pt>
          <cx:pt idx="17454">36</cx:pt>
          <cx:pt idx="17455">64</cx:pt>
          <cx:pt idx="17456">51</cx:pt>
          <cx:pt idx="17457">49</cx:pt>
          <cx:pt idx="17458">33</cx:pt>
          <cx:pt idx="17459">53</cx:pt>
          <cx:pt idx="17460">46</cx:pt>
          <cx:pt idx="17461">65</cx:pt>
          <cx:pt idx="17462">54</cx:pt>
          <cx:pt idx="17463">76</cx:pt>
          <cx:pt idx="17464">57</cx:pt>
          <cx:pt idx="17465">50</cx:pt>
          <cx:pt idx="17466">62</cx:pt>
          <cx:pt idx="17467">56</cx:pt>
          <cx:pt idx="17468">48</cx:pt>
          <cx:pt idx="17469">57</cx:pt>
          <cx:pt idx="17470">57</cx:pt>
          <cx:pt idx="17471">58</cx:pt>
          <cx:pt idx="17472">39</cx:pt>
          <cx:pt idx="17473">46</cx:pt>
          <cx:pt idx="17474">59</cx:pt>
          <cx:pt idx="17475">57</cx:pt>
          <cx:pt idx="17476">62</cx:pt>
          <cx:pt idx="17477">44</cx:pt>
          <cx:pt idx="17478">60</cx:pt>
          <cx:pt idx="17479">48</cx:pt>
          <cx:pt idx="17480">52</cx:pt>
          <cx:pt idx="17481">62</cx:pt>
          <cx:pt idx="17482">54</cx:pt>
          <cx:pt idx="17483">70</cx:pt>
          <cx:pt idx="17484">59</cx:pt>
          <cx:pt idx="17485">47</cx:pt>
          <cx:pt idx="17486">35</cx:pt>
          <cx:pt idx="17487">43</cx:pt>
          <cx:pt idx="17488">54</cx:pt>
          <cx:pt idx="17489">40</cx:pt>
          <cx:pt idx="17490">33</cx:pt>
          <cx:pt idx="17491">51</cx:pt>
          <cx:pt idx="17492">54</cx:pt>
          <cx:pt idx="17493">46</cx:pt>
          <cx:pt idx="17494">40</cx:pt>
          <cx:pt idx="17495">54</cx:pt>
          <cx:pt idx="17496">46</cx:pt>
          <cx:pt idx="17497">59</cx:pt>
          <cx:pt idx="17498">56</cx:pt>
          <cx:pt idx="17499">72</cx:pt>
          <cx:pt idx="17500">68</cx:pt>
          <cx:pt idx="17501">57</cx:pt>
          <cx:pt idx="17502">53</cx:pt>
          <cx:pt idx="17503">56</cx:pt>
          <cx:pt idx="17504">60</cx:pt>
          <cx:pt idx="17505">34</cx:pt>
          <cx:pt idx="17506">57</cx:pt>
          <cx:pt idx="17507">58</cx:pt>
          <cx:pt idx="17508">47</cx:pt>
          <cx:pt idx="17509">40</cx:pt>
          <cx:pt idx="17510">56</cx:pt>
          <cx:pt idx="17511">55</cx:pt>
          <cx:pt idx="17512">34</cx:pt>
          <cx:pt idx="17513">60</cx:pt>
          <cx:pt idx="17514">64</cx:pt>
          <cx:pt idx="17515">57</cx:pt>
          <cx:pt idx="17516">66</cx:pt>
          <cx:pt idx="17517">74</cx:pt>
          <cx:pt idx="17518">36</cx:pt>
          <cx:pt idx="17519">50</cx:pt>
          <cx:pt idx="17520">65</cx:pt>
          <cx:pt idx="17521">58</cx:pt>
          <cx:pt idx="17522">56</cx:pt>
          <cx:pt idx="17523">54</cx:pt>
          <cx:pt idx="17524">52</cx:pt>
          <cx:pt idx="17525">57</cx:pt>
          <cx:pt idx="17526">33</cx:pt>
          <cx:pt idx="17527">34</cx:pt>
          <cx:pt idx="17528">58</cx:pt>
          <cx:pt idx="17529">58</cx:pt>
          <cx:pt idx="17530">54</cx:pt>
          <cx:pt idx="17531">50</cx:pt>
          <cx:pt idx="17532">65</cx:pt>
          <cx:pt idx="17533">59</cx:pt>
          <cx:pt idx="17534">54</cx:pt>
          <cx:pt idx="17535">78</cx:pt>
          <cx:pt idx="17536">34</cx:pt>
          <cx:pt idx="17537">68</cx:pt>
          <cx:pt idx="17538">58</cx:pt>
          <cx:pt idx="17539">48</cx:pt>
          <cx:pt idx="17540">37</cx:pt>
          <cx:pt idx="17541">46</cx:pt>
          <cx:pt idx="17542">55</cx:pt>
          <cx:pt idx="17543">56</cx:pt>
          <cx:pt idx="17544">52</cx:pt>
          <cx:pt idx="17545">62</cx:pt>
          <cx:pt idx="17546">47</cx:pt>
          <cx:pt idx="17547">59</cx:pt>
          <cx:pt idx="17548">59</cx:pt>
          <cx:pt idx="17549">50</cx:pt>
          <cx:pt idx="17550">65</cx:pt>
          <cx:pt idx="17551">55</cx:pt>
          <cx:pt idx="17552">51</cx:pt>
          <cx:pt idx="17553">49</cx:pt>
          <cx:pt idx="17554">64</cx:pt>
          <cx:pt idx="17555">50</cx:pt>
          <cx:pt idx="17556">44</cx:pt>
          <cx:pt idx="17557">63</cx:pt>
          <cx:pt idx="17558">37</cx:pt>
          <cx:pt idx="17559">52</cx:pt>
          <cx:pt idx="17560">51</cx:pt>
          <cx:pt idx="17561">49</cx:pt>
          <cx:pt idx="17562">54</cx:pt>
          <cx:pt idx="17563">55</cx:pt>
          <cx:pt idx="17564">59</cx:pt>
          <cx:pt idx="17565">64</cx:pt>
          <cx:pt idx="17566">46</cx:pt>
          <cx:pt idx="17567">40</cx:pt>
          <cx:pt idx="17568">61</cx:pt>
          <cx:pt idx="17569">60</cx:pt>
          <cx:pt idx="17570">60</cx:pt>
          <cx:pt idx="17571">40</cx:pt>
          <cx:pt idx="17572">67</cx:pt>
          <cx:pt idx="17573">37</cx:pt>
          <cx:pt idx="17574">51</cx:pt>
          <cx:pt idx="17575">47</cx:pt>
          <cx:pt idx="17576">62</cx:pt>
          <cx:pt idx="17577">43</cx:pt>
          <cx:pt idx="17578">58</cx:pt>
          <cx:pt idx="17579">65</cx:pt>
          <cx:pt idx="17580">72</cx:pt>
          <cx:pt idx="17581">65</cx:pt>
          <cx:pt idx="17582">54</cx:pt>
          <cx:pt idx="17583">46</cx:pt>
          <cx:pt idx="17584">51</cx:pt>
          <cx:pt idx="17585">40</cx:pt>
          <cx:pt idx="17586">68</cx:pt>
          <cx:pt idx="17587">51</cx:pt>
          <cx:pt idx="17588">67</cx:pt>
          <cx:pt idx="17589">60</cx:pt>
          <cx:pt idx="17590">70</cx:pt>
          <cx:pt idx="17591">52</cx:pt>
          <cx:pt idx="17592">69</cx:pt>
          <cx:pt idx="17593">56</cx:pt>
          <cx:pt idx="17594">51</cx:pt>
          <cx:pt idx="17595">43</cx:pt>
          <cx:pt idx="17596">78</cx:pt>
          <cx:pt idx="17597">48</cx:pt>
          <cx:pt idx="17598">79</cx:pt>
          <cx:pt idx="17599">41</cx:pt>
          <cx:pt idx="17600">39</cx:pt>
          <cx:pt idx="17601">36</cx:pt>
          <cx:pt idx="17602">49</cx:pt>
          <cx:pt idx="17603">44</cx:pt>
          <cx:pt idx="17604">64</cx:pt>
          <cx:pt idx="17605">37</cx:pt>
          <cx:pt idx="17606">51</cx:pt>
          <cx:pt idx="17607">50</cx:pt>
          <cx:pt idx="17608">43</cx:pt>
          <cx:pt idx="17609">67</cx:pt>
          <cx:pt idx="17610">67</cx:pt>
          <cx:pt idx="17611">46</cx:pt>
          <cx:pt idx="17612">69</cx:pt>
          <cx:pt idx="17613">56</cx:pt>
          <cx:pt idx="17614">43</cx:pt>
          <cx:pt idx="17615">49</cx:pt>
          <cx:pt idx="17616">45</cx:pt>
          <cx:pt idx="17617">52</cx:pt>
          <cx:pt idx="17618">68</cx:pt>
          <cx:pt idx="17619">54</cx:pt>
          <cx:pt idx="17620">35</cx:pt>
          <cx:pt idx="17621">57</cx:pt>
          <cx:pt idx="17622">46</cx:pt>
          <cx:pt idx="17623">56</cx:pt>
          <cx:pt idx="17624">58</cx:pt>
          <cx:pt idx="17625">41</cx:pt>
          <cx:pt idx="17626">54</cx:pt>
          <cx:pt idx="17627">41</cx:pt>
          <cx:pt idx="17628">88</cx:pt>
          <cx:pt idx="17629">56</cx:pt>
          <cx:pt idx="17630">53</cx:pt>
          <cx:pt idx="17631">51</cx:pt>
          <cx:pt idx="17632">55</cx:pt>
          <cx:pt idx="17633">60</cx:pt>
          <cx:pt idx="17634">51</cx:pt>
          <cx:pt idx="17635">36</cx:pt>
          <cx:pt idx="17636">53</cx:pt>
          <cx:pt idx="17637">56</cx:pt>
          <cx:pt idx="17638">53</cx:pt>
          <cx:pt idx="17639">44</cx:pt>
          <cx:pt idx="17640">62</cx:pt>
          <cx:pt idx="17641">28</cx:pt>
          <cx:pt idx="17642">57</cx:pt>
          <cx:pt idx="17643">38</cx:pt>
          <cx:pt idx="17644">59</cx:pt>
          <cx:pt idx="17645">60</cx:pt>
          <cx:pt idx="17646">61</cx:pt>
          <cx:pt idx="17647">59</cx:pt>
          <cx:pt idx="17648">48</cx:pt>
          <cx:pt idx="17649">41</cx:pt>
          <cx:pt idx="17650">47</cx:pt>
          <cx:pt idx="17651">60</cx:pt>
          <cx:pt idx="17652">57</cx:pt>
          <cx:pt idx="17653">52</cx:pt>
          <cx:pt idx="17654">46</cx:pt>
          <cx:pt idx="17655">42</cx:pt>
          <cx:pt idx="17656">64</cx:pt>
          <cx:pt idx="17657">57</cx:pt>
          <cx:pt idx="17658">37</cx:pt>
          <cx:pt idx="17659">37</cx:pt>
          <cx:pt idx="17660">61</cx:pt>
          <cx:pt idx="17661">76</cx:pt>
          <cx:pt idx="17662">62</cx:pt>
          <cx:pt idx="17663">63</cx:pt>
          <cx:pt idx="17664">42</cx:pt>
          <cx:pt idx="17665">43</cx:pt>
          <cx:pt idx="17666">56</cx:pt>
          <cx:pt idx="17667">57</cx:pt>
          <cx:pt idx="17668">59</cx:pt>
          <cx:pt idx="17669">56</cx:pt>
          <cx:pt idx="17670">64</cx:pt>
          <cx:pt idx="17671">48</cx:pt>
          <cx:pt idx="17672">64</cx:pt>
          <cx:pt idx="17673">59</cx:pt>
          <cx:pt idx="17674">63</cx:pt>
          <cx:pt idx="17675">45</cx:pt>
          <cx:pt idx="17676">60</cx:pt>
          <cx:pt idx="17677">48</cx:pt>
          <cx:pt idx="17678">69</cx:pt>
          <cx:pt idx="17679">55</cx:pt>
          <cx:pt idx="17680">40</cx:pt>
          <cx:pt idx="17681">49</cx:pt>
          <cx:pt idx="17682">54</cx:pt>
          <cx:pt idx="17683">51</cx:pt>
          <cx:pt idx="17684">56</cx:pt>
          <cx:pt idx="17685">63</cx:pt>
          <cx:pt idx="17686">63</cx:pt>
          <cx:pt idx="17687">59</cx:pt>
          <cx:pt idx="17688">50</cx:pt>
          <cx:pt idx="17689">57</cx:pt>
          <cx:pt idx="17690">58</cx:pt>
          <cx:pt idx="17691">48</cx:pt>
          <cx:pt idx="17692">51</cx:pt>
          <cx:pt idx="17693">68</cx:pt>
          <cx:pt idx="17694">57</cx:pt>
          <cx:pt idx="17695">76</cx:pt>
          <cx:pt idx="17696">45</cx:pt>
          <cx:pt idx="17697">45</cx:pt>
          <cx:pt idx="17698">57</cx:pt>
          <cx:pt idx="17699">45</cx:pt>
          <cx:pt idx="17700">58</cx:pt>
          <cx:pt idx="17701">32</cx:pt>
          <cx:pt idx="17702">34</cx:pt>
          <cx:pt idx="17703">60</cx:pt>
          <cx:pt idx="17704">41</cx:pt>
          <cx:pt idx="17705">57</cx:pt>
          <cx:pt idx="17706">48</cx:pt>
          <cx:pt idx="17707">45</cx:pt>
          <cx:pt idx="17708">55</cx:pt>
          <cx:pt idx="17709">36</cx:pt>
          <cx:pt idx="17710">72</cx:pt>
          <cx:pt idx="17711">42</cx:pt>
          <cx:pt idx="17712">47</cx:pt>
          <cx:pt idx="17713">52</cx:pt>
          <cx:pt idx="17714">62</cx:pt>
          <cx:pt idx="17715">67</cx:pt>
          <cx:pt idx="17716">71</cx:pt>
          <cx:pt idx="17717">52</cx:pt>
          <cx:pt idx="17718">53</cx:pt>
          <cx:pt idx="17719">55</cx:pt>
          <cx:pt idx="17720">53</cx:pt>
          <cx:pt idx="17721">50</cx:pt>
          <cx:pt idx="17722">61</cx:pt>
          <cx:pt idx="17723">57</cx:pt>
          <cx:pt idx="17724">50</cx:pt>
          <cx:pt idx="17725">42</cx:pt>
          <cx:pt idx="17726">60</cx:pt>
          <cx:pt idx="17727">73</cx:pt>
          <cx:pt idx="17728">61</cx:pt>
          <cx:pt idx="17729">61</cx:pt>
          <cx:pt idx="17730">60</cx:pt>
          <cx:pt idx="17731">42</cx:pt>
          <cx:pt idx="17732">70</cx:pt>
          <cx:pt idx="17733">69</cx:pt>
          <cx:pt idx="17734">51</cx:pt>
          <cx:pt idx="17735">62</cx:pt>
          <cx:pt idx="17736">49</cx:pt>
          <cx:pt idx="17737">54</cx:pt>
          <cx:pt idx="17738">73</cx:pt>
          <cx:pt idx="17739">53</cx:pt>
          <cx:pt idx="17740">62</cx:pt>
          <cx:pt idx="17741">43</cx:pt>
          <cx:pt idx="17742">57</cx:pt>
          <cx:pt idx="17743">50</cx:pt>
          <cx:pt idx="17744">61</cx:pt>
          <cx:pt idx="17745">45</cx:pt>
          <cx:pt idx="17746">55</cx:pt>
          <cx:pt idx="17747">70</cx:pt>
          <cx:pt idx="17748">42</cx:pt>
          <cx:pt idx="17749">38</cx:pt>
          <cx:pt idx="17750">31</cx:pt>
          <cx:pt idx="17751">54</cx:pt>
          <cx:pt idx="17752">57</cx:pt>
          <cx:pt idx="17753">54</cx:pt>
          <cx:pt idx="17754">54</cx:pt>
          <cx:pt idx="17755">58</cx:pt>
          <cx:pt idx="17756">55</cx:pt>
          <cx:pt idx="17757">51</cx:pt>
          <cx:pt idx="17758">56</cx:pt>
          <cx:pt idx="17759">62</cx:pt>
          <cx:pt idx="17760">47</cx:pt>
          <cx:pt idx="17761">60</cx:pt>
          <cx:pt idx="17762">40</cx:pt>
          <cx:pt idx="17763">63</cx:pt>
          <cx:pt idx="17764">44</cx:pt>
          <cx:pt idx="17765">56</cx:pt>
          <cx:pt idx="17766">53</cx:pt>
          <cx:pt idx="17767">56</cx:pt>
          <cx:pt idx="17768">34</cx:pt>
          <cx:pt idx="17769">60</cx:pt>
          <cx:pt idx="17770">39</cx:pt>
          <cx:pt idx="17771">59</cx:pt>
          <cx:pt idx="17772">22</cx:pt>
          <cx:pt idx="17773">51</cx:pt>
          <cx:pt idx="17774">38</cx:pt>
          <cx:pt idx="17775">60</cx:pt>
          <cx:pt idx="17776">46</cx:pt>
          <cx:pt idx="17777">51</cx:pt>
          <cx:pt idx="17778">73</cx:pt>
          <cx:pt idx="17779">40</cx:pt>
          <cx:pt idx="17780">30</cx:pt>
          <cx:pt idx="17781">55</cx:pt>
          <cx:pt idx="17782">64</cx:pt>
          <cx:pt idx="17783">42</cx:pt>
          <cx:pt idx="17784">45</cx:pt>
          <cx:pt idx="17785">40</cx:pt>
          <cx:pt idx="17786">39</cx:pt>
          <cx:pt idx="17787">61</cx:pt>
          <cx:pt idx="17788">59</cx:pt>
          <cx:pt idx="17789">60</cx:pt>
          <cx:pt idx="17790">45</cx:pt>
          <cx:pt idx="17791">29</cx:pt>
          <cx:pt idx="17792">50</cx:pt>
          <cx:pt idx="17793">52</cx:pt>
          <cx:pt idx="17794">58</cx:pt>
          <cx:pt idx="17795">81</cx:pt>
          <cx:pt idx="17796">74</cx:pt>
          <cx:pt idx="17797">49</cx:pt>
          <cx:pt idx="17798">44</cx:pt>
          <cx:pt idx="17799">33</cx:pt>
          <cx:pt idx="17800">57</cx:pt>
          <cx:pt idx="17801">63</cx:pt>
          <cx:pt idx="17802">43</cx:pt>
          <cx:pt idx="17803">43</cx:pt>
          <cx:pt idx="17804">60</cx:pt>
          <cx:pt idx="17805">67</cx:pt>
          <cx:pt idx="17806">52</cx:pt>
          <cx:pt idx="17807">36</cx:pt>
          <cx:pt idx="17808">56</cx:pt>
          <cx:pt idx="17809">62</cx:pt>
          <cx:pt idx="17810">58</cx:pt>
          <cx:pt idx="17811">48</cx:pt>
          <cx:pt idx="17812">47</cx:pt>
          <cx:pt idx="17813">56</cx:pt>
          <cx:pt idx="17814">70</cx:pt>
          <cx:pt idx="17815">57</cx:pt>
          <cx:pt idx="17816">40</cx:pt>
          <cx:pt idx="17817">61</cx:pt>
          <cx:pt idx="17818">63</cx:pt>
          <cx:pt idx="17819">50</cx:pt>
          <cx:pt idx="17820">32</cx:pt>
          <cx:pt idx="17821">49</cx:pt>
          <cx:pt idx="17822">59</cx:pt>
          <cx:pt idx="17823">39</cx:pt>
          <cx:pt idx="17824">46</cx:pt>
          <cx:pt idx="17825">49</cx:pt>
          <cx:pt idx="17826">47</cx:pt>
          <cx:pt idx="17827">58</cx:pt>
          <cx:pt idx="17828">39</cx:pt>
          <cx:pt idx="17829">53</cx:pt>
          <cx:pt idx="17830">56</cx:pt>
          <cx:pt idx="17831">33</cx:pt>
          <cx:pt idx="17832">59</cx:pt>
          <cx:pt idx="17833">58</cx:pt>
          <cx:pt idx="17834">28</cx:pt>
          <cx:pt idx="17835">44</cx:pt>
          <cx:pt idx="17836">59</cx:pt>
          <cx:pt idx="17837">46</cx:pt>
          <cx:pt idx="17838">46</cx:pt>
          <cx:pt idx="17839">40</cx:pt>
          <cx:pt idx="17840">44</cx:pt>
          <cx:pt idx="17841">66</cx:pt>
          <cx:pt idx="17842">54</cx:pt>
          <cx:pt idx="17843">73</cx:pt>
          <cx:pt idx="17844">60</cx:pt>
          <cx:pt idx="17845">47</cx:pt>
          <cx:pt idx="17846">48</cx:pt>
          <cx:pt idx="17847">50</cx:pt>
          <cx:pt idx="17848">60</cx:pt>
          <cx:pt idx="17849">61</cx:pt>
          <cx:pt idx="17850">69</cx:pt>
          <cx:pt idx="17851">69</cx:pt>
          <cx:pt idx="17852">47</cx:pt>
          <cx:pt idx="17853">58</cx:pt>
          <cx:pt idx="17854">33</cx:pt>
          <cx:pt idx="17855">50</cx:pt>
          <cx:pt idx="17856">62</cx:pt>
          <cx:pt idx="17857">32</cx:pt>
          <cx:pt idx="17858">42</cx:pt>
          <cx:pt idx="17859">55</cx:pt>
          <cx:pt idx="17860">42</cx:pt>
          <cx:pt idx="17861">52</cx:pt>
          <cx:pt idx="17862">50</cx:pt>
          <cx:pt idx="17863">44</cx:pt>
          <cx:pt idx="17864">59</cx:pt>
          <cx:pt idx="17865">45</cx:pt>
          <cx:pt idx="17866">55</cx:pt>
          <cx:pt idx="17867">47</cx:pt>
          <cx:pt idx="17868">40</cx:pt>
          <cx:pt idx="17869">50</cx:pt>
          <cx:pt idx="17870">57</cx:pt>
          <cx:pt idx="17871">49</cx:pt>
          <cx:pt idx="17872">36</cx:pt>
          <cx:pt idx="17873">44</cx:pt>
          <cx:pt idx="17874">57</cx:pt>
          <cx:pt idx="17875">62</cx:pt>
          <cx:pt idx="17876">66</cx:pt>
          <cx:pt idx="17877">51</cx:pt>
          <cx:pt idx="17878">54</cx:pt>
          <cx:pt idx="17879">53</cx:pt>
          <cx:pt idx="17880">59</cx:pt>
          <cx:pt idx="17881">57</cx:pt>
          <cx:pt idx="17882">42</cx:pt>
          <cx:pt idx="17883">48</cx:pt>
          <cx:pt idx="17884">47</cx:pt>
          <cx:pt idx="17885">54</cx:pt>
          <cx:pt idx="17886">41</cx:pt>
          <cx:pt idx="17887">46</cx:pt>
          <cx:pt idx="17888">58</cx:pt>
          <cx:pt idx="17889">54</cx:pt>
          <cx:pt idx="17890">48</cx:pt>
          <cx:pt idx="17891">50</cx:pt>
          <cx:pt idx="17892">42</cx:pt>
          <cx:pt idx="17893">47</cx:pt>
          <cx:pt idx="17894">43</cx:pt>
          <cx:pt idx="17895">58</cx:pt>
          <cx:pt idx="17896">57</cx:pt>
          <cx:pt idx="17897">49</cx:pt>
          <cx:pt idx="17898">47</cx:pt>
          <cx:pt idx="17899">60</cx:pt>
          <cx:pt idx="17900">44</cx:pt>
          <cx:pt idx="17901">36</cx:pt>
          <cx:pt idx="17902">45</cx:pt>
          <cx:pt idx="17903">50</cx:pt>
          <cx:pt idx="17904">44</cx:pt>
          <cx:pt idx="17905">56</cx:pt>
          <cx:pt idx="17906">72</cx:pt>
          <cx:pt idx="17907">56</cx:pt>
          <cx:pt idx="17908">44</cx:pt>
          <cx:pt idx="17909">61</cx:pt>
          <cx:pt idx="17910">31</cx:pt>
          <cx:pt idx="17911">58</cx:pt>
          <cx:pt idx="17912">49</cx:pt>
          <cx:pt idx="17913">61</cx:pt>
          <cx:pt idx="17914">48</cx:pt>
          <cx:pt idx="17915">51</cx:pt>
          <cx:pt idx="17916">46</cx:pt>
          <cx:pt idx="17917">63</cx:pt>
          <cx:pt idx="17918">52</cx:pt>
          <cx:pt idx="17919">42</cx:pt>
          <cx:pt idx="17920">56</cx:pt>
          <cx:pt idx="17921">45</cx:pt>
          <cx:pt idx="17922">49</cx:pt>
          <cx:pt idx="17923">34</cx:pt>
          <cx:pt idx="17924">50</cx:pt>
          <cx:pt idx="17925">58</cx:pt>
          <cx:pt idx="17926">49</cx:pt>
          <cx:pt idx="17927">64</cx:pt>
          <cx:pt idx="17928">54</cx:pt>
          <cx:pt idx="17929">37</cx:pt>
          <cx:pt idx="17930">45</cx:pt>
          <cx:pt idx="17931">49</cx:pt>
          <cx:pt idx="17932">50</cx:pt>
          <cx:pt idx="17933">63</cx:pt>
          <cx:pt idx="17934">41</cx:pt>
          <cx:pt idx="17935">42</cx:pt>
          <cx:pt idx="17936">50</cx:pt>
          <cx:pt idx="17937">61</cx:pt>
          <cx:pt idx="17938">58</cx:pt>
          <cx:pt idx="17939">60</cx:pt>
          <cx:pt idx="17940">48</cx:pt>
          <cx:pt idx="17941">36</cx:pt>
          <cx:pt idx="17942">31</cx:pt>
          <cx:pt idx="17943">57</cx:pt>
          <cx:pt idx="17944">46</cx:pt>
          <cx:pt idx="17945">68</cx:pt>
          <cx:pt idx="17946">53</cx:pt>
          <cx:pt idx="17947">67</cx:pt>
          <cx:pt idx="17948">46</cx:pt>
          <cx:pt idx="17949">50</cx:pt>
          <cx:pt idx="17950">32</cx:pt>
          <cx:pt idx="17951">42</cx:pt>
          <cx:pt idx="17952">47</cx:pt>
          <cx:pt idx="17953">37</cx:pt>
        </cx:lvl>
      </cx:numDim>
    </cx:data>
  </cx:chartData>
  <cx:chart>
    <cx:title pos="t" align="ctr" overlay="0"/>
    <cx:plotArea>
      <cx:plotAreaRegion>
        <cx:series layoutId="clusteredColumn" uniqueId="{DE5D7DFC-E6CE-4637-9A0D-BB2556C805F8}">
          <cx:tx>
            <cx:txData>
              <cx:f>Sheet1!$F$1</cx:f>
              <cx:v>power_strength</cx:v>
            </cx:txData>
          </cx:tx>
          <cx:dataId val="0"/>
          <cx:layoutPr>
            <cx:binning intervalClosed="r"/>
          </cx:layoutPr>
        </cx:series>
      </cx:plotAreaRegion>
      <cx:axis id="0">
        <cx:catScaling gapWidth="0"/>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6">
  <a:schemeClr val="accent3"/>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196ABC-CB9B-4B50-9D06-5C9E8920BC0F}" type="doc">
      <dgm:prSet loTypeId="urn:microsoft.com/office/officeart/2005/8/layout/process1" loCatId="process" qsTypeId="urn:microsoft.com/office/officeart/2005/8/quickstyle/simple1" qsCatId="simple" csTypeId="urn:microsoft.com/office/officeart/2005/8/colors/accent2_1" csCatId="accent2" phldr="1"/>
      <dgm:spPr/>
    </dgm:pt>
    <dgm:pt modelId="{34B6072A-65AA-4698-8F6D-AC99E5DB725E}">
      <dgm:prSet phldrT="[Text]"/>
      <dgm:spPr>
        <a:solidFill>
          <a:srgbClr val="AA4A5D"/>
        </a:solidFill>
      </dgm:spPr>
      <dgm:t>
        <a:bodyPr/>
        <a:lstStyle/>
        <a:p>
          <a:r>
            <a:rPr lang="en-US" dirty="0">
              <a:solidFill>
                <a:schemeClr val="bg1"/>
              </a:solidFill>
            </a:rPr>
            <a:t>Considers going to the office</a:t>
          </a:r>
        </a:p>
      </dgm:t>
    </dgm:pt>
    <dgm:pt modelId="{CB8A95EB-A623-4B54-82F1-21C7FF88933A}" type="parTrans" cxnId="{A219617E-5F10-4589-9453-3093AEE851BB}">
      <dgm:prSet/>
      <dgm:spPr/>
      <dgm:t>
        <a:bodyPr/>
        <a:lstStyle/>
        <a:p>
          <a:endParaRPr lang="en-US"/>
        </a:p>
      </dgm:t>
    </dgm:pt>
    <dgm:pt modelId="{14489C95-2AF3-4D05-AE4D-61643512D94D}" type="sibTrans" cxnId="{A219617E-5F10-4589-9453-3093AEE851BB}">
      <dgm:prSet/>
      <dgm:spPr/>
      <dgm:t>
        <a:bodyPr/>
        <a:lstStyle/>
        <a:p>
          <a:endParaRPr lang="en-US"/>
        </a:p>
      </dgm:t>
    </dgm:pt>
    <dgm:pt modelId="{122DEC7D-F093-4BA8-8C59-316C15AC7612}">
      <dgm:prSet phldrT="[Text]"/>
      <dgm:spPr>
        <a:solidFill>
          <a:srgbClr val="AA4A5D"/>
        </a:solidFill>
      </dgm:spPr>
      <dgm:t>
        <a:bodyPr/>
        <a:lstStyle/>
        <a:p>
          <a:r>
            <a:rPr lang="en-US" dirty="0">
              <a:solidFill>
                <a:schemeClr val="bg1"/>
              </a:solidFill>
            </a:rPr>
            <a:t>Examines added physical costs (money)</a:t>
          </a:r>
        </a:p>
      </dgm:t>
    </dgm:pt>
    <dgm:pt modelId="{2DD0A85E-9F86-497A-8BDD-8BAC31158408}" type="parTrans" cxnId="{BD6986C8-4293-4D57-A7DC-E963E5DD4F60}">
      <dgm:prSet/>
      <dgm:spPr/>
      <dgm:t>
        <a:bodyPr/>
        <a:lstStyle/>
        <a:p>
          <a:endParaRPr lang="en-US"/>
        </a:p>
      </dgm:t>
    </dgm:pt>
    <dgm:pt modelId="{7A616590-D5BC-4578-8FD8-C713D1C4869D}" type="sibTrans" cxnId="{BD6986C8-4293-4D57-A7DC-E963E5DD4F60}">
      <dgm:prSet/>
      <dgm:spPr/>
      <dgm:t>
        <a:bodyPr/>
        <a:lstStyle/>
        <a:p>
          <a:endParaRPr lang="en-US"/>
        </a:p>
      </dgm:t>
    </dgm:pt>
    <dgm:pt modelId="{F36AE643-D2EF-43BC-BC09-6C1518E5E1DF}">
      <dgm:prSet phldrT="[Text]"/>
      <dgm:spPr>
        <a:solidFill>
          <a:srgbClr val="AA4A5D"/>
        </a:solidFill>
      </dgm:spPr>
      <dgm:t>
        <a:bodyPr/>
        <a:lstStyle/>
        <a:p>
          <a:r>
            <a:rPr lang="en-US" dirty="0">
              <a:solidFill>
                <a:schemeClr val="bg1"/>
              </a:solidFill>
            </a:rPr>
            <a:t>Examines added emotional costs (time)</a:t>
          </a:r>
        </a:p>
      </dgm:t>
    </dgm:pt>
    <dgm:pt modelId="{8602A9B7-220E-4E8D-85FA-B7A9E15B7C44}" type="parTrans" cxnId="{33B669F4-087A-4B3E-BDA9-29233B92B4C5}">
      <dgm:prSet/>
      <dgm:spPr/>
      <dgm:t>
        <a:bodyPr/>
        <a:lstStyle/>
        <a:p>
          <a:endParaRPr lang="en-US"/>
        </a:p>
      </dgm:t>
    </dgm:pt>
    <dgm:pt modelId="{C36DB2FE-BC6A-4F28-9079-F4226993D080}" type="sibTrans" cxnId="{33B669F4-087A-4B3E-BDA9-29233B92B4C5}">
      <dgm:prSet/>
      <dgm:spPr/>
      <dgm:t>
        <a:bodyPr/>
        <a:lstStyle/>
        <a:p>
          <a:endParaRPr lang="en-US"/>
        </a:p>
      </dgm:t>
    </dgm:pt>
    <dgm:pt modelId="{F59CCAF6-00CE-4647-BCA4-80279B1D4BEE}">
      <dgm:prSet phldrT="[Text]"/>
      <dgm:spPr>
        <a:solidFill>
          <a:srgbClr val="AA4A5D"/>
        </a:solidFill>
      </dgm:spPr>
      <dgm:t>
        <a:bodyPr/>
        <a:lstStyle/>
        <a:p>
          <a:r>
            <a:rPr lang="en-US" dirty="0">
              <a:solidFill>
                <a:schemeClr val="bg1"/>
              </a:solidFill>
            </a:rPr>
            <a:t>Examines benefits (</a:t>
          </a:r>
          <a:r>
            <a:rPr lang="en-US" dirty="0" err="1">
              <a:solidFill>
                <a:schemeClr val="bg1"/>
              </a:solidFill>
            </a:rPr>
            <a:t>e.g</a:t>
          </a:r>
          <a:r>
            <a:rPr lang="en-US" dirty="0">
              <a:solidFill>
                <a:schemeClr val="bg1"/>
              </a:solidFill>
            </a:rPr>
            <a:t> positive social interactions)</a:t>
          </a:r>
        </a:p>
      </dgm:t>
    </dgm:pt>
    <dgm:pt modelId="{4E902E25-9BAE-4E6C-8524-223E67493BDE}" type="parTrans" cxnId="{ABF79C0A-A7F4-4CEE-B21D-1D08A9A08AE3}">
      <dgm:prSet/>
      <dgm:spPr/>
      <dgm:t>
        <a:bodyPr/>
        <a:lstStyle/>
        <a:p>
          <a:endParaRPr lang="en-US"/>
        </a:p>
      </dgm:t>
    </dgm:pt>
    <dgm:pt modelId="{5277B92D-F856-4E24-B542-64169BDA06CE}" type="sibTrans" cxnId="{ABF79C0A-A7F4-4CEE-B21D-1D08A9A08AE3}">
      <dgm:prSet/>
      <dgm:spPr/>
      <dgm:t>
        <a:bodyPr/>
        <a:lstStyle/>
        <a:p>
          <a:endParaRPr lang="en-US"/>
        </a:p>
      </dgm:t>
    </dgm:pt>
    <dgm:pt modelId="{25DC5651-F203-4489-9972-D7EBCAD9FA4F}">
      <dgm:prSet phldrT="[Text]"/>
      <dgm:spPr>
        <a:solidFill>
          <a:srgbClr val="AA4A5D"/>
        </a:solidFill>
      </dgm:spPr>
      <dgm:t>
        <a:bodyPr/>
        <a:lstStyle/>
        <a:p>
          <a:r>
            <a:rPr lang="en-US" dirty="0">
              <a:solidFill>
                <a:schemeClr val="bg1"/>
              </a:solidFill>
            </a:rPr>
            <a:t>Makes Decision</a:t>
          </a:r>
        </a:p>
      </dgm:t>
    </dgm:pt>
    <dgm:pt modelId="{88B056FD-46A6-43B4-BB96-2D86ECD2E043}" type="parTrans" cxnId="{4011DCCE-7334-4118-905E-3B8401A24627}">
      <dgm:prSet/>
      <dgm:spPr/>
      <dgm:t>
        <a:bodyPr/>
        <a:lstStyle/>
        <a:p>
          <a:endParaRPr lang="en-US"/>
        </a:p>
      </dgm:t>
    </dgm:pt>
    <dgm:pt modelId="{000B13FA-DF55-482D-9BB6-0BC033D4E78B}" type="sibTrans" cxnId="{4011DCCE-7334-4118-905E-3B8401A24627}">
      <dgm:prSet/>
      <dgm:spPr/>
      <dgm:t>
        <a:bodyPr/>
        <a:lstStyle/>
        <a:p>
          <a:endParaRPr lang="en-US"/>
        </a:p>
      </dgm:t>
    </dgm:pt>
    <dgm:pt modelId="{AE9E15BB-893F-4E70-88F0-A357A94428FA}" type="pres">
      <dgm:prSet presAssocID="{BC196ABC-CB9B-4B50-9D06-5C9E8920BC0F}" presName="Name0" presStyleCnt="0">
        <dgm:presLayoutVars>
          <dgm:dir/>
          <dgm:resizeHandles val="exact"/>
        </dgm:presLayoutVars>
      </dgm:prSet>
      <dgm:spPr/>
    </dgm:pt>
    <dgm:pt modelId="{C33AECD9-66A1-407F-91EC-DAC43C09A937}" type="pres">
      <dgm:prSet presAssocID="{34B6072A-65AA-4698-8F6D-AC99E5DB725E}" presName="node" presStyleLbl="node1" presStyleIdx="0" presStyleCnt="5">
        <dgm:presLayoutVars>
          <dgm:bulletEnabled val="1"/>
        </dgm:presLayoutVars>
      </dgm:prSet>
      <dgm:spPr/>
    </dgm:pt>
    <dgm:pt modelId="{1DEC7D1E-65B8-43C8-B4AF-AB601CB8295A}" type="pres">
      <dgm:prSet presAssocID="{14489C95-2AF3-4D05-AE4D-61643512D94D}" presName="sibTrans" presStyleLbl="sibTrans2D1" presStyleIdx="0" presStyleCnt="4"/>
      <dgm:spPr/>
    </dgm:pt>
    <dgm:pt modelId="{BE0798E6-857A-4945-9339-F05875B14139}" type="pres">
      <dgm:prSet presAssocID="{14489C95-2AF3-4D05-AE4D-61643512D94D}" presName="connectorText" presStyleLbl="sibTrans2D1" presStyleIdx="0" presStyleCnt="4"/>
      <dgm:spPr/>
    </dgm:pt>
    <dgm:pt modelId="{6F718B01-AC24-4B75-8132-BCFF8EFE759F}" type="pres">
      <dgm:prSet presAssocID="{122DEC7D-F093-4BA8-8C59-316C15AC7612}" presName="node" presStyleLbl="node1" presStyleIdx="1" presStyleCnt="5">
        <dgm:presLayoutVars>
          <dgm:bulletEnabled val="1"/>
        </dgm:presLayoutVars>
      </dgm:prSet>
      <dgm:spPr/>
    </dgm:pt>
    <dgm:pt modelId="{8D0D0D04-8581-4E8B-A2D3-75AAC7F2534F}" type="pres">
      <dgm:prSet presAssocID="{7A616590-D5BC-4578-8FD8-C713D1C4869D}" presName="sibTrans" presStyleLbl="sibTrans2D1" presStyleIdx="1" presStyleCnt="4"/>
      <dgm:spPr/>
    </dgm:pt>
    <dgm:pt modelId="{C78EA7A2-3DEA-4098-9290-964B8307453F}" type="pres">
      <dgm:prSet presAssocID="{7A616590-D5BC-4578-8FD8-C713D1C4869D}" presName="connectorText" presStyleLbl="sibTrans2D1" presStyleIdx="1" presStyleCnt="4"/>
      <dgm:spPr/>
    </dgm:pt>
    <dgm:pt modelId="{727486FD-1F06-459E-BA3A-B1B15E3E39CB}" type="pres">
      <dgm:prSet presAssocID="{F36AE643-D2EF-43BC-BC09-6C1518E5E1DF}" presName="node" presStyleLbl="node1" presStyleIdx="2" presStyleCnt="5">
        <dgm:presLayoutVars>
          <dgm:bulletEnabled val="1"/>
        </dgm:presLayoutVars>
      </dgm:prSet>
      <dgm:spPr/>
    </dgm:pt>
    <dgm:pt modelId="{E6C28D96-6DA4-400E-BFE2-049D375CE326}" type="pres">
      <dgm:prSet presAssocID="{C36DB2FE-BC6A-4F28-9079-F4226993D080}" presName="sibTrans" presStyleLbl="sibTrans2D1" presStyleIdx="2" presStyleCnt="4"/>
      <dgm:spPr/>
    </dgm:pt>
    <dgm:pt modelId="{B61782EE-D8D7-4CD1-BB5E-F2374B58E8F5}" type="pres">
      <dgm:prSet presAssocID="{C36DB2FE-BC6A-4F28-9079-F4226993D080}" presName="connectorText" presStyleLbl="sibTrans2D1" presStyleIdx="2" presStyleCnt="4"/>
      <dgm:spPr/>
    </dgm:pt>
    <dgm:pt modelId="{9E71010A-5576-464C-B4FF-50B635C20566}" type="pres">
      <dgm:prSet presAssocID="{F59CCAF6-00CE-4647-BCA4-80279B1D4BEE}" presName="node" presStyleLbl="node1" presStyleIdx="3" presStyleCnt="5">
        <dgm:presLayoutVars>
          <dgm:bulletEnabled val="1"/>
        </dgm:presLayoutVars>
      </dgm:prSet>
      <dgm:spPr/>
    </dgm:pt>
    <dgm:pt modelId="{BBD7A529-6AE2-4DD8-A033-DE0F9CBD4E6C}" type="pres">
      <dgm:prSet presAssocID="{5277B92D-F856-4E24-B542-64169BDA06CE}" presName="sibTrans" presStyleLbl="sibTrans2D1" presStyleIdx="3" presStyleCnt="4"/>
      <dgm:spPr/>
    </dgm:pt>
    <dgm:pt modelId="{E17CC612-AA96-407B-8D78-6E59F30AF6B9}" type="pres">
      <dgm:prSet presAssocID="{5277B92D-F856-4E24-B542-64169BDA06CE}" presName="connectorText" presStyleLbl="sibTrans2D1" presStyleIdx="3" presStyleCnt="4"/>
      <dgm:spPr/>
    </dgm:pt>
    <dgm:pt modelId="{0A3DE82D-0818-4724-A8D5-57CC9EBA3BEC}" type="pres">
      <dgm:prSet presAssocID="{25DC5651-F203-4489-9972-D7EBCAD9FA4F}" presName="node" presStyleLbl="node1" presStyleIdx="4" presStyleCnt="5">
        <dgm:presLayoutVars>
          <dgm:bulletEnabled val="1"/>
        </dgm:presLayoutVars>
      </dgm:prSet>
      <dgm:spPr/>
    </dgm:pt>
  </dgm:ptLst>
  <dgm:cxnLst>
    <dgm:cxn modelId="{94724E01-3D08-4F5B-9576-CFB01B60F8A3}" type="presOf" srcId="{C36DB2FE-BC6A-4F28-9079-F4226993D080}" destId="{E6C28D96-6DA4-400E-BFE2-049D375CE326}" srcOrd="0" destOrd="0" presId="urn:microsoft.com/office/officeart/2005/8/layout/process1"/>
    <dgm:cxn modelId="{ABF79C0A-A7F4-4CEE-B21D-1D08A9A08AE3}" srcId="{BC196ABC-CB9B-4B50-9D06-5C9E8920BC0F}" destId="{F59CCAF6-00CE-4647-BCA4-80279B1D4BEE}" srcOrd="3" destOrd="0" parTransId="{4E902E25-9BAE-4E6C-8524-223E67493BDE}" sibTransId="{5277B92D-F856-4E24-B542-64169BDA06CE}"/>
    <dgm:cxn modelId="{75D6C211-6780-4AA2-8753-D1B7C811870E}" type="presOf" srcId="{14489C95-2AF3-4D05-AE4D-61643512D94D}" destId="{1DEC7D1E-65B8-43C8-B4AF-AB601CB8295A}" srcOrd="0" destOrd="0" presId="urn:microsoft.com/office/officeart/2005/8/layout/process1"/>
    <dgm:cxn modelId="{E076021E-6233-4A93-AB89-2513AB1A0078}" type="presOf" srcId="{7A616590-D5BC-4578-8FD8-C713D1C4869D}" destId="{8D0D0D04-8581-4E8B-A2D3-75AAC7F2534F}" srcOrd="0" destOrd="0" presId="urn:microsoft.com/office/officeart/2005/8/layout/process1"/>
    <dgm:cxn modelId="{D6EBAC31-E8BD-425C-A0B5-BE2D073BA26C}" type="presOf" srcId="{14489C95-2AF3-4D05-AE4D-61643512D94D}" destId="{BE0798E6-857A-4945-9339-F05875B14139}" srcOrd="1" destOrd="0" presId="urn:microsoft.com/office/officeart/2005/8/layout/process1"/>
    <dgm:cxn modelId="{36D7F73E-6319-49F9-BC9D-658A8A3C18A4}" type="presOf" srcId="{25DC5651-F203-4489-9972-D7EBCAD9FA4F}" destId="{0A3DE82D-0818-4724-A8D5-57CC9EBA3BEC}" srcOrd="0" destOrd="0" presId="urn:microsoft.com/office/officeart/2005/8/layout/process1"/>
    <dgm:cxn modelId="{DB0DBA3F-AA2B-4931-A564-E390F929347E}" type="presOf" srcId="{122DEC7D-F093-4BA8-8C59-316C15AC7612}" destId="{6F718B01-AC24-4B75-8132-BCFF8EFE759F}" srcOrd="0" destOrd="0" presId="urn:microsoft.com/office/officeart/2005/8/layout/process1"/>
    <dgm:cxn modelId="{2873A460-5000-4B15-8BD6-DADFCF25A9AA}" type="presOf" srcId="{BC196ABC-CB9B-4B50-9D06-5C9E8920BC0F}" destId="{AE9E15BB-893F-4E70-88F0-A357A94428FA}" srcOrd="0" destOrd="0" presId="urn:microsoft.com/office/officeart/2005/8/layout/process1"/>
    <dgm:cxn modelId="{65B86D69-D8EC-419E-AEE1-3FA916BB219B}" type="presOf" srcId="{34B6072A-65AA-4698-8F6D-AC99E5DB725E}" destId="{C33AECD9-66A1-407F-91EC-DAC43C09A937}" srcOrd="0" destOrd="0" presId="urn:microsoft.com/office/officeart/2005/8/layout/process1"/>
    <dgm:cxn modelId="{9285D06B-6D78-45CB-AF72-E0FC5D0C404D}" type="presOf" srcId="{5277B92D-F856-4E24-B542-64169BDA06CE}" destId="{BBD7A529-6AE2-4DD8-A033-DE0F9CBD4E6C}" srcOrd="0" destOrd="0" presId="urn:microsoft.com/office/officeart/2005/8/layout/process1"/>
    <dgm:cxn modelId="{77476A6E-18D0-42E2-92EE-02BDDD1E2CD8}" type="presOf" srcId="{C36DB2FE-BC6A-4F28-9079-F4226993D080}" destId="{B61782EE-D8D7-4CD1-BB5E-F2374B58E8F5}" srcOrd="1" destOrd="0" presId="urn:microsoft.com/office/officeart/2005/8/layout/process1"/>
    <dgm:cxn modelId="{A219617E-5F10-4589-9453-3093AEE851BB}" srcId="{BC196ABC-CB9B-4B50-9D06-5C9E8920BC0F}" destId="{34B6072A-65AA-4698-8F6D-AC99E5DB725E}" srcOrd="0" destOrd="0" parTransId="{CB8A95EB-A623-4B54-82F1-21C7FF88933A}" sibTransId="{14489C95-2AF3-4D05-AE4D-61643512D94D}"/>
    <dgm:cxn modelId="{AABB8C83-C43A-482D-A988-DBC8525375EF}" type="presOf" srcId="{F59CCAF6-00CE-4647-BCA4-80279B1D4BEE}" destId="{9E71010A-5576-464C-B4FF-50B635C20566}" srcOrd="0" destOrd="0" presId="urn:microsoft.com/office/officeart/2005/8/layout/process1"/>
    <dgm:cxn modelId="{AB5AD588-D15D-45DD-8B2B-B87ED575AC95}" type="presOf" srcId="{F36AE643-D2EF-43BC-BC09-6C1518E5E1DF}" destId="{727486FD-1F06-459E-BA3A-B1B15E3E39CB}" srcOrd="0" destOrd="0" presId="urn:microsoft.com/office/officeart/2005/8/layout/process1"/>
    <dgm:cxn modelId="{91032793-F339-482E-B077-BB1CC367B8AC}" type="presOf" srcId="{5277B92D-F856-4E24-B542-64169BDA06CE}" destId="{E17CC612-AA96-407B-8D78-6E59F30AF6B9}" srcOrd="1" destOrd="0" presId="urn:microsoft.com/office/officeart/2005/8/layout/process1"/>
    <dgm:cxn modelId="{BA915B9C-E006-427C-BFA9-80E042C4D834}" type="presOf" srcId="{7A616590-D5BC-4578-8FD8-C713D1C4869D}" destId="{C78EA7A2-3DEA-4098-9290-964B8307453F}" srcOrd="1" destOrd="0" presId="urn:microsoft.com/office/officeart/2005/8/layout/process1"/>
    <dgm:cxn modelId="{BD6986C8-4293-4D57-A7DC-E963E5DD4F60}" srcId="{BC196ABC-CB9B-4B50-9D06-5C9E8920BC0F}" destId="{122DEC7D-F093-4BA8-8C59-316C15AC7612}" srcOrd="1" destOrd="0" parTransId="{2DD0A85E-9F86-497A-8BDD-8BAC31158408}" sibTransId="{7A616590-D5BC-4578-8FD8-C713D1C4869D}"/>
    <dgm:cxn modelId="{4011DCCE-7334-4118-905E-3B8401A24627}" srcId="{BC196ABC-CB9B-4B50-9D06-5C9E8920BC0F}" destId="{25DC5651-F203-4489-9972-D7EBCAD9FA4F}" srcOrd="4" destOrd="0" parTransId="{88B056FD-46A6-43B4-BB96-2D86ECD2E043}" sibTransId="{000B13FA-DF55-482D-9BB6-0BC033D4E78B}"/>
    <dgm:cxn modelId="{33B669F4-087A-4B3E-BDA9-29233B92B4C5}" srcId="{BC196ABC-CB9B-4B50-9D06-5C9E8920BC0F}" destId="{F36AE643-D2EF-43BC-BC09-6C1518E5E1DF}" srcOrd="2" destOrd="0" parTransId="{8602A9B7-220E-4E8D-85FA-B7A9E15B7C44}" sibTransId="{C36DB2FE-BC6A-4F28-9079-F4226993D080}"/>
    <dgm:cxn modelId="{446DCA17-F2D8-4AA5-A2B8-D5FA4BA1C5F4}" type="presParOf" srcId="{AE9E15BB-893F-4E70-88F0-A357A94428FA}" destId="{C33AECD9-66A1-407F-91EC-DAC43C09A937}" srcOrd="0" destOrd="0" presId="urn:microsoft.com/office/officeart/2005/8/layout/process1"/>
    <dgm:cxn modelId="{095FC6EF-98A4-49F7-A0D6-1BA454B59396}" type="presParOf" srcId="{AE9E15BB-893F-4E70-88F0-A357A94428FA}" destId="{1DEC7D1E-65B8-43C8-B4AF-AB601CB8295A}" srcOrd="1" destOrd="0" presId="urn:microsoft.com/office/officeart/2005/8/layout/process1"/>
    <dgm:cxn modelId="{FC8D0A2C-05DB-4179-BF7C-34C0F22122CC}" type="presParOf" srcId="{1DEC7D1E-65B8-43C8-B4AF-AB601CB8295A}" destId="{BE0798E6-857A-4945-9339-F05875B14139}" srcOrd="0" destOrd="0" presId="urn:microsoft.com/office/officeart/2005/8/layout/process1"/>
    <dgm:cxn modelId="{9DE3218B-1836-4025-BC55-37F49726BCDD}" type="presParOf" srcId="{AE9E15BB-893F-4E70-88F0-A357A94428FA}" destId="{6F718B01-AC24-4B75-8132-BCFF8EFE759F}" srcOrd="2" destOrd="0" presId="urn:microsoft.com/office/officeart/2005/8/layout/process1"/>
    <dgm:cxn modelId="{631D0495-C951-42FD-A1F6-6FDCADEDE4A9}" type="presParOf" srcId="{AE9E15BB-893F-4E70-88F0-A357A94428FA}" destId="{8D0D0D04-8581-4E8B-A2D3-75AAC7F2534F}" srcOrd="3" destOrd="0" presId="urn:microsoft.com/office/officeart/2005/8/layout/process1"/>
    <dgm:cxn modelId="{0693B1A9-7B10-4127-BDDB-F7C1FD5C1DB5}" type="presParOf" srcId="{8D0D0D04-8581-4E8B-A2D3-75AAC7F2534F}" destId="{C78EA7A2-3DEA-4098-9290-964B8307453F}" srcOrd="0" destOrd="0" presId="urn:microsoft.com/office/officeart/2005/8/layout/process1"/>
    <dgm:cxn modelId="{966F8303-7E15-4059-81B2-34AEB64F1FCC}" type="presParOf" srcId="{AE9E15BB-893F-4E70-88F0-A357A94428FA}" destId="{727486FD-1F06-459E-BA3A-B1B15E3E39CB}" srcOrd="4" destOrd="0" presId="urn:microsoft.com/office/officeart/2005/8/layout/process1"/>
    <dgm:cxn modelId="{ED4DCF08-C31A-478E-A0F3-E90CBF29C32A}" type="presParOf" srcId="{AE9E15BB-893F-4E70-88F0-A357A94428FA}" destId="{E6C28D96-6DA4-400E-BFE2-049D375CE326}" srcOrd="5" destOrd="0" presId="urn:microsoft.com/office/officeart/2005/8/layout/process1"/>
    <dgm:cxn modelId="{BFDF982D-8756-47E0-AAEF-0C34CF2A4298}" type="presParOf" srcId="{E6C28D96-6DA4-400E-BFE2-049D375CE326}" destId="{B61782EE-D8D7-4CD1-BB5E-F2374B58E8F5}" srcOrd="0" destOrd="0" presId="urn:microsoft.com/office/officeart/2005/8/layout/process1"/>
    <dgm:cxn modelId="{4ABF547C-DDA8-4B1F-B952-380E8DFF3095}" type="presParOf" srcId="{AE9E15BB-893F-4E70-88F0-A357A94428FA}" destId="{9E71010A-5576-464C-B4FF-50B635C20566}" srcOrd="6" destOrd="0" presId="urn:microsoft.com/office/officeart/2005/8/layout/process1"/>
    <dgm:cxn modelId="{67E931A0-ECAF-4E64-BEC5-66A4FE0EC198}" type="presParOf" srcId="{AE9E15BB-893F-4E70-88F0-A357A94428FA}" destId="{BBD7A529-6AE2-4DD8-A033-DE0F9CBD4E6C}" srcOrd="7" destOrd="0" presId="urn:microsoft.com/office/officeart/2005/8/layout/process1"/>
    <dgm:cxn modelId="{F3FE4E3A-4170-429C-9906-1E58CF601E2E}" type="presParOf" srcId="{BBD7A529-6AE2-4DD8-A033-DE0F9CBD4E6C}" destId="{E17CC612-AA96-407B-8D78-6E59F30AF6B9}" srcOrd="0" destOrd="0" presId="urn:microsoft.com/office/officeart/2005/8/layout/process1"/>
    <dgm:cxn modelId="{B1668D18-CFC5-4040-A70C-5672844FA923}" type="presParOf" srcId="{AE9E15BB-893F-4E70-88F0-A357A94428FA}" destId="{0A3DE82D-0818-4724-A8D5-57CC9EBA3BEC}" srcOrd="8"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3AECD9-66A1-407F-91EC-DAC43C09A937}">
      <dsp:nvSpPr>
        <dsp:cNvPr id="0" name=""/>
        <dsp:cNvSpPr/>
      </dsp:nvSpPr>
      <dsp:spPr>
        <a:xfrm>
          <a:off x="2631" y="78210"/>
          <a:ext cx="815699" cy="836410"/>
        </a:xfrm>
        <a:prstGeom prst="roundRect">
          <a:avLst>
            <a:gd name="adj" fmla="val 10000"/>
          </a:avLst>
        </a:prstGeom>
        <a:solidFill>
          <a:srgbClr val="AA4A5D"/>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rPr>
            <a:t>Considers going to the office</a:t>
          </a:r>
        </a:p>
      </dsp:txBody>
      <dsp:txXfrm>
        <a:off x="26522" y="102101"/>
        <a:ext cx="767917" cy="788628"/>
      </dsp:txXfrm>
    </dsp:sp>
    <dsp:sp modelId="{1DEC7D1E-65B8-43C8-B4AF-AB601CB8295A}">
      <dsp:nvSpPr>
        <dsp:cNvPr id="0" name=""/>
        <dsp:cNvSpPr/>
      </dsp:nvSpPr>
      <dsp:spPr>
        <a:xfrm>
          <a:off x="899900" y="395269"/>
          <a:ext cx="172928" cy="202293"/>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899900" y="435728"/>
        <a:ext cx="121050" cy="121375"/>
      </dsp:txXfrm>
    </dsp:sp>
    <dsp:sp modelId="{6F718B01-AC24-4B75-8132-BCFF8EFE759F}">
      <dsp:nvSpPr>
        <dsp:cNvPr id="0" name=""/>
        <dsp:cNvSpPr/>
      </dsp:nvSpPr>
      <dsp:spPr>
        <a:xfrm>
          <a:off x="1144610" y="78210"/>
          <a:ext cx="815699" cy="836410"/>
        </a:xfrm>
        <a:prstGeom prst="roundRect">
          <a:avLst>
            <a:gd name="adj" fmla="val 10000"/>
          </a:avLst>
        </a:prstGeom>
        <a:solidFill>
          <a:srgbClr val="AA4A5D"/>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rPr>
            <a:t>Examines added physical costs (money)</a:t>
          </a:r>
        </a:p>
      </dsp:txBody>
      <dsp:txXfrm>
        <a:off x="1168501" y="102101"/>
        <a:ext cx="767917" cy="788628"/>
      </dsp:txXfrm>
    </dsp:sp>
    <dsp:sp modelId="{8D0D0D04-8581-4E8B-A2D3-75AAC7F2534F}">
      <dsp:nvSpPr>
        <dsp:cNvPr id="0" name=""/>
        <dsp:cNvSpPr/>
      </dsp:nvSpPr>
      <dsp:spPr>
        <a:xfrm>
          <a:off x="2041879" y="395269"/>
          <a:ext cx="172928" cy="202293"/>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2041879" y="435728"/>
        <a:ext cx="121050" cy="121375"/>
      </dsp:txXfrm>
    </dsp:sp>
    <dsp:sp modelId="{727486FD-1F06-459E-BA3A-B1B15E3E39CB}">
      <dsp:nvSpPr>
        <dsp:cNvPr id="0" name=""/>
        <dsp:cNvSpPr/>
      </dsp:nvSpPr>
      <dsp:spPr>
        <a:xfrm>
          <a:off x="2286588" y="78210"/>
          <a:ext cx="815699" cy="836410"/>
        </a:xfrm>
        <a:prstGeom prst="roundRect">
          <a:avLst>
            <a:gd name="adj" fmla="val 10000"/>
          </a:avLst>
        </a:prstGeom>
        <a:solidFill>
          <a:srgbClr val="AA4A5D"/>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rPr>
            <a:t>Examines added emotional costs (time)</a:t>
          </a:r>
        </a:p>
      </dsp:txBody>
      <dsp:txXfrm>
        <a:off x="2310479" y="102101"/>
        <a:ext cx="767917" cy="788628"/>
      </dsp:txXfrm>
    </dsp:sp>
    <dsp:sp modelId="{E6C28D96-6DA4-400E-BFE2-049D375CE326}">
      <dsp:nvSpPr>
        <dsp:cNvPr id="0" name=""/>
        <dsp:cNvSpPr/>
      </dsp:nvSpPr>
      <dsp:spPr>
        <a:xfrm>
          <a:off x="3183857" y="395269"/>
          <a:ext cx="172928" cy="202293"/>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183857" y="435728"/>
        <a:ext cx="121050" cy="121375"/>
      </dsp:txXfrm>
    </dsp:sp>
    <dsp:sp modelId="{9E71010A-5576-464C-B4FF-50B635C20566}">
      <dsp:nvSpPr>
        <dsp:cNvPr id="0" name=""/>
        <dsp:cNvSpPr/>
      </dsp:nvSpPr>
      <dsp:spPr>
        <a:xfrm>
          <a:off x="3428567" y="78210"/>
          <a:ext cx="815699" cy="836410"/>
        </a:xfrm>
        <a:prstGeom prst="roundRect">
          <a:avLst>
            <a:gd name="adj" fmla="val 10000"/>
          </a:avLst>
        </a:prstGeom>
        <a:solidFill>
          <a:srgbClr val="AA4A5D"/>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rPr>
            <a:t>Examines benefits (</a:t>
          </a:r>
          <a:r>
            <a:rPr lang="en-US" sz="1000" kern="1200" dirty="0" err="1">
              <a:solidFill>
                <a:schemeClr val="bg1"/>
              </a:solidFill>
            </a:rPr>
            <a:t>e.g</a:t>
          </a:r>
          <a:r>
            <a:rPr lang="en-US" sz="1000" kern="1200" dirty="0">
              <a:solidFill>
                <a:schemeClr val="bg1"/>
              </a:solidFill>
            </a:rPr>
            <a:t> positive social interactions)</a:t>
          </a:r>
        </a:p>
      </dsp:txBody>
      <dsp:txXfrm>
        <a:off x="3452458" y="102101"/>
        <a:ext cx="767917" cy="788628"/>
      </dsp:txXfrm>
    </dsp:sp>
    <dsp:sp modelId="{BBD7A529-6AE2-4DD8-A033-DE0F9CBD4E6C}">
      <dsp:nvSpPr>
        <dsp:cNvPr id="0" name=""/>
        <dsp:cNvSpPr/>
      </dsp:nvSpPr>
      <dsp:spPr>
        <a:xfrm>
          <a:off x="4325836" y="395269"/>
          <a:ext cx="172928" cy="202293"/>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4325836" y="435728"/>
        <a:ext cx="121050" cy="121375"/>
      </dsp:txXfrm>
    </dsp:sp>
    <dsp:sp modelId="{0A3DE82D-0818-4724-A8D5-57CC9EBA3BEC}">
      <dsp:nvSpPr>
        <dsp:cNvPr id="0" name=""/>
        <dsp:cNvSpPr/>
      </dsp:nvSpPr>
      <dsp:spPr>
        <a:xfrm>
          <a:off x="4570546" y="78210"/>
          <a:ext cx="815699" cy="836410"/>
        </a:xfrm>
        <a:prstGeom prst="roundRect">
          <a:avLst>
            <a:gd name="adj" fmla="val 10000"/>
          </a:avLst>
        </a:prstGeom>
        <a:solidFill>
          <a:srgbClr val="AA4A5D"/>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rPr>
            <a:t>Makes Decision</a:t>
          </a:r>
        </a:p>
      </dsp:txBody>
      <dsp:txXfrm>
        <a:off x="4594437" y="102101"/>
        <a:ext cx="767917" cy="78862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A7BC92-4FE5-4527-9685-C9F3E8FDB55C}" type="datetimeFigureOut">
              <a:rPr lang="en-US" smtClean="0"/>
              <a:t>11/23/2022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C2984C-6694-4D59-9532-59CE8331EACE}" type="slidenum">
              <a:rPr lang="en-US" smtClean="0"/>
              <a:t>‹#›</a:t>
            </a:fld>
            <a:endParaRPr lang="en-US"/>
          </a:p>
        </p:txBody>
      </p:sp>
    </p:spTree>
    <p:extLst>
      <p:ext uri="{BB962C8B-B14F-4D97-AF65-F5344CB8AC3E}">
        <p14:creationId xmlns:p14="http://schemas.microsoft.com/office/powerpoint/2010/main" val="2203764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bg-BG"/>
          </a:p>
        </p:txBody>
      </p:sp>
      <p:sp>
        <p:nvSpPr>
          <p:cNvPr id="4" name="Slide Number Placeholder 3"/>
          <p:cNvSpPr>
            <a:spLocks noGrp="1"/>
          </p:cNvSpPr>
          <p:nvPr>
            <p:ph type="sldNum" sz="quarter" idx="10"/>
          </p:nvPr>
        </p:nvSpPr>
        <p:spPr/>
        <p:txBody>
          <a:bodyPr/>
          <a:lstStyle/>
          <a:p>
            <a:fld id="{51FA003C-ACE2-4EF7-AF62-71758D32E637}" type="slidenum">
              <a:rPr lang="bg-BG" smtClean="0"/>
              <a:t>3</a:t>
            </a:fld>
            <a:endParaRPr lang="bg-BG"/>
          </a:p>
        </p:txBody>
      </p:sp>
    </p:spTree>
    <p:extLst>
      <p:ext uri="{BB962C8B-B14F-4D97-AF65-F5344CB8AC3E}">
        <p14:creationId xmlns:p14="http://schemas.microsoft.com/office/powerpoint/2010/main" val="3016772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bg-BG"/>
          </a:p>
        </p:txBody>
      </p:sp>
      <p:sp>
        <p:nvSpPr>
          <p:cNvPr id="4" name="Slide Number Placeholder 3"/>
          <p:cNvSpPr>
            <a:spLocks noGrp="1"/>
          </p:cNvSpPr>
          <p:nvPr>
            <p:ph type="sldNum" sz="quarter" idx="10"/>
          </p:nvPr>
        </p:nvSpPr>
        <p:spPr/>
        <p:txBody>
          <a:bodyPr/>
          <a:lstStyle/>
          <a:p>
            <a:fld id="{51FA003C-ACE2-4EF7-AF62-71758D32E637}" type="slidenum">
              <a:rPr lang="bg-BG" smtClean="0"/>
              <a:t>4</a:t>
            </a:fld>
            <a:endParaRPr lang="bg-BG"/>
          </a:p>
        </p:txBody>
      </p:sp>
    </p:spTree>
    <p:extLst>
      <p:ext uri="{BB962C8B-B14F-4D97-AF65-F5344CB8AC3E}">
        <p14:creationId xmlns:p14="http://schemas.microsoft.com/office/powerpoint/2010/main" val="3910692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384F54-1065-457E-A356-F2322013850D}" type="datetime1">
              <a:rPr lang="en-US" smtClean="0"/>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5E8CE-068F-4CF8-A59F-FE5AA60C5558}" type="slidenum">
              <a:rPr lang="en-US" smtClean="0"/>
              <a:t>‹#›</a:t>
            </a:fld>
            <a:endParaRPr lang="en-US"/>
          </a:p>
        </p:txBody>
      </p:sp>
    </p:spTree>
    <p:extLst>
      <p:ext uri="{BB962C8B-B14F-4D97-AF65-F5344CB8AC3E}">
        <p14:creationId xmlns:p14="http://schemas.microsoft.com/office/powerpoint/2010/main" val="2941207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585182-B81D-4C47-BD4D-BC0443F26675}" type="datetime1">
              <a:rPr lang="en-US" smtClean="0"/>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5E8CE-068F-4CF8-A59F-FE5AA60C5558}" type="slidenum">
              <a:rPr lang="en-US" smtClean="0"/>
              <a:t>‹#›</a:t>
            </a:fld>
            <a:endParaRPr lang="en-US"/>
          </a:p>
        </p:txBody>
      </p:sp>
    </p:spTree>
    <p:extLst>
      <p:ext uri="{BB962C8B-B14F-4D97-AF65-F5344CB8AC3E}">
        <p14:creationId xmlns:p14="http://schemas.microsoft.com/office/powerpoint/2010/main" val="3465162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7F0E29-ED5C-4C9D-A832-D493EC978659}" type="datetime1">
              <a:rPr lang="en-US" smtClean="0"/>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5E8CE-068F-4CF8-A59F-FE5AA60C5558}" type="slidenum">
              <a:rPr lang="en-US" smtClean="0"/>
              <a:t>‹#›</a:t>
            </a:fld>
            <a:endParaRPr lang="en-US"/>
          </a:p>
        </p:txBody>
      </p:sp>
    </p:spTree>
    <p:extLst>
      <p:ext uri="{BB962C8B-B14F-4D97-AF65-F5344CB8AC3E}">
        <p14:creationId xmlns:p14="http://schemas.microsoft.com/office/powerpoint/2010/main" val="1841812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iphone_devices of 3">
    <p:spTree>
      <p:nvGrpSpPr>
        <p:cNvPr id="1" name=""/>
        <p:cNvGrpSpPr/>
        <p:nvPr/>
      </p:nvGrpSpPr>
      <p:grpSpPr>
        <a:xfrm>
          <a:off x="0" y="0"/>
          <a:ext cx="0" cy="0"/>
          <a:chOff x="0" y="0"/>
          <a:chExt cx="0" cy="0"/>
        </a:xfrm>
      </p:grpSpPr>
      <p:sp>
        <p:nvSpPr>
          <p:cNvPr id="7" name="Picture Placeholder 13"/>
          <p:cNvSpPr>
            <a:spLocks noGrp="1"/>
          </p:cNvSpPr>
          <p:nvPr>
            <p:ph type="pic" sz="quarter" idx="21"/>
          </p:nvPr>
        </p:nvSpPr>
        <p:spPr>
          <a:xfrm>
            <a:off x="5227631" y="1623849"/>
            <a:ext cx="2716318" cy="6437586"/>
          </a:xfrm>
          <a:prstGeom prst="rect">
            <a:avLst/>
          </a:prstGeom>
          <a:effectLst/>
        </p:spPr>
        <p:txBody>
          <a:bodyPr>
            <a:normAutofit/>
          </a:bodyPr>
          <a:lstStyle>
            <a:lvl1pPr marL="0" indent="0">
              <a:buNone/>
              <a:defRPr sz="975" b="0" i="0">
                <a:ln>
                  <a:noFill/>
                </a:ln>
                <a:solidFill>
                  <a:schemeClr val="bg1">
                    <a:lumMod val="85000"/>
                  </a:schemeClr>
                </a:solidFill>
                <a:latin typeface="Arial Regular" charset="0"/>
                <a:ea typeface="Arial Regular" charset="0"/>
                <a:cs typeface="Arial Regular" charset="0"/>
              </a:defRPr>
            </a:lvl1pPr>
          </a:lstStyle>
          <a:p>
            <a:endParaRPr lang="en-US"/>
          </a:p>
        </p:txBody>
      </p:sp>
    </p:spTree>
    <p:extLst>
      <p:ext uri="{BB962C8B-B14F-4D97-AF65-F5344CB8AC3E}">
        <p14:creationId xmlns:p14="http://schemas.microsoft.com/office/powerpoint/2010/main" val="427109760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C53730-3188-4ABD-9791-E5835D35B1DA}" type="datetime1">
              <a:rPr lang="en-US" smtClean="0"/>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5E8CE-068F-4CF8-A59F-FE5AA60C5558}" type="slidenum">
              <a:rPr lang="en-US" smtClean="0"/>
              <a:t>‹#›</a:t>
            </a:fld>
            <a:endParaRPr lang="en-US"/>
          </a:p>
        </p:txBody>
      </p:sp>
    </p:spTree>
    <p:extLst>
      <p:ext uri="{BB962C8B-B14F-4D97-AF65-F5344CB8AC3E}">
        <p14:creationId xmlns:p14="http://schemas.microsoft.com/office/powerpoint/2010/main" val="3740181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792FCF-FFAB-45E1-AE2A-27834A11A478}" type="datetime1">
              <a:rPr lang="en-US" smtClean="0"/>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5E8CE-068F-4CF8-A59F-FE5AA60C5558}" type="slidenum">
              <a:rPr lang="en-US" smtClean="0"/>
              <a:t>‹#›</a:t>
            </a:fld>
            <a:endParaRPr lang="en-US"/>
          </a:p>
        </p:txBody>
      </p:sp>
    </p:spTree>
    <p:extLst>
      <p:ext uri="{BB962C8B-B14F-4D97-AF65-F5344CB8AC3E}">
        <p14:creationId xmlns:p14="http://schemas.microsoft.com/office/powerpoint/2010/main" val="724408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08C5BB-FF91-4667-9EC5-9A19C9A94555}" type="datetime1">
              <a:rPr lang="en-US" smtClean="0"/>
              <a:t>11/23/2022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05E8CE-068F-4CF8-A59F-FE5AA60C5558}" type="slidenum">
              <a:rPr lang="en-US" smtClean="0"/>
              <a:t>‹#›</a:t>
            </a:fld>
            <a:endParaRPr lang="en-US"/>
          </a:p>
        </p:txBody>
      </p:sp>
    </p:spTree>
    <p:extLst>
      <p:ext uri="{BB962C8B-B14F-4D97-AF65-F5344CB8AC3E}">
        <p14:creationId xmlns:p14="http://schemas.microsoft.com/office/powerpoint/2010/main" val="2515186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2C4A0D-6EB5-4CC7-8862-5AA3579C444F}" type="datetime1">
              <a:rPr lang="en-US" smtClean="0"/>
              <a:t>11/23/2022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05E8CE-068F-4CF8-A59F-FE5AA60C5558}" type="slidenum">
              <a:rPr lang="en-US" smtClean="0"/>
              <a:t>‹#›</a:t>
            </a:fld>
            <a:endParaRPr lang="en-US"/>
          </a:p>
        </p:txBody>
      </p:sp>
    </p:spTree>
    <p:extLst>
      <p:ext uri="{BB962C8B-B14F-4D97-AF65-F5344CB8AC3E}">
        <p14:creationId xmlns:p14="http://schemas.microsoft.com/office/powerpoint/2010/main" val="64988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F26602-0FEB-4BE8-8154-5D648D20385E}" type="datetime1">
              <a:rPr lang="en-US" smtClean="0"/>
              <a:t>11/23/2022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05E8CE-068F-4CF8-A59F-FE5AA60C5558}" type="slidenum">
              <a:rPr lang="en-US" smtClean="0"/>
              <a:t>‹#›</a:t>
            </a:fld>
            <a:endParaRPr lang="en-US"/>
          </a:p>
        </p:txBody>
      </p:sp>
    </p:spTree>
    <p:extLst>
      <p:ext uri="{BB962C8B-B14F-4D97-AF65-F5344CB8AC3E}">
        <p14:creationId xmlns:p14="http://schemas.microsoft.com/office/powerpoint/2010/main" val="2292079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DD0CA7-099A-4F03-832D-23C55BEB050E}" type="datetime1">
              <a:rPr lang="en-US" smtClean="0"/>
              <a:t>11/23/2022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05E8CE-068F-4CF8-A59F-FE5AA60C5558}" type="slidenum">
              <a:rPr lang="en-US" smtClean="0"/>
              <a:t>‹#›</a:t>
            </a:fld>
            <a:endParaRPr lang="en-US"/>
          </a:p>
        </p:txBody>
      </p:sp>
    </p:spTree>
    <p:extLst>
      <p:ext uri="{BB962C8B-B14F-4D97-AF65-F5344CB8AC3E}">
        <p14:creationId xmlns:p14="http://schemas.microsoft.com/office/powerpoint/2010/main" val="1453953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857BF0-699B-4E8A-8877-C50F42BC2A54}" type="datetime1">
              <a:rPr lang="en-US" smtClean="0"/>
              <a:t>11/23/2022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05E8CE-068F-4CF8-A59F-FE5AA60C5558}" type="slidenum">
              <a:rPr lang="en-US" smtClean="0"/>
              <a:t>‹#›</a:t>
            </a:fld>
            <a:endParaRPr lang="en-US"/>
          </a:p>
        </p:txBody>
      </p:sp>
    </p:spTree>
    <p:extLst>
      <p:ext uri="{BB962C8B-B14F-4D97-AF65-F5344CB8AC3E}">
        <p14:creationId xmlns:p14="http://schemas.microsoft.com/office/powerpoint/2010/main" val="3354080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211F83-C380-4C10-80E8-E59EB503FB48}" type="datetime1">
              <a:rPr lang="en-US" smtClean="0"/>
              <a:t>11/23/2022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05E8CE-068F-4CF8-A59F-FE5AA60C5558}" type="slidenum">
              <a:rPr lang="en-US" smtClean="0"/>
              <a:t>‹#›</a:t>
            </a:fld>
            <a:endParaRPr lang="en-US"/>
          </a:p>
        </p:txBody>
      </p:sp>
    </p:spTree>
    <p:extLst>
      <p:ext uri="{BB962C8B-B14F-4D97-AF65-F5344CB8AC3E}">
        <p14:creationId xmlns:p14="http://schemas.microsoft.com/office/powerpoint/2010/main" val="2310797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8829BD-E6D0-4F6B-81ED-F82CE45A1D66}" type="datetime1">
              <a:rPr lang="en-US" smtClean="0"/>
              <a:t>11/23/2022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05E8CE-068F-4CF8-A59F-FE5AA60C5558}" type="slidenum">
              <a:rPr lang="en-US" smtClean="0"/>
              <a:t>‹#›</a:t>
            </a:fld>
            <a:endParaRPr lang="en-US"/>
          </a:p>
        </p:txBody>
      </p:sp>
    </p:spTree>
    <p:extLst>
      <p:ext uri="{BB962C8B-B14F-4D97-AF65-F5344CB8AC3E}">
        <p14:creationId xmlns:p14="http://schemas.microsoft.com/office/powerpoint/2010/main" val="263756079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microsoft.com/office/2014/relationships/chartEx" Target="../charts/chartEx2.xml"/><Relationship Id="rId13"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6.png"/><Relationship Id="rId12" Type="http://schemas.microsoft.com/office/2014/relationships/chartEx" Target="../charts/chartEx4.xml"/><Relationship Id="rId17" Type="http://schemas.openxmlformats.org/officeDocument/2006/relationships/image" Target="../media/image11.png"/><Relationship Id="rId2" Type="http://schemas.openxmlformats.org/officeDocument/2006/relationships/notesSlide" Target="../notesSlides/notesSlide2.xml"/><Relationship Id="rId16" Type="http://schemas.microsoft.com/office/2014/relationships/chartEx" Target="../charts/chartEx6.xml"/><Relationship Id="rId1" Type="http://schemas.openxmlformats.org/officeDocument/2006/relationships/slideLayout" Target="../slideLayouts/slideLayout12.xml"/><Relationship Id="rId6" Type="http://schemas.microsoft.com/office/2014/relationships/chartEx" Target="../charts/chartEx1.xml"/><Relationship Id="rId11" Type="http://schemas.openxmlformats.org/officeDocument/2006/relationships/image" Target="../media/image8.png"/><Relationship Id="rId5" Type="http://schemas.openxmlformats.org/officeDocument/2006/relationships/image" Target="../media/image5.jpeg"/><Relationship Id="rId15" Type="http://schemas.openxmlformats.org/officeDocument/2006/relationships/image" Target="../media/image10.png"/><Relationship Id="rId10" Type="http://schemas.microsoft.com/office/2014/relationships/chartEx" Target="../charts/chartEx3.xml"/><Relationship Id="rId4" Type="http://schemas.openxmlformats.org/officeDocument/2006/relationships/image" Target="../media/image4.png"/><Relationship Id="rId9" Type="http://schemas.openxmlformats.org/officeDocument/2006/relationships/image" Target="../media/image7.png"/><Relationship Id="rId14" Type="http://schemas.microsoft.com/office/2014/relationships/chartEx" Target="../charts/chartEx5.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Croatia_national_football_team" TargetMode="External"/><Relationship Id="rId2" Type="http://schemas.openxmlformats.org/officeDocument/2006/relationships/hyperlink" Target="https://en.wikipedia.org/wiki/France_national_football_team" TargetMode="External"/><Relationship Id="rId1" Type="http://schemas.openxmlformats.org/officeDocument/2006/relationships/slideLayout" Target="../slideLayouts/slideLayout2.xml"/><Relationship Id="rId6" Type="http://schemas.openxmlformats.org/officeDocument/2006/relationships/hyperlink" Target="https://en.wikipedia.org/wiki/Uruguay_national_football_team" TargetMode="External"/><Relationship Id="rId5" Type="http://schemas.openxmlformats.org/officeDocument/2006/relationships/hyperlink" Target="https://en.wikipedia.org/wiki/England_national_football_team" TargetMode="External"/><Relationship Id="rId4" Type="http://schemas.openxmlformats.org/officeDocument/2006/relationships/hyperlink" Target="https://en.wikipedia.org/wiki/Belgium_national_football_team" TargetMode="Externa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1.xml"/><Relationship Id="rId3" Type="http://schemas.openxmlformats.org/officeDocument/2006/relationships/image" Target="../media/image13.svg"/><Relationship Id="rId7" Type="http://schemas.openxmlformats.org/officeDocument/2006/relationships/image" Target="../media/image17.svg"/><Relationship Id="rId12" Type="http://schemas.microsoft.com/office/2007/relationships/diagramDrawing" Target="../diagrams/drawing1.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diagramColors" Target="../diagrams/colors1.xml"/><Relationship Id="rId5" Type="http://schemas.openxmlformats.org/officeDocument/2006/relationships/image" Target="../media/image15.svg"/><Relationship Id="rId10" Type="http://schemas.openxmlformats.org/officeDocument/2006/relationships/diagramQuickStyle" Target="../diagrams/quickStyle1.xml"/><Relationship Id="rId4" Type="http://schemas.openxmlformats.org/officeDocument/2006/relationships/image" Target="../media/image14.png"/><Relationship Id="rId9"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9.svg"/><Relationship Id="rId7" Type="http://schemas.openxmlformats.org/officeDocument/2006/relationships/image" Target="../media/image23.sv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eople standing inside city building">
            <a:extLst>
              <a:ext uri="{FF2B5EF4-FFF2-40B4-BE49-F238E27FC236}">
                <a16:creationId xmlns:a16="http://schemas.microsoft.com/office/drawing/2014/main" id="{EE58EADB-7AC0-45B6-8FC7-783D1FCA40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109"/>
          <a:stretch/>
        </p:blipFill>
        <p:spPr bwMode="auto">
          <a:xfrm>
            <a:off x="0" y="0"/>
            <a:ext cx="9144000" cy="536062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2CCBF12-7A34-4DBB-95B8-FA305F17CF6C}"/>
              </a:ext>
            </a:extLst>
          </p:cNvPr>
          <p:cNvSpPr txBox="1"/>
          <p:nvPr/>
        </p:nvSpPr>
        <p:spPr>
          <a:xfrm>
            <a:off x="3200400" y="5668665"/>
            <a:ext cx="5626100" cy="923330"/>
          </a:xfrm>
          <a:prstGeom prst="rect">
            <a:avLst/>
          </a:prstGeom>
          <a:noFill/>
        </p:spPr>
        <p:txBody>
          <a:bodyPr wrap="square" rtlCol="0">
            <a:spAutoFit/>
          </a:bodyPr>
          <a:lstStyle/>
          <a:p>
            <a:pPr algn="r"/>
            <a:r>
              <a:rPr lang="en-US" dirty="0"/>
              <a:t>Name: Adrian Kok, Edward Tang, Henson Chen, Angus Lee</a:t>
            </a:r>
          </a:p>
          <a:p>
            <a:pPr algn="r"/>
            <a:r>
              <a:rPr lang="en-US" dirty="0"/>
              <a:t>School: University of Toronto</a:t>
            </a:r>
          </a:p>
          <a:p>
            <a:pPr algn="r"/>
            <a:r>
              <a:rPr lang="en-US" dirty="0"/>
              <a:t>Team: Team A</a:t>
            </a:r>
          </a:p>
        </p:txBody>
      </p:sp>
      <p:pic>
        <p:nvPicPr>
          <p:cNvPr id="2" name="Picture 2" descr="University of Toronto (@UofT) / Twitter">
            <a:extLst>
              <a:ext uri="{FF2B5EF4-FFF2-40B4-BE49-F238E27FC236}">
                <a16:creationId xmlns:a16="http://schemas.microsoft.com/office/drawing/2014/main" id="{CD784ACF-4729-BBEB-AF6A-18D5436656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116" y="5594548"/>
            <a:ext cx="1071563" cy="107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4366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B63064-F9B8-4D6E-B452-9DC8CD141EF7}"/>
              </a:ext>
            </a:extLst>
          </p:cNvPr>
          <p:cNvSpPr txBox="1"/>
          <p:nvPr/>
        </p:nvSpPr>
        <p:spPr>
          <a:xfrm>
            <a:off x="397669" y="332145"/>
            <a:ext cx="3175000" cy="523220"/>
          </a:xfrm>
          <a:prstGeom prst="rect">
            <a:avLst/>
          </a:prstGeom>
          <a:noFill/>
        </p:spPr>
        <p:txBody>
          <a:bodyPr wrap="square" rtlCol="0">
            <a:spAutoFit/>
          </a:bodyPr>
          <a:lstStyle/>
          <a:p>
            <a:r>
              <a:rPr lang="en-US" sz="2800" b="1" dirty="0"/>
              <a:t>Executive Summary</a:t>
            </a:r>
          </a:p>
        </p:txBody>
      </p:sp>
      <p:sp>
        <p:nvSpPr>
          <p:cNvPr id="5" name="TextBox 4">
            <a:extLst>
              <a:ext uri="{FF2B5EF4-FFF2-40B4-BE49-F238E27FC236}">
                <a16:creationId xmlns:a16="http://schemas.microsoft.com/office/drawing/2014/main" id="{76EC82F6-0189-4944-9D5E-0D8BF464F53F}"/>
              </a:ext>
            </a:extLst>
          </p:cNvPr>
          <p:cNvSpPr txBox="1"/>
          <p:nvPr/>
        </p:nvSpPr>
        <p:spPr>
          <a:xfrm>
            <a:off x="397669" y="752345"/>
            <a:ext cx="8259762" cy="523220"/>
          </a:xfrm>
          <a:prstGeom prst="rect">
            <a:avLst/>
          </a:prstGeom>
          <a:noFill/>
        </p:spPr>
        <p:txBody>
          <a:bodyPr wrap="square" rtlCol="0">
            <a:spAutoFit/>
          </a:bodyPr>
          <a:lstStyle/>
          <a:p>
            <a:r>
              <a:rPr lang="en-US" sz="1400" dirty="0"/>
              <a:t>In this presentation, we answer the main prompt: “</a:t>
            </a:r>
            <a:r>
              <a:rPr lang="en-US" sz="1400" b="0" i="1" dirty="0">
                <a:solidFill>
                  <a:srgbClr val="24292F"/>
                </a:solidFill>
                <a:effectLst/>
                <a:latin typeface="-apple-system"/>
              </a:rPr>
              <a:t>Defenders often need to be physically strong in order to compete and progress in the world cup.”</a:t>
            </a:r>
            <a:endParaRPr lang="en-US" sz="1400" dirty="0"/>
          </a:p>
        </p:txBody>
      </p:sp>
      <p:cxnSp>
        <p:nvCxnSpPr>
          <p:cNvPr id="7" name="Straight Connector 6">
            <a:extLst>
              <a:ext uri="{FF2B5EF4-FFF2-40B4-BE49-F238E27FC236}">
                <a16:creationId xmlns:a16="http://schemas.microsoft.com/office/drawing/2014/main" id="{EE9DEF42-8BFA-4B1E-9757-F6CE006D182C}"/>
              </a:ext>
            </a:extLst>
          </p:cNvPr>
          <p:cNvCxnSpPr>
            <a:cxnSpLocks/>
          </p:cNvCxnSpPr>
          <p:nvPr/>
        </p:nvCxnSpPr>
        <p:spPr>
          <a:xfrm>
            <a:off x="486569" y="1294615"/>
            <a:ext cx="8259763" cy="0"/>
          </a:xfrm>
          <a:prstGeom prst="line">
            <a:avLst/>
          </a:prstGeom>
          <a:ln>
            <a:solidFill>
              <a:srgbClr val="AA4A5D"/>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D8903E4-5B41-458C-B56E-858427F84737}"/>
              </a:ext>
            </a:extLst>
          </p:cNvPr>
          <p:cNvSpPr/>
          <p:nvPr/>
        </p:nvSpPr>
        <p:spPr>
          <a:xfrm>
            <a:off x="486569" y="1419547"/>
            <a:ext cx="2545557" cy="276218"/>
          </a:xfrm>
          <a:prstGeom prst="rect">
            <a:avLst/>
          </a:prstGeom>
          <a:solidFill>
            <a:srgbClr val="AA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Considerations</a:t>
            </a:r>
          </a:p>
        </p:txBody>
      </p:sp>
      <p:sp>
        <p:nvSpPr>
          <p:cNvPr id="9" name="Rectangle 8">
            <a:extLst>
              <a:ext uri="{FF2B5EF4-FFF2-40B4-BE49-F238E27FC236}">
                <a16:creationId xmlns:a16="http://schemas.microsoft.com/office/drawing/2014/main" id="{4B10F942-4751-4FEE-9B58-72A2C7F2FB1B}"/>
              </a:ext>
            </a:extLst>
          </p:cNvPr>
          <p:cNvSpPr/>
          <p:nvPr/>
        </p:nvSpPr>
        <p:spPr>
          <a:xfrm>
            <a:off x="3343672" y="1419547"/>
            <a:ext cx="2545557" cy="276218"/>
          </a:xfrm>
          <a:prstGeom prst="rect">
            <a:avLst/>
          </a:prstGeom>
          <a:solidFill>
            <a:srgbClr val="AA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Analysis</a:t>
            </a:r>
          </a:p>
        </p:txBody>
      </p:sp>
      <p:sp>
        <p:nvSpPr>
          <p:cNvPr id="10" name="Rectangle 9">
            <a:extLst>
              <a:ext uri="{FF2B5EF4-FFF2-40B4-BE49-F238E27FC236}">
                <a16:creationId xmlns:a16="http://schemas.microsoft.com/office/drawing/2014/main" id="{AA51F32D-7809-4119-A995-E220ECDC5546}"/>
              </a:ext>
            </a:extLst>
          </p:cNvPr>
          <p:cNvSpPr/>
          <p:nvPr/>
        </p:nvSpPr>
        <p:spPr>
          <a:xfrm>
            <a:off x="6200775" y="1419547"/>
            <a:ext cx="2545557" cy="276218"/>
          </a:xfrm>
          <a:prstGeom prst="rect">
            <a:avLst/>
          </a:prstGeom>
          <a:solidFill>
            <a:srgbClr val="AA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Solution</a:t>
            </a:r>
          </a:p>
        </p:txBody>
      </p:sp>
      <p:sp>
        <p:nvSpPr>
          <p:cNvPr id="12" name="Rectangle 11">
            <a:extLst>
              <a:ext uri="{FF2B5EF4-FFF2-40B4-BE49-F238E27FC236}">
                <a16:creationId xmlns:a16="http://schemas.microsoft.com/office/drawing/2014/main" id="{CF135C12-58A6-4044-B89C-3D2CDA176CB6}"/>
              </a:ext>
            </a:extLst>
          </p:cNvPr>
          <p:cNvSpPr/>
          <p:nvPr/>
        </p:nvSpPr>
        <p:spPr>
          <a:xfrm>
            <a:off x="486569" y="2095500"/>
            <a:ext cx="2545557" cy="152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B851C36-23E9-4BC7-8849-288B9E97659D}"/>
              </a:ext>
            </a:extLst>
          </p:cNvPr>
          <p:cNvSpPr txBox="1"/>
          <p:nvPr/>
        </p:nvSpPr>
        <p:spPr>
          <a:xfrm>
            <a:off x="486568" y="1766891"/>
            <a:ext cx="2545557" cy="2123658"/>
          </a:xfrm>
          <a:prstGeom prst="rect">
            <a:avLst/>
          </a:prstGeom>
          <a:solidFill>
            <a:schemeClr val="bg1">
              <a:lumMod val="85000"/>
            </a:schemeClr>
          </a:solidFill>
        </p:spPr>
        <p:txBody>
          <a:bodyPr wrap="square" rtlCol="0">
            <a:spAutoFit/>
          </a:bodyPr>
          <a:lstStyle/>
          <a:p>
            <a:pPr marL="342900" indent="-342900">
              <a:buAutoNum type="arabicParenR"/>
            </a:pPr>
            <a:endParaRPr lang="en-US" sz="1200" b="1" dirty="0"/>
          </a:p>
          <a:p>
            <a:pPr marL="342900" indent="-342900">
              <a:buAutoNum type="arabicParenR"/>
            </a:pPr>
            <a:r>
              <a:rPr lang="en-US" sz="1200" b="1" dirty="0"/>
              <a:t>Physically Strong: </a:t>
            </a:r>
            <a:r>
              <a:rPr lang="en-US" sz="1200" dirty="0"/>
              <a:t>What is considered as physically strong?</a:t>
            </a:r>
          </a:p>
          <a:p>
            <a:pPr marL="342900" indent="-342900">
              <a:buAutoNum type="arabicParenR"/>
            </a:pPr>
            <a:endParaRPr lang="en-US" sz="1200" dirty="0"/>
          </a:p>
          <a:p>
            <a:pPr marL="342900" indent="-342900">
              <a:buAutoNum type="arabicParenR"/>
            </a:pPr>
            <a:r>
              <a:rPr lang="en-US" sz="1200" b="1" dirty="0"/>
              <a:t>Progression: </a:t>
            </a:r>
            <a:r>
              <a:rPr lang="en-US" sz="1200" dirty="0"/>
              <a:t>What is considered as progression?</a:t>
            </a:r>
          </a:p>
          <a:p>
            <a:pPr marL="342900" indent="-342900">
              <a:buAutoNum type="arabicParenR"/>
            </a:pPr>
            <a:endParaRPr lang="en-US" sz="1200" dirty="0"/>
          </a:p>
          <a:p>
            <a:pPr marL="342900" indent="-342900">
              <a:buAutoNum type="arabicParenR"/>
            </a:pPr>
            <a:r>
              <a:rPr lang="en-US" sz="1200" b="1" dirty="0"/>
              <a:t>Link: </a:t>
            </a:r>
            <a:r>
              <a:rPr lang="en-US" sz="1200" dirty="0"/>
              <a:t>What is the relationship between physicality and progression?</a:t>
            </a:r>
          </a:p>
          <a:p>
            <a:endParaRPr lang="en-US" sz="1200" dirty="0"/>
          </a:p>
        </p:txBody>
      </p:sp>
      <p:sp>
        <p:nvSpPr>
          <p:cNvPr id="17" name="Rectangle 16">
            <a:extLst>
              <a:ext uri="{FF2B5EF4-FFF2-40B4-BE49-F238E27FC236}">
                <a16:creationId xmlns:a16="http://schemas.microsoft.com/office/drawing/2014/main" id="{E43511E7-24D2-45A3-9D08-001CDA03C7A5}"/>
              </a:ext>
            </a:extLst>
          </p:cNvPr>
          <p:cNvSpPr/>
          <p:nvPr/>
        </p:nvSpPr>
        <p:spPr>
          <a:xfrm>
            <a:off x="3343672" y="1766891"/>
            <a:ext cx="2545557" cy="65245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err="1">
                <a:solidFill>
                  <a:schemeClr val="tx1"/>
                </a:solidFill>
              </a:rPr>
              <a:t>Fifa</a:t>
            </a:r>
            <a:r>
              <a:rPr lang="en-US" sz="1000" b="1" dirty="0">
                <a:solidFill>
                  <a:schemeClr val="tx1"/>
                </a:solidFill>
              </a:rPr>
              <a:t> 22 Dataset: </a:t>
            </a:r>
            <a:r>
              <a:rPr lang="en-US" sz="1000" dirty="0">
                <a:solidFill>
                  <a:schemeClr val="tx1"/>
                </a:solidFill>
              </a:rPr>
              <a:t>We use a </a:t>
            </a:r>
            <a:r>
              <a:rPr lang="en-US" sz="1000" dirty="0" err="1">
                <a:solidFill>
                  <a:schemeClr val="tx1"/>
                </a:solidFill>
              </a:rPr>
              <a:t>Fifa</a:t>
            </a:r>
            <a:r>
              <a:rPr lang="en-US" sz="1000" dirty="0">
                <a:solidFill>
                  <a:schemeClr val="tx1"/>
                </a:solidFill>
              </a:rPr>
              <a:t> 22 dataset which contains all the attributes of players during the 2018 world cup</a:t>
            </a:r>
          </a:p>
        </p:txBody>
      </p:sp>
      <p:sp>
        <p:nvSpPr>
          <p:cNvPr id="20" name="Rectangle 19">
            <a:extLst>
              <a:ext uri="{FF2B5EF4-FFF2-40B4-BE49-F238E27FC236}">
                <a16:creationId xmlns:a16="http://schemas.microsoft.com/office/drawing/2014/main" id="{9DCA21A3-E819-4C4C-88AA-CE41940FF4F8}"/>
              </a:ext>
            </a:extLst>
          </p:cNvPr>
          <p:cNvSpPr/>
          <p:nvPr/>
        </p:nvSpPr>
        <p:spPr>
          <a:xfrm>
            <a:off x="3343672" y="2531270"/>
            <a:ext cx="2545557" cy="65245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chemeClr val="tx1"/>
                </a:solidFill>
              </a:rPr>
              <a:t>Progression: </a:t>
            </a:r>
            <a:r>
              <a:rPr lang="en-US" sz="1000" dirty="0">
                <a:solidFill>
                  <a:schemeClr val="tx1"/>
                </a:solidFill>
              </a:rPr>
              <a:t>We use the Point system used by </a:t>
            </a:r>
            <a:r>
              <a:rPr lang="en-US" sz="1000" dirty="0" err="1">
                <a:solidFill>
                  <a:schemeClr val="tx1"/>
                </a:solidFill>
              </a:rPr>
              <a:t>Fifa</a:t>
            </a:r>
            <a:r>
              <a:rPr lang="en-US" sz="1000" dirty="0">
                <a:solidFill>
                  <a:schemeClr val="tx1"/>
                </a:solidFill>
              </a:rPr>
              <a:t> to rank progression during the 2018 world cup</a:t>
            </a:r>
          </a:p>
        </p:txBody>
      </p:sp>
      <p:sp>
        <p:nvSpPr>
          <p:cNvPr id="21" name="Rectangle 20">
            <a:extLst>
              <a:ext uri="{FF2B5EF4-FFF2-40B4-BE49-F238E27FC236}">
                <a16:creationId xmlns:a16="http://schemas.microsoft.com/office/drawing/2014/main" id="{7790CF23-7B3D-4CE3-936B-FD10F09FF1A0}"/>
              </a:ext>
            </a:extLst>
          </p:cNvPr>
          <p:cNvSpPr/>
          <p:nvPr/>
        </p:nvSpPr>
        <p:spPr>
          <a:xfrm>
            <a:off x="3343671" y="3248023"/>
            <a:ext cx="2545557" cy="65245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chemeClr val="tx1"/>
                </a:solidFill>
              </a:rPr>
              <a:t>Regression:</a:t>
            </a:r>
            <a:r>
              <a:rPr lang="en-US" sz="1000" dirty="0">
                <a:solidFill>
                  <a:schemeClr val="tx1"/>
                </a:solidFill>
              </a:rPr>
              <a:t> We use multiple linear regression too see if there is a relationship between the variables</a:t>
            </a:r>
          </a:p>
        </p:txBody>
      </p:sp>
      <p:sp>
        <p:nvSpPr>
          <p:cNvPr id="22" name="TextBox 21">
            <a:extLst>
              <a:ext uri="{FF2B5EF4-FFF2-40B4-BE49-F238E27FC236}">
                <a16:creationId xmlns:a16="http://schemas.microsoft.com/office/drawing/2014/main" id="{C761FD8E-BB25-4F9B-80E9-DF8CF94988DA}"/>
              </a:ext>
            </a:extLst>
          </p:cNvPr>
          <p:cNvSpPr txBox="1"/>
          <p:nvPr/>
        </p:nvSpPr>
        <p:spPr>
          <a:xfrm>
            <a:off x="6200775" y="1766891"/>
            <a:ext cx="2545557" cy="2148840"/>
          </a:xfrm>
          <a:prstGeom prst="rect">
            <a:avLst/>
          </a:prstGeom>
          <a:solidFill>
            <a:schemeClr val="bg1">
              <a:lumMod val="85000"/>
            </a:schemeClr>
          </a:solidFill>
        </p:spPr>
        <p:txBody>
          <a:bodyPr wrap="square" rtlCol="0">
            <a:spAutoFit/>
          </a:bodyPr>
          <a:lstStyle/>
          <a:p>
            <a:r>
              <a:rPr lang="en-US" sz="1200" b="1" dirty="0"/>
              <a:t>Conclusion:</a:t>
            </a:r>
            <a:r>
              <a:rPr lang="en-US" sz="1200" dirty="0"/>
              <a:t> An all-in-one app which shall encourage middle aged workers to return to the office.</a:t>
            </a:r>
          </a:p>
          <a:p>
            <a:endParaRPr lang="en-US" sz="1200" dirty="0"/>
          </a:p>
          <a:p>
            <a:r>
              <a:rPr lang="en-US" sz="1100" b="1" dirty="0"/>
              <a:t>Functionality</a:t>
            </a:r>
          </a:p>
          <a:p>
            <a:pPr marL="171450" indent="-171450">
              <a:buFontTx/>
              <a:buChar char="-"/>
            </a:pPr>
            <a:r>
              <a:rPr lang="en-US" sz="950" dirty="0"/>
              <a:t>Booking tables and meeting rooms through the app</a:t>
            </a:r>
          </a:p>
          <a:p>
            <a:pPr marL="171450" indent="-171450">
              <a:buFontTx/>
              <a:buChar char="-"/>
            </a:pPr>
            <a:r>
              <a:rPr lang="en-US" sz="950" dirty="0"/>
              <a:t>Perform the COVID screening through the app</a:t>
            </a:r>
          </a:p>
          <a:p>
            <a:pPr marL="171450" indent="-171450">
              <a:buFontTx/>
              <a:buChar char="-"/>
            </a:pPr>
            <a:r>
              <a:rPr lang="en-US" sz="950" dirty="0"/>
              <a:t>Gain rewards by heading to the office through the app</a:t>
            </a:r>
          </a:p>
          <a:p>
            <a:pPr marL="171450" indent="-171450">
              <a:buFontTx/>
              <a:buChar char="-"/>
            </a:pPr>
            <a:r>
              <a:rPr lang="en-US" sz="950" dirty="0"/>
              <a:t>Can replace their access card to get into office</a:t>
            </a:r>
          </a:p>
        </p:txBody>
      </p:sp>
      <p:cxnSp>
        <p:nvCxnSpPr>
          <p:cNvPr id="23" name="Straight Connector 22">
            <a:extLst>
              <a:ext uri="{FF2B5EF4-FFF2-40B4-BE49-F238E27FC236}">
                <a16:creationId xmlns:a16="http://schemas.microsoft.com/office/drawing/2014/main" id="{7E8092B9-6521-4CFB-A1B3-578C38D2FF73}"/>
              </a:ext>
            </a:extLst>
          </p:cNvPr>
          <p:cNvCxnSpPr>
            <a:cxnSpLocks/>
          </p:cNvCxnSpPr>
          <p:nvPr/>
        </p:nvCxnSpPr>
        <p:spPr>
          <a:xfrm>
            <a:off x="486568" y="4085440"/>
            <a:ext cx="8259763" cy="0"/>
          </a:xfrm>
          <a:prstGeom prst="line">
            <a:avLst/>
          </a:prstGeom>
          <a:ln>
            <a:solidFill>
              <a:srgbClr val="AA4A5D"/>
            </a:solidFill>
          </a:ln>
        </p:spPr>
        <p:style>
          <a:lnRef idx="1">
            <a:schemeClr val="accent1"/>
          </a:lnRef>
          <a:fillRef idx="0">
            <a:schemeClr val="accent1"/>
          </a:fillRef>
          <a:effectRef idx="0">
            <a:schemeClr val="accent1"/>
          </a:effectRef>
          <a:fontRef idx="minor">
            <a:schemeClr val="tx1"/>
          </a:fontRef>
        </p:style>
      </p:cxnSp>
      <p:cxnSp>
        <p:nvCxnSpPr>
          <p:cNvPr id="3" name="Connector: Elbow 2">
            <a:extLst>
              <a:ext uri="{FF2B5EF4-FFF2-40B4-BE49-F238E27FC236}">
                <a16:creationId xmlns:a16="http://schemas.microsoft.com/office/drawing/2014/main" id="{06FE277C-D6AF-429D-A2C4-3F06140E05DF}"/>
              </a:ext>
            </a:extLst>
          </p:cNvPr>
          <p:cNvCxnSpPr>
            <a:stCxn id="15" idx="3"/>
            <a:endCxn id="17" idx="1"/>
          </p:cNvCxnSpPr>
          <p:nvPr/>
        </p:nvCxnSpPr>
        <p:spPr>
          <a:xfrm flipV="1">
            <a:off x="3032125" y="2093121"/>
            <a:ext cx="311547" cy="73559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F6C3E125-750A-42E8-ACC3-8EA50DA3F627}"/>
              </a:ext>
            </a:extLst>
          </p:cNvPr>
          <p:cNvCxnSpPr>
            <a:cxnSpLocks/>
          </p:cNvCxnSpPr>
          <p:nvPr/>
        </p:nvCxnSpPr>
        <p:spPr>
          <a:xfrm>
            <a:off x="3032125" y="2828720"/>
            <a:ext cx="3115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Connector: Elbow 15">
            <a:extLst>
              <a:ext uri="{FF2B5EF4-FFF2-40B4-BE49-F238E27FC236}">
                <a16:creationId xmlns:a16="http://schemas.microsoft.com/office/drawing/2014/main" id="{861F332C-9E8E-4952-B71F-10E65BE480DF}"/>
              </a:ext>
            </a:extLst>
          </p:cNvPr>
          <p:cNvCxnSpPr>
            <a:cxnSpLocks/>
          </p:cNvCxnSpPr>
          <p:nvPr/>
        </p:nvCxnSpPr>
        <p:spPr>
          <a:xfrm>
            <a:off x="3032125" y="2828720"/>
            <a:ext cx="311546" cy="74553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3296665D-3F14-4C7E-ABF6-F0D421A8BBB5}"/>
              </a:ext>
            </a:extLst>
          </p:cNvPr>
          <p:cNvCxnSpPr>
            <a:stCxn id="17" idx="3"/>
          </p:cNvCxnSpPr>
          <p:nvPr/>
        </p:nvCxnSpPr>
        <p:spPr>
          <a:xfrm>
            <a:off x="5889229" y="2093121"/>
            <a:ext cx="3115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3330947B-67D5-41C4-9748-63BCD6B95C7E}"/>
              </a:ext>
            </a:extLst>
          </p:cNvPr>
          <p:cNvCxnSpPr>
            <a:stCxn id="21" idx="3"/>
          </p:cNvCxnSpPr>
          <p:nvPr/>
        </p:nvCxnSpPr>
        <p:spPr>
          <a:xfrm>
            <a:off x="5889228" y="3574253"/>
            <a:ext cx="3115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70ECC0F9-01B8-4B1A-A998-A0E50C56F928}"/>
              </a:ext>
            </a:extLst>
          </p:cNvPr>
          <p:cNvCxnSpPr>
            <a:cxnSpLocks/>
          </p:cNvCxnSpPr>
          <p:nvPr/>
        </p:nvCxnSpPr>
        <p:spPr>
          <a:xfrm>
            <a:off x="5889228" y="2828720"/>
            <a:ext cx="3115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3" name="Chart 12">
            <a:extLst>
              <a:ext uri="{FF2B5EF4-FFF2-40B4-BE49-F238E27FC236}">
                <a16:creationId xmlns:a16="http://schemas.microsoft.com/office/drawing/2014/main" id="{3A597665-40E8-429C-8F57-4385CF1F6C71}"/>
              </a:ext>
            </a:extLst>
          </p:cNvPr>
          <p:cNvGraphicFramePr/>
          <p:nvPr>
            <p:extLst>
              <p:ext uri="{D42A27DB-BD31-4B8C-83A1-F6EECF244321}">
                <p14:modId xmlns:p14="http://schemas.microsoft.com/office/powerpoint/2010/main" val="2163739362"/>
              </p:ext>
            </p:extLst>
          </p:nvPr>
        </p:nvGraphicFramePr>
        <p:xfrm>
          <a:off x="-116346" y="4519070"/>
          <a:ext cx="3545346" cy="1801229"/>
        </p:xfrm>
        <a:graphic>
          <a:graphicData uri="http://schemas.openxmlformats.org/drawingml/2006/chart">
            <c:chart xmlns:c="http://schemas.openxmlformats.org/drawingml/2006/chart" xmlns:r="http://schemas.openxmlformats.org/officeDocument/2006/relationships" r:id="rId2"/>
          </a:graphicData>
        </a:graphic>
      </p:graphicFrame>
      <p:sp>
        <p:nvSpPr>
          <p:cNvPr id="26" name="Rectangle 25">
            <a:extLst>
              <a:ext uri="{FF2B5EF4-FFF2-40B4-BE49-F238E27FC236}">
                <a16:creationId xmlns:a16="http://schemas.microsoft.com/office/drawing/2014/main" id="{CE57EE4F-CA32-46C4-A107-494EF026A037}"/>
              </a:ext>
            </a:extLst>
          </p:cNvPr>
          <p:cNvSpPr/>
          <p:nvPr/>
        </p:nvSpPr>
        <p:spPr>
          <a:xfrm>
            <a:off x="486568" y="4202774"/>
            <a:ext cx="2545557" cy="276218"/>
          </a:xfrm>
          <a:prstGeom prst="rect">
            <a:avLst/>
          </a:prstGeom>
          <a:solidFill>
            <a:srgbClr val="AA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Employee Gender Ratio</a:t>
            </a:r>
          </a:p>
        </p:txBody>
      </p:sp>
      <p:sp>
        <p:nvSpPr>
          <p:cNvPr id="28" name="Rectangle 27">
            <a:extLst>
              <a:ext uri="{FF2B5EF4-FFF2-40B4-BE49-F238E27FC236}">
                <a16:creationId xmlns:a16="http://schemas.microsoft.com/office/drawing/2014/main" id="{090B4E66-634E-4BA6-B555-9AC9CD47E657}"/>
              </a:ext>
            </a:extLst>
          </p:cNvPr>
          <p:cNvSpPr/>
          <p:nvPr/>
        </p:nvSpPr>
        <p:spPr>
          <a:xfrm>
            <a:off x="3343671" y="4202774"/>
            <a:ext cx="5402660" cy="276218"/>
          </a:xfrm>
          <a:prstGeom prst="rect">
            <a:avLst/>
          </a:prstGeom>
          <a:solidFill>
            <a:srgbClr val="AA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defRPr sz="1400" b="0" i="0" u="none" strike="noStrike" kern="1200" spc="0" baseline="0">
                <a:solidFill>
                  <a:sysClr val="windowText" lastClr="000000">
                    <a:lumMod val="65000"/>
                    <a:lumOff val="35000"/>
                  </a:sysClr>
                </a:solidFill>
                <a:latin typeface="+mn-lt"/>
                <a:ea typeface="+mn-ea"/>
                <a:cs typeface="+mn-cs"/>
              </a:defRPr>
            </a:pPr>
            <a:r>
              <a:rPr lang="en-US" sz="1200" b="1" dirty="0">
                <a:solidFill>
                  <a:schemeClr val="bg1"/>
                </a:solidFill>
              </a:rPr>
              <a:t>2018 World Cup Results</a:t>
            </a:r>
          </a:p>
        </p:txBody>
      </p:sp>
      <p:cxnSp>
        <p:nvCxnSpPr>
          <p:cNvPr id="36" name="Straight Connector 35">
            <a:extLst>
              <a:ext uri="{FF2B5EF4-FFF2-40B4-BE49-F238E27FC236}">
                <a16:creationId xmlns:a16="http://schemas.microsoft.com/office/drawing/2014/main" id="{BDCFDE33-A1E8-47AB-AF1F-FEEBBBC25B65}"/>
              </a:ext>
            </a:extLst>
          </p:cNvPr>
          <p:cNvCxnSpPr>
            <a:cxnSpLocks/>
          </p:cNvCxnSpPr>
          <p:nvPr/>
        </p:nvCxnSpPr>
        <p:spPr>
          <a:xfrm>
            <a:off x="442118" y="6559009"/>
            <a:ext cx="8259763" cy="0"/>
          </a:xfrm>
          <a:prstGeom prst="line">
            <a:avLst/>
          </a:prstGeom>
          <a:ln>
            <a:solidFill>
              <a:srgbClr val="AA4A5D"/>
            </a:solidFill>
          </a:ln>
        </p:spPr>
        <p:style>
          <a:lnRef idx="1">
            <a:schemeClr val="accent1"/>
          </a:lnRef>
          <a:fillRef idx="0">
            <a:schemeClr val="accent1"/>
          </a:fillRef>
          <a:effectRef idx="0">
            <a:schemeClr val="accent1"/>
          </a:effectRef>
          <a:fontRef idx="minor">
            <a:schemeClr val="tx1"/>
          </a:fontRef>
        </p:style>
      </p:cxnSp>
      <p:graphicFrame>
        <p:nvGraphicFramePr>
          <p:cNvPr id="2" name="Chart 1">
            <a:extLst>
              <a:ext uri="{FF2B5EF4-FFF2-40B4-BE49-F238E27FC236}">
                <a16:creationId xmlns:a16="http://schemas.microsoft.com/office/drawing/2014/main" id="{8365C9DD-B35B-3FE4-7E39-25891B0C9072}"/>
              </a:ext>
            </a:extLst>
          </p:cNvPr>
          <p:cNvGraphicFramePr>
            <a:graphicFrameLocks/>
          </p:cNvGraphicFramePr>
          <p:nvPr>
            <p:extLst>
              <p:ext uri="{D42A27DB-BD31-4B8C-83A1-F6EECF244321}">
                <p14:modId xmlns:p14="http://schemas.microsoft.com/office/powerpoint/2010/main" val="2894634271"/>
              </p:ext>
            </p:extLst>
          </p:nvPr>
        </p:nvGraphicFramePr>
        <p:xfrm>
          <a:off x="3343671" y="4519070"/>
          <a:ext cx="5402660" cy="195391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56010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1F02B31F-5864-435C-AC42-1DE24C2E6E80}"/>
              </a:ext>
            </a:extLst>
          </p:cNvPr>
          <p:cNvCxnSpPr/>
          <p:nvPr/>
        </p:nvCxnSpPr>
        <p:spPr>
          <a:xfrm>
            <a:off x="2539766" y="3429000"/>
            <a:ext cx="4034011" cy="0"/>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2FBB2828-2BE7-4150-95DC-70DD27382E12}"/>
              </a:ext>
            </a:extLst>
          </p:cNvPr>
          <p:cNvCxnSpPr/>
          <p:nvPr/>
        </p:nvCxnSpPr>
        <p:spPr>
          <a:xfrm>
            <a:off x="2539766" y="5014546"/>
            <a:ext cx="4034011"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235A7F13-475B-4141-A997-DFBDAC97D918}"/>
              </a:ext>
            </a:extLst>
          </p:cNvPr>
          <p:cNvCxnSpPr>
            <a:stCxn id="22" idx="3"/>
            <a:endCxn id="30" idx="1"/>
          </p:cNvCxnSpPr>
          <p:nvPr/>
        </p:nvCxnSpPr>
        <p:spPr>
          <a:xfrm>
            <a:off x="2540978" y="1781245"/>
            <a:ext cx="4034011" cy="0"/>
          </a:xfrm>
          <a:prstGeom prst="line">
            <a:avLst/>
          </a:prstGeom>
        </p:spPr>
        <p:style>
          <a:lnRef idx="1">
            <a:schemeClr val="dk1"/>
          </a:lnRef>
          <a:fillRef idx="0">
            <a:schemeClr val="dk1"/>
          </a:fillRef>
          <a:effectRef idx="0">
            <a:schemeClr val="dk1"/>
          </a:effectRef>
          <a:fontRef idx="minor">
            <a:schemeClr val="tx1"/>
          </a:fontRef>
        </p:style>
      </p:cxnSp>
      <p:pic>
        <p:nvPicPr>
          <p:cNvPr id="23" name="Picture 22">
            <a:extLst>
              <a:ext uri="{FF2B5EF4-FFF2-40B4-BE49-F238E27FC236}">
                <a16:creationId xmlns:a16="http://schemas.microsoft.com/office/drawing/2014/main" id="{BBA04D1C-F1E2-49A1-B345-34A19C27711C}"/>
              </a:ext>
            </a:extLst>
          </p:cNvPr>
          <p:cNvPicPr>
            <a:picLocks noChangeAspect="1"/>
          </p:cNvPicPr>
          <p:nvPr/>
        </p:nvPicPr>
        <p:blipFill>
          <a:blip r:embed="rId3"/>
          <a:stretch>
            <a:fillRect/>
          </a:stretch>
        </p:blipFill>
        <p:spPr>
          <a:xfrm>
            <a:off x="2766685" y="1313666"/>
            <a:ext cx="3574839" cy="7158292"/>
          </a:xfrm>
          <a:prstGeom prst="rect">
            <a:avLst/>
          </a:prstGeom>
        </p:spPr>
      </p:pic>
      <p:sp>
        <p:nvSpPr>
          <p:cNvPr id="13" name="TextBox 12">
            <a:extLst>
              <a:ext uri="{FF2B5EF4-FFF2-40B4-BE49-F238E27FC236}">
                <a16:creationId xmlns:a16="http://schemas.microsoft.com/office/drawing/2014/main" id="{57CC4C64-D301-4A9C-8085-FD21474B21C7}"/>
              </a:ext>
            </a:extLst>
          </p:cNvPr>
          <p:cNvSpPr txBox="1"/>
          <p:nvPr/>
        </p:nvSpPr>
        <p:spPr>
          <a:xfrm>
            <a:off x="397669" y="332145"/>
            <a:ext cx="3175000" cy="523220"/>
          </a:xfrm>
          <a:prstGeom prst="rect">
            <a:avLst/>
          </a:prstGeom>
          <a:noFill/>
        </p:spPr>
        <p:txBody>
          <a:bodyPr wrap="square" rtlCol="0">
            <a:spAutoFit/>
          </a:bodyPr>
          <a:lstStyle/>
          <a:p>
            <a:r>
              <a:rPr lang="en-US" sz="2800" b="1" dirty="0"/>
              <a:t>Physical Attributes</a:t>
            </a:r>
          </a:p>
        </p:txBody>
      </p:sp>
      <p:sp>
        <p:nvSpPr>
          <p:cNvPr id="14" name="TextBox 13">
            <a:extLst>
              <a:ext uri="{FF2B5EF4-FFF2-40B4-BE49-F238E27FC236}">
                <a16:creationId xmlns:a16="http://schemas.microsoft.com/office/drawing/2014/main" id="{3EC25BEC-2D46-493E-B6DA-A7F2D36F01BB}"/>
              </a:ext>
            </a:extLst>
          </p:cNvPr>
          <p:cNvSpPr txBox="1"/>
          <p:nvPr/>
        </p:nvSpPr>
        <p:spPr>
          <a:xfrm>
            <a:off x="397669" y="752345"/>
            <a:ext cx="8259762" cy="523220"/>
          </a:xfrm>
          <a:prstGeom prst="rect">
            <a:avLst/>
          </a:prstGeom>
          <a:noFill/>
        </p:spPr>
        <p:txBody>
          <a:bodyPr wrap="square" rtlCol="0">
            <a:spAutoFit/>
          </a:bodyPr>
          <a:lstStyle/>
          <a:p>
            <a:r>
              <a:rPr lang="en-US" sz="1400" dirty="0"/>
              <a:t>Overall, what is considered as physical attributes? In our case, we believe physical attributes is more than just a player’s height and weight, rather a demonstration of their </a:t>
            </a:r>
            <a:r>
              <a:rPr lang="en-US" sz="1400" b="1" dirty="0"/>
              <a:t>physicality</a:t>
            </a:r>
            <a:r>
              <a:rPr lang="en-US" sz="1400" dirty="0"/>
              <a:t>.</a:t>
            </a:r>
          </a:p>
        </p:txBody>
      </p:sp>
      <p:cxnSp>
        <p:nvCxnSpPr>
          <p:cNvPr id="15" name="Straight Connector 14">
            <a:extLst>
              <a:ext uri="{FF2B5EF4-FFF2-40B4-BE49-F238E27FC236}">
                <a16:creationId xmlns:a16="http://schemas.microsoft.com/office/drawing/2014/main" id="{3D1E6CBB-42D3-4C79-9427-C9C231B62689}"/>
              </a:ext>
            </a:extLst>
          </p:cNvPr>
          <p:cNvCxnSpPr>
            <a:cxnSpLocks/>
          </p:cNvCxnSpPr>
          <p:nvPr/>
        </p:nvCxnSpPr>
        <p:spPr>
          <a:xfrm>
            <a:off x="486569" y="1294615"/>
            <a:ext cx="8259763" cy="0"/>
          </a:xfrm>
          <a:prstGeom prst="line">
            <a:avLst/>
          </a:prstGeom>
          <a:ln>
            <a:solidFill>
              <a:srgbClr val="AA4A5D"/>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01B1B320-06A1-4F9E-A414-DE5E67EC6EB2}"/>
              </a:ext>
            </a:extLst>
          </p:cNvPr>
          <p:cNvSpPr/>
          <p:nvPr/>
        </p:nvSpPr>
        <p:spPr>
          <a:xfrm>
            <a:off x="476543" y="1643136"/>
            <a:ext cx="2064435" cy="276218"/>
          </a:xfrm>
          <a:prstGeom prst="rect">
            <a:avLst/>
          </a:prstGeom>
          <a:solidFill>
            <a:srgbClr val="AA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Agility</a:t>
            </a:r>
          </a:p>
        </p:txBody>
      </p:sp>
      <p:sp>
        <p:nvSpPr>
          <p:cNvPr id="27" name="Rectangle 26">
            <a:extLst>
              <a:ext uri="{FF2B5EF4-FFF2-40B4-BE49-F238E27FC236}">
                <a16:creationId xmlns:a16="http://schemas.microsoft.com/office/drawing/2014/main" id="{7404B347-7962-4F47-99C0-3BF69CF7BFFF}"/>
              </a:ext>
            </a:extLst>
          </p:cNvPr>
          <p:cNvSpPr/>
          <p:nvPr/>
        </p:nvSpPr>
        <p:spPr>
          <a:xfrm>
            <a:off x="475330" y="2022228"/>
            <a:ext cx="2076885" cy="109903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rgbClr val="000000"/>
                </a:solidFill>
                <a:effectLst/>
                <a:latin typeface="Calibri" panose="020F0502020204030204" pitchFamily="34" charset="0"/>
                <a:ea typeface="Calibri" panose="020F0502020204030204" pitchFamily="34" charset="0"/>
              </a:rPr>
              <a:t>EY already currently holds partnerships for coupons. EY can leverage this partnership to provide rewards within </a:t>
            </a:r>
            <a:r>
              <a:rPr lang="en-US" sz="1000" dirty="0" err="1">
                <a:solidFill>
                  <a:srgbClr val="000000"/>
                </a:solidFill>
                <a:effectLst/>
                <a:latin typeface="Calibri" panose="020F0502020204030204" pitchFamily="34" charset="0"/>
                <a:ea typeface="Calibri" panose="020F0502020204030204" pitchFamily="34" charset="0"/>
              </a:rPr>
              <a:t>EYHome</a:t>
            </a:r>
            <a:r>
              <a:rPr lang="en-US" sz="1000" dirty="0">
                <a:solidFill>
                  <a:srgbClr val="000000"/>
                </a:solidFill>
                <a:effectLst/>
                <a:latin typeface="Calibri" panose="020F0502020204030204" pitchFamily="34" charset="0"/>
                <a:ea typeface="Calibri" panose="020F0502020204030204" pitchFamily="34" charset="0"/>
              </a:rPr>
              <a:t>.</a:t>
            </a:r>
            <a:endParaRPr lang="en-US" sz="1000" dirty="0">
              <a:solidFill>
                <a:schemeClr val="tx1"/>
              </a:solidFill>
            </a:endParaRPr>
          </a:p>
        </p:txBody>
      </p:sp>
      <p:sp>
        <p:nvSpPr>
          <p:cNvPr id="28" name="Rectangle 27">
            <a:extLst>
              <a:ext uri="{FF2B5EF4-FFF2-40B4-BE49-F238E27FC236}">
                <a16:creationId xmlns:a16="http://schemas.microsoft.com/office/drawing/2014/main" id="{59EA5D41-7C99-42D1-BA50-2C77FAA52D42}"/>
              </a:ext>
            </a:extLst>
          </p:cNvPr>
          <p:cNvSpPr/>
          <p:nvPr/>
        </p:nvSpPr>
        <p:spPr>
          <a:xfrm>
            <a:off x="487782" y="3259309"/>
            <a:ext cx="2064435" cy="276218"/>
          </a:xfrm>
          <a:prstGeom prst="rect">
            <a:avLst/>
          </a:prstGeom>
          <a:solidFill>
            <a:srgbClr val="AA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Power Strength</a:t>
            </a:r>
          </a:p>
        </p:txBody>
      </p:sp>
      <p:sp>
        <p:nvSpPr>
          <p:cNvPr id="29" name="Rectangle 28">
            <a:extLst>
              <a:ext uri="{FF2B5EF4-FFF2-40B4-BE49-F238E27FC236}">
                <a16:creationId xmlns:a16="http://schemas.microsoft.com/office/drawing/2014/main" id="{1928DC88-DD64-4D23-A958-D3D66F4091ED}"/>
              </a:ext>
            </a:extLst>
          </p:cNvPr>
          <p:cNvSpPr/>
          <p:nvPr/>
        </p:nvSpPr>
        <p:spPr>
          <a:xfrm>
            <a:off x="486569" y="3638401"/>
            <a:ext cx="2076885" cy="109903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rgbClr val="000000"/>
                </a:solidFill>
                <a:effectLst/>
                <a:latin typeface="Calibri" panose="020F0502020204030204" pitchFamily="34" charset="0"/>
                <a:ea typeface="Calibri" panose="020F0502020204030204" pitchFamily="34" charset="0"/>
              </a:rPr>
              <a:t>EY already holds many strong connections with retail partners. EY can leverage these relationships to build the APP and provide its functions.</a:t>
            </a:r>
            <a:endParaRPr lang="en-US" sz="1000" dirty="0">
              <a:solidFill>
                <a:schemeClr val="tx1"/>
              </a:solidFill>
            </a:endParaRPr>
          </a:p>
        </p:txBody>
      </p:sp>
      <p:sp>
        <p:nvSpPr>
          <p:cNvPr id="30" name="Rectangle 29">
            <a:extLst>
              <a:ext uri="{FF2B5EF4-FFF2-40B4-BE49-F238E27FC236}">
                <a16:creationId xmlns:a16="http://schemas.microsoft.com/office/drawing/2014/main" id="{187D7DC9-11E3-4295-8BC4-B5757BBAA47E}"/>
              </a:ext>
            </a:extLst>
          </p:cNvPr>
          <p:cNvSpPr/>
          <p:nvPr/>
        </p:nvSpPr>
        <p:spPr>
          <a:xfrm>
            <a:off x="6574989" y="1643136"/>
            <a:ext cx="2064435" cy="276218"/>
          </a:xfrm>
          <a:prstGeom prst="rect">
            <a:avLst/>
          </a:prstGeom>
          <a:solidFill>
            <a:srgbClr val="AA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Jumping</a:t>
            </a:r>
          </a:p>
        </p:txBody>
      </p:sp>
      <p:sp>
        <p:nvSpPr>
          <p:cNvPr id="31" name="Rectangle 30">
            <a:extLst>
              <a:ext uri="{FF2B5EF4-FFF2-40B4-BE49-F238E27FC236}">
                <a16:creationId xmlns:a16="http://schemas.microsoft.com/office/drawing/2014/main" id="{D73265C1-50D3-454C-8E93-7320B3F5F6EC}"/>
              </a:ext>
            </a:extLst>
          </p:cNvPr>
          <p:cNvSpPr/>
          <p:nvPr/>
        </p:nvSpPr>
        <p:spPr>
          <a:xfrm>
            <a:off x="6573777" y="2022228"/>
            <a:ext cx="2076885" cy="109903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rgbClr val="000000"/>
                </a:solidFill>
                <a:effectLst/>
                <a:latin typeface="Calibri" panose="020F0502020204030204" pitchFamily="34" charset="0"/>
                <a:ea typeface="Calibri" panose="020F0502020204030204" pitchFamily="34" charset="0"/>
              </a:rPr>
              <a:t>Such an APP(</a:t>
            </a:r>
            <a:r>
              <a:rPr lang="en-US" sz="1000" dirty="0" err="1">
                <a:solidFill>
                  <a:srgbClr val="000000"/>
                </a:solidFill>
                <a:effectLst/>
                <a:latin typeface="Calibri" panose="020F0502020204030204" pitchFamily="34" charset="0"/>
                <a:ea typeface="Calibri" panose="020F0502020204030204" pitchFamily="34" charset="0"/>
              </a:rPr>
              <a:t>EYHome</a:t>
            </a:r>
            <a:r>
              <a:rPr lang="en-US" sz="1000" dirty="0">
                <a:solidFill>
                  <a:srgbClr val="000000"/>
                </a:solidFill>
                <a:effectLst/>
                <a:latin typeface="Calibri" panose="020F0502020204030204" pitchFamily="34" charset="0"/>
                <a:ea typeface="Calibri" panose="020F0502020204030204" pitchFamily="34" charset="0"/>
              </a:rPr>
              <a:t>) with free rewards would only be feasible with scale. The idea is that leveraging the Hybrid model will increase productivity, netting out costs in the long run.</a:t>
            </a:r>
            <a:endParaRPr lang="en-US" sz="1000" dirty="0">
              <a:solidFill>
                <a:schemeClr val="tx1"/>
              </a:solidFill>
            </a:endParaRPr>
          </a:p>
        </p:txBody>
      </p:sp>
      <p:sp>
        <p:nvSpPr>
          <p:cNvPr id="32" name="Rectangle 31">
            <a:extLst>
              <a:ext uri="{FF2B5EF4-FFF2-40B4-BE49-F238E27FC236}">
                <a16:creationId xmlns:a16="http://schemas.microsoft.com/office/drawing/2014/main" id="{527D4014-87D6-459C-9053-AAADDE416A1F}"/>
              </a:ext>
            </a:extLst>
          </p:cNvPr>
          <p:cNvSpPr/>
          <p:nvPr/>
        </p:nvSpPr>
        <p:spPr>
          <a:xfrm>
            <a:off x="6586227" y="3303270"/>
            <a:ext cx="2064435" cy="276218"/>
          </a:xfrm>
          <a:prstGeom prst="rect">
            <a:avLst/>
          </a:prstGeom>
          <a:solidFill>
            <a:srgbClr val="AA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Power Stamina</a:t>
            </a:r>
          </a:p>
        </p:txBody>
      </p:sp>
      <p:sp>
        <p:nvSpPr>
          <p:cNvPr id="33" name="Rectangle 32">
            <a:extLst>
              <a:ext uri="{FF2B5EF4-FFF2-40B4-BE49-F238E27FC236}">
                <a16:creationId xmlns:a16="http://schemas.microsoft.com/office/drawing/2014/main" id="{9E689BE9-B163-4A19-8F94-E0EF54431DE5}"/>
              </a:ext>
            </a:extLst>
          </p:cNvPr>
          <p:cNvSpPr/>
          <p:nvPr/>
        </p:nvSpPr>
        <p:spPr>
          <a:xfrm>
            <a:off x="6585014" y="3682362"/>
            <a:ext cx="2076885" cy="109903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rgbClr val="000000"/>
                </a:solidFill>
                <a:effectLst/>
                <a:latin typeface="Calibri" panose="020F0502020204030204" pitchFamily="34" charset="0"/>
                <a:ea typeface="Calibri" panose="020F0502020204030204" pitchFamily="34" charset="0"/>
              </a:rPr>
              <a:t>EY currently hosts booking/card access/ and certification on separate websites. </a:t>
            </a:r>
            <a:r>
              <a:rPr lang="en-US" sz="1000" dirty="0" err="1">
                <a:solidFill>
                  <a:srgbClr val="000000"/>
                </a:solidFill>
                <a:effectLst/>
                <a:latin typeface="Calibri" panose="020F0502020204030204" pitchFamily="34" charset="0"/>
                <a:ea typeface="Calibri" panose="020F0502020204030204" pitchFamily="34" charset="0"/>
              </a:rPr>
              <a:t>EYHome</a:t>
            </a:r>
            <a:r>
              <a:rPr lang="en-US" sz="1000" dirty="0">
                <a:solidFill>
                  <a:srgbClr val="000000"/>
                </a:solidFill>
                <a:effectLst/>
                <a:latin typeface="Calibri" panose="020F0502020204030204" pitchFamily="34" charset="0"/>
                <a:ea typeface="Calibri" panose="020F0502020204030204" pitchFamily="34" charset="0"/>
              </a:rPr>
              <a:t> would simply integrate the 3 systems </a:t>
            </a:r>
            <a:r>
              <a:rPr lang="en-US" sz="1000" dirty="0">
                <a:solidFill>
                  <a:srgbClr val="000000"/>
                </a:solidFill>
                <a:latin typeface="Calibri" panose="020F0502020204030204" pitchFamily="34" charset="0"/>
                <a:ea typeface="Calibri" panose="020F0502020204030204" pitchFamily="34" charset="0"/>
              </a:rPr>
              <a:t>together. </a:t>
            </a:r>
            <a:endParaRPr lang="en-US" sz="1000" dirty="0">
              <a:solidFill>
                <a:schemeClr val="tx1"/>
              </a:solidFill>
            </a:endParaRPr>
          </a:p>
        </p:txBody>
      </p:sp>
      <p:sp>
        <p:nvSpPr>
          <p:cNvPr id="34" name="Rectangle 33">
            <a:extLst>
              <a:ext uri="{FF2B5EF4-FFF2-40B4-BE49-F238E27FC236}">
                <a16:creationId xmlns:a16="http://schemas.microsoft.com/office/drawing/2014/main" id="{C5B61B97-22AB-4FC5-8BE0-32A26735E453}"/>
              </a:ext>
            </a:extLst>
          </p:cNvPr>
          <p:cNvSpPr/>
          <p:nvPr/>
        </p:nvSpPr>
        <p:spPr>
          <a:xfrm>
            <a:off x="6597464" y="4884275"/>
            <a:ext cx="2064435" cy="276218"/>
          </a:xfrm>
          <a:prstGeom prst="rect">
            <a:avLst/>
          </a:prstGeom>
          <a:solidFill>
            <a:srgbClr val="AA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Sprint Speed</a:t>
            </a:r>
          </a:p>
        </p:txBody>
      </p:sp>
      <p:sp>
        <p:nvSpPr>
          <p:cNvPr id="35" name="Rectangle 34">
            <a:extLst>
              <a:ext uri="{FF2B5EF4-FFF2-40B4-BE49-F238E27FC236}">
                <a16:creationId xmlns:a16="http://schemas.microsoft.com/office/drawing/2014/main" id="{5FA5259D-930B-408A-8F0A-63DA61DDC07C}"/>
              </a:ext>
            </a:extLst>
          </p:cNvPr>
          <p:cNvSpPr/>
          <p:nvPr/>
        </p:nvSpPr>
        <p:spPr>
          <a:xfrm>
            <a:off x="6596251" y="5263367"/>
            <a:ext cx="2076885" cy="109903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rgbClr val="000000"/>
                </a:solidFill>
                <a:effectLst/>
                <a:latin typeface="Calibri" panose="020F0502020204030204" pitchFamily="34" charset="0"/>
                <a:ea typeface="Calibri" panose="020F0502020204030204" pitchFamily="34" charset="0"/>
              </a:rPr>
              <a:t>EY in the past has created many in house apps such as EY Canvas. As a result, they are capable of developing </a:t>
            </a:r>
            <a:r>
              <a:rPr lang="en-US" sz="1000" dirty="0" err="1">
                <a:solidFill>
                  <a:srgbClr val="000000"/>
                </a:solidFill>
                <a:effectLst/>
                <a:latin typeface="Calibri" panose="020F0502020204030204" pitchFamily="34" charset="0"/>
                <a:ea typeface="Calibri" panose="020F0502020204030204" pitchFamily="34" charset="0"/>
              </a:rPr>
              <a:t>EYHome</a:t>
            </a:r>
            <a:r>
              <a:rPr lang="en-US" sz="1000" dirty="0">
                <a:solidFill>
                  <a:srgbClr val="000000"/>
                </a:solidFill>
                <a:effectLst/>
                <a:latin typeface="Calibri" panose="020F0502020204030204" pitchFamily="34" charset="0"/>
                <a:ea typeface="Calibri" panose="020F0502020204030204" pitchFamily="34" charset="0"/>
              </a:rPr>
              <a:t>.</a:t>
            </a:r>
            <a:endParaRPr lang="en-US" sz="1000" dirty="0">
              <a:solidFill>
                <a:schemeClr val="tx1"/>
              </a:solidFill>
            </a:endParaRPr>
          </a:p>
        </p:txBody>
      </p:sp>
      <p:sp>
        <p:nvSpPr>
          <p:cNvPr id="36" name="Rectangle 35">
            <a:extLst>
              <a:ext uri="{FF2B5EF4-FFF2-40B4-BE49-F238E27FC236}">
                <a16:creationId xmlns:a16="http://schemas.microsoft.com/office/drawing/2014/main" id="{B0E52834-FD86-48DC-B10C-E6DDF2548B28}"/>
              </a:ext>
            </a:extLst>
          </p:cNvPr>
          <p:cNvSpPr/>
          <p:nvPr/>
        </p:nvSpPr>
        <p:spPr>
          <a:xfrm>
            <a:off x="476542" y="4884275"/>
            <a:ext cx="2064435" cy="276218"/>
          </a:xfrm>
          <a:prstGeom prst="rect">
            <a:avLst/>
          </a:prstGeom>
          <a:solidFill>
            <a:srgbClr val="AA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Balance</a:t>
            </a:r>
          </a:p>
        </p:txBody>
      </p:sp>
      <p:sp>
        <p:nvSpPr>
          <p:cNvPr id="37" name="Rectangle 36">
            <a:extLst>
              <a:ext uri="{FF2B5EF4-FFF2-40B4-BE49-F238E27FC236}">
                <a16:creationId xmlns:a16="http://schemas.microsoft.com/office/drawing/2014/main" id="{B3D0826D-4F43-49FD-8892-E8EDDE5F0328}"/>
              </a:ext>
            </a:extLst>
          </p:cNvPr>
          <p:cNvSpPr/>
          <p:nvPr/>
        </p:nvSpPr>
        <p:spPr>
          <a:xfrm>
            <a:off x="475329" y="5263367"/>
            <a:ext cx="2076885" cy="109903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rgbClr val="000000"/>
                </a:solidFill>
                <a:effectLst/>
                <a:latin typeface="Calibri" panose="020F0502020204030204" pitchFamily="34" charset="0"/>
                <a:ea typeface="Calibri" panose="020F0502020204030204" pitchFamily="34" charset="0"/>
              </a:rPr>
              <a:t>Because the APP is small and inhouse, the development for the </a:t>
            </a:r>
            <a:r>
              <a:rPr lang="en-US" sz="1000" dirty="0" err="1">
                <a:solidFill>
                  <a:srgbClr val="000000"/>
                </a:solidFill>
                <a:effectLst/>
                <a:latin typeface="Calibri" panose="020F0502020204030204" pitchFamily="34" charset="0"/>
                <a:ea typeface="Calibri" panose="020F0502020204030204" pitchFamily="34" charset="0"/>
              </a:rPr>
              <a:t>EYHome</a:t>
            </a:r>
            <a:r>
              <a:rPr lang="en-US" sz="1000" dirty="0">
                <a:solidFill>
                  <a:srgbClr val="000000"/>
                </a:solidFill>
                <a:effectLst/>
                <a:latin typeface="Calibri" panose="020F0502020204030204" pitchFamily="34" charset="0"/>
                <a:ea typeface="Calibri" panose="020F0502020204030204" pitchFamily="34" charset="0"/>
              </a:rPr>
              <a:t> would not be very costly. </a:t>
            </a:r>
            <a:endParaRPr lang="en-US" sz="1000" dirty="0">
              <a:solidFill>
                <a:schemeClr val="tx1"/>
              </a:solidFill>
            </a:endParaRPr>
          </a:p>
        </p:txBody>
      </p:sp>
      <p:pic>
        <p:nvPicPr>
          <p:cNvPr id="38" name="Picture 6" descr="Ernst &amp;amp; Young - Wikipedia">
            <a:extLst>
              <a:ext uri="{FF2B5EF4-FFF2-40B4-BE49-F238E27FC236}">
                <a16:creationId xmlns:a16="http://schemas.microsoft.com/office/drawing/2014/main" id="{D9612A56-476E-4000-B2F8-F99A598E23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9398" y="2043768"/>
            <a:ext cx="317673" cy="31767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Stick figure, man is playing soccer. Hits the ball with his chest. Team  sports. Isolated vector on white background 8279361 Vector Art at Vecteezy">
            <a:extLst>
              <a:ext uri="{FF2B5EF4-FFF2-40B4-BE49-F238E27FC236}">
                <a16:creationId xmlns:a16="http://schemas.microsoft.com/office/drawing/2014/main" id="{0FBE5CC6-2BA7-6161-06E3-AC0D36D8DF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4074" y="2851114"/>
            <a:ext cx="2075851" cy="329089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570AAC85-B46F-BE16-E671-6ECBE8721453}"/>
              </a:ext>
            </a:extLst>
          </p:cNvPr>
          <p:cNvSpPr/>
          <p:nvPr/>
        </p:nvSpPr>
        <p:spPr>
          <a:xfrm>
            <a:off x="3192379" y="2043768"/>
            <a:ext cx="2791326" cy="45933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26078372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1F02B31F-5864-435C-AC42-1DE24C2E6E80}"/>
              </a:ext>
            </a:extLst>
          </p:cNvPr>
          <p:cNvCxnSpPr/>
          <p:nvPr/>
        </p:nvCxnSpPr>
        <p:spPr>
          <a:xfrm>
            <a:off x="2539766" y="3429000"/>
            <a:ext cx="4034011" cy="0"/>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2FBB2828-2BE7-4150-95DC-70DD27382E12}"/>
              </a:ext>
            </a:extLst>
          </p:cNvPr>
          <p:cNvCxnSpPr/>
          <p:nvPr/>
        </p:nvCxnSpPr>
        <p:spPr>
          <a:xfrm>
            <a:off x="2539766" y="5014546"/>
            <a:ext cx="4034011"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235A7F13-475B-4141-A997-DFBDAC97D918}"/>
              </a:ext>
            </a:extLst>
          </p:cNvPr>
          <p:cNvCxnSpPr>
            <a:stCxn id="22" idx="3"/>
            <a:endCxn id="30" idx="1"/>
          </p:cNvCxnSpPr>
          <p:nvPr/>
        </p:nvCxnSpPr>
        <p:spPr>
          <a:xfrm>
            <a:off x="2540978" y="1781245"/>
            <a:ext cx="4034011" cy="0"/>
          </a:xfrm>
          <a:prstGeom prst="line">
            <a:avLst/>
          </a:prstGeom>
        </p:spPr>
        <p:style>
          <a:lnRef idx="1">
            <a:schemeClr val="dk1"/>
          </a:lnRef>
          <a:fillRef idx="0">
            <a:schemeClr val="dk1"/>
          </a:fillRef>
          <a:effectRef idx="0">
            <a:schemeClr val="dk1"/>
          </a:effectRef>
          <a:fontRef idx="minor">
            <a:schemeClr val="tx1"/>
          </a:fontRef>
        </p:style>
      </p:cxnSp>
      <p:pic>
        <p:nvPicPr>
          <p:cNvPr id="23" name="Picture 22">
            <a:extLst>
              <a:ext uri="{FF2B5EF4-FFF2-40B4-BE49-F238E27FC236}">
                <a16:creationId xmlns:a16="http://schemas.microsoft.com/office/drawing/2014/main" id="{BBA04D1C-F1E2-49A1-B345-34A19C27711C}"/>
              </a:ext>
            </a:extLst>
          </p:cNvPr>
          <p:cNvPicPr>
            <a:picLocks noChangeAspect="1"/>
          </p:cNvPicPr>
          <p:nvPr/>
        </p:nvPicPr>
        <p:blipFill>
          <a:blip r:embed="rId3"/>
          <a:stretch>
            <a:fillRect/>
          </a:stretch>
        </p:blipFill>
        <p:spPr>
          <a:xfrm>
            <a:off x="2766685" y="1313666"/>
            <a:ext cx="3574839" cy="7158292"/>
          </a:xfrm>
          <a:prstGeom prst="rect">
            <a:avLst/>
          </a:prstGeom>
        </p:spPr>
      </p:pic>
      <p:sp>
        <p:nvSpPr>
          <p:cNvPr id="13" name="TextBox 12">
            <a:extLst>
              <a:ext uri="{FF2B5EF4-FFF2-40B4-BE49-F238E27FC236}">
                <a16:creationId xmlns:a16="http://schemas.microsoft.com/office/drawing/2014/main" id="{57CC4C64-D301-4A9C-8085-FD21474B21C7}"/>
              </a:ext>
            </a:extLst>
          </p:cNvPr>
          <p:cNvSpPr txBox="1"/>
          <p:nvPr/>
        </p:nvSpPr>
        <p:spPr>
          <a:xfrm>
            <a:off x="397669" y="332145"/>
            <a:ext cx="3175000" cy="523220"/>
          </a:xfrm>
          <a:prstGeom prst="rect">
            <a:avLst/>
          </a:prstGeom>
          <a:noFill/>
        </p:spPr>
        <p:txBody>
          <a:bodyPr wrap="square" rtlCol="0">
            <a:spAutoFit/>
          </a:bodyPr>
          <a:lstStyle/>
          <a:p>
            <a:r>
              <a:rPr lang="en-US" sz="2800" b="1" dirty="0"/>
              <a:t>Physical Attributes</a:t>
            </a:r>
          </a:p>
        </p:txBody>
      </p:sp>
      <p:sp>
        <p:nvSpPr>
          <p:cNvPr id="14" name="TextBox 13">
            <a:extLst>
              <a:ext uri="{FF2B5EF4-FFF2-40B4-BE49-F238E27FC236}">
                <a16:creationId xmlns:a16="http://schemas.microsoft.com/office/drawing/2014/main" id="{3EC25BEC-2D46-493E-B6DA-A7F2D36F01BB}"/>
              </a:ext>
            </a:extLst>
          </p:cNvPr>
          <p:cNvSpPr txBox="1"/>
          <p:nvPr/>
        </p:nvSpPr>
        <p:spPr>
          <a:xfrm>
            <a:off x="397669" y="752345"/>
            <a:ext cx="8259762" cy="523220"/>
          </a:xfrm>
          <a:prstGeom prst="rect">
            <a:avLst/>
          </a:prstGeom>
          <a:noFill/>
        </p:spPr>
        <p:txBody>
          <a:bodyPr wrap="square" rtlCol="0">
            <a:spAutoFit/>
          </a:bodyPr>
          <a:lstStyle/>
          <a:p>
            <a:r>
              <a:rPr lang="en-US" sz="1400" dirty="0"/>
              <a:t>Overall, what is considered as physical attributes? In our case, we believe physical attributes is more than just a player’s height and weight, rather a demonstration of their </a:t>
            </a:r>
            <a:r>
              <a:rPr lang="en-US" sz="1400" b="1" dirty="0"/>
              <a:t>physicality</a:t>
            </a:r>
            <a:r>
              <a:rPr lang="en-US" sz="1400" dirty="0"/>
              <a:t>.</a:t>
            </a:r>
          </a:p>
        </p:txBody>
      </p:sp>
      <p:cxnSp>
        <p:nvCxnSpPr>
          <p:cNvPr id="15" name="Straight Connector 14">
            <a:extLst>
              <a:ext uri="{FF2B5EF4-FFF2-40B4-BE49-F238E27FC236}">
                <a16:creationId xmlns:a16="http://schemas.microsoft.com/office/drawing/2014/main" id="{3D1E6CBB-42D3-4C79-9427-C9C231B62689}"/>
              </a:ext>
            </a:extLst>
          </p:cNvPr>
          <p:cNvCxnSpPr>
            <a:cxnSpLocks/>
          </p:cNvCxnSpPr>
          <p:nvPr/>
        </p:nvCxnSpPr>
        <p:spPr>
          <a:xfrm>
            <a:off x="486569" y="1294615"/>
            <a:ext cx="8259763" cy="0"/>
          </a:xfrm>
          <a:prstGeom prst="line">
            <a:avLst/>
          </a:prstGeom>
          <a:ln>
            <a:solidFill>
              <a:srgbClr val="AA4A5D"/>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01B1B320-06A1-4F9E-A414-DE5E67EC6EB2}"/>
              </a:ext>
            </a:extLst>
          </p:cNvPr>
          <p:cNvSpPr/>
          <p:nvPr/>
        </p:nvSpPr>
        <p:spPr>
          <a:xfrm>
            <a:off x="476543" y="1643136"/>
            <a:ext cx="2064435" cy="276218"/>
          </a:xfrm>
          <a:prstGeom prst="rect">
            <a:avLst/>
          </a:prstGeom>
          <a:solidFill>
            <a:srgbClr val="AA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Agility</a:t>
            </a:r>
          </a:p>
        </p:txBody>
      </p:sp>
      <p:sp>
        <p:nvSpPr>
          <p:cNvPr id="28" name="Rectangle 27">
            <a:extLst>
              <a:ext uri="{FF2B5EF4-FFF2-40B4-BE49-F238E27FC236}">
                <a16:creationId xmlns:a16="http://schemas.microsoft.com/office/drawing/2014/main" id="{59EA5D41-7C99-42D1-BA50-2C77FAA52D42}"/>
              </a:ext>
            </a:extLst>
          </p:cNvPr>
          <p:cNvSpPr/>
          <p:nvPr/>
        </p:nvSpPr>
        <p:spPr>
          <a:xfrm>
            <a:off x="487782" y="3259309"/>
            <a:ext cx="2064435" cy="276218"/>
          </a:xfrm>
          <a:prstGeom prst="rect">
            <a:avLst/>
          </a:prstGeom>
          <a:solidFill>
            <a:srgbClr val="AA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Power Strength</a:t>
            </a:r>
          </a:p>
        </p:txBody>
      </p:sp>
      <p:sp>
        <p:nvSpPr>
          <p:cNvPr id="30" name="Rectangle 29">
            <a:extLst>
              <a:ext uri="{FF2B5EF4-FFF2-40B4-BE49-F238E27FC236}">
                <a16:creationId xmlns:a16="http://schemas.microsoft.com/office/drawing/2014/main" id="{187D7DC9-11E3-4295-8BC4-B5757BBAA47E}"/>
              </a:ext>
            </a:extLst>
          </p:cNvPr>
          <p:cNvSpPr/>
          <p:nvPr/>
        </p:nvSpPr>
        <p:spPr>
          <a:xfrm>
            <a:off x="6574989" y="1643136"/>
            <a:ext cx="2064435" cy="276218"/>
          </a:xfrm>
          <a:prstGeom prst="rect">
            <a:avLst/>
          </a:prstGeom>
          <a:solidFill>
            <a:srgbClr val="AA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Jumping</a:t>
            </a:r>
          </a:p>
        </p:txBody>
      </p:sp>
      <p:sp>
        <p:nvSpPr>
          <p:cNvPr id="32" name="Rectangle 31">
            <a:extLst>
              <a:ext uri="{FF2B5EF4-FFF2-40B4-BE49-F238E27FC236}">
                <a16:creationId xmlns:a16="http://schemas.microsoft.com/office/drawing/2014/main" id="{527D4014-87D6-459C-9053-AAADDE416A1F}"/>
              </a:ext>
            </a:extLst>
          </p:cNvPr>
          <p:cNvSpPr/>
          <p:nvPr/>
        </p:nvSpPr>
        <p:spPr>
          <a:xfrm>
            <a:off x="6586227" y="3303270"/>
            <a:ext cx="2064435" cy="276218"/>
          </a:xfrm>
          <a:prstGeom prst="rect">
            <a:avLst/>
          </a:prstGeom>
          <a:solidFill>
            <a:srgbClr val="AA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Power Stamina</a:t>
            </a:r>
          </a:p>
        </p:txBody>
      </p:sp>
      <p:sp>
        <p:nvSpPr>
          <p:cNvPr id="34" name="Rectangle 33">
            <a:extLst>
              <a:ext uri="{FF2B5EF4-FFF2-40B4-BE49-F238E27FC236}">
                <a16:creationId xmlns:a16="http://schemas.microsoft.com/office/drawing/2014/main" id="{C5B61B97-22AB-4FC5-8BE0-32A26735E453}"/>
              </a:ext>
            </a:extLst>
          </p:cNvPr>
          <p:cNvSpPr/>
          <p:nvPr/>
        </p:nvSpPr>
        <p:spPr>
          <a:xfrm>
            <a:off x="6597464" y="4884275"/>
            <a:ext cx="2064435" cy="276218"/>
          </a:xfrm>
          <a:prstGeom prst="rect">
            <a:avLst/>
          </a:prstGeom>
          <a:solidFill>
            <a:srgbClr val="AA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Sprint Speed</a:t>
            </a:r>
          </a:p>
        </p:txBody>
      </p:sp>
      <p:sp>
        <p:nvSpPr>
          <p:cNvPr id="36" name="Rectangle 35">
            <a:extLst>
              <a:ext uri="{FF2B5EF4-FFF2-40B4-BE49-F238E27FC236}">
                <a16:creationId xmlns:a16="http://schemas.microsoft.com/office/drawing/2014/main" id="{B0E52834-FD86-48DC-B10C-E6DDF2548B28}"/>
              </a:ext>
            </a:extLst>
          </p:cNvPr>
          <p:cNvSpPr/>
          <p:nvPr/>
        </p:nvSpPr>
        <p:spPr>
          <a:xfrm>
            <a:off x="476542" y="4884275"/>
            <a:ext cx="2064435" cy="276218"/>
          </a:xfrm>
          <a:prstGeom prst="rect">
            <a:avLst/>
          </a:prstGeom>
          <a:solidFill>
            <a:srgbClr val="AA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Balance</a:t>
            </a:r>
          </a:p>
        </p:txBody>
      </p:sp>
      <p:pic>
        <p:nvPicPr>
          <p:cNvPr id="38" name="Picture 6" descr="Ernst &amp;amp; Young - Wikipedia">
            <a:extLst>
              <a:ext uri="{FF2B5EF4-FFF2-40B4-BE49-F238E27FC236}">
                <a16:creationId xmlns:a16="http://schemas.microsoft.com/office/drawing/2014/main" id="{D9612A56-476E-4000-B2F8-F99A598E23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9398" y="2043768"/>
            <a:ext cx="317673" cy="31767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Stick figure, man is playing soccer. Hits the ball with his chest. Team  sports. Isolated vector on white background 8279361 Vector Art at Vecteezy">
            <a:extLst>
              <a:ext uri="{FF2B5EF4-FFF2-40B4-BE49-F238E27FC236}">
                <a16:creationId xmlns:a16="http://schemas.microsoft.com/office/drawing/2014/main" id="{0FBE5CC6-2BA7-6161-06E3-AC0D36D8DF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4074" y="2851114"/>
            <a:ext cx="2075851" cy="329089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570AAC85-B46F-BE16-E671-6ECBE8721453}"/>
              </a:ext>
            </a:extLst>
          </p:cNvPr>
          <p:cNvSpPr/>
          <p:nvPr/>
        </p:nvSpPr>
        <p:spPr>
          <a:xfrm>
            <a:off x="3192379" y="2043768"/>
            <a:ext cx="2791326" cy="45933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mc:Choice xmlns:cx1="http://schemas.microsoft.com/office/drawing/2015/9/8/chartex" Requires="cx1">
          <p:graphicFrame>
            <p:nvGraphicFramePr>
              <p:cNvPr id="2" name="Chart 1">
                <a:extLst>
                  <a:ext uri="{FF2B5EF4-FFF2-40B4-BE49-F238E27FC236}">
                    <a16:creationId xmlns:a16="http://schemas.microsoft.com/office/drawing/2014/main" id="{C235E165-C99B-5752-E716-26A84CE8863F}"/>
                  </a:ext>
                </a:extLst>
              </p:cNvPr>
              <p:cNvGraphicFramePr/>
              <p:nvPr>
                <p:extLst>
                  <p:ext uri="{D42A27DB-BD31-4B8C-83A1-F6EECF244321}">
                    <p14:modId xmlns:p14="http://schemas.microsoft.com/office/powerpoint/2010/main" val="660822080"/>
                  </p:ext>
                </p:extLst>
              </p:nvPr>
            </p:nvGraphicFramePr>
            <p:xfrm>
              <a:off x="434894" y="1964358"/>
              <a:ext cx="2075851" cy="1245510"/>
            </p:xfrm>
            <a:graphic>
              <a:graphicData uri="http://schemas.microsoft.com/office/drawing/2014/chartex">
                <cx:chart xmlns:cx="http://schemas.microsoft.com/office/drawing/2014/chartex" xmlns:r="http://schemas.openxmlformats.org/officeDocument/2006/relationships" r:id="rId6"/>
              </a:graphicData>
            </a:graphic>
          </p:graphicFrame>
        </mc:Choice>
        <mc:Fallback>
          <p:pic>
            <p:nvPicPr>
              <p:cNvPr id="2" name="Chart 1">
                <a:extLst>
                  <a:ext uri="{FF2B5EF4-FFF2-40B4-BE49-F238E27FC236}">
                    <a16:creationId xmlns:a16="http://schemas.microsoft.com/office/drawing/2014/main" id="{C235E165-C99B-5752-E716-26A84CE8863F}"/>
                  </a:ext>
                </a:extLst>
              </p:cNvPr>
              <p:cNvPicPr>
                <a:picLocks noGrp="1" noRot="1" noChangeAspect="1" noMove="1" noResize="1" noEditPoints="1" noAdjustHandles="1" noChangeArrowheads="1" noChangeShapeType="1"/>
              </p:cNvPicPr>
              <p:nvPr/>
            </p:nvPicPr>
            <p:blipFill>
              <a:blip r:embed="rId7"/>
              <a:stretch>
                <a:fillRect/>
              </a:stretch>
            </p:blipFill>
            <p:spPr>
              <a:xfrm>
                <a:off x="434894" y="1964358"/>
                <a:ext cx="2075851" cy="1245510"/>
              </a:xfrm>
              <a:prstGeom prst="rect">
                <a:avLst/>
              </a:prstGeom>
            </p:spPr>
          </p:pic>
        </mc:Fallback>
      </mc:AlternateContent>
      <mc:AlternateContent xmlns:mc="http://schemas.openxmlformats.org/markup-compatibility/2006">
        <mc:Choice xmlns:cx1="http://schemas.microsoft.com/office/drawing/2015/9/8/chartex" Requires="cx1">
          <p:graphicFrame>
            <p:nvGraphicFramePr>
              <p:cNvPr id="4" name="Chart 3">
                <a:extLst>
                  <a:ext uri="{FF2B5EF4-FFF2-40B4-BE49-F238E27FC236}">
                    <a16:creationId xmlns:a16="http://schemas.microsoft.com/office/drawing/2014/main" id="{F092B187-5EC1-311A-2BC3-9EBF667BEB53}"/>
                  </a:ext>
                </a:extLst>
              </p:cNvPr>
              <p:cNvGraphicFramePr/>
              <p:nvPr>
                <p:extLst>
                  <p:ext uri="{D42A27DB-BD31-4B8C-83A1-F6EECF244321}">
                    <p14:modId xmlns:p14="http://schemas.microsoft.com/office/powerpoint/2010/main" val="2019595558"/>
                  </p:ext>
                </p:extLst>
              </p:nvPr>
            </p:nvGraphicFramePr>
            <p:xfrm>
              <a:off x="6666988" y="1878969"/>
              <a:ext cx="1592317" cy="1371600"/>
            </p:xfrm>
            <a:graphic>
              <a:graphicData uri="http://schemas.microsoft.com/office/drawing/2014/chartex">
                <cx:chart xmlns:cx="http://schemas.microsoft.com/office/drawing/2014/chartex" xmlns:r="http://schemas.openxmlformats.org/officeDocument/2006/relationships" r:id="rId8"/>
              </a:graphicData>
            </a:graphic>
          </p:graphicFrame>
        </mc:Choice>
        <mc:Fallback>
          <p:pic>
            <p:nvPicPr>
              <p:cNvPr id="4" name="Chart 3">
                <a:extLst>
                  <a:ext uri="{FF2B5EF4-FFF2-40B4-BE49-F238E27FC236}">
                    <a16:creationId xmlns:a16="http://schemas.microsoft.com/office/drawing/2014/main" id="{F092B187-5EC1-311A-2BC3-9EBF667BEB53}"/>
                  </a:ext>
                </a:extLst>
              </p:cNvPr>
              <p:cNvPicPr>
                <a:picLocks noGrp="1" noRot="1" noChangeAspect="1" noMove="1" noResize="1" noEditPoints="1" noAdjustHandles="1" noChangeArrowheads="1" noChangeShapeType="1"/>
              </p:cNvPicPr>
              <p:nvPr/>
            </p:nvPicPr>
            <p:blipFill>
              <a:blip r:embed="rId9"/>
              <a:stretch>
                <a:fillRect/>
              </a:stretch>
            </p:blipFill>
            <p:spPr>
              <a:xfrm>
                <a:off x="6666988" y="1878969"/>
                <a:ext cx="1592317" cy="1371600"/>
              </a:xfrm>
              <a:prstGeom prst="rect">
                <a:avLst/>
              </a:prstGeom>
            </p:spPr>
          </p:pic>
        </mc:Fallback>
      </mc:AlternateContent>
      <mc:AlternateContent xmlns:mc="http://schemas.openxmlformats.org/markup-compatibility/2006">
        <mc:Choice xmlns:cx1="http://schemas.microsoft.com/office/drawing/2015/9/8/chartex" Requires="cx1">
          <p:graphicFrame>
            <p:nvGraphicFramePr>
              <p:cNvPr id="5" name="Chart 4">
                <a:extLst>
                  <a:ext uri="{FF2B5EF4-FFF2-40B4-BE49-F238E27FC236}">
                    <a16:creationId xmlns:a16="http://schemas.microsoft.com/office/drawing/2014/main" id="{016CA975-9B93-3CCC-2054-A81910A97028}"/>
                  </a:ext>
                </a:extLst>
              </p:cNvPr>
              <p:cNvGraphicFramePr/>
              <p:nvPr>
                <p:extLst>
                  <p:ext uri="{D42A27DB-BD31-4B8C-83A1-F6EECF244321}">
                    <p14:modId xmlns:p14="http://schemas.microsoft.com/office/powerpoint/2010/main" val="4292880092"/>
                  </p:ext>
                </p:extLst>
              </p:nvPr>
            </p:nvGraphicFramePr>
            <p:xfrm>
              <a:off x="7023680" y="3659427"/>
              <a:ext cx="1235625" cy="1202062"/>
            </p:xfrm>
            <a:graphic>
              <a:graphicData uri="http://schemas.microsoft.com/office/drawing/2014/chartex">
                <cx:chart xmlns:cx="http://schemas.microsoft.com/office/drawing/2014/chartex" xmlns:r="http://schemas.openxmlformats.org/officeDocument/2006/relationships" r:id="rId10"/>
              </a:graphicData>
            </a:graphic>
          </p:graphicFrame>
        </mc:Choice>
        <mc:Fallback>
          <p:pic>
            <p:nvPicPr>
              <p:cNvPr id="5" name="Chart 4">
                <a:extLst>
                  <a:ext uri="{FF2B5EF4-FFF2-40B4-BE49-F238E27FC236}">
                    <a16:creationId xmlns:a16="http://schemas.microsoft.com/office/drawing/2014/main" id="{016CA975-9B93-3CCC-2054-A81910A97028}"/>
                  </a:ext>
                </a:extLst>
              </p:cNvPr>
              <p:cNvPicPr>
                <a:picLocks noGrp="1" noRot="1" noChangeAspect="1" noMove="1" noResize="1" noEditPoints="1" noAdjustHandles="1" noChangeArrowheads="1" noChangeShapeType="1"/>
              </p:cNvPicPr>
              <p:nvPr/>
            </p:nvPicPr>
            <p:blipFill>
              <a:blip r:embed="rId11"/>
              <a:stretch>
                <a:fillRect/>
              </a:stretch>
            </p:blipFill>
            <p:spPr>
              <a:xfrm>
                <a:off x="7023680" y="3659427"/>
                <a:ext cx="1235625" cy="1202062"/>
              </a:xfrm>
              <a:prstGeom prst="rect">
                <a:avLst/>
              </a:prstGeom>
            </p:spPr>
          </p:pic>
        </mc:Fallback>
      </mc:AlternateContent>
      <mc:AlternateContent xmlns:mc="http://schemas.openxmlformats.org/markup-compatibility/2006">
        <mc:Choice xmlns:cx1="http://schemas.microsoft.com/office/drawing/2015/9/8/chartex" Requires="cx1">
          <p:graphicFrame>
            <p:nvGraphicFramePr>
              <p:cNvPr id="6" name="Chart 5">
                <a:extLst>
                  <a:ext uri="{FF2B5EF4-FFF2-40B4-BE49-F238E27FC236}">
                    <a16:creationId xmlns:a16="http://schemas.microsoft.com/office/drawing/2014/main" id="{8D7184EB-2B10-1E77-0D9B-CF5B60A7AB40}"/>
                  </a:ext>
                </a:extLst>
              </p:cNvPr>
              <p:cNvGraphicFramePr/>
              <p:nvPr>
                <p:extLst>
                  <p:ext uri="{D42A27DB-BD31-4B8C-83A1-F6EECF244321}">
                    <p14:modId xmlns:p14="http://schemas.microsoft.com/office/powerpoint/2010/main" val="2966604056"/>
                  </p:ext>
                </p:extLst>
              </p:nvPr>
            </p:nvGraphicFramePr>
            <p:xfrm>
              <a:off x="153532" y="5103408"/>
              <a:ext cx="2601310" cy="1714567"/>
            </p:xfrm>
            <a:graphic>
              <a:graphicData uri="http://schemas.microsoft.com/office/drawing/2014/chartex">
                <cx:chart xmlns:cx="http://schemas.microsoft.com/office/drawing/2014/chartex" xmlns:r="http://schemas.openxmlformats.org/officeDocument/2006/relationships" r:id="rId12"/>
              </a:graphicData>
            </a:graphic>
          </p:graphicFrame>
        </mc:Choice>
        <mc:Fallback>
          <p:pic>
            <p:nvPicPr>
              <p:cNvPr id="6" name="Chart 5">
                <a:extLst>
                  <a:ext uri="{FF2B5EF4-FFF2-40B4-BE49-F238E27FC236}">
                    <a16:creationId xmlns:a16="http://schemas.microsoft.com/office/drawing/2014/main" id="{8D7184EB-2B10-1E77-0D9B-CF5B60A7AB40}"/>
                  </a:ext>
                </a:extLst>
              </p:cNvPr>
              <p:cNvPicPr>
                <a:picLocks noGrp="1" noRot="1" noChangeAspect="1" noMove="1" noResize="1" noEditPoints="1" noAdjustHandles="1" noChangeArrowheads="1" noChangeShapeType="1"/>
              </p:cNvPicPr>
              <p:nvPr/>
            </p:nvPicPr>
            <p:blipFill>
              <a:blip r:embed="rId13"/>
              <a:stretch>
                <a:fillRect/>
              </a:stretch>
            </p:blipFill>
            <p:spPr>
              <a:xfrm>
                <a:off x="153532" y="5103408"/>
                <a:ext cx="2601310" cy="1714567"/>
              </a:xfrm>
              <a:prstGeom prst="rect">
                <a:avLst/>
              </a:prstGeom>
            </p:spPr>
          </p:pic>
        </mc:Fallback>
      </mc:AlternateContent>
      <mc:AlternateContent xmlns:mc="http://schemas.openxmlformats.org/markup-compatibility/2006">
        <mc:Choice xmlns:cx1="http://schemas.microsoft.com/office/drawing/2015/9/8/chartex" Requires="cx1">
          <p:graphicFrame>
            <p:nvGraphicFramePr>
              <p:cNvPr id="7" name="Chart 6">
                <a:extLst>
                  <a:ext uri="{FF2B5EF4-FFF2-40B4-BE49-F238E27FC236}">
                    <a16:creationId xmlns:a16="http://schemas.microsoft.com/office/drawing/2014/main" id="{5BECCA95-ACDF-F293-86DB-146655E1D2D8}"/>
                  </a:ext>
                </a:extLst>
              </p:cNvPr>
              <p:cNvGraphicFramePr/>
              <p:nvPr>
                <p:extLst>
                  <p:ext uri="{D42A27DB-BD31-4B8C-83A1-F6EECF244321}">
                    <p14:modId xmlns:p14="http://schemas.microsoft.com/office/powerpoint/2010/main" val="1436141241"/>
                  </p:ext>
                </p:extLst>
              </p:nvPr>
            </p:nvGraphicFramePr>
            <p:xfrm>
              <a:off x="6304071" y="5194266"/>
              <a:ext cx="2651220" cy="1590732"/>
            </p:xfrm>
            <a:graphic>
              <a:graphicData uri="http://schemas.microsoft.com/office/drawing/2014/chartex">
                <cx:chart xmlns:cx="http://schemas.microsoft.com/office/drawing/2014/chartex" xmlns:r="http://schemas.openxmlformats.org/officeDocument/2006/relationships" r:id="rId14"/>
              </a:graphicData>
            </a:graphic>
          </p:graphicFrame>
        </mc:Choice>
        <mc:Fallback>
          <p:pic>
            <p:nvPicPr>
              <p:cNvPr id="7" name="Chart 6">
                <a:extLst>
                  <a:ext uri="{FF2B5EF4-FFF2-40B4-BE49-F238E27FC236}">
                    <a16:creationId xmlns:a16="http://schemas.microsoft.com/office/drawing/2014/main" id="{5BECCA95-ACDF-F293-86DB-146655E1D2D8}"/>
                  </a:ext>
                </a:extLst>
              </p:cNvPr>
              <p:cNvPicPr>
                <a:picLocks noGrp="1" noRot="1" noChangeAspect="1" noMove="1" noResize="1" noEditPoints="1" noAdjustHandles="1" noChangeArrowheads="1" noChangeShapeType="1"/>
              </p:cNvPicPr>
              <p:nvPr/>
            </p:nvPicPr>
            <p:blipFill>
              <a:blip r:embed="rId15"/>
              <a:stretch>
                <a:fillRect/>
              </a:stretch>
            </p:blipFill>
            <p:spPr>
              <a:xfrm>
                <a:off x="6304071" y="5194266"/>
                <a:ext cx="2651220" cy="1590732"/>
              </a:xfrm>
              <a:prstGeom prst="rect">
                <a:avLst/>
              </a:prstGeom>
            </p:spPr>
          </p:pic>
        </mc:Fallback>
      </mc:AlternateContent>
      <mc:AlternateContent xmlns:mc="http://schemas.openxmlformats.org/markup-compatibility/2006">
        <mc:Choice xmlns:cx1="http://schemas.microsoft.com/office/drawing/2015/9/8/chartex" Requires="cx1">
          <p:graphicFrame>
            <p:nvGraphicFramePr>
              <p:cNvPr id="8" name="Chart 7">
                <a:extLst>
                  <a:ext uri="{FF2B5EF4-FFF2-40B4-BE49-F238E27FC236}">
                    <a16:creationId xmlns:a16="http://schemas.microsoft.com/office/drawing/2014/main" id="{25AD9FE5-A64B-0C26-68ED-6DA71364FC0F}"/>
                  </a:ext>
                </a:extLst>
              </p:cNvPr>
              <p:cNvGraphicFramePr/>
              <p:nvPr>
                <p:extLst>
                  <p:ext uri="{D42A27DB-BD31-4B8C-83A1-F6EECF244321}">
                    <p14:modId xmlns:p14="http://schemas.microsoft.com/office/powerpoint/2010/main" val="1490701441"/>
                  </p:ext>
                </p:extLst>
              </p:nvPr>
            </p:nvGraphicFramePr>
            <p:xfrm>
              <a:off x="397669" y="3579488"/>
              <a:ext cx="2075850" cy="1245510"/>
            </p:xfrm>
            <a:graphic>
              <a:graphicData uri="http://schemas.microsoft.com/office/drawing/2014/chartex">
                <cx:chart xmlns:cx="http://schemas.microsoft.com/office/drawing/2014/chartex" xmlns:r="http://schemas.openxmlformats.org/officeDocument/2006/relationships" r:id="rId16"/>
              </a:graphicData>
            </a:graphic>
          </p:graphicFrame>
        </mc:Choice>
        <mc:Fallback>
          <p:pic>
            <p:nvPicPr>
              <p:cNvPr id="8" name="Chart 7">
                <a:extLst>
                  <a:ext uri="{FF2B5EF4-FFF2-40B4-BE49-F238E27FC236}">
                    <a16:creationId xmlns:a16="http://schemas.microsoft.com/office/drawing/2014/main" id="{25AD9FE5-A64B-0C26-68ED-6DA71364FC0F}"/>
                  </a:ext>
                </a:extLst>
              </p:cNvPr>
              <p:cNvPicPr>
                <a:picLocks noGrp="1" noRot="1" noChangeAspect="1" noMove="1" noResize="1" noEditPoints="1" noAdjustHandles="1" noChangeArrowheads="1" noChangeShapeType="1"/>
              </p:cNvPicPr>
              <p:nvPr/>
            </p:nvPicPr>
            <p:blipFill>
              <a:blip r:embed="rId17"/>
              <a:stretch>
                <a:fillRect/>
              </a:stretch>
            </p:blipFill>
            <p:spPr>
              <a:xfrm>
                <a:off x="397669" y="3579488"/>
                <a:ext cx="2075850" cy="1245510"/>
              </a:xfrm>
              <a:prstGeom prst="rect">
                <a:avLst/>
              </a:prstGeom>
            </p:spPr>
          </p:pic>
        </mc:Fallback>
      </mc:AlternateContent>
    </p:spTree>
    <p:extLst>
      <p:ext uri="{BB962C8B-B14F-4D97-AF65-F5344CB8AC3E}">
        <p14:creationId xmlns:p14="http://schemas.microsoft.com/office/powerpoint/2010/main" val="243916450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B63064-F9B8-4D6E-B452-9DC8CD141EF7}"/>
              </a:ext>
            </a:extLst>
          </p:cNvPr>
          <p:cNvSpPr txBox="1"/>
          <p:nvPr/>
        </p:nvSpPr>
        <p:spPr>
          <a:xfrm>
            <a:off x="397669" y="332145"/>
            <a:ext cx="3175000" cy="523220"/>
          </a:xfrm>
          <a:prstGeom prst="rect">
            <a:avLst/>
          </a:prstGeom>
          <a:noFill/>
        </p:spPr>
        <p:txBody>
          <a:bodyPr wrap="square" rtlCol="0">
            <a:spAutoFit/>
          </a:bodyPr>
          <a:lstStyle/>
          <a:p>
            <a:r>
              <a:rPr lang="en-US" sz="2800" b="1" dirty="0"/>
              <a:t>Progression</a:t>
            </a:r>
          </a:p>
        </p:txBody>
      </p:sp>
      <p:sp>
        <p:nvSpPr>
          <p:cNvPr id="5" name="TextBox 4">
            <a:extLst>
              <a:ext uri="{FF2B5EF4-FFF2-40B4-BE49-F238E27FC236}">
                <a16:creationId xmlns:a16="http://schemas.microsoft.com/office/drawing/2014/main" id="{76EC82F6-0189-4944-9D5E-0D8BF464F53F}"/>
              </a:ext>
            </a:extLst>
          </p:cNvPr>
          <p:cNvSpPr txBox="1"/>
          <p:nvPr/>
        </p:nvSpPr>
        <p:spPr>
          <a:xfrm>
            <a:off x="397669" y="752345"/>
            <a:ext cx="8259762" cy="523220"/>
          </a:xfrm>
          <a:prstGeom prst="rect">
            <a:avLst/>
          </a:prstGeom>
          <a:noFill/>
        </p:spPr>
        <p:txBody>
          <a:bodyPr wrap="square" rtlCol="0">
            <a:spAutoFit/>
          </a:bodyPr>
          <a:lstStyle/>
          <a:p>
            <a:r>
              <a:rPr lang="en-US" sz="1400" dirty="0"/>
              <a:t>For our Analysis, we use the Point system made by </a:t>
            </a:r>
            <a:r>
              <a:rPr lang="en-US" sz="1400" dirty="0" err="1"/>
              <a:t>Fifa</a:t>
            </a:r>
            <a:r>
              <a:rPr lang="en-US" sz="1400" dirty="0"/>
              <a:t> to measure progression. While not a direct measure of progression, it gives us a good idea of which teams did better than others.</a:t>
            </a:r>
          </a:p>
        </p:txBody>
      </p:sp>
      <p:cxnSp>
        <p:nvCxnSpPr>
          <p:cNvPr id="7" name="Straight Connector 6">
            <a:extLst>
              <a:ext uri="{FF2B5EF4-FFF2-40B4-BE49-F238E27FC236}">
                <a16:creationId xmlns:a16="http://schemas.microsoft.com/office/drawing/2014/main" id="{EE9DEF42-8BFA-4B1E-9757-F6CE006D182C}"/>
              </a:ext>
            </a:extLst>
          </p:cNvPr>
          <p:cNvCxnSpPr>
            <a:cxnSpLocks/>
          </p:cNvCxnSpPr>
          <p:nvPr/>
        </p:nvCxnSpPr>
        <p:spPr>
          <a:xfrm>
            <a:off x="486569" y="1294615"/>
            <a:ext cx="8259763" cy="0"/>
          </a:xfrm>
          <a:prstGeom prst="line">
            <a:avLst/>
          </a:prstGeom>
          <a:ln>
            <a:solidFill>
              <a:srgbClr val="AA4A5D"/>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CF135C12-58A6-4044-B89C-3D2CDA176CB6}"/>
              </a:ext>
            </a:extLst>
          </p:cNvPr>
          <p:cNvSpPr/>
          <p:nvPr/>
        </p:nvSpPr>
        <p:spPr>
          <a:xfrm>
            <a:off x="486569" y="2095500"/>
            <a:ext cx="2545557" cy="152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4FDA06A-BC96-46A2-B273-34EFFEA6BE8C}"/>
              </a:ext>
            </a:extLst>
          </p:cNvPr>
          <p:cNvSpPr/>
          <p:nvPr/>
        </p:nvSpPr>
        <p:spPr>
          <a:xfrm>
            <a:off x="442118" y="4386351"/>
            <a:ext cx="3884186" cy="276218"/>
          </a:xfrm>
          <a:prstGeom prst="rect">
            <a:avLst/>
          </a:prstGeom>
          <a:solidFill>
            <a:srgbClr val="AA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Wins</a:t>
            </a:r>
          </a:p>
        </p:txBody>
      </p:sp>
      <p:sp>
        <p:nvSpPr>
          <p:cNvPr id="30" name="Rectangle 29">
            <a:extLst>
              <a:ext uri="{FF2B5EF4-FFF2-40B4-BE49-F238E27FC236}">
                <a16:creationId xmlns:a16="http://schemas.microsoft.com/office/drawing/2014/main" id="{06039BEB-3282-4339-A571-578BEF4BE387}"/>
              </a:ext>
            </a:extLst>
          </p:cNvPr>
          <p:cNvSpPr/>
          <p:nvPr/>
        </p:nvSpPr>
        <p:spPr>
          <a:xfrm>
            <a:off x="4817695" y="4386351"/>
            <a:ext cx="3884186" cy="276218"/>
          </a:xfrm>
          <a:prstGeom prst="rect">
            <a:avLst/>
          </a:prstGeom>
          <a:solidFill>
            <a:srgbClr val="AA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Loss</a:t>
            </a:r>
          </a:p>
        </p:txBody>
      </p:sp>
      <p:sp>
        <p:nvSpPr>
          <p:cNvPr id="31" name="Rectangle 30">
            <a:extLst>
              <a:ext uri="{FF2B5EF4-FFF2-40B4-BE49-F238E27FC236}">
                <a16:creationId xmlns:a16="http://schemas.microsoft.com/office/drawing/2014/main" id="{CB2BA5D0-E0CE-4BC5-9102-D674A4CEA4A2}"/>
              </a:ext>
            </a:extLst>
          </p:cNvPr>
          <p:cNvSpPr/>
          <p:nvPr/>
        </p:nvSpPr>
        <p:spPr>
          <a:xfrm>
            <a:off x="442118" y="5490625"/>
            <a:ext cx="3884186" cy="276218"/>
          </a:xfrm>
          <a:prstGeom prst="rect">
            <a:avLst/>
          </a:prstGeom>
          <a:solidFill>
            <a:srgbClr val="AA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Draw</a:t>
            </a:r>
          </a:p>
        </p:txBody>
      </p:sp>
      <p:sp>
        <p:nvSpPr>
          <p:cNvPr id="35" name="Rectangle 34">
            <a:extLst>
              <a:ext uri="{FF2B5EF4-FFF2-40B4-BE49-F238E27FC236}">
                <a16:creationId xmlns:a16="http://schemas.microsoft.com/office/drawing/2014/main" id="{09142876-8674-4E70-B2FC-54696BAF0043}"/>
              </a:ext>
            </a:extLst>
          </p:cNvPr>
          <p:cNvSpPr/>
          <p:nvPr/>
        </p:nvSpPr>
        <p:spPr>
          <a:xfrm>
            <a:off x="4817695" y="5490625"/>
            <a:ext cx="3884186" cy="276218"/>
          </a:xfrm>
          <a:prstGeom prst="rect">
            <a:avLst/>
          </a:prstGeom>
          <a:solidFill>
            <a:srgbClr val="AA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Caution</a:t>
            </a:r>
          </a:p>
        </p:txBody>
      </p:sp>
      <p:graphicFrame>
        <p:nvGraphicFramePr>
          <p:cNvPr id="14" name="Table 13">
            <a:extLst>
              <a:ext uri="{FF2B5EF4-FFF2-40B4-BE49-F238E27FC236}">
                <a16:creationId xmlns:a16="http://schemas.microsoft.com/office/drawing/2014/main" id="{76BC1E96-D77F-4938-800C-4067F8BEDF5C}"/>
              </a:ext>
            </a:extLst>
          </p:cNvPr>
          <p:cNvGraphicFramePr>
            <a:graphicFrameLocks noGrp="1"/>
          </p:cNvGraphicFramePr>
          <p:nvPr>
            <p:extLst>
              <p:ext uri="{D42A27DB-BD31-4B8C-83A1-F6EECF244321}">
                <p14:modId xmlns:p14="http://schemas.microsoft.com/office/powerpoint/2010/main" val="1396261357"/>
              </p:ext>
            </p:extLst>
          </p:nvPr>
        </p:nvGraphicFramePr>
        <p:xfrm>
          <a:off x="442118" y="4772629"/>
          <a:ext cx="3884186" cy="514719"/>
        </p:xfrm>
        <a:graphic>
          <a:graphicData uri="http://schemas.openxmlformats.org/drawingml/2006/table">
            <a:tbl>
              <a:tblPr>
                <a:tableStyleId>{3B4B98B0-60AC-42C2-AFA5-B58CD77FA1E5}</a:tableStyleId>
              </a:tblPr>
              <a:tblGrid>
                <a:gridCol w="1330446">
                  <a:extLst>
                    <a:ext uri="{9D8B030D-6E8A-4147-A177-3AD203B41FA5}">
                      <a16:colId xmlns:a16="http://schemas.microsoft.com/office/drawing/2014/main" val="2212411648"/>
                    </a:ext>
                  </a:extLst>
                </a:gridCol>
                <a:gridCol w="2553740">
                  <a:extLst>
                    <a:ext uri="{9D8B030D-6E8A-4147-A177-3AD203B41FA5}">
                      <a16:colId xmlns:a16="http://schemas.microsoft.com/office/drawing/2014/main" val="142421331"/>
                    </a:ext>
                  </a:extLst>
                </a:gridCol>
              </a:tblGrid>
              <a:tr h="514719">
                <a:tc>
                  <a:txBody>
                    <a:bodyPr/>
                    <a:lstStyle/>
                    <a:p>
                      <a:pPr marL="0" marR="0" algn="ctr">
                        <a:lnSpc>
                          <a:spcPct val="107000"/>
                        </a:lnSpc>
                        <a:spcBef>
                          <a:spcPts val="600"/>
                        </a:spcBef>
                        <a:spcAft>
                          <a:spcPts val="0"/>
                        </a:spcAft>
                      </a:pPr>
                      <a:r>
                        <a:rPr lang="en-US" sz="1400" kern="1400" spc="200" dirty="0">
                          <a:solidFill>
                            <a:srgbClr val="A53F52"/>
                          </a:solidFill>
                          <a:effectLst/>
                        </a:rPr>
                        <a:t># of Points</a:t>
                      </a:r>
                      <a:endParaRPr lang="en-US" sz="1400" kern="1400" spc="200" dirty="0">
                        <a:solidFill>
                          <a:srgbClr val="E99757"/>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dirty="0">
                          <a:solidFill>
                            <a:srgbClr val="000000"/>
                          </a:solidFill>
                          <a:effectLst/>
                        </a:rPr>
                        <a:t>3 Points for the Winning Team</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8670733"/>
                  </a:ext>
                </a:extLst>
              </a:tr>
            </a:tbl>
          </a:graphicData>
        </a:graphic>
      </p:graphicFrame>
      <p:graphicFrame>
        <p:nvGraphicFramePr>
          <p:cNvPr id="36" name="Table 35">
            <a:extLst>
              <a:ext uri="{FF2B5EF4-FFF2-40B4-BE49-F238E27FC236}">
                <a16:creationId xmlns:a16="http://schemas.microsoft.com/office/drawing/2014/main" id="{F5F21431-2AFF-4160-A60B-B0C8C9DC4C63}"/>
              </a:ext>
            </a:extLst>
          </p:cNvPr>
          <p:cNvGraphicFramePr>
            <a:graphicFrameLocks noGrp="1"/>
          </p:cNvGraphicFramePr>
          <p:nvPr>
            <p:extLst>
              <p:ext uri="{D42A27DB-BD31-4B8C-83A1-F6EECF244321}">
                <p14:modId xmlns:p14="http://schemas.microsoft.com/office/powerpoint/2010/main" val="3276162770"/>
              </p:ext>
            </p:extLst>
          </p:nvPr>
        </p:nvGraphicFramePr>
        <p:xfrm>
          <a:off x="4817695" y="4772629"/>
          <a:ext cx="3884186" cy="514719"/>
        </p:xfrm>
        <a:graphic>
          <a:graphicData uri="http://schemas.openxmlformats.org/drawingml/2006/table">
            <a:tbl>
              <a:tblPr>
                <a:tableStyleId>{3B4B98B0-60AC-42C2-AFA5-B58CD77FA1E5}</a:tableStyleId>
              </a:tblPr>
              <a:tblGrid>
                <a:gridCol w="1330446">
                  <a:extLst>
                    <a:ext uri="{9D8B030D-6E8A-4147-A177-3AD203B41FA5}">
                      <a16:colId xmlns:a16="http://schemas.microsoft.com/office/drawing/2014/main" val="2212411648"/>
                    </a:ext>
                  </a:extLst>
                </a:gridCol>
                <a:gridCol w="2553740">
                  <a:extLst>
                    <a:ext uri="{9D8B030D-6E8A-4147-A177-3AD203B41FA5}">
                      <a16:colId xmlns:a16="http://schemas.microsoft.com/office/drawing/2014/main" val="142421331"/>
                    </a:ext>
                  </a:extLst>
                </a:gridCol>
              </a:tblGrid>
              <a:tr h="514719">
                <a:tc>
                  <a:txBody>
                    <a:bodyPr/>
                    <a:lstStyle/>
                    <a:p>
                      <a:pPr marL="0" marR="0" algn="ctr">
                        <a:lnSpc>
                          <a:spcPct val="107000"/>
                        </a:lnSpc>
                        <a:spcBef>
                          <a:spcPts val="600"/>
                        </a:spcBef>
                        <a:spcAft>
                          <a:spcPts val="0"/>
                        </a:spcAft>
                      </a:pPr>
                      <a:r>
                        <a:rPr lang="en-US" sz="1400" kern="1400" spc="200" dirty="0">
                          <a:solidFill>
                            <a:srgbClr val="A53F52"/>
                          </a:solidFill>
                          <a:effectLst/>
                        </a:rPr>
                        <a:t># of Points</a:t>
                      </a:r>
                      <a:endParaRPr lang="en-US" sz="1400" kern="1400" spc="200" dirty="0">
                        <a:solidFill>
                          <a:srgbClr val="E99757"/>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dirty="0">
                          <a:solidFill>
                            <a:srgbClr val="000000"/>
                          </a:solidFill>
                          <a:effectLst/>
                        </a:rPr>
                        <a:t>1 Points for the Winning Team</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8670733"/>
                  </a:ext>
                </a:extLst>
              </a:tr>
            </a:tbl>
          </a:graphicData>
        </a:graphic>
      </p:graphicFrame>
      <p:cxnSp>
        <p:nvCxnSpPr>
          <p:cNvPr id="37" name="Straight Connector 36">
            <a:extLst>
              <a:ext uri="{FF2B5EF4-FFF2-40B4-BE49-F238E27FC236}">
                <a16:creationId xmlns:a16="http://schemas.microsoft.com/office/drawing/2014/main" id="{A8A58205-00CC-406E-871B-317FDA65D7A5}"/>
              </a:ext>
            </a:extLst>
          </p:cNvPr>
          <p:cNvCxnSpPr>
            <a:cxnSpLocks/>
          </p:cNvCxnSpPr>
          <p:nvPr/>
        </p:nvCxnSpPr>
        <p:spPr>
          <a:xfrm>
            <a:off x="442118" y="6559009"/>
            <a:ext cx="8259763" cy="0"/>
          </a:xfrm>
          <a:prstGeom prst="line">
            <a:avLst/>
          </a:prstGeom>
          <a:ln>
            <a:solidFill>
              <a:srgbClr val="AA4A5D"/>
            </a:solidFill>
          </a:ln>
        </p:spPr>
        <p:style>
          <a:lnRef idx="1">
            <a:schemeClr val="accent1"/>
          </a:lnRef>
          <a:fillRef idx="0">
            <a:schemeClr val="accent1"/>
          </a:fillRef>
          <a:effectRef idx="0">
            <a:schemeClr val="accent1"/>
          </a:effectRef>
          <a:fontRef idx="minor">
            <a:schemeClr val="tx1"/>
          </a:fontRef>
        </p:style>
      </p:cxnSp>
      <p:graphicFrame>
        <p:nvGraphicFramePr>
          <p:cNvPr id="38" name="Table 37">
            <a:extLst>
              <a:ext uri="{FF2B5EF4-FFF2-40B4-BE49-F238E27FC236}">
                <a16:creationId xmlns:a16="http://schemas.microsoft.com/office/drawing/2014/main" id="{DC6908F6-E3EC-4097-92EC-FF69FD73DDD3}"/>
              </a:ext>
            </a:extLst>
          </p:cNvPr>
          <p:cNvGraphicFramePr>
            <a:graphicFrameLocks noGrp="1"/>
          </p:cNvGraphicFramePr>
          <p:nvPr>
            <p:extLst>
              <p:ext uri="{D42A27DB-BD31-4B8C-83A1-F6EECF244321}">
                <p14:modId xmlns:p14="http://schemas.microsoft.com/office/powerpoint/2010/main" val="3833372393"/>
              </p:ext>
            </p:extLst>
          </p:nvPr>
        </p:nvGraphicFramePr>
        <p:xfrm>
          <a:off x="442118" y="5870282"/>
          <a:ext cx="3884186" cy="514719"/>
        </p:xfrm>
        <a:graphic>
          <a:graphicData uri="http://schemas.openxmlformats.org/drawingml/2006/table">
            <a:tbl>
              <a:tblPr>
                <a:tableStyleId>{3B4B98B0-60AC-42C2-AFA5-B58CD77FA1E5}</a:tableStyleId>
              </a:tblPr>
              <a:tblGrid>
                <a:gridCol w="1330446">
                  <a:extLst>
                    <a:ext uri="{9D8B030D-6E8A-4147-A177-3AD203B41FA5}">
                      <a16:colId xmlns:a16="http://schemas.microsoft.com/office/drawing/2014/main" val="2212411648"/>
                    </a:ext>
                  </a:extLst>
                </a:gridCol>
                <a:gridCol w="2553740">
                  <a:extLst>
                    <a:ext uri="{9D8B030D-6E8A-4147-A177-3AD203B41FA5}">
                      <a16:colId xmlns:a16="http://schemas.microsoft.com/office/drawing/2014/main" val="142421331"/>
                    </a:ext>
                  </a:extLst>
                </a:gridCol>
              </a:tblGrid>
              <a:tr h="514719">
                <a:tc>
                  <a:txBody>
                    <a:bodyPr/>
                    <a:lstStyle/>
                    <a:p>
                      <a:pPr marL="0" marR="0" algn="ctr">
                        <a:lnSpc>
                          <a:spcPct val="107000"/>
                        </a:lnSpc>
                        <a:spcBef>
                          <a:spcPts val="600"/>
                        </a:spcBef>
                        <a:spcAft>
                          <a:spcPts val="0"/>
                        </a:spcAft>
                      </a:pPr>
                      <a:r>
                        <a:rPr lang="en-US" sz="1400" kern="1400" spc="200" dirty="0">
                          <a:solidFill>
                            <a:srgbClr val="A53F52"/>
                          </a:solidFill>
                          <a:effectLst/>
                        </a:rPr>
                        <a:t>Loss</a:t>
                      </a:r>
                      <a:endParaRPr lang="en-US" sz="1400" kern="1400" spc="200" dirty="0">
                        <a:solidFill>
                          <a:srgbClr val="E99757"/>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dirty="0">
                          <a:solidFill>
                            <a:srgbClr val="000000"/>
                          </a:solidFill>
                          <a:effectLst/>
                        </a:rPr>
                        <a:t>0 Points for the Winning Team</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8670733"/>
                  </a:ext>
                </a:extLst>
              </a:tr>
            </a:tbl>
          </a:graphicData>
        </a:graphic>
      </p:graphicFrame>
      <p:graphicFrame>
        <p:nvGraphicFramePr>
          <p:cNvPr id="39" name="Table 38">
            <a:extLst>
              <a:ext uri="{FF2B5EF4-FFF2-40B4-BE49-F238E27FC236}">
                <a16:creationId xmlns:a16="http://schemas.microsoft.com/office/drawing/2014/main" id="{1153A068-A71E-4EBF-AF20-A3B086477DA0}"/>
              </a:ext>
            </a:extLst>
          </p:cNvPr>
          <p:cNvGraphicFramePr>
            <a:graphicFrameLocks noGrp="1"/>
          </p:cNvGraphicFramePr>
          <p:nvPr>
            <p:extLst>
              <p:ext uri="{D42A27DB-BD31-4B8C-83A1-F6EECF244321}">
                <p14:modId xmlns:p14="http://schemas.microsoft.com/office/powerpoint/2010/main" val="3061790962"/>
              </p:ext>
            </p:extLst>
          </p:nvPr>
        </p:nvGraphicFramePr>
        <p:xfrm>
          <a:off x="4817694" y="5870282"/>
          <a:ext cx="3884185" cy="514719"/>
        </p:xfrm>
        <a:graphic>
          <a:graphicData uri="http://schemas.openxmlformats.org/drawingml/2006/table">
            <a:tbl>
              <a:tblPr>
                <a:tableStyleId>{3B4B98B0-60AC-42C2-AFA5-B58CD77FA1E5}</a:tableStyleId>
              </a:tblPr>
              <a:tblGrid>
                <a:gridCol w="3884185">
                  <a:extLst>
                    <a:ext uri="{9D8B030D-6E8A-4147-A177-3AD203B41FA5}">
                      <a16:colId xmlns:a16="http://schemas.microsoft.com/office/drawing/2014/main" val="142421331"/>
                    </a:ext>
                  </a:extLst>
                </a:gridCol>
              </a:tblGrid>
              <a:tr h="514719">
                <a:tc>
                  <a:txBody>
                    <a:bodyPr/>
                    <a:lstStyle/>
                    <a:p>
                      <a:pPr marL="0" marR="0" algn="ctr">
                        <a:lnSpc>
                          <a:spcPct val="107000"/>
                        </a:lnSpc>
                        <a:spcBef>
                          <a:spcPts val="0"/>
                        </a:spcBef>
                        <a:spcAft>
                          <a:spcPts val="0"/>
                        </a:spcAft>
                      </a:pPr>
                      <a:r>
                        <a:rPr lang="en-US" sz="1100" dirty="0">
                          <a:solidFill>
                            <a:srgbClr val="000000"/>
                          </a:solidFill>
                          <a:effectLst/>
                        </a:rPr>
                        <a:t>Note that the team that places third can receive higher points than second </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8670733"/>
                  </a:ext>
                </a:extLst>
              </a:tr>
            </a:tbl>
          </a:graphicData>
        </a:graphic>
      </p:graphicFrame>
      <p:sp>
        <p:nvSpPr>
          <p:cNvPr id="40" name="Rectangle 39">
            <a:extLst>
              <a:ext uri="{FF2B5EF4-FFF2-40B4-BE49-F238E27FC236}">
                <a16:creationId xmlns:a16="http://schemas.microsoft.com/office/drawing/2014/main" id="{E5AC7802-DFFD-458A-9C64-C083371E1E1B}"/>
              </a:ext>
            </a:extLst>
          </p:cNvPr>
          <p:cNvSpPr/>
          <p:nvPr/>
        </p:nvSpPr>
        <p:spPr>
          <a:xfrm>
            <a:off x="4817694" y="1391976"/>
            <a:ext cx="3945247" cy="276218"/>
          </a:xfrm>
          <a:prstGeom prst="rect">
            <a:avLst/>
          </a:prstGeom>
          <a:solidFill>
            <a:srgbClr val="AA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Y Variable</a:t>
            </a:r>
          </a:p>
        </p:txBody>
      </p:sp>
      <p:sp>
        <p:nvSpPr>
          <p:cNvPr id="2" name="Rectangle 1">
            <a:extLst>
              <a:ext uri="{FF2B5EF4-FFF2-40B4-BE49-F238E27FC236}">
                <a16:creationId xmlns:a16="http://schemas.microsoft.com/office/drawing/2014/main" id="{944F0625-7D35-EF96-B33C-BEB61CBB220E}"/>
              </a:ext>
            </a:extLst>
          </p:cNvPr>
          <p:cNvSpPr/>
          <p:nvPr/>
        </p:nvSpPr>
        <p:spPr>
          <a:xfrm>
            <a:off x="442118" y="1398055"/>
            <a:ext cx="3945247" cy="276218"/>
          </a:xfrm>
          <a:prstGeom prst="rect">
            <a:avLst/>
          </a:prstGeom>
          <a:solidFill>
            <a:srgbClr val="AA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X Variables</a:t>
            </a:r>
          </a:p>
        </p:txBody>
      </p:sp>
      <p:graphicFrame>
        <p:nvGraphicFramePr>
          <p:cNvPr id="6" name="Table 5">
            <a:extLst>
              <a:ext uri="{FF2B5EF4-FFF2-40B4-BE49-F238E27FC236}">
                <a16:creationId xmlns:a16="http://schemas.microsoft.com/office/drawing/2014/main" id="{50F7C2BA-069E-EAB8-2114-73B7F91A9298}"/>
              </a:ext>
            </a:extLst>
          </p:cNvPr>
          <p:cNvGraphicFramePr>
            <a:graphicFrameLocks noGrp="1"/>
          </p:cNvGraphicFramePr>
          <p:nvPr>
            <p:extLst>
              <p:ext uri="{D42A27DB-BD31-4B8C-83A1-F6EECF244321}">
                <p14:modId xmlns:p14="http://schemas.microsoft.com/office/powerpoint/2010/main" val="2460077687"/>
              </p:ext>
            </p:extLst>
          </p:nvPr>
        </p:nvGraphicFramePr>
        <p:xfrm>
          <a:off x="4817694" y="1852733"/>
          <a:ext cx="3928638" cy="2229984"/>
        </p:xfrm>
        <a:graphic>
          <a:graphicData uri="http://schemas.openxmlformats.org/drawingml/2006/table">
            <a:tbl>
              <a:tblPr>
                <a:tableStyleId>{17292A2E-F333-43FB-9621-5CBBE7FDCDCB}</a:tableStyleId>
              </a:tblPr>
              <a:tblGrid>
                <a:gridCol w="1964319">
                  <a:extLst>
                    <a:ext uri="{9D8B030D-6E8A-4147-A177-3AD203B41FA5}">
                      <a16:colId xmlns:a16="http://schemas.microsoft.com/office/drawing/2014/main" val="3888145987"/>
                    </a:ext>
                  </a:extLst>
                </a:gridCol>
                <a:gridCol w="1964319">
                  <a:extLst>
                    <a:ext uri="{9D8B030D-6E8A-4147-A177-3AD203B41FA5}">
                      <a16:colId xmlns:a16="http://schemas.microsoft.com/office/drawing/2014/main" val="684864246"/>
                    </a:ext>
                  </a:extLst>
                </a:gridCol>
              </a:tblGrid>
              <a:tr h="371664">
                <a:tc>
                  <a:txBody>
                    <a:bodyPr/>
                    <a:lstStyle/>
                    <a:p>
                      <a:pPr algn="ctr" fontAlgn="ctr"/>
                      <a:r>
                        <a:rPr lang="en-US" sz="1300" b="1" u="none" strike="noStrike">
                          <a:effectLst/>
                        </a:rPr>
                        <a:t>Team</a:t>
                      </a:r>
                      <a:endParaRPr lang="en-US" sz="1300" b="1" i="0" u="none" strike="noStrike">
                        <a:solidFill>
                          <a:srgbClr val="202122"/>
                        </a:solidFill>
                        <a:effectLst/>
                        <a:latin typeface="Arial" panose="020B0604020202020204" pitchFamily="34" charset="0"/>
                      </a:endParaRPr>
                    </a:p>
                  </a:txBody>
                  <a:tcPr marL="9525" marR="9525" marT="9525" marB="0" anchor="ctr">
                    <a:solidFill>
                      <a:srgbClr val="EFBC96"/>
                    </a:solidFill>
                  </a:tcPr>
                </a:tc>
                <a:tc>
                  <a:txBody>
                    <a:bodyPr/>
                    <a:lstStyle/>
                    <a:p>
                      <a:pPr algn="ctr" fontAlgn="ctr"/>
                      <a:r>
                        <a:rPr lang="en-US" sz="1300" b="1" i="0" u="none" strike="noStrike" dirty="0">
                          <a:solidFill>
                            <a:srgbClr val="202122"/>
                          </a:solidFill>
                          <a:effectLst/>
                          <a:latin typeface="Arial" panose="020B0604020202020204" pitchFamily="34" charset="0"/>
                        </a:rPr>
                        <a:t>Points</a:t>
                      </a:r>
                    </a:p>
                  </a:txBody>
                  <a:tcPr marL="9525" marR="9525" marT="9525" marB="0" anchor="ctr">
                    <a:solidFill>
                      <a:srgbClr val="EFBC96"/>
                    </a:solidFill>
                  </a:tcPr>
                </a:tc>
                <a:extLst>
                  <a:ext uri="{0D108BD9-81ED-4DB2-BD59-A6C34878D82A}">
                    <a16:rowId xmlns:a16="http://schemas.microsoft.com/office/drawing/2014/main" val="1499411272"/>
                  </a:ext>
                </a:extLst>
              </a:tr>
              <a:tr h="371664">
                <a:tc>
                  <a:txBody>
                    <a:bodyPr/>
                    <a:lstStyle/>
                    <a:p>
                      <a:pPr algn="ctr" fontAlgn="ctr"/>
                      <a:r>
                        <a:rPr lang="en-US" sz="1100" u="sng" strike="noStrike" dirty="0">
                          <a:effectLst/>
                          <a:hlinkClick r:id="rId2" tooltip="France national football team"/>
                        </a:rPr>
                        <a:t> France</a:t>
                      </a:r>
                      <a:endParaRPr lang="en-US" sz="1100" b="0" i="0" u="sng" strike="noStrike" dirty="0">
                        <a:solidFill>
                          <a:srgbClr val="0563C1"/>
                        </a:solidFill>
                        <a:effectLst/>
                        <a:latin typeface="Calibri" panose="020F0502020204030204" pitchFamily="34" charset="0"/>
                      </a:endParaRPr>
                    </a:p>
                  </a:txBody>
                  <a:tcPr marL="9525" marR="9525" marT="9525" marB="0" anchor="ctr"/>
                </a:tc>
                <a:tc>
                  <a:txBody>
                    <a:bodyPr/>
                    <a:lstStyle/>
                    <a:p>
                      <a:pPr algn="ctr" fontAlgn="ctr"/>
                      <a:r>
                        <a:rPr lang="en-US" sz="1300" b="1" u="none" strike="noStrike" dirty="0">
                          <a:effectLst/>
                        </a:rPr>
                        <a:t>19</a:t>
                      </a:r>
                      <a:endParaRPr lang="en-US" sz="1300" b="1" i="0" u="none" strike="noStrike" dirty="0">
                        <a:solidFill>
                          <a:srgbClr val="202122"/>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963881568"/>
                  </a:ext>
                </a:extLst>
              </a:tr>
              <a:tr h="371664">
                <a:tc>
                  <a:txBody>
                    <a:bodyPr/>
                    <a:lstStyle/>
                    <a:p>
                      <a:pPr algn="ctr" fontAlgn="ctr"/>
                      <a:r>
                        <a:rPr lang="en-US" sz="1100" u="sng" strike="noStrike">
                          <a:effectLst/>
                          <a:hlinkClick r:id="rId3" tooltip="Croatia national football team"/>
                        </a:rPr>
                        <a:t> Croatia</a:t>
                      </a:r>
                      <a:endParaRPr lang="en-US" sz="1100" b="0" i="0" u="sng" strike="noStrike">
                        <a:solidFill>
                          <a:srgbClr val="0563C1"/>
                        </a:solidFill>
                        <a:effectLst/>
                        <a:latin typeface="Calibri" panose="020F0502020204030204" pitchFamily="34" charset="0"/>
                      </a:endParaRPr>
                    </a:p>
                  </a:txBody>
                  <a:tcPr marL="9525" marR="9525" marT="9525" marB="0" anchor="ctr"/>
                </a:tc>
                <a:tc>
                  <a:txBody>
                    <a:bodyPr/>
                    <a:lstStyle/>
                    <a:p>
                      <a:pPr algn="ctr" fontAlgn="ctr"/>
                      <a:r>
                        <a:rPr lang="en-US" sz="1300" u="none" strike="noStrike" dirty="0">
                          <a:effectLst/>
                        </a:rPr>
                        <a:t>14</a:t>
                      </a:r>
                      <a:endParaRPr lang="en-US" sz="1300" b="0" i="0" u="none" strike="noStrike" dirty="0">
                        <a:solidFill>
                          <a:srgbClr val="202122"/>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271182034"/>
                  </a:ext>
                </a:extLst>
              </a:tr>
              <a:tr h="371664">
                <a:tc>
                  <a:txBody>
                    <a:bodyPr/>
                    <a:lstStyle/>
                    <a:p>
                      <a:pPr algn="ctr" fontAlgn="ctr"/>
                      <a:r>
                        <a:rPr lang="en-US" sz="1100" u="sng" strike="noStrike">
                          <a:effectLst/>
                          <a:hlinkClick r:id="rId4" tooltip="Belgium national football team"/>
                        </a:rPr>
                        <a:t> Belgium</a:t>
                      </a:r>
                      <a:endParaRPr lang="en-US" sz="1100" b="0" i="0" u="sng" strike="noStrike">
                        <a:solidFill>
                          <a:srgbClr val="0563C1"/>
                        </a:solidFill>
                        <a:effectLst/>
                        <a:latin typeface="Calibri" panose="020F0502020204030204" pitchFamily="34" charset="0"/>
                      </a:endParaRPr>
                    </a:p>
                  </a:txBody>
                  <a:tcPr marL="9525" marR="9525" marT="9525" marB="0" anchor="ctr"/>
                </a:tc>
                <a:tc>
                  <a:txBody>
                    <a:bodyPr/>
                    <a:lstStyle/>
                    <a:p>
                      <a:pPr algn="ctr" fontAlgn="ctr"/>
                      <a:r>
                        <a:rPr lang="en-US" sz="1300" u="none" strike="noStrike">
                          <a:effectLst/>
                        </a:rPr>
                        <a:t>18</a:t>
                      </a:r>
                      <a:endParaRPr lang="en-US" sz="1300" b="0" i="0" u="none" strike="noStrike">
                        <a:solidFill>
                          <a:srgbClr val="202122"/>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695200347"/>
                  </a:ext>
                </a:extLst>
              </a:tr>
              <a:tr h="371664">
                <a:tc>
                  <a:txBody>
                    <a:bodyPr/>
                    <a:lstStyle/>
                    <a:p>
                      <a:pPr algn="ctr" fontAlgn="ctr"/>
                      <a:r>
                        <a:rPr lang="en-US" sz="1100" u="sng" strike="noStrike">
                          <a:effectLst/>
                          <a:hlinkClick r:id="rId5" tooltip="England national football team"/>
                        </a:rPr>
                        <a:t> England</a:t>
                      </a:r>
                      <a:endParaRPr lang="en-US" sz="1100" b="0" i="0" u="sng" strike="noStrike">
                        <a:solidFill>
                          <a:srgbClr val="0563C1"/>
                        </a:solidFill>
                        <a:effectLst/>
                        <a:latin typeface="Calibri" panose="020F0502020204030204" pitchFamily="34" charset="0"/>
                      </a:endParaRPr>
                    </a:p>
                  </a:txBody>
                  <a:tcPr marL="9525" marR="9525" marT="9525" marB="0" anchor="ctr"/>
                </a:tc>
                <a:tc>
                  <a:txBody>
                    <a:bodyPr/>
                    <a:lstStyle/>
                    <a:p>
                      <a:pPr algn="ctr" fontAlgn="ctr"/>
                      <a:r>
                        <a:rPr lang="en-US" sz="1300" u="none" strike="noStrike">
                          <a:effectLst/>
                        </a:rPr>
                        <a:t>10</a:t>
                      </a:r>
                      <a:endParaRPr lang="en-US" sz="1300" b="0" i="0" u="none" strike="noStrike">
                        <a:solidFill>
                          <a:srgbClr val="202122"/>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864304912"/>
                  </a:ext>
                </a:extLst>
              </a:tr>
              <a:tr h="371664">
                <a:tc>
                  <a:txBody>
                    <a:bodyPr/>
                    <a:lstStyle/>
                    <a:p>
                      <a:pPr algn="ctr" fontAlgn="ctr"/>
                      <a:r>
                        <a:rPr lang="en-US" sz="1100" u="sng" strike="noStrike">
                          <a:effectLst/>
                          <a:hlinkClick r:id="rId6" tooltip="Uruguay national football team"/>
                        </a:rPr>
                        <a:t> Uruguay</a:t>
                      </a:r>
                      <a:endParaRPr lang="en-US" sz="1100" b="0" i="0" u="sng" strike="noStrike">
                        <a:solidFill>
                          <a:srgbClr val="0563C1"/>
                        </a:solidFill>
                        <a:effectLst/>
                        <a:latin typeface="Calibri" panose="020F0502020204030204" pitchFamily="34" charset="0"/>
                      </a:endParaRPr>
                    </a:p>
                  </a:txBody>
                  <a:tcPr marL="9525" marR="9525" marT="9525" marB="0" anchor="ctr"/>
                </a:tc>
                <a:tc>
                  <a:txBody>
                    <a:bodyPr/>
                    <a:lstStyle/>
                    <a:p>
                      <a:pPr algn="ctr" fontAlgn="ctr"/>
                      <a:r>
                        <a:rPr lang="en-US" sz="1300" u="none" strike="noStrike" dirty="0">
                          <a:effectLst/>
                        </a:rPr>
                        <a:t>12</a:t>
                      </a:r>
                      <a:endParaRPr lang="en-US" sz="1300" b="0" i="0" u="none" strike="noStrike" dirty="0">
                        <a:solidFill>
                          <a:srgbClr val="202122"/>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026595744"/>
                  </a:ext>
                </a:extLst>
              </a:tr>
            </a:tbl>
          </a:graphicData>
        </a:graphic>
      </p:graphicFrame>
      <p:graphicFrame>
        <p:nvGraphicFramePr>
          <p:cNvPr id="8" name="Table 7">
            <a:extLst>
              <a:ext uri="{FF2B5EF4-FFF2-40B4-BE49-F238E27FC236}">
                <a16:creationId xmlns:a16="http://schemas.microsoft.com/office/drawing/2014/main" id="{06C6B1F3-9FE1-E58D-4732-C58DDAF19A9B}"/>
              </a:ext>
            </a:extLst>
          </p:cNvPr>
          <p:cNvGraphicFramePr>
            <a:graphicFrameLocks noGrp="1"/>
          </p:cNvGraphicFramePr>
          <p:nvPr>
            <p:extLst>
              <p:ext uri="{D42A27DB-BD31-4B8C-83A1-F6EECF244321}">
                <p14:modId xmlns:p14="http://schemas.microsoft.com/office/powerpoint/2010/main" val="1759156016"/>
              </p:ext>
            </p:extLst>
          </p:nvPr>
        </p:nvGraphicFramePr>
        <p:xfrm>
          <a:off x="486569" y="1863111"/>
          <a:ext cx="3884186" cy="1765839"/>
        </p:xfrm>
        <a:graphic>
          <a:graphicData uri="http://schemas.openxmlformats.org/drawingml/2006/table">
            <a:tbl>
              <a:tblPr/>
              <a:tblGrid>
                <a:gridCol w="644736">
                  <a:extLst>
                    <a:ext uri="{9D8B030D-6E8A-4147-A177-3AD203B41FA5}">
                      <a16:colId xmlns:a16="http://schemas.microsoft.com/office/drawing/2014/main" val="3793573633"/>
                    </a:ext>
                  </a:extLst>
                </a:gridCol>
                <a:gridCol w="560640">
                  <a:extLst>
                    <a:ext uri="{9D8B030D-6E8A-4147-A177-3AD203B41FA5}">
                      <a16:colId xmlns:a16="http://schemas.microsoft.com/office/drawing/2014/main" val="3333729102"/>
                    </a:ext>
                  </a:extLst>
                </a:gridCol>
                <a:gridCol w="546625">
                  <a:extLst>
                    <a:ext uri="{9D8B030D-6E8A-4147-A177-3AD203B41FA5}">
                      <a16:colId xmlns:a16="http://schemas.microsoft.com/office/drawing/2014/main" val="3289990307"/>
                    </a:ext>
                  </a:extLst>
                </a:gridCol>
                <a:gridCol w="693792">
                  <a:extLst>
                    <a:ext uri="{9D8B030D-6E8A-4147-A177-3AD203B41FA5}">
                      <a16:colId xmlns:a16="http://schemas.microsoft.com/office/drawing/2014/main" val="1292296543"/>
                    </a:ext>
                  </a:extLst>
                </a:gridCol>
                <a:gridCol w="876001">
                  <a:extLst>
                    <a:ext uri="{9D8B030D-6E8A-4147-A177-3AD203B41FA5}">
                      <a16:colId xmlns:a16="http://schemas.microsoft.com/office/drawing/2014/main" val="3504875619"/>
                    </a:ext>
                  </a:extLst>
                </a:gridCol>
                <a:gridCol w="562392">
                  <a:extLst>
                    <a:ext uri="{9D8B030D-6E8A-4147-A177-3AD203B41FA5}">
                      <a16:colId xmlns:a16="http://schemas.microsoft.com/office/drawing/2014/main" val="2294432608"/>
                    </a:ext>
                  </a:extLst>
                </a:gridCol>
              </a:tblGrid>
              <a:tr h="236839">
                <a:tc>
                  <a:txBody>
                    <a:bodyPr/>
                    <a:lstStyle/>
                    <a:p>
                      <a:pPr algn="l" fontAlgn="b"/>
                      <a:r>
                        <a:rPr lang="en-US" sz="1100" b="0" i="0" u="none" strike="noStrike">
                          <a:solidFill>
                            <a:srgbClr val="000000"/>
                          </a:solidFill>
                          <a:effectLst/>
                          <a:latin typeface="Calibri" panose="020F0502020204030204" pitchFamily="34" charset="0"/>
                        </a:rPr>
                        <a:t>movement_agility</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power_jumping</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power_stamina</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movement_balance</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movement_sprint_speed</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power_strength</a:t>
                      </a:r>
                    </a:p>
                  </a:txBody>
                  <a:tcPr marL="9525" marR="9525" marT="9525" marB="0" anchor="b">
                    <a:lnL>
                      <a:noFill/>
                    </a:lnL>
                    <a:lnR>
                      <a:noFill/>
                    </a:lnR>
                    <a:lnT>
                      <a:noFill/>
                    </a:lnT>
                    <a:lnB>
                      <a:noFill/>
                    </a:lnB>
                  </a:tcPr>
                </a:tc>
                <a:extLst>
                  <a:ext uri="{0D108BD9-81ED-4DB2-BD59-A6C34878D82A}">
                    <a16:rowId xmlns:a16="http://schemas.microsoft.com/office/drawing/2014/main" val="3053544925"/>
                  </a:ext>
                </a:extLst>
              </a:tr>
              <a:tr h="236839">
                <a:tc>
                  <a:txBody>
                    <a:bodyPr/>
                    <a:lstStyle/>
                    <a:p>
                      <a:pPr algn="r" fontAlgn="b"/>
                      <a:r>
                        <a:rPr lang="en-US" sz="1100" b="0" i="0" u="none" strike="noStrike">
                          <a:solidFill>
                            <a:srgbClr val="000000"/>
                          </a:solidFill>
                          <a:effectLst/>
                          <a:latin typeface="Calibri" panose="020F0502020204030204" pitchFamily="34" charset="0"/>
                        </a:rPr>
                        <a:t>89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80</a:t>
                      </a:r>
                    </a:p>
                  </a:txBody>
                  <a:tcPr marL="9525" marR="9525" marT="9525" marB="0" anchor="b">
                    <a:lnL>
                      <a:noFill/>
                    </a:lnL>
                    <a:lnR>
                      <a:noFill/>
                    </a:lnR>
                    <a:lnT>
                      <a:noFill/>
                    </a:lnT>
                    <a:lnB>
                      <a:noFill/>
                    </a:lnB>
                  </a:tcPr>
                </a:tc>
                <a:extLst>
                  <a:ext uri="{0D108BD9-81ED-4DB2-BD59-A6C34878D82A}">
                    <a16:rowId xmlns:a16="http://schemas.microsoft.com/office/drawing/2014/main" val="6610744"/>
                  </a:ext>
                </a:extLst>
              </a:tr>
              <a:tr h="236839">
                <a:tc>
                  <a:txBody>
                    <a:bodyPr/>
                    <a:lstStyle/>
                    <a:p>
                      <a:pPr algn="r" fontAlgn="b"/>
                      <a:r>
                        <a:rPr lang="en-US" sz="1100" b="0" i="0" u="none" strike="noStrike">
                          <a:solidFill>
                            <a:srgbClr val="000000"/>
                          </a:solidFill>
                          <a:effectLst/>
                          <a:latin typeface="Calibri" panose="020F0502020204030204" pitchFamily="34" charset="0"/>
                        </a:rPr>
                        <a:t>90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59</a:t>
                      </a:r>
                    </a:p>
                  </a:txBody>
                  <a:tcPr marL="9525" marR="9525" marT="9525" marB="0" anchor="b">
                    <a:lnL>
                      <a:noFill/>
                    </a:lnL>
                    <a:lnR>
                      <a:noFill/>
                    </a:lnR>
                    <a:lnT>
                      <a:noFill/>
                    </a:lnT>
                    <a:lnB>
                      <a:noFill/>
                    </a:lnB>
                  </a:tcPr>
                </a:tc>
                <a:extLst>
                  <a:ext uri="{0D108BD9-81ED-4DB2-BD59-A6C34878D82A}">
                    <a16:rowId xmlns:a16="http://schemas.microsoft.com/office/drawing/2014/main" val="1494991760"/>
                  </a:ext>
                </a:extLst>
              </a:tr>
              <a:tr h="236839">
                <a:tc>
                  <a:txBody>
                    <a:bodyPr/>
                    <a:lstStyle/>
                    <a:p>
                      <a:pPr algn="r" fontAlgn="b"/>
                      <a:r>
                        <a:rPr lang="en-US" sz="1100" b="0" i="0" u="none" strike="noStrike">
                          <a:solidFill>
                            <a:srgbClr val="000000"/>
                          </a:solidFill>
                          <a:effectLst/>
                          <a:latin typeface="Calibri" panose="020F0502020204030204" pitchFamily="34" charset="0"/>
                        </a:rPr>
                        <a:t>96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53</a:t>
                      </a:r>
                    </a:p>
                  </a:txBody>
                  <a:tcPr marL="9525" marR="9525" marT="9525" marB="0" anchor="b">
                    <a:lnL>
                      <a:noFill/>
                    </a:lnL>
                    <a:lnR>
                      <a:noFill/>
                    </a:lnR>
                    <a:lnT>
                      <a:noFill/>
                    </a:lnT>
                    <a:lnB>
                      <a:noFill/>
                    </a:lnB>
                  </a:tcPr>
                </a:tc>
                <a:extLst>
                  <a:ext uri="{0D108BD9-81ED-4DB2-BD59-A6C34878D82A}">
                    <a16:rowId xmlns:a16="http://schemas.microsoft.com/office/drawing/2014/main" val="3548747067"/>
                  </a:ext>
                </a:extLst>
              </a:tr>
              <a:tr h="236839">
                <a:tc>
                  <a:txBody>
                    <a:bodyPr/>
                    <a:lstStyle/>
                    <a:p>
                      <a:pPr algn="r" fontAlgn="b"/>
                      <a:r>
                        <a:rPr lang="en-US" sz="1100" b="0" i="0" u="none" strike="noStrike">
                          <a:solidFill>
                            <a:srgbClr val="000000"/>
                          </a:solidFill>
                          <a:effectLst/>
                          <a:latin typeface="Calibri" panose="020F0502020204030204" pitchFamily="34" charset="0"/>
                        </a:rPr>
                        <a:t>52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83</a:t>
                      </a:r>
                    </a:p>
                  </a:txBody>
                  <a:tcPr marL="9525" marR="9525" marT="9525" marB="0" anchor="b">
                    <a:lnL>
                      <a:noFill/>
                    </a:lnL>
                    <a:lnR>
                      <a:noFill/>
                    </a:lnR>
                    <a:lnT>
                      <a:noFill/>
                    </a:lnT>
                    <a:lnB>
                      <a:noFill/>
                    </a:lnB>
                  </a:tcPr>
                </a:tc>
                <a:extLst>
                  <a:ext uri="{0D108BD9-81ED-4DB2-BD59-A6C34878D82A}">
                    <a16:rowId xmlns:a16="http://schemas.microsoft.com/office/drawing/2014/main" val="2965586314"/>
                  </a:ext>
                </a:extLst>
              </a:tr>
              <a:tr h="236839">
                <a:tc>
                  <a:txBody>
                    <a:bodyPr/>
                    <a:lstStyle/>
                    <a:p>
                      <a:pPr algn="r" fontAlgn="b"/>
                      <a:r>
                        <a:rPr lang="en-US" sz="1100" b="0" i="0" u="none" strike="noStrike">
                          <a:solidFill>
                            <a:srgbClr val="000000"/>
                          </a:solidFill>
                          <a:effectLst/>
                          <a:latin typeface="Calibri" panose="020F0502020204030204" pitchFamily="34" charset="0"/>
                        </a:rPr>
                        <a:t>86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80</a:t>
                      </a:r>
                    </a:p>
                  </a:txBody>
                  <a:tcPr marL="9525" marR="9525" marT="9525" marB="0" anchor="b">
                    <a:lnL>
                      <a:noFill/>
                    </a:lnL>
                    <a:lnR>
                      <a:noFill/>
                    </a:lnR>
                    <a:lnT>
                      <a:noFill/>
                    </a:lnT>
                    <a:lnB>
                      <a:noFill/>
                    </a:lnB>
                  </a:tcPr>
                </a:tc>
                <a:extLst>
                  <a:ext uri="{0D108BD9-81ED-4DB2-BD59-A6C34878D82A}">
                    <a16:rowId xmlns:a16="http://schemas.microsoft.com/office/drawing/2014/main" val="3804712879"/>
                  </a:ext>
                </a:extLst>
              </a:tr>
              <a:tr h="236839">
                <a:tc>
                  <a:txBody>
                    <a:bodyPr/>
                    <a:lstStyle/>
                    <a:p>
                      <a:pPr algn="r" fontAlgn="b"/>
                      <a:r>
                        <a:rPr lang="en-US" sz="1100" b="0" i="0" u="none" strike="noStrike">
                          <a:solidFill>
                            <a:srgbClr val="000000"/>
                          </a:solidFill>
                          <a:effectLst/>
                          <a:latin typeface="Calibri" panose="020F0502020204030204" pitchFamily="34" charset="0"/>
                        </a:rPr>
                        <a:t>78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83</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84</a:t>
                      </a:r>
                    </a:p>
                  </a:txBody>
                  <a:tcPr marL="9525" marR="9525" marT="9525" marB="0" anchor="b">
                    <a:lnL>
                      <a:noFill/>
                    </a:lnL>
                    <a:lnR>
                      <a:noFill/>
                    </a:lnR>
                    <a:lnT>
                      <a:noFill/>
                    </a:lnT>
                    <a:lnB>
                      <a:noFill/>
                    </a:lnB>
                  </a:tcPr>
                </a:tc>
                <a:extLst>
                  <a:ext uri="{0D108BD9-81ED-4DB2-BD59-A6C34878D82A}">
                    <a16:rowId xmlns:a16="http://schemas.microsoft.com/office/drawing/2014/main" val="176719046"/>
                  </a:ext>
                </a:extLst>
              </a:tr>
            </a:tbl>
          </a:graphicData>
        </a:graphic>
      </p:graphicFrame>
    </p:spTree>
    <p:extLst>
      <p:ext uri="{BB962C8B-B14F-4D97-AF65-F5344CB8AC3E}">
        <p14:creationId xmlns:p14="http://schemas.microsoft.com/office/powerpoint/2010/main" val="399486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B63064-F9B8-4D6E-B452-9DC8CD141EF7}"/>
              </a:ext>
            </a:extLst>
          </p:cNvPr>
          <p:cNvSpPr txBox="1"/>
          <p:nvPr/>
        </p:nvSpPr>
        <p:spPr>
          <a:xfrm>
            <a:off x="397669" y="332145"/>
            <a:ext cx="3175000" cy="523220"/>
          </a:xfrm>
          <a:prstGeom prst="rect">
            <a:avLst/>
          </a:prstGeom>
          <a:noFill/>
        </p:spPr>
        <p:txBody>
          <a:bodyPr wrap="square" rtlCol="0">
            <a:spAutoFit/>
          </a:bodyPr>
          <a:lstStyle/>
          <a:p>
            <a:r>
              <a:rPr lang="en-US" sz="2800" b="1" dirty="0"/>
              <a:t>Regression Results</a:t>
            </a:r>
          </a:p>
        </p:txBody>
      </p:sp>
      <p:sp>
        <p:nvSpPr>
          <p:cNvPr id="5" name="TextBox 4">
            <a:extLst>
              <a:ext uri="{FF2B5EF4-FFF2-40B4-BE49-F238E27FC236}">
                <a16:creationId xmlns:a16="http://schemas.microsoft.com/office/drawing/2014/main" id="{76EC82F6-0189-4944-9D5E-0D8BF464F53F}"/>
              </a:ext>
            </a:extLst>
          </p:cNvPr>
          <p:cNvSpPr txBox="1"/>
          <p:nvPr/>
        </p:nvSpPr>
        <p:spPr>
          <a:xfrm>
            <a:off x="397669" y="752345"/>
            <a:ext cx="8259762" cy="523220"/>
          </a:xfrm>
          <a:prstGeom prst="rect">
            <a:avLst/>
          </a:prstGeom>
          <a:noFill/>
        </p:spPr>
        <p:txBody>
          <a:bodyPr wrap="square" rtlCol="0">
            <a:spAutoFit/>
          </a:bodyPr>
          <a:lstStyle/>
          <a:p>
            <a:r>
              <a:rPr lang="en-US" sz="1400" dirty="0"/>
              <a:t>For EY, the key questions to be answered are regarding their workers. Why are they not going back to office? What would motivate them to return to office? Do they enjoy going to the office?</a:t>
            </a:r>
          </a:p>
        </p:txBody>
      </p:sp>
      <p:cxnSp>
        <p:nvCxnSpPr>
          <p:cNvPr id="7" name="Straight Connector 6">
            <a:extLst>
              <a:ext uri="{FF2B5EF4-FFF2-40B4-BE49-F238E27FC236}">
                <a16:creationId xmlns:a16="http://schemas.microsoft.com/office/drawing/2014/main" id="{EE9DEF42-8BFA-4B1E-9757-F6CE006D182C}"/>
              </a:ext>
            </a:extLst>
          </p:cNvPr>
          <p:cNvCxnSpPr>
            <a:cxnSpLocks/>
          </p:cNvCxnSpPr>
          <p:nvPr/>
        </p:nvCxnSpPr>
        <p:spPr>
          <a:xfrm>
            <a:off x="486569" y="1294615"/>
            <a:ext cx="8259763" cy="0"/>
          </a:xfrm>
          <a:prstGeom prst="line">
            <a:avLst/>
          </a:prstGeom>
          <a:ln>
            <a:solidFill>
              <a:srgbClr val="AA4A5D"/>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B10F942-4751-4FEE-9B58-72A2C7F2FB1B}"/>
              </a:ext>
            </a:extLst>
          </p:cNvPr>
          <p:cNvSpPr/>
          <p:nvPr/>
        </p:nvSpPr>
        <p:spPr>
          <a:xfrm>
            <a:off x="458009" y="1407582"/>
            <a:ext cx="2742391" cy="276218"/>
          </a:xfrm>
          <a:prstGeom prst="rect">
            <a:avLst/>
          </a:prstGeom>
          <a:solidFill>
            <a:srgbClr val="AA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Regression</a:t>
            </a:r>
          </a:p>
        </p:txBody>
      </p:sp>
      <p:sp>
        <p:nvSpPr>
          <p:cNvPr id="12" name="Rectangle 11">
            <a:extLst>
              <a:ext uri="{FF2B5EF4-FFF2-40B4-BE49-F238E27FC236}">
                <a16:creationId xmlns:a16="http://schemas.microsoft.com/office/drawing/2014/main" id="{CF135C12-58A6-4044-B89C-3D2CDA176CB6}"/>
              </a:ext>
            </a:extLst>
          </p:cNvPr>
          <p:cNvSpPr/>
          <p:nvPr/>
        </p:nvSpPr>
        <p:spPr>
          <a:xfrm>
            <a:off x="486569" y="2095500"/>
            <a:ext cx="2545557" cy="152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43511E7-24D2-45A3-9D08-001CDA03C7A5}"/>
              </a:ext>
            </a:extLst>
          </p:cNvPr>
          <p:cNvSpPr/>
          <p:nvPr/>
        </p:nvSpPr>
        <p:spPr>
          <a:xfrm>
            <a:off x="3343672" y="1752384"/>
            <a:ext cx="5402659" cy="65245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As discovered in EY’s Q&amp;A session, it was found that middle aged workers are the individuals who are not going back to the office. </a:t>
            </a:r>
          </a:p>
        </p:txBody>
      </p:sp>
      <p:sp>
        <p:nvSpPr>
          <p:cNvPr id="20" name="Rectangle 19">
            <a:extLst>
              <a:ext uri="{FF2B5EF4-FFF2-40B4-BE49-F238E27FC236}">
                <a16:creationId xmlns:a16="http://schemas.microsoft.com/office/drawing/2014/main" id="{9DCA21A3-E819-4C4C-88AA-CE41940FF4F8}"/>
              </a:ext>
            </a:extLst>
          </p:cNvPr>
          <p:cNvSpPr/>
          <p:nvPr/>
        </p:nvSpPr>
        <p:spPr>
          <a:xfrm>
            <a:off x="3343672" y="2507589"/>
            <a:ext cx="5402659" cy="65245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EY has held multiple in person office events, such as special days, treat carts, and more. Similarly, they have invited groups such as bands, to light up the EY office.</a:t>
            </a:r>
          </a:p>
        </p:txBody>
      </p:sp>
      <p:sp>
        <p:nvSpPr>
          <p:cNvPr id="21" name="Rectangle 20">
            <a:extLst>
              <a:ext uri="{FF2B5EF4-FFF2-40B4-BE49-F238E27FC236}">
                <a16:creationId xmlns:a16="http://schemas.microsoft.com/office/drawing/2014/main" id="{7790CF23-7B3D-4CE3-936B-FD10F09FF1A0}"/>
              </a:ext>
            </a:extLst>
          </p:cNvPr>
          <p:cNvSpPr/>
          <p:nvPr/>
        </p:nvSpPr>
        <p:spPr>
          <a:xfrm>
            <a:off x="3343671" y="3262795"/>
            <a:ext cx="5402659" cy="65245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Per research, EY employees expect technological support, work from home stipend, and provided equipment to work in the Hybrid work setting. </a:t>
            </a:r>
          </a:p>
        </p:txBody>
      </p:sp>
      <p:cxnSp>
        <p:nvCxnSpPr>
          <p:cNvPr id="23" name="Straight Connector 22">
            <a:extLst>
              <a:ext uri="{FF2B5EF4-FFF2-40B4-BE49-F238E27FC236}">
                <a16:creationId xmlns:a16="http://schemas.microsoft.com/office/drawing/2014/main" id="{7E8092B9-6521-4CFB-A1B3-578C38D2FF73}"/>
              </a:ext>
            </a:extLst>
          </p:cNvPr>
          <p:cNvCxnSpPr>
            <a:cxnSpLocks/>
          </p:cNvCxnSpPr>
          <p:nvPr/>
        </p:nvCxnSpPr>
        <p:spPr>
          <a:xfrm>
            <a:off x="486569" y="4015101"/>
            <a:ext cx="8259763" cy="0"/>
          </a:xfrm>
          <a:prstGeom prst="line">
            <a:avLst/>
          </a:prstGeom>
          <a:ln>
            <a:solidFill>
              <a:srgbClr val="AA4A5D"/>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FA2FC677-7391-4497-9B9A-FB600B45CB17}"/>
              </a:ext>
            </a:extLst>
          </p:cNvPr>
          <p:cNvSpPr/>
          <p:nvPr/>
        </p:nvSpPr>
        <p:spPr>
          <a:xfrm>
            <a:off x="3343671" y="1407582"/>
            <a:ext cx="5402659" cy="276218"/>
          </a:xfrm>
          <a:prstGeom prst="rect">
            <a:avLst/>
          </a:prstGeom>
          <a:solidFill>
            <a:srgbClr val="AA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Analysis</a:t>
            </a:r>
          </a:p>
        </p:txBody>
      </p:sp>
      <p:pic>
        <p:nvPicPr>
          <p:cNvPr id="6" name="Graphic 5" descr="Group of people with solid fill">
            <a:extLst>
              <a:ext uri="{FF2B5EF4-FFF2-40B4-BE49-F238E27FC236}">
                <a16:creationId xmlns:a16="http://schemas.microsoft.com/office/drawing/2014/main" id="{DF89565A-7C92-47C0-AA08-C9507B4D97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8009" y="3290174"/>
            <a:ext cx="628682" cy="628682"/>
          </a:xfrm>
          <a:prstGeom prst="rect">
            <a:avLst/>
          </a:prstGeom>
        </p:spPr>
      </p:pic>
      <p:pic>
        <p:nvPicPr>
          <p:cNvPr id="14" name="Graphic 13" descr="Man with solid fill">
            <a:extLst>
              <a:ext uri="{FF2B5EF4-FFF2-40B4-BE49-F238E27FC236}">
                <a16:creationId xmlns:a16="http://schemas.microsoft.com/office/drawing/2014/main" id="{E4754317-A294-4543-996A-5432E6A8710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8009" y="2530932"/>
            <a:ext cx="628682" cy="628682"/>
          </a:xfrm>
          <a:prstGeom prst="rect">
            <a:avLst/>
          </a:prstGeom>
        </p:spPr>
      </p:pic>
      <p:pic>
        <p:nvPicPr>
          <p:cNvPr id="19" name="Graphic 18" descr="Question mark with solid fill">
            <a:extLst>
              <a:ext uri="{FF2B5EF4-FFF2-40B4-BE49-F238E27FC236}">
                <a16:creationId xmlns:a16="http://schemas.microsoft.com/office/drawing/2014/main" id="{89F95A7F-E47C-44A2-96B3-A6936A46A80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8009" y="1771690"/>
            <a:ext cx="628682" cy="628682"/>
          </a:xfrm>
          <a:prstGeom prst="rect">
            <a:avLst/>
          </a:prstGeom>
        </p:spPr>
      </p:pic>
      <p:sp>
        <p:nvSpPr>
          <p:cNvPr id="30" name="Rectangle 29">
            <a:extLst>
              <a:ext uri="{FF2B5EF4-FFF2-40B4-BE49-F238E27FC236}">
                <a16:creationId xmlns:a16="http://schemas.microsoft.com/office/drawing/2014/main" id="{35578AB1-366F-470B-A400-5BEDBD340244}"/>
              </a:ext>
            </a:extLst>
          </p:cNvPr>
          <p:cNvSpPr/>
          <p:nvPr/>
        </p:nvSpPr>
        <p:spPr>
          <a:xfrm>
            <a:off x="1239091" y="1752384"/>
            <a:ext cx="1961309" cy="65245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solidFill>
                  <a:schemeClr val="tx1"/>
                </a:solidFill>
              </a:rPr>
              <a:t>R Squared</a:t>
            </a:r>
            <a:endParaRPr lang="en-US" sz="1100" dirty="0">
              <a:solidFill>
                <a:schemeClr val="tx1"/>
              </a:solidFill>
            </a:endParaRPr>
          </a:p>
        </p:txBody>
      </p:sp>
      <p:sp>
        <p:nvSpPr>
          <p:cNvPr id="31" name="Rectangle 30">
            <a:extLst>
              <a:ext uri="{FF2B5EF4-FFF2-40B4-BE49-F238E27FC236}">
                <a16:creationId xmlns:a16="http://schemas.microsoft.com/office/drawing/2014/main" id="{CDC9F2BC-97CB-4631-8F3D-157E6B3A986E}"/>
              </a:ext>
            </a:extLst>
          </p:cNvPr>
          <p:cNvSpPr/>
          <p:nvPr/>
        </p:nvSpPr>
        <p:spPr>
          <a:xfrm>
            <a:off x="1239091" y="2507589"/>
            <a:ext cx="1961309" cy="65245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solidFill>
                  <a:schemeClr val="tx1"/>
                </a:solidFill>
              </a:rPr>
              <a:t>Coefficient T Statistics</a:t>
            </a:r>
          </a:p>
        </p:txBody>
      </p:sp>
      <p:sp>
        <p:nvSpPr>
          <p:cNvPr id="34" name="Rectangle 33">
            <a:extLst>
              <a:ext uri="{FF2B5EF4-FFF2-40B4-BE49-F238E27FC236}">
                <a16:creationId xmlns:a16="http://schemas.microsoft.com/office/drawing/2014/main" id="{ADB8CEB4-FB3F-4293-9421-4F10770CBA70}"/>
              </a:ext>
            </a:extLst>
          </p:cNvPr>
          <p:cNvSpPr/>
          <p:nvPr/>
        </p:nvSpPr>
        <p:spPr>
          <a:xfrm>
            <a:off x="1239091" y="3262795"/>
            <a:ext cx="1961309" cy="65245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solidFill>
                  <a:schemeClr val="tx1"/>
                </a:solidFill>
              </a:rPr>
              <a:t>Intercept</a:t>
            </a:r>
            <a:endParaRPr lang="en-US" sz="1100" dirty="0">
              <a:solidFill>
                <a:schemeClr val="tx1"/>
              </a:solidFill>
            </a:endParaRPr>
          </a:p>
        </p:txBody>
      </p:sp>
      <p:sp>
        <p:nvSpPr>
          <p:cNvPr id="18" name="Rectangle 17">
            <a:extLst>
              <a:ext uri="{FF2B5EF4-FFF2-40B4-BE49-F238E27FC236}">
                <a16:creationId xmlns:a16="http://schemas.microsoft.com/office/drawing/2014/main" id="{319D254F-9240-4BF9-8C49-D6341B67EBE2}"/>
              </a:ext>
            </a:extLst>
          </p:cNvPr>
          <p:cNvSpPr/>
          <p:nvPr/>
        </p:nvSpPr>
        <p:spPr>
          <a:xfrm>
            <a:off x="458009" y="4154167"/>
            <a:ext cx="5388877" cy="276218"/>
          </a:xfrm>
          <a:prstGeom prst="rect">
            <a:avLst/>
          </a:prstGeom>
          <a:solidFill>
            <a:srgbClr val="AA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Jobs of EY employees (Value Proposition model)</a:t>
            </a:r>
          </a:p>
        </p:txBody>
      </p:sp>
      <p:graphicFrame>
        <p:nvGraphicFramePr>
          <p:cNvPr id="2" name="Diagram 1">
            <a:extLst>
              <a:ext uri="{FF2B5EF4-FFF2-40B4-BE49-F238E27FC236}">
                <a16:creationId xmlns:a16="http://schemas.microsoft.com/office/drawing/2014/main" id="{5A82BD15-E948-4FF2-B1DD-7868D65B7C2B}"/>
              </a:ext>
            </a:extLst>
          </p:cNvPr>
          <p:cNvGraphicFramePr/>
          <p:nvPr>
            <p:extLst>
              <p:ext uri="{D42A27DB-BD31-4B8C-83A1-F6EECF244321}">
                <p14:modId xmlns:p14="http://schemas.microsoft.com/office/powerpoint/2010/main" val="1177443009"/>
              </p:ext>
            </p:extLst>
          </p:nvPr>
        </p:nvGraphicFramePr>
        <p:xfrm>
          <a:off x="458009" y="4709531"/>
          <a:ext cx="5388877" cy="99283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2" name="Rectangle 21">
            <a:extLst>
              <a:ext uri="{FF2B5EF4-FFF2-40B4-BE49-F238E27FC236}">
                <a16:creationId xmlns:a16="http://schemas.microsoft.com/office/drawing/2014/main" id="{C1FF9B5C-E0A5-4081-9C84-1B0B81303239}"/>
              </a:ext>
            </a:extLst>
          </p:cNvPr>
          <p:cNvSpPr/>
          <p:nvPr/>
        </p:nvSpPr>
        <p:spPr>
          <a:xfrm>
            <a:off x="6224953" y="4154167"/>
            <a:ext cx="2548960" cy="276218"/>
          </a:xfrm>
          <a:prstGeom prst="rect">
            <a:avLst/>
          </a:prstGeom>
          <a:solidFill>
            <a:srgbClr val="AA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Analysis</a:t>
            </a:r>
          </a:p>
        </p:txBody>
      </p:sp>
      <p:sp>
        <p:nvSpPr>
          <p:cNvPr id="25" name="Rectangle 24">
            <a:extLst>
              <a:ext uri="{FF2B5EF4-FFF2-40B4-BE49-F238E27FC236}">
                <a16:creationId xmlns:a16="http://schemas.microsoft.com/office/drawing/2014/main" id="{766B921D-7BC5-44EC-BA61-85DAE31FC8D1}"/>
              </a:ext>
            </a:extLst>
          </p:cNvPr>
          <p:cNvSpPr/>
          <p:nvPr/>
        </p:nvSpPr>
        <p:spPr>
          <a:xfrm>
            <a:off x="458010" y="5834579"/>
            <a:ext cx="5388876" cy="64788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If workers are not going to the office, it means the physical and emotional costs outweigh the benefits one can get for an EY not going to the office. </a:t>
            </a:r>
          </a:p>
        </p:txBody>
      </p:sp>
      <p:sp>
        <p:nvSpPr>
          <p:cNvPr id="26" name="Rectangle 25">
            <a:extLst>
              <a:ext uri="{FF2B5EF4-FFF2-40B4-BE49-F238E27FC236}">
                <a16:creationId xmlns:a16="http://schemas.microsoft.com/office/drawing/2014/main" id="{4EE7382D-F111-491C-AE1D-BD2893B24F63}"/>
              </a:ext>
            </a:extLst>
          </p:cNvPr>
          <p:cNvSpPr/>
          <p:nvPr/>
        </p:nvSpPr>
        <p:spPr>
          <a:xfrm>
            <a:off x="6761285" y="4477440"/>
            <a:ext cx="2012628" cy="647888"/>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Soccer is a heavy team reliant game</a:t>
            </a:r>
          </a:p>
        </p:txBody>
      </p:sp>
      <p:sp>
        <p:nvSpPr>
          <p:cNvPr id="27" name="Rectangle 26">
            <a:extLst>
              <a:ext uri="{FF2B5EF4-FFF2-40B4-BE49-F238E27FC236}">
                <a16:creationId xmlns:a16="http://schemas.microsoft.com/office/drawing/2014/main" id="{860AB18C-5494-4A3D-954A-67387F1B88BF}"/>
              </a:ext>
            </a:extLst>
          </p:cNvPr>
          <p:cNvSpPr/>
          <p:nvPr/>
        </p:nvSpPr>
        <p:spPr>
          <a:xfrm>
            <a:off x="6761285" y="5194307"/>
            <a:ext cx="2012628" cy="647888"/>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Little Variation in Y variable</a:t>
            </a:r>
          </a:p>
        </p:txBody>
      </p:sp>
      <p:sp>
        <p:nvSpPr>
          <p:cNvPr id="28" name="Rectangle 27">
            <a:extLst>
              <a:ext uri="{FF2B5EF4-FFF2-40B4-BE49-F238E27FC236}">
                <a16:creationId xmlns:a16="http://schemas.microsoft.com/office/drawing/2014/main" id="{0A9AF0B2-A705-42A2-8CC7-67B1CF133CB4}"/>
              </a:ext>
            </a:extLst>
          </p:cNvPr>
          <p:cNvSpPr/>
          <p:nvPr/>
        </p:nvSpPr>
        <p:spPr>
          <a:xfrm>
            <a:off x="6761285" y="5911171"/>
            <a:ext cx="2012628" cy="647888"/>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Every player is more or less physical</a:t>
            </a:r>
            <a:endParaRPr lang="en-US" sz="1000" b="1" dirty="0">
              <a:solidFill>
                <a:schemeClr val="tx1"/>
              </a:solidFill>
            </a:endParaRPr>
          </a:p>
        </p:txBody>
      </p:sp>
      <p:sp>
        <p:nvSpPr>
          <p:cNvPr id="8" name="TextBox 7">
            <a:extLst>
              <a:ext uri="{FF2B5EF4-FFF2-40B4-BE49-F238E27FC236}">
                <a16:creationId xmlns:a16="http://schemas.microsoft.com/office/drawing/2014/main" id="{1270F3C8-CF8F-482B-BF51-7EF04B974B4F}"/>
              </a:ext>
            </a:extLst>
          </p:cNvPr>
          <p:cNvSpPr txBox="1"/>
          <p:nvPr/>
        </p:nvSpPr>
        <p:spPr>
          <a:xfrm>
            <a:off x="6224952" y="4547780"/>
            <a:ext cx="536332" cy="584775"/>
          </a:xfrm>
          <a:prstGeom prst="rect">
            <a:avLst/>
          </a:prstGeom>
          <a:noFill/>
        </p:spPr>
        <p:txBody>
          <a:bodyPr wrap="square" rtlCol="0">
            <a:spAutoFit/>
          </a:bodyPr>
          <a:lstStyle/>
          <a:p>
            <a:r>
              <a:rPr lang="en-US" sz="3200" dirty="0"/>
              <a:t>1.</a:t>
            </a:r>
          </a:p>
        </p:txBody>
      </p:sp>
      <p:sp>
        <p:nvSpPr>
          <p:cNvPr id="29" name="TextBox 28">
            <a:extLst>
              <a:ext uri="{FF2B5EF4-FFF2-40B4-BE49-F238E27FC236}">
                <a16:creationId xmlns:a16="http://schemas.microsoft.com/office/drawing/2014/main" id="{24BB49BE-11C4-46FF-B16C-3F28ADC7FE48}"/>
              </a:ext>
            </a:extLst>
          </p:cNvPr>
          <p:cNvSpPr txBox="1"/>
          <p:nvPr/>
        </p:nvSpPr>
        <p:spPr>
          <a:xfrm>
            <a:off x="6224952" y="5264647"/>
            <a:ext cx="536332" cy="584775"/>
          </a:xfrm>
          <a:prstGeom prst="rect">
            <a:avLst/>
          </a:prstGeom>
          <a:noFill/>
        </p:spPr>
        <p:txBody>
          <a:bodyPr wrap="square" rtlCol="0">
            <a:spAutoFit/>
          </a:bodyPr>
          <a:lstStyle/>
          <a:p>
            <a:r>
              <a:rPr lang="en-US" sz="3200" dirty="0"/>
              <a:t>2.</a:t>
            </a:r>
          </a:p>
        </p:txBody>
      </p:sp>
      <p:sp>
        <p:nvSpPr>
          <p:cNvPr id="32" name="TextBox 31">
            <a:extLst>
              <a:ext uri="{FF2B5EF4-FFF2-40B4-BE49-F238E27FC236}">
                <a16:creationId xmlns:a16="http://schemas.microsoft.com/office/drawing/2014/main" id="{FF47270B-7AB8-47F1-B3F8-3800B7546D93}"/>
              </a:ext>
            </a:extLst>
          </p:cNvPr>
          <p:cNvSpPr txBox="1"/>
          <p:nvPr/>
        </p:nvSpPr>
        <p:spPr>
          <a:xfrm>
            <a:off x="6224952" y="5981511"/>
            <a:ext cx="536332" cy="584775"/>
          </a:xfrm>
          <a:prstGeom prst="rect">
            <a:avLst/>
          </a:prstGeom>
          <a:noFill/>
        </p:spPr>
        <p:txBody>
          <a:bodyPr wrap="square" rtlCol="0">
            <a:spAutoFit/>
          </a:bodyPr>
          <a:lstStyle/>
          <a:p>
            <a:r>
              <a:rPr lang="en-US" sz="3200" dirty="0"/>
              <a:t>3.</a:t>
            </a:r>
          </a:p>
        </p:txBody>
      </p:sp>
      <p:cxnSp>
        <p:nvCxnSpPr>
          <p:cNvPr id="11" name="Straight Connector 10">
            <a:extLst>
              <a:ext uri="{FF2B5EF4-FFF2-40B4-BE49-F238E27FC236}">
                <a16:creationId xmlns:a16="http://schemas.microsoft.com/office/drawing/2014/main" id="{CDCF316B-8370-41C0-9B0B-69CF1A1B9F11}"/>
              </a:ext>
            </a:extLst>
          </p:cNvPr>
          <p:cNvCxnSpPr>
            <a:cxnSpLocks/>
          </p:cNvCxnSpPr>
          <p:nvPr/>
        </p:nvCxnSpPr>
        <p:spPr>
          <a:xfrm>
            <a:off x="6031523" y="4085440"/>
            <a:ext cx="0" cy="2280191"/>
          </a:xfrm>
          <a:prstGeom prst="line">
            <a:avLst/>
          </a:prstGeom>
        </p:spPr>
        <p:style>
          <a:lnRef idx="1">
            <a:schemeClr val="accent2"/>
          </a:lnRef>
          <a:fillRef idx="0">
            <a:schemeClr val="accent2"/>
          </a:fillRef>
          <a:effectRef idx="0">
            <a:schemeClr val="accent2"/>
          </a:effectRef>
          <a:fontRef idx="minor">
            <a:schemeClr val="tx1"/>
          </a:fontRef>
        </p:style>
      </p:cxnSp>
      <p:cxnSp>
        <p:nvCxnSpPr>
          <p:cNvPr id="36" name="Straight Connector 35">
            <a:extLst>
              <a:ext uri="{FF2B5EF4-FFF2-40B4-BE49-F238E27FC236}">
                <a16:creationId xmlns:a16="http://schemas.microsoft.com/office/drawing/2014/main" id="{2B848F3B-CA15-4DB9-8F7D-4BE7A117D067}"/>
              </a:ext>
            </a:extLst>
          </p:cNvPr>
          <p:cNvCxnSpPr>
            <a:cxnSpLocks/>
          </p:cNvCxnSpPr>
          <p:nvPr/>
        </p:nvCxnSpPr>
        <p:spPr>
          <a:xfrm>
            <a:off x="442118" y="6629347"/>
            <a:ext cx="8259763" cy="0"/>
          </a:xfrm>
          <a:prstGeom prst="line">
            <a:avLst/>
          </a:prstGeom>
          <a:ln>
            <a:solidFill>
              <a:srgbClr val="AA4A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8962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B63064-F9B8-4D6E-B452-9DC8CD141EF7}"/>
              </a:ext>
            </a:extLst>
          </p:cNvPr>
          <p:cNvSpPr txBox="1"/>
          <p:nvPr/>
        </p:nvSpPr>
        <p:spPr>
          <a:xfrm>
            <a:off x="397668" y="332145"/>
            <a:ext cx="6899947" cy="523220"/>
          </a:xfrm>
          <a:prstGeom prst="rect">
            <a:avLst/>
          </a:prstGeom>
          <a:noFill/>
        </p:spPr>
        <p:txBody>
          <a:bodyPr wrap="square" rtlCol="0">
            <a:spAutoFit/>
          </a:bodyPr>
          <a:lstStyle/>
          <a:p>
            <a:r>
              <a:rPr lang="en-US" sz="2800" b="1" dirty="0"/>
              <a:t>Implementation/Risks and Mitigations</a:t>
            </a:r>
          </a:p>
        </p:txBody>
      </p:sp>
      <p:sp>
        <p:nvSpPr>
          <p:cNvPr id="5" name="TextBox 4">
            <a:extLst>
              <a:ext uri="{FF2B5EF4-FFF2-40B4-BE49-F238E27FC236}">
                <a16:creationId xmlns:a16="http://schemas.microsoft.com/office/drawing/2014/main" id="{76EC82F6-0189-4944-9D5E-0D8BF464F53F}"/>
              </a:ext>
            </a:extLst>
          </p:cNvPr>
          <p:cNvSpPr txBox="1"/>
          <p:nvPr/>
        </p:nvSpPr>
        <p:spPr>
          <a:xfrm>
            <a:off x="397669" y="752345"/>
            <a:ext cx="8259762" cy="307777"/>
          </a:xfrm>
          <a:prstGeom prst="rect">
            <a:avLst/>
          </a:prstGeom>
          <a:noFill/>
        </p:spPr>
        <p:txBody>
          <a:bodyPr wrap="square" rtlCol="0">
            <a:spAutoFit/>
          </a:bodyPr>
          <a:lstStyle/>
          <a:p>
            <a:r>
              <a:rPr lang="en-US" sz="1400" dirty="0"/>
              <a:t>What is the plan for deployment? What are some risks the project may encounter?</a:t>
            </a:r>
          </a:p>
        </p:txBody>
      </p:sp>
      <p:cxnSp>
        <p:nvCxnSpPr>
          <p:cNvPr id="7" name="Straight Connector 6">
            <a:extLst>
              <a:ext uri="{FF2B5EF4-FFF2-40B4-BE49-F238E27FC236}">
                <a16:creationId xmlns:a16="http://schemas.microsoft.com/office/drawing/2014/main" id="{EE9DEF42-8BFA-4B1E-9757-F6CE006D182C}"/>
              </a:ext>
            </a:extLst>
          </p:cNvPr>
          <p:cNvCxnSpPr>
            <a:cxnSpLocks/>
          </p:cNvCxnSpPr>
          <p:nvPr/>
        </p:nvCxnSpPr>
        <p:spPr>
          <a:xfrm>
            <a:off x="465581" y="1127562"/>
            <a:ext cx="8259763" cy="0"/>
          </a:xfrm>
          <a:prstGeom prst="line">
            <a:avLst/>
          </a:prstGeom>
          <a:ln>
            <a:solidFill>
              <a:srgbClr val="AA4A5D"/>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CF135C12-58A6-4044-B89C-3D2CDA176CB6}"/>
              </a:ext>
            </a:extLst>
          </p:cNvPr>
          <p:cNvSpPr/>
          <p:nvPr/>
        </p:nvSpPr>
        <p:spPr>
          <a:xfrm>
            <a:off x="486569" y="2095500"/>
            <a:ext cx="2545557" cy="152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4FDA06A-BC96-46A2-B273-34EFFEA6BE8C}"/>
              </a:ext>
            </a:extLst>
          </p:cNvPr>
          <p:cNvSpPr/>
          <p:nvPr/>
        </p:nvSpPr>
        <p:spPr>
          <a:xfrm>
            <a:off x="442118" y="2760628"/>
            <a:ext cx="3884186" cy="276218"/>
          </a:xfrm>
          <a:prstGeom prst="rect">
            <a:avLst/>
          </a:prstGeom>
          <a:solidFill>
            <a:srgbClr val="AA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Risk</a:t>
            </a:r>
          </a:p>
        </p:txBody>
      </p:sp>
      <p:sp>
        <p:nvSpPr>
          <p:cNvPr id="30" name="Rectangle 29">
            <a:extLst>
              <a:ext uri="{FF2B5EF4-FFF2-40B4-BE49-F238E27FC236}">
                <a16:creationId xmlns:a16="http://schemas.microsoft.com/office/drawing/2014/main" id="{06039BEB-3282-4339-A571-578BEF4BE387}"/>
              </a:ext>
            </a:extLst>
          </p:cNvPr>
          <p:cNvSpPr/>
          <p:nvPr/>
        </p:nvSpPr>
        <p:spPr>
          <a:xfrm>
            <a:off x="4817695" y="2760628"/>
            <a:ext cx="3928634" cy="276218"/>
          </a:xfrm>
          <a:prstGeom prst="rect">
            <a:avLst/>
          </a:prstGeom>
          <a:solidFill>
            <a:srgbClr val="AA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Mitigation</a:t>
            </a:r>
          </a:p>
        </p:txBody>
      </p:sp>
      <p:cxnSp>
        <p:nvCxnSpPr>
          <p:cNvPr id="37" name="Straight Connector 36">
            <a:extLst>
              <a:ext uri="{FF2B5EF4-FFF2-40B4-BE49-F238E27FC236}">
                <a16:creationId xmlns:a16="http://schemas.microsoft.com/office/drawing/2014/main" id="{A8A58205-00CC-406E-871B-317FDA65D7A5}"/>
              </a:ext>
            </a:extLst>
          </p:cNvPr>
          <p:cNvCxnSpPr>
            <a:cxnSpLocks/>
          </p:cNvCxnSpPr>
          <p:nvPr/>
        </p:nvCxnSpPr>
        <p:spPr>
          <a:xfrm>
            <a:off x="442118" y="6559009"/>
            <a:ext cx="8259763" cy="0"/>
          </a:xfrm>
          <a:prstGeom prst="line">
            <a:avLst/>
          </a:prstGeom>
          <a:ln>
            <a:solidFill>
              <a:srgbClr val="AA4A5D"/>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E5AC7802-DFFD-458A-9C64-C083371E1E1B}"/>
              </a:ext>
            </a:extLst>
          </p:cNvPr>
          <p:cNvSpPr/>
          <p:nvPr/>
        </p:nvSpPr>
        <p:spPr>
          <a:xfrm>
            <a:off x="442118" y="1305416"/>
            <a:ext cx="8304211" cy="276218"/>
          </a:xfrm>
          <a:prstGeom prst="rect">
            <a:avLst/>
          </a:prstGeom>
          <a:solidFill>
            <a:srgbClr val="AA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Overview</a:t>
            </a:r>
          </a:p>
        </p:txBody>
      </p:sp>
      <p:sp>
        <p:nvSpPr>
          <p:cNvPr id="18" name="Rectangle 17">
            <a:extLst>
              <a:ext uri="{FF2B5EF4-FFF2-40B4-BE49-F238E27FC236}">
                <a16:creationId xmlns:a16="http://schemas.microsoft.com/office/drawing/2014/main" id="{1F9B1553-8EF8-4095-AB52-83D05DD3055B}"/>
              </a:ext>
            </a:extLst>
          </p:cNvPr>
          <p:cNvSpPr/>
          <p:nvPr/>
        </p:nvSpPr>
        <p:spPr>
          <a:xfrm>
            <a:off x="1318847" y="4045338"/>
            <a:ext cx="3007457" cy="65245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Variables are different in scale </a:t>
            </a:r>
          </a:p>
        </p:txBody>
      </p:sp>
      <p:sp>
        <p:nvSpPr>
          <p:cNvPr id="20" name="Rectangle 19">
            <a:extLst>
              <a:ext uri="{FF2B5EF4-FFF2-40B4-BE49-F238E27FC236}">
                <a16:creationId xmlns:a16="http://schemas.microsoft.com/office/drawing/2014/main" id="{FA4CC48A-1D0E-4E73-A4A5-5B9D0D688595}"/>
              </a:ext>
            </a:extLst>
          </p:cNvPr>
          <p:cNvSpPr/>
          <p:nvPr/>
        </p:nvSpPr>
        <p:spPr>
          <a:xfrm>
            <a:off x="1318846" y="4867092"/>
            <a:ext cx="3007457" cy="65245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Points may not be a true representation of progression</a:t>
            </a:r>
          </a:p>
        </p:txBody>
      </p:sp>
      <p:sp>
        <p:nvSpPr>
          <p:cNvPr id="23" name="Rectangle 22">
            <a:extLst>
              <a:ext uri="{FF2B5EF4-FFF2-40B4-BE49-F238E27FC236}">
                <a16:creationId xmlns:a16="http://schemas.microsoft.com/office/drawing/2014/main" id="{8C10C707-ED43-4C24-9535-C73CD7BD60F2}"/>
              </a:ext>
            </a:extLst>
          </p:cNvPr>
          <p:cNvSpPr/>
          <p:nvPr/>
        </p:nvSpPr>
        <p:spPr>
          <a:xfrm>
            <a:off x="4817696" y="4081987"/>
            <a:ext cx="3884186" cy="65245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Standardize the Variables so that they are all on similar scale</a:t>
            </a:r>
          </a:p>
        </p:txBody>
      </p:sp>
      <p:sp>
        <p:nvSpPr>
          <p:cNvPr id="24" name="Rectangle 23">
            <a:extLst>
              <a:ext uri="{FF2B5EF4-FFF2-40B4-BE49-F238E27FC236}">
                <a16:creationId xmlns:a16="http://schemas.microsoft.com/office/drawing/2014/main" id="{F44742BA-1647-4334-9549-78229A287EDA}"/>
              </a:ext>
            </a:extLst>
          </p:cNvPr>
          <p:cNvSpPr/>
          <p:nvPr/>
        </p:nvSpPr>
        <p:spPr>
          <a:xfrm>
            <a:off x="4817695" y="4867092"/>
            <a:ext cx="3884186" cy="65245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Make sure that teams that get higher points are generally the ones that progress further down the stages</a:t>
            </a:r>
          </a:p>
        </p:txBody>
      </p:sp>
      <p:sp>
        <p:nvSpPr>
          <p:cNvPr id="32" name="Rectangle 31">
            <a:extLst>
              <a:ext uri="{FF2B5EF4-FFF2-40B4-BE49-F238E27FC236}">
                <a16:creationId xmlns:a16="http://schemas.microsoft.com/office/drawing/2014/main" id="{405797FD-F6AC-4C8F-AE4B-E092CBC90B2A}"/>
              </a:ext>
            </a:extLst>
          </p:cNvPr>
          <p:cNvSpPr/>
          <p:nvPr/>
        </p:nvSpPr>
        <p:spPr>
          <a:xfrm>
            <a:off x="442118" y="1697938"/>
            <a:ext cx="1637525" cy="322610"/>
          </a:xfrm>
          <a:prstGeom prst="rect">
            <a:avLst/>
          </a:prstGeom>
          <a:noFill/>
          <a:ln w="9525" cap="flat" cmpd="sng" algn="ctr">
            <a:solidFill>
              <a:srgbClr val="AA4A5D"/>
            </a:solidFill>
            <a:prstDash val="solid"/>
            <a:roun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effectLst/>
                <a:uLnTx/>
                <a:uFillTx/>
                <a:latin typeface="Futura Std Book" panose="020B0502020204020303" pitchFamily="34" charset="0"/>
                <a:ea typeface="+mn-ea"/>
                <a:cs typeface="+mn-cs"/>
              </a:rPr>
              <a:t>First</a:t>
            </a:r>
            <a:endParaRPr kumimoji="0" lang="en-CA" sz="1400" b="1" i="0" u="none" strike="noStrike" kern="0" cap="none" spc="0" normalizeH="0" baseline="0" noProof="0" dirty="0">
              <a:ln>
                <a:noFill/>
              </a:ln>
              <a:effectLst/>
              <a:uLnTx/>
              <a:uFillTx/>
              <a:latin typeface="Futura Std Book" panose="020B0502020204020303" pitchFamily="34" charset="0"/>
              <a:ea typeface="+mn-ea"/>
              <a:cs typeface="+mn-cs"/>
            </a:endParaRPr>
          </a:p>
        </p:txBody>
      </p:sp>
      <p:sp>
        <p:nvSpPr>
          <p:cNvPr id="41" name="Rectangle 40">
            <a:extLst>
              <a:ext uri="{FF2B5EF4-FFF2-40B4-BE49-F238E27FC236}">
                <a16:creationId xmlns:a16="http://schemas.microsoft.com/office/drawing/2014/main" id="{679F3F5A-0323-448E-962F-8F6EE11C613C}"/>
              </a:ext>
            </a:extLst>
          </p:cNvPr>
          <p:cNvSpPr/>
          <p:nvPr/>
        </p:nvSpPr>
        <p:spPr>
          <a:xfrm>
            <a:off x="2743157" y="1697938"/>
            <a:ext cx="1569612" cy="322610"/>
          </a:xfrm>
          <a:prstGeom prst="rect">
            <a:avLst/>
          </a:prstGeom>
          <a:noFill/>
          <a:ln w="9525" cap="flat" cmpd="sng" algn="ctr">
            <a:solidFill>
              <a:srgbClr val="AA4A5D"/>
            </a:solidFill>
            <a:prstDash val="solid"/>
            <a:roun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effectLst/>
                <a:uLnTx/>
                <a:uFillTx/>
                <a:latin typeface="Futura Std Book" panose="020B0502020204020303" pitchFamily="34" charset="0"/>
                <a:ea typeface="+mn-ea"/>
                <a:cs typeface="+mn-cs"/>
              </a:rPr>
              <a:t>Second</a:t>
            </a:r>
            <a:endParaRPr kumimoji="0" lang="en-CA" sz="1400" b="1" i="0" u="none" strike="noStrike" kern="0" cap="none" spc="0" normalizeH="0" baseline="0" noProof="0" dirty="0">
              <a:ln>
                <a:noFill/>
              </a:ln>
              <a:effectLst/>
              <a:uLnTx/>
              <a:uFillTx/>
              <a:latin typeface="Futura Std Book" panose="020B0502020204020303" pitchFamily="34" charset="0"/>
              <a:ea typeface="+mn-ea"/>
              <a:cs typeface="+mn-cs"/>
            </a:endParaRPr>
          </a:p>
        </p:txBody>
      </p:sp>
      <p:sp>
        <p:nvSpPr>
          <p:cNvPr id="44" name="Rectangle 43">
            <a:extLst>
              <a:ext uri="{FF2B5EF4-FFF2-40B4-BE49-F238E27FC236}">
                <a16:creationId xmlns:a16="http://schemas.microsoft.com/office/drawing/2014/main" id="{32002941-6145-4396-BAAC-DC37D312739C}"/>
              </a:ext>
            </a:extLst>
          </p:cNvPr>
          <p:cNvSpPr/>
          <p:nvPr/>
        </p:nvSpPr>
        <p:spPr>
          <a:xfrm>
            <a:off x="7176717" y="1697938"/>
            <a:ext cx="1569612" cy="322610"/>
          </a:xfrm>
          <a:prstGeom prst="rect">
            <a:avLst/>
          </a:prstGeom>
          <a:noFill/>
          <a:ln w="9525" cap="flat" cmpd="sng" algn="ctr">
            <a:solidFill>
              <a:srgbClr val="AA4A5D"/>
            </a:solidFill>
            <a:prstDash val="solid"/>
            <a:roun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effectLst/>
                <a:uLnTx/>
                <a:uFillTx/>
                <a:latin typeface="Futura Std Book" panose="020B0502020204020303" pitchFamily="34" charset="0"/>
                <a:ea typeface="+mn-ea"/>
                <a:cs typeface="+mn-cs"/>
              </a:rPr>
              <a:t>Fourth</a:t>
            </a:r>
            <a:endParaRPr kumimoji="0" lang="en-CA" sz="1400" b="1" i="0" u="none" strike="noStrike" kern="0" cap="none" spc="0" normalizeH="0" baseline="0" noProof="0" dirty="0">
              <a:ln>
                <a:noFill/>
              </a:ln>
              <a:effectLst/>
              <a:uLnTx/>
              <a:uFillTx/>
              <a:latin typeface="Futura Std Book" panose="020B0502020204020303" pitchFamily="34" charset="0"/>
              <a:ea typeface="+mn-ea"/>
              <a:cs typeface="+mn-cs"/>
            </a:endParaRPr>
          </a:p>
        </p:txBody>
      </p:sp>
      <p:sp>
        <p:nvSpPr>
          <p:cNvPr id="50" name="Rectangle 49">
            <a:extLst>
              <a:ext uri="{FF2B5EF4-FFF2-40B4-BE49-F238E27FC236}">
                <a16:creationId xmlns:a16="http://schemas.microsoft.com/office/drawing/2014/main" id="{BB7FDA72-B4E1-47D3-840D-6B5A6F5871AB}"/>
              </a:ext>
            </a:extLst>
          </p:cNvPr>
          <p:cNvSpPr/>
          <p:nvPr/>
        </p:nvSpPr>
        <p:spPr>
          <a:xfrm>
            <a:off x="4949746" y="1697938"/>
            <a:ext cx="1569612" cy="322610"/>
          </a:xfrm>
          <a:prstGeom prst="rect">
            <a:avLst/>
          </a:prstGeom>
          <a:noFill/>
          <a:ln w="9525" cap="flat" cmpd="sng" algn="ctr">
            <a:solidFill>
              <a:srgbClr val="AA4A5D"/>
            </a:solidFill>
            <a:prstDash val="solid"/>
            <a:roun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effectLst/>
                <a:uLnTx/>
                <a:uFillTx/>
                <a:latin typeface="Futura Std Book" panose="020B0502020204020303" pitchFamily="34" charset="0"/>
                <a:ea typeface="+mn-ea"/>
                <a:cs typeface="+mn-cs"/>
              </a:rPr>
              <a:t>Third</a:t>
            </a:r>
            <a:endParaRPr kumimoji="0" lang="en-CA" sz="1400" b="1" i="0" u="none" strike="noStrike" kern="0" cap="none" spc="0" normalizeH="0" baseline="0" noProof="0" dirty="0">
              <a:ln>
                <a:noFill/>
              </a:ln>
              <a:effectLst/>
              <a:uLnTx/>
              <a:uFillTx/>
              <a:latin typeface="Futura Std Book" panose="020B0502020204020303" pitchFamily="34" charset="0"/>
              <a:ea typeface="+mn-ea"/>
              <a:cs typeface="+mn-cs"/>
            </a:endParaRPr>
          </a:p>
        </p:txBody>
      </p:sp>
      <p:cxnSp>
        <p:nvCxnSpPr>
          <p:cNvPr id="51" name="Straight Arrow Connector 50">
            <a:extLst>
              <a:ext uri="{FF2B5EF4-FFF2-40B4-BE49-F238E27FC236}">
                <a16:creationId xmlns:a16="http://schemas.microsoft.com/office/drawing/2014/main" id="{AB084F34-A176-464D-BA38-5E9F1A4215FE}"/>
              </a:ext>
            </a:extLst>
          </p:cNvPr>
          <p:cNvCxnSpPr>
            <a:cxnSpLocks/>
            <a:stCxn id="32" idx="3"/>
            <a:endCxn id="41" idx="1"/>
          </p:cNvCxnSpPr>
          <p:nvPr/>
        </p:nvCxnSpPr>
        <p:spPr>
          <a:xfrm>
            <a:off x="2079643" y="1859243"/>
            <a:ext cx="663514" cy="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id="{5CF98C27-CE69-4001-9DB7-D6B28692AE3E}"/>
              </a:ext>
            </a:extLst>
          </p:cNvPr>
          <p:cNvCxnSpPr>
            <a:cxnSpLocks/>
          </p:cNvCxnSpPr>
          <p:nvPr/>
        </p:nvCxnSpPr>
        <p:spPr>
          <a:xfrm>
            <a:off x="4326303" y="1859243"/>
            <a:ext cx="660438" cy="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3" name="Straight Arrow Connector 52">
            <a:extLst>
              <a:ext uri="{FF2B5EF4-FFF2-40B4-BE49-F238E27FC236}">
                <a16:creationId xmlns:a16="http://schemas.microsoft.com/office/drawing/2014/main" id="{8E0735CC-7D06-4A36-ABC5-9ADE69CBD4A9}"/>
              </a:ext>
            </a:extLst>
          </p:cNvPr>
          <p:cNvCxnSpPr>
            <a:cxnSpLocks/>
          </p:cNvCxnSpPr>
          <p:nvPr/>
        </p:nvCxnSpPr>
        <p:spPr>
          <a:xfrm>
            <a:off x="6532892" y="1859243"/>
            <a:ext cx="660438" cy="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4" name="Rectangle 53">
            <a:extLst>
              <a:ext uri="{FF2B5EF4-FFF2-40B4-BE49-F238E27FC236}">
                <a16:creationId xmlns:a16="http://schemas.microsoft.com/office/drawing/2014/main" id="{1E170918-3AF2-4ED5-AC4C-5686FCAD0B41}"/>
              </a:ext>
            </a:extLst>
          </p:cNvPr>
          <p:cNvSpPr/>
          <p:nvPr/>
        </p:nvSpPr>
        <p:spPr>
          <a:xfrm>
            <a:off x="1318846" y="3223585"/>
            <a:ext cx="3007457" cy="65245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err="1">
                <a:solidFill>
                  <a:schemeClr val="tx1"/>
                </a:solidFill>
              </a:rPr>
              <a:t>Fifa</a:t>
            </a:r>
            <a:r>
              <a:rPr lang="en-US" sz="1100" dirty="0">
                <a:solidFill>
                  <a:schemeClr val="tx1"/>
                </a:solidFill>
              </a:rPr>
              <a:t> 22 variables may not measure physicality</a:t>
            </a:r>
          </a:p>
        </p:txBody>
      </p:sp>
      <p:sp>
        <p:nvSpPr>
          <p:cNvPr id="55" name="Rectangle 54">
            <a:extLst>
              <a:ext uri="{FF2B5EF4-FFF2-40B4-BE49-F238E27FC236}">
                <a16:creationId xmlns:a16="http://schemas.microsoft.com/office/drawing/2014/main" id="{1936236E-4D5B-4A42-A40C-8FD0B1808A60}"/>
              </a:ext>
            </a:extLst>
          </p:cNvPr>
          <p:cNvSpPr/>
          <p:nvPr/>
        </p:nvSpPr>
        <p:spPr>
          <a:xfrm>
            <a:off x="4817695" y="3223585"/>
            <a:ext cx="3884186" cy="65245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Leave out Variables which don’t represent physicality, such as accuracy</a:t>
            </a:r>
          </a:p>
        </p:txBody>
      </p:sp>
      <p:cxnSp>
        <p:nvCxnSpPr>
          <p:cNvPr id="56" name="Straight Arrow Connector 55">
            <a:extLst>
              <a:ext uri="{FF2B5EF4-FFF2-40B4-BE49-F238E27FC236}">
                <a16:creationId xmlns:a16="http://schemas.microsoft.com/office/drawing/2014/main" id="{72866B23-5ED4-4144-BF3E-3A318B50C7AF}"/>
              </a:ext>
            </a:extLst>
          </p:cNvPr>
          <p:cNvCxnSpPr>
            <a:cxnSpLocks/>
          </p:cNvCxnSpPr>
          <p:nvPr/>
        </p:nvCxnSpPr>
        <p:spPr>
          <a:xfrm>
            <a:off x="4326303" y="4373048"/>
            <a:ext cx="37758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7" name="Straight Arrow Connector 56">
            <a:extLst>
              <a:ext uri="{FF2B5EF4-FFF2-40B4-BE49-F238E27FC236}">
                <a16:creationId xmlns:a16="http://schemas.microsoft.com/office/drawing/2014/main" id="{352DD466-8639-45F8-9136-CD87E2F05607}"/>
              </a:ext>
            </a:extLst>
          </p:cNvPr>
          <p:cNvCxnSpPr>
            <a:cxnSpLocks/>
          </p:cNvCxnSpPr>
          <p:nvPr/>
        </p:nvCxnSpPr>
        <p:spPr>
          <a:xfrm>
            <a:off x="4326303" y="5193321"/>
            <a:ext cx="37758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61" name="Graphic 60" descr="Smart Phone outline">
            <a:extLst>
              <a:ext uri="{FF2B5EF4-FFF2-40B4-BE49-F238E27FC236}">
                <a16:creationId xmlns:a16="http://schemas.microsoft.com/office/drawing/2014/main" id="{31AB9927-1605-41E1-B51D-9673BAEC0B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6142" y="4867092"/>
            <a:ext cx="652459" cy="652459"/>
          </a:xfrm>
          <a:prstGeom prst="rect">
            <a:avLst/>
          </a:prstGeom>
        </p:spPr>
      </p:pic>
      <p:pic>
        <p:nvPicPr>
          <p:cNvPr id="63" name="Graphic 62" descr="City outline">
            <a:extLst>
              <a:ext uri="{FF2B5EF4-FFF2-40B4-BE49-F238E27FC236}">
                <a16:creationId xmlns:a16="http://schemas.microsoft.com/office/drawing/2014/main" id="{65A1FD72-CD53-47CE-B1A8-D9B1D88A89F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6142" y="3223585"/>
            <a:ext cx="652459" cy="652459"/>
          </a:xfrm>
          <a:prstGeom prst="rect">
            <a:avLst/>
          </a:prstGeom>
        </p:spPr>
      </p:pic>
      <p:pic>
        <p:nvPicPr>
          <p:cNvPr id="65" name="Graphic 64" descr="Philanthropy outline">
            <a:extLst>
              <a:ext uri="{FF2B5EF4-FFF2-40B4-BE49-F238E27FC236}">
                <a16:creationId xmlns:a16="http://schemas.microsoft.com/office/drawing/2014/main" id="{5CE72D0A-3B9D-4B08-AA95-75053CB35E9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6142" y="4045338"/>
            <a:ext cx="652459" cy="652459"/>
          </a:xfrm>
          <a:prstGeom prst="rect">
            <a:avLst/>
          </a:prstGeom>
        </p:spPr>
      </p:pic>
      <p:sp>
        <p:nvSpPr>
          <p:cNvPr id="66" name="Rectangle 65">
            <a:extLst>
              <a:ext uri="{FF2B5EF4-FFF2-40B4-BE49-F238E27FC236}">
                <a16:creationId xmlns:a16="http://schemas.microsoft.com/office/drawing/2014/main" id="{481E6B0C-10C0-4AF6-B27F-40C8A346FD4A}"/>
              </a:ext>
            </a:extLst>
          </p:cNvPr>
          <p:cNvSpPr/>
          <p:nvPr/>
        </p:nvSpPr>
        <p:spPr>
          <a:xfrm>
            <a:off x="442119" y="2162484"/>
            <a:ext cx="1637526" cy="43101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Took </a:t>
            </a:r>
            <a:r>
              <a:rPr lang="en-US" sz="1100" dirty="0" err="1">
                <a:solidFill>
                  <a:schemeClr val="tx1"/>
                </a:solidFill>
              </a:rPr>
              <a:t>Fifa</a:t>
            </a:r>
            <a:r>
              <a:rPr lang="en-US" sz="1100" dirty="0">
                <a:solidFill>
                  <a:schemeClr val="tx1"/>
                </a:solidFill>
              </a:rPr>
              <a:t> 22 player Attributes</a:t>
            </a:r>
          </a:p>
        </p:txBody>
      </p:sp>
      <p:sp>
        <p:nvSpPr>
          <p:cNvPr id="67" name="Rectangle 66">
            <a:extLst>
              <a:ext uri="{FF2B5EF4-FFF2-40B4-BE49-F238E27FC236}">
                <a16:creationId xmlns:a16="http://schemas.microsoft.com/office/drawing/2014/main" id="{048875E3-902C-427A-88C7-5FD54BFF55A0}"/>
              </a:ext>
            </a:extLst>
          </p:cNvPr>
          <p:cNvSpPr/>
          <p:nvPr/>
        </p:nvSpPr>
        <p:spPr>
          <a:xfrm>
            <a:off x="2743157" y="2162484"/>
            <a:ext cx="1569613" cy="43101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Merged with </a:t>
            </a:r>
            <a:r>
              <a:rPr lang="en-US" sz="1100" dirty="0" err="1">
                <a:solidFill>
                  <a:schemeClr val="tx1"/>
                </a:solidFill>
              </a:rPr>
              <a:t>Fifa</a:t>
            </a:r>
            <a:r>
              <a:rPr lang="en-US" sz="1100" dirty="0">
                <a:solidFill>
                  <a:schemeClr val="tx1"/>
                </a:solidFill>
              </a:rPr>
              <a:t> Points through mapping</a:t>
            </a:r>
          </a:p>
        </p:txBody>
      </p:sp>
      <p:sp>
        <p:nvSpPr>
          <p:cNvPr id="68" name="Rectangle 67">
            <a:extLst>
              <a:ext uri="{FF2B5EF4-FFF2-40B4-BE49-F238E27FC236}">
                <a16:creationId xmlns:a16="http://schemas.microsoft.com/office/drawing/2014/main" id="{28B0C687-9E38-4080-98C2-9739C5DC4C1E}"/>
              </a:ext>
            </a:extLst>
          </p:cNvPr>
          <p:cNvSpPr/>
          <p:nvPr/>
        </p:nvSpPr>
        <p:spPr>
          <a:xfrm>
            <a:off x="4926284" y="2162484"/>
            <a:ext cx="1569613" cy="43101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Ran Multiple Linear Regression</a:t>
            </a:r>
          </a:p>
        </p:txBody>
      </p:sp>
      <p:sp>
        <p:nvSpPr>
          <p:cNvPr id="69" name="Rectangle 68">
            <a:extLst>
              <a:ext uri="{FF2B5EF4-FFF2-40B4-BE49-F238E27FC236}">
                <a16:creationId xmlns:a16="http://schemas.microsoft.com/office/drawing/2014/main" id="{E737712B-4758-4817-A726-8446D0BD7769}"/>
              </a:ext>
            </a:extLst>
          </p:cNvPr>
          <p:cNvSpPr/>
          <p:nvPr/>
        </p:nvSpPr>
        <p:spPr>
          <a:xfrm>
            <a:off x="7176717" y="2162484"/>
            <a:ext cx="1569613" cy="43101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Determined a Result</a:t>
            </a:r>
          </a:p>
        </p:txBody>
      </p:sp>
      <p:sp>
        <p:nvSpPr>
          <p:cNvPr id="70" name="Rectangle 69">
            <a:extLst>
              <a:ext uri="{FF2B5EF4-FFF2-40B4-BE49-F238E27FC236}">
                <a16:creationId xmlns:a16="http://schemas.microsoft.com/office/drawing/2014/main" id="{1E720134-1B9E-49C8-8160-2E90578F43E5}"/>
              </a:ext>
            </a:extLst>
          </p:cNvPr>
          <p:cNvSpPr/>
          <p:nvPr/>
        </p:nvSpPr>
        <p:spPr>
          <a:xfrm>
            <a:off x="442118" y="5623799"/>
            <a:ext cx="8259761" cy="295163"/>
          </a:xfrm>
          <a:prstGeom prst="rect">
            <a:avLst/>
          </a:prstGeom>
          <a:solidFill>
            <a:srgbClr val="AA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Conclusion</a:t>
            </a:r>
          </a:p>
        </p:txBody>
      </p:sp>
      <p:cxnSp>
        <p:nvCxnSpPr>
          <p:cNvPr id="71" name="Straight Arrow Connector 70">
            <a:extLst>
              <a:ext uri="{FF2B5EF4-FFF2-40B4-BE49-F238E27FC236}">
                <a16:creationId xmlns:a16="http://schemas.microsoft.com/office/drawing/2014/main" id="{675A7B39-6EE5-4392-BA1D-331E0B653976}"/>
              </a:ext>
            </a:extLst>
          </p:cNvPr>
          <p:cNvCxnSpPr>
            <a:cxnSpLocks/>
          </p:cNvCxnSpPr>
          <p:nvPr/>
        </p:nvCxnSpPr>
        <p:spPr>
          <a:xfrm>
            <a:off x="4326303" y="3552746"/>
            <a:ext cx="37758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2" name="Rectangle 71">
            <a:extLst>
              <a:ext uri="{FF2B5EF4-FFF2-40B4-BE49-F238E27FC236}">
                <a16:creationId xmlns:a16="http://schemas.microsoft.com/office/drawing/2014/main" id="{CBC04236-F3D2-4F60-BDC5-48264640C9A2}"/>
              </a:ext>
            </a:extLst>
          </p:cNvPr>
          <p:cNvSpPr/>
          <p:nvPr/>
        </p:nvSpPr>
        <p:spPr>
          <a:xfrm>
            <a:off x="442118" y="6050588"/>
            <a:ext cx="8259761" cy="437444"/>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err="1">
                <a:solidFill>
                  <a:schemeClr val="tx1"/>
                </a:solidFill>
              </a:rPr>
              <a:t>EYHome</a:t>
            </a:r>
            <a:r>
              <a:rPr lang="en-US" sz="1000" dirty="0">
                <a:solidFill>
                  <a:schemeClr val="tx1"/>
                </a:solidFill>
              </a:rPr>
              <a:t> is the ideal solution to attract workers to return to the office. It relieves all the pains workers have when returning to the office, such as added costs, time, and convenience. Deployment would make workers happier and more willing to operate in the Hybrid workforce model. </a:t>
            </a:r>
          </a:p>
        </p:txBody>
      </p:sp>
    </p:spTree>
    <p:extLst>
      <p:ext uri="{BB962C8B-B14F-4D97-AF65-F5344CB8AC3E}">
        <p14:creationId xmlns:p14="http://schemas.microsoft.com/office/powerpoint/2010/main" val="453997928"/>
      </p:ext>
    </p:extLst>
  </p:cSld>
  <p:clrMapOvr>
    <a:masterClrMapping/>
  </p:clrMapOvr>
</p:sld>
</file>

<file path=ppt/theme/theme1.xml><?xml version="1.0" encoding="utf-8"?>
<a:theme xmlns:a="http://schemas.openxmlformats.org/drawingml/2006/main" name="Office Them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576</TotalTime>
  <Words>1004</Words>
  <Application>Microsoft Office PowerPoint</Application>
  <PresentationFormat>On-screen Show (4:3)</PresentationFormat>
  <Paragraphs>168</Paragraphs>
  <Slides>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-apple-system</vt:lpstr>
      <vt:lpstr>Arial Regular</vt:lpstr>
      <vt:lpstr>Futura Std Book</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Adrian Kok</dc:creator>
  <cp:lastModifiedBy>Adrian Kok</cp:lastModifiedBy>
  <cp:revision>15</cp:revision>
  <dcterms:created xsi:type="dcterms:W3CDTF">2021-12-19T00:52:46Z</dcterms:created>
  <dcterms:modified xsi:type="dcterms:W3CDTF">2022-11-23T13:44:58Z</dcterms:modified>
</cp:coreProperties>
</file>