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60" r:id="rId5"/>
    <p:sldId id="261" r:id="rId6"/>
    <p:sldId id="262" r:id="rId7"/>
  </p:sldIdLst>
  <p:sldSz cx="4679950" cy="3509963"/>
  <p:notesSz cx="6858000" cy="9144000"/>
  <p:defaultTextStyle>
    <a:defPPr>
      <a:defRPr lang="de-DE"/>
    </a:defPPr>
    <a:lvl1pPr marL="0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1pPr>
    <a:lvl2pPr marL="233874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2pPr>
    <a:lvl3pPr marL="467746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3pPr>
    <a:lvl4pPr marL="701620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4pPr>
    <a:lvl5pPr marL="935493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5pPr>
    <a:lvl6pPr marL="1169365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6pPr>
    <a:lvl7pPr marL="1403239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7pPr>
    <a:lvl8pPr marL="1637112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8pPr>
    <a:lvl9pPr marL="1870986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7" userDrawn="1">
          <p15:clr>
            <a:srgbClr val="A4A3A4"/>
          </p15:clr>
        </p15:guide>
        <p15:guide id="2" pos="1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8" autoAdjust="0"/>
    <p:restoredTop sz="94660"/>
  </p:normalViewPr>
  <p:slideViewPr>
    <p:cSldViewPr>
      <p:cViewPr varScale="1">
        <p:scale>
          <a:sx n="229" d="100"/>
          <a:sy n="229" d="100"/>
        </p:scale>
        <p:origin x="1440" y="144"/>
      </p:cViewPr>
      <p:guideLst>
        <p:guide orient="horz" pos="1107"/>
        <p:guide pos="14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997" y="1090364"/>
            <a:ext cx="3977958" cy="7523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1993" y="1988981"/>
            <a:ext cx="3275967" cy="896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8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2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0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2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392965" y="140562"/>
            <a:ext cx="1052988" cy="29948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3998" y="140562"/>
            <a:ext cx="3080967" cy="29948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84" y="2255478"/>
            <a:ext cx="3977958" cy="697117"/>
          </a:xfrm>
        </p:spPr>
        <p:txBody>
          <a:bodyPr anchor="t"/>
          <a:lstStyle>
            <a:lvl1pPr algn="l">
              <a:defRPr sz="2048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9684" y="1487673"/>
            <a:ext cx="3977958" cy="767804"/>
          </a:xfrm>
        </p:spPr>
        <p:txBody>
          <a:bodyPr anchor="b"/>
          <a:lstStyle>
            <a:lvl1pPr marL="0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1pPr>
            <a:lvl2pPr marL="234036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2pPr>
            <a:lvl3pPr marL="468073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702107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4pPr>
            <a:lvl5pPr marL="936144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5pPr>
            <a:lvl6pPr marL="1170178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6pPr>
            <a:lvl7pPr marL="1404216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7pPr>
            <a:lvl8pPr marL="1638251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8pPr>
            <a:lvl9pPr marL="1872287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3998" y="818993"/>
            <a:ext cx="2066978" cy="2316413"/>
          </a:xfrm>
        </p:spPr>
        <p:txBody>
          <a:bodyPr/>
          <a:lstStyle>
            <a:lvl1pPr>
              <a:defRPr sz="1434"/>
            </a:lvl1pPr>
            <a:lvl2pPr>
              <a:defRPr sz="1228"/>
            </a:lvl2pPr>
            <a:lvl3pPr>
              <a:defRPr sz="1023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78976" y="818993"/>
            <a:ext cx="2066978" cy="2316413"/>
          </a:xfrm>
        </p:spPr>
        <p:txBody>
          <a:bodyPr/>
          <a:lstStyle>
            <a:lvl1pPr>
              <a:defRPr sz="1434"/>
            </a:lvl1pPr>
            <a:lvl2pPr>
              <a:defRPr sz="1228"/>
            </a:lvl2pPr>
            <a:lvl3pPr>
              <a:defRPr sz="1023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3999" y="785682"/>
            <a:ext cx="2067792" cy="32743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4036" indent="0">
              <a:buNone/>
              <a:defRPr sz="1023" b="1"/>
            </a:lvl2pPr>
            <a:lvl3pPr marL="468073" indent="0">
              <a:buNone/>
              <a:defRPr sz="921" b="1"/>
            </a:lvl3pPr>
            <a:lvl4pPr marL="702107" indent="0">
              <a:buNone/>
              <a:defRPr sz="818" b="1"/>
            </a:lvl4pPr>
            <a:lvl5pPr marL="936144" indent="0">
              <a:buNone/>
              <a:defRPr sz="818" b="1"/>
            </a:lvl5pPr>
            <a:lvl6pPr marL="1170178" indent="0">
              <a:buNone/>
              <a:defRPr sz="818" b="1"/>
            </a:lvl6pPr>
            <a:lvl7pPr marL="1404216" indent="0">
              <a:buNone/>
              <a:defRPr sz="818" b="1"/>
            </a:lvl7pPr>
            <a:lvl8pPr marL="1638251" indent="0">
              <a:buNone/>
              <a:defRPr sz="818" b="1"/>
            </a:lvl8pPr>
            <a:lvl9pPr marL="1872287" indent="0">
              <a:buNone/>
              <a:defRPr sz="81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3999" y="1113117"/>
            <a:ext cx="2067792" cy="2022291"/>
          </a:xfrm>
        </p:spPr>
        <p:txBody>
          <a:bodyPr/>
          <a:lstStyle>
            <a:lvl1pPr>
              <a:defRPr sz="1228"/>
            </a:lvl1pPr>
            <a:lvl2pPr>
              <a:defRPr sz="1023"/>
            </a:lvl2pPr>
            <a:lvl3pPr>
              <a:defRPr sz="921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377351" y="785682"/>
            <a:ext cx="2068604" cy="32743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4036" indent="0">
              <a:buNone/>
              <a:defRPr sz="1023" b="1"/>
            </a:lvl2pPr>
            <a:lvl3pPr marL="468073" indent="0">
              <a:buNone/>
              <a:defRPr sz="921" b="1"/>
            </a:lvl3pPr>
            <a:lvl4pPr marL="702107" indent="0">
              <a:buNone/>
              <a:defRPr sz="818" b="1"/>
            </a:lvl4pPr>
            <a:lvl5pPr marL="936144" indent="0">
              <a:buNone/>
              <a:defRPr sz="818" b="1"/>
            </a:lvl5pPr>
            <a:lvl6pPr marL="1170178" indent="0">
              <a:buNone/>
              <a:defRPr sz="818" b="1"/>
            </a:lvl6pPr>
            <a:lvl7pPr marL="1404216" indent="0">
              <a:buNone/>
              <a:defRPr sz="818" b="1"/>
            </a:lvl7pPr>
            <a:lvl8pPr marL="1638251" indent="0">
              <a:buNone/>
              <a:defRPr sz="818" b="1"/>
            </a:lvl8pPr>
            <a:lvl9pPr marL="1872287" indent="0">
              <a:buNone/>
              <a:defRPr sz="81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377351" y="1113117"/>
            <a:ext cx="2068604" cy="2022291"/>
          </a:xfrm>
        </p:spPr>
        <p:txBody>
          <a:bodyPr/>
          <a:lstStyle>
            <a:lvl1pPr>
              <a:defRPr sz="1228"/>
            </a:lvl1pPr>
            <a:lvl2pPr>
              <a:defRPr sz="1023"/>
            </a:lvl2pPr>
            <a:lvl3pPr>
              <a:defRPr sz="921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001" y="139750"/>
            <a:ext cx="1539669" cy="594744"/>
          </a:xfrm>
        </p:spPr>
        <p:txBody>
          <a:bodyPr anchor="b"/>
          <a:lstStyle>
            <a:lvl1pPr algn="l">
              <a:defRPr sz="1023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9731" y="139750"/>
            <a:ext cx="2616222" cy="2995656"/>
          </a:xfrm>
        </p:spPr>
        <p:txBody>
          <a:bodyPr/>
          <a:lstStyle>
            <a:lvl1pPr>
              <a:defRPr sz="1639"/>
            </a:lvl1pPr>
            <a:lvl2pPr>
              <a:defRPr sz="1434"/>
            </a:lvl2pPr>
            <a:lvl3pPr>
              <a:defRPr sz="1228"/>
            </a:lvl3pPr>
            <a:lvl4pPr>
              <a:defRPr sz="1023"/>
            </a:lvl4pPr>
            <a:lvl5pPr>
              <a:defRPr sz="1023"/>
            </a:lvl5pPr>
            <a:lvl6pPr>
              <a:defRPr sz="1023"/>
            </a:lvl6pPr>
            <a:lvl7pPr>
              <a:defRPr sz="1023"/>
            </a:lvl7pPr>
            <a:lvl8pPr>
              <a:defRPr sz="1023"/>
            </a:lvl8pPr>
            <a:lvl9pPr>
              <a:defRPr sz="102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4001" y="734492"/>
            <a:ext cx="1539669" cy="2400912"/>
          </a:xfrm>
        </p:spPr>
        <p:txBody>
          <a:bodyPr/>
          <a:lstStyle>
            <a:lvl1pPr marL="0" indent="0">
              <a:buNone/>
              <a:defRPr sz="717"/>
            </a:lvl1pPr>
            <a:lvl2pPr marL="234036" indent="0">
              <a:buNone/>
              <a:defRPr sz="614"/>
            </a:lvl2pPr>
            <a:lvl3pPr marL="468073" indent="0">
              <a:buNone/>
              <a:defRPr sz="512"/>
            </a:lvl3pPr>
            <a:lvl4pPr marL="702107" indent="0">
              <a:buNone/>
              <a:defRPr sz="460"/>
            </a:lvl4pPr>
            <a:lvl5pPr marL="936144" indent="0">
              <a:buNone/>
              <a:defRPr sz="460"/>
            </a:lvl5pPr>
            <a:lvl6pPr marL="1170178" indent="0">
              <a:buNone/>
              <a:defRPr sz="460"/>
            </a:lvl6pPr>
            <a:lvl7pPr marL="1404216" indent="0">
              <a:buNone/>
              <a:defRPr sz="460"/>
            </a:lvl7pPr>
            <a:lvl8pPr marL="1638251" indent="0">
              <a:buNone/>
              <a:defRPr sz="460"/>
            </a:lvl8pPr>
            <a:lvl9pPr marL="1872287" indent="0">
              <a:buNone/>
              <a:defRPr sz="46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306" y="2456974"/>
            <a:ext cx="2807971" cy="290059"/>
          </a:xfrm>
        </p:spPr>
        <p:txBody>
          <a:bodyPr anchor="b"/>
          <a:lstStyle>
            <a:lvl1pPr algn="l">
              <a:defRPr sz="1023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17306" y="313625"/>
            <a:ext cx="2807971" cy="2105978"/>
          </a:xfrm>
        </p:spPr>
        <p:txBody>
          <a:bodyPr/>
          <a:lstStyle>
            <a:lvl1pPr marL="0" indent="0">
              <a:buNone/>
              <a:defRPr sz="1639"/>
            </a:lvl1pPr>
            <a:lvl2pPr marL="234036" indent="0">
              <a:buNone/>
              <a:defRPr sz="1434"/>
            </a:lvl2pPr>
            <a:lvl3pPr marL="468073" indent="0">
              <a:buNone/>
              <a:defRPr sz="1228"/>
            </a:lvl3pPr>
            <a:lvl4pPr marL="702107" indent="0">
              <a:buNone/>
              <a:defRPr sz="1023"/>
            </a:lvl4pPr>
            <a:lvl5pPr marL="936144" indent="0">
              <a:buNone/>
              <a:defRPr sz="1023"/>
            </a:lvl5pPr>
            <a:lvl6pPr marL="1170178" indent="0">
              <a:buNone/>
              <a:defRPr sz="1023"/>
            </a:lvl6pPr>
            <a:lvl7pPr marL="1404216" indent="0">
              <a:buNone/>
              <a:defRPr sz="1023"/>
            </a:lvl7pPr>
            <a:lvl8pPr marL="1638251" indent="0">
              <a:buNone/>
              <a:defRPr sz="1023"/>
            </a:lvl8pPr>
            <a:lvl9pPr marL="1872287" indent="0">
              <a:buNone/>
              <a:defRPr sz="1023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7306" y="2747037"/>
            <a:ext cx="2807971" cy="411933"/>
          </a:xfrm>
        </p:spPr>
        <p:txBody>
          <a:bodyPr/>
          <a:lstStyle>
            <a:lvl1pPr marL="0" indent="0">
              <a:buNone/>
              <a:defRPr sz="717"/>
            </a:lvl1pPr>
            <a:lvl2pPr marL="234036" indent="0">
              <a:buNone/>
              <a:defRPr sz="614"/>
            </a:lvl2pPr>
            <a:lvl3pPr marL="468073" indent="0">
              <a:buNone/>
              <a:defRPr sz="512"/>
            </a:lvl3pPr>
            <a:lvl4pPr marL="702107" indent="0">
              <a:buNone/>
              <a:defRPr sz="460"/>
            </a:lvl4pPr>
            <a:lvl5pPr marL="936144" indent="0">
              <a:buNone/>
              <a:defRPr sz="460"/>
            </a:lvl5pPr>
            <a:lvl6pPr marL="1170178" indent="0">
              <a:buNone/>
              <a:defRPr sz="460"/>
            </a:lvl6pPr>
            <a:lvl7pPr marL="1404216" indent="0">
              <a:buNone/>
              <a:defRPr sz="460"/>
            </a:lvl7pPr>
            <a:lvl8pPr marL="1638251" indent="0">
              <a:buNone/>
              <a:defRPr sz="460"/>
            </a:lvl8pPr>
            <a:lvl9pPr marL="1872287" indent="0">
              <a:buNone/>
              <a:defRPr sz="46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4001" y="140562"/>
            <a:ext cx="4211954" cy="58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4001" y="818993"/>
            <a:ext cx="4211954" cy="23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33998" y="3253216"/>
            <a:ext cx="1091989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98984" y="3253216"/>
            <a:ext cx="1481985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53965" y="3253216"/>
            <a:ext cx="1091989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8073" rtl="0" eaLnBrk="1" latinLnBrk="0" hangingPunct="1">
        <a:spcBef>
          <a:spcPct val="0"/>
        </a:spcBef>
        <a:buNone/>
        <a:defRPr sz="2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27" indent="-17552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9" kern="1200">
          <a:solidFill>
            <a:schemeClr val="tx1"/>
          </a:solidFill>
          <a:latin typeface="+mn-lt"/>
          <a:ea typeface="+mn-ea"/>
          <a:cs typeface="+mn-cs"/>
        </a:defRPr>
      </a:lvl1pPr>
      <a:lvl2pPr marL="380308" indent="-146273" algn="l" defTabSz="4680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34" kern="1200">
          <a:solidFill>
            <a:schemeClr val="tx1"/>
          </a:solidFill>
          <a:latin typeface="+mn-lt"/>
          <a:ea typeface="+mn-ea"/>
          <a:cs typeface="+mn-cs"/>
        </a:defRPr>
      </a:lvl2pPr>
      <a:lvl3pPr marL="585090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819126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23" kern="1200">
          <a:solidFill>
            <a:schemeClr val="tx1"/>
          </a:solidFill>
          <a:latin typeface="+mn-lt"/>
          <a:ea typeface="+mn-ea"/>
          <a:cs typeface="+mn-cs"/>
        </a:defRPr>
      </a:lvl4pPr>
      <a:lvl5pPr marL="1053161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»"/>
        <a:defRPr sz="1023" kern="1200">
          <a:solidFill>
            <a:schemeClr val="tx1"/>
          </a:solidFill>
          <a:latin typeface="+mn-lt"/>
          <a:ea typeface="+mn-ea"/>
          <a:cs typeface="+mn-cs"/>
        </a:defRPr>
      </a:lvl5pPr>
      <a:lvl6pPr marL="1287197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6pPr>
      <a:lvl7pPr marL="1521234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7pPr>
      <a:lvl8pPr marL="1755268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8pPr>
      <a:lvl9pPr marL="1989305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4036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8073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2107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6144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70178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4216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8251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2287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rtio.co/de/emf-sv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smtClean="0"/>
              <a:t> SVG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slide and mark everything with ctrl-a</a:t>
            </a:r>
          </a:p>
          <a:p>
            <a:r>
              <a:rPr lang="en-US" dirty="0" smtClean="0"/>
              <a:t>Right-click and “save image as…” -&gt; .</a:t>
            </a:r>
            <a:r>
              <a:rPr lang="en-US" dirty="0" err="1" smtClean="0"/>
              <a:t>emf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https://convertio.co/de/emf-svg/</a:t>
            </a:r>
            <a:endParaRPr lang="en-US" dirty="0" smtClean="0"/>
          </a:p>
          <a:p>
            <a:r>
              <a:rPr lang="en-US" dirty="0" smtClean="0"/>
              <a:t>Upload .</a:t>
            </a:r>
            <a:r>
              <a:rPr lang="en-US" dirty="0" err="1" smtClean="0"/>
              <a:t>emf</a:t>
            </a:r>
            <a:r>
              <a:rPr lang="en-US" dirty="0" smtClean="0"/>
              <a:t>, convert, download .</a:t>
            </a:r>
            <a:r>
              <a:rPr lang="en-US" dirty="0" err="1" smtClean="0"/>
              <a:t>svg</a:t>
            </a:r>
            <a:endParaRPr lang="en-US" dirty="0" smtClean="0"/>
          </a:p>
          <a:p>
            <a:r>
              <a:rPr lang="en-US" dirty="0" smtClean="0"/>
              <a:t>Enjoy scalable graphics in docs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Restrictions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ym typeface="Wingdings" panose="05000000000000000000" pitchFamily="2" charset="2"/>
              </a:rPr>
              <a:t>10 </a:t>
            </a:r>
            <a:r>
              <a:rPr lang="en-US" b="1" dirty="0" smtClean="0"/>
              <a:t>Minutes Conversion </a:t>
            </a:r>
            <a:r>
              <a:rPr lang="en-US" b="1" smtClean="0"/>
              <a:t>Time per Day </a:t>
            </a:r>
            <a:r>
              <a:rPr lang="en-US" b="1" smtClean="0">
                <a:sym typeface="Wingdings" panose="05000000000000000000" pitchFamily="2" charset="2"/>
              </a:rPr>
              <a:t>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52" y="501593"/>
            <a:ext cx="2207604" cy="2211596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58084" y="501943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9" name="Rechteck 8"/>
          <p:cNvSpPr/>
          <p:nvPr/>
        </p:nvSpPr>
        <p:spPr>
          <a:xfrm>
            <a:off x="68154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0" name="Rechteck 9"/>
          <p:cNvSpPr/>
          <p:nvPr/>
        </p:nvSpPr>
        <p:spPr>
          <a:xfrm>
            <a:off x="9003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1" name="Rechteck 10"/>
          <p:cNvSpPr/>
          <p:nvPr/>
        </p:nvSpPr>
        <p:spPr>
          <a:xfrm>
            <a:off x="1121457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2" name="Rechteck 11"/>
          <p:cNvSpPr/>
          <p:nvPr/>
        </p:nvSpPr>
        <p:spPr>
          <a:xfrm>
            <a:off x="1343104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3" name="Rechteck 12"/>
          <p:cNvSpPr/>
          <p:nvPr/>
        </p:nvSpPr>
        <p:spPr>
          <a:xfrm>
            <a:off x="15647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4" name="Rechteck 13"/>
          <p:cNvSpPr/>
          <p:nvPr/>
        </p:nvSpPr>
        <p:spPr>
          <a:xfrm>
            <a:off x="1785858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5" name="Rechteck 14"/>
          <p:cNvSpPr/>
          <p:nvPr/>
        </p:nvSpPr>
        <p:spPr>
          <a:xfrm>
            <a:off x="200698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6" name="Rechteck 15"/>
          <p:cNvSpPr/>
          <p:nvPr/>
        </p:nvSpPr>
        <p:spPr>
          <a:xfrm>
            <a:off x="2228106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7" name="Rechteck 16"/>
          <p:cNvSpPr/>
          <p:nvPr/>
        </p:nvSpPr>
        <p:spPr>
          <a:xfrm>
            <a:off x="2449231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8" name="Rechteck 17"/>
          <p:cNvSpPr/>
          <p:nvPr/>
        </p:nvSpPr>
        <p:spPr>
          <a:xfrm>
            <a:off x="458084" y="723067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9" name="Rechteck 18"/>
          <p:cNvSpPr/>
          <p:nvPr/>
        </p:nvSpPr>
        <p:spPr>
          <a:xfrm>
            <a:off x="458084" y="944191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0" name="Rechteck 19"/>
          <p:cNvSpPr/>
          <p:nvPr/>
        </p:nvSpPr>
        <p:spPr>
          <a:xfrm>
            <a:off x="458084" y="1165316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1" name="Rechteck 20"/>
          <p:cNvSpPr/>
          <p:nvPr/>
        </p:nvSpPr>
        <p:spPr>
          <a:xfrm>
            <a:off x="458084" y="1386440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2" name="Rechteck 21"/>
          <p:cNvSpPr/>
          <p:nvPr/>
        </p:nvSpPr>
        <p:spPr>
          <a:xfrm>
            <a:off x="458084" y="1607564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3" name="Rechteck 22"/>
          <p:cNvSpPr/>
          <p:nvPr/>
        </p:nvSpPr>
        <p:spPr>
          <a:xfrm>
            <a:off x="458084" y="182869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4" name="Rechteck 23"/>
          <p:cNvSpPr/>
          <p:nvPr/>
        </p:nvSpPr>
        <p:spPr>
          <a:xfrm>
            <a:off x="458084" y="204981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5" name="Rechteck 24"/>
          <p:cNvSpPr/>
          <p:nvPr/>
        </p:nvSpPr>
        <p:spPr>
          <a:xfrm>
            <a:off x="458084" y="227094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6" name="Rechteck 25"/>
          <p:cNvSpPr/>
          <p:nvPr/>
        </p:nvSpPr>
        <p:spPr>
          <a:xfrm>
            <a:off x="458084" y="249206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7" name="Ellipse 26"/>
          <p:cNvSpPr/>
          <p:nvPr/>
        </p:nvSpPr>
        <p:spPr>
          <a:xfrm>
            <a:off x="1048326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1048326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933849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933849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1121457" y="1238448"/>
            <a:ext cx="0" cy="73823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1194588" y="1165316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2006981" y="1238448"/>
            <a:ext cx="0" cy="73823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194588" y="2049813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56430" y="2615457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46985" y="422795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74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1855" y="2417038"/>
            <a:ext cx="157094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21457" y="2259514"/>
            <a:ext cx="885524" cy="247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37" b="1" dirty="0" err="1">
                <a:solidFill>
                  <a:schemeClr val="tx1"/>
                </a:solidFill>
              </a:rPr>
              <a:t>Patrol</a:t>
            </a:r>
            <a:r>
              <a:rPr lang="de-DE" sz="1137" b="1" dirty="0">
                <a:solidFill>
                  <a:schemeClr val="tx1"/>
                </a:solidFill>
              </a:rPr>
              <a:t> Plan 2</a:t>
            </a:r>
            <a:endParaRPr lang="en-US" sz="1137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5201" y="338070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636917" y="338070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74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02563" y="338069"/>
            <a:ext cx="157958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52" y="501593"/>
            <a:ext cx="2207604" cy="2211596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58084" y="501943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9" name="Rechteck 8"/>
          <p:cNvSpPr/>
          <p:nvPr/>
        </p:nvSpPr>
        <p:spPr>
          <a:xfrm>
            <a:off x="68154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0" name="Rechteck 9"/>
          <p:cNvSpPr/>
          <p:nvPr/>
        </p:nvSpPr>
        <p:spPr>
          <a:xfrm>
            <a:off x="9003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1" name="Rechteck 10"/>
          <p:cNvSpPr/>
          <p:nvPr/>
        </p:nvSpPr>
        <p:spPr>
          <a:xfrm>
            <a:off x="1121457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2" name="Rechteck 11"/>
          <p:cNvSpPr/>
          <p:nvPr/>
        </p:nvSpPr>
        <p:spPr>
          <a:xfrm>
            <a:off x="1343104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3" name="Rechteck 12"/>
          <p:cNvSpPr/>
          <p:nvPr/>
        </p:nvSpPr>
        <p:spPr>
          <a:xfrm>
            <a:off x="15647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4" name="Rechteck 13"/>
          <p:cNvSpPr/>
          <p:nvPr/>
        </p:nvSpPr>
        <p:spPr>
          <a:xfrm>
            <a:off x="1785858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5" name="Rechteck 14"/>
          <p:cNvSpPr/>
          <p:nvPr/>
        </p:nvSpPr>
        <p:spPr>
          <a:xfrm>
            <a:off x="200698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6" name="Rechteck 15"/>
          <p:cNvSpPr/>
          <p:nvPr/>
        </p:nvSpPr>
        <p:spPr>
          <a:xfrm>
            <a:off x="2228106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7" name="Rechteck 16"/>
          <p:cNvSpPr/>
          <p:nvPr/>
        </p:nvSpPr>
        <p:spPr>
          <a:xfrm>
            <a:off x="2449231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8" name="Rechteck 17"/>
          <p:cNvSpPr/>
          <p:nvPr/>
        </p:nvSpPr>
        <p:spPr>
          <a:xfrm>
            <a:off x="458084" y="723067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9" name="Rechteck 18"/>
          <p:cNvSpPr/>
          <p:nvPr/>
        </p:nvSpPr>
        <p:spPr>
          <a:xfrm>
            <a:off x="458084" y="944191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0" name="Rechteck 19"/>
          <p:cNvSpPr/>
          <p:nvPr/>
        </p:nvSpPr>
        <p:spPr>
          <a:xfrm>
            <a:off x="458084" y="1165316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1" name="Rechteck 20"/>
          <p:cNvSpPr/>
          <p:nvPr/>
        </p:nvSpPr>
        <p:spPr>
          <a:xfrm>
            <a:off x="458084" y="1386440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2" name="Rechteck 21"/>
          <p:cNvSpPr/>
          <p:nvPr/>
        </p:nvSpPr>
        <p:spPr>
          <a:xfrm>
            <a:off x="458084" y="1607564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3" name="Rechteck 22"/>
          <p:cNvSpPr/>
          <p:nvPr/>
        </p:nvSpPr>
        <p:spPr>
          <a:xfrm>
            <a:off x="458084" y="182869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4" name="Rechteck 23"/>
          <p:cNvSpPr/>
          <p:nvPr/>
        </p:nvSpPr>
        <p:spPr>
          <a:xfrm>
            <a:off x="458084" y="204981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5" name="Rechteck 24"/>
          <p:cNvSpPr/>
          <p:nvPr/>
        </p:nvSpPr>
        <p:spPr>
          <a:xfrm>
            <a:off x="458084" y="227094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6" name="Rechteck 25"/>
          <p:cNvSpPr/>
          <p:nvPr/>
        </p:nvSpPr>
        <p:spPr>
          <a:xfrm>
            <a:off x="458084" y="249206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7" name="Ellipse 26"/>
          <p:cNvSpPr/>
          <p:nvPr/>
        </p:nvSpPr>
        <p:spPr>
          <a:xfrm>
            <a:off x="1048326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1048326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Ellipse 28"/>
          <p:cNvSpPr/>
          <p:nvPr/>
        </p:nvSpPr>
        <p:spPr>
          <a:xfrm>
            <a:off x="1933849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Ellipse 29"/>
          <p:cNvSpPr/>
          <p:nvPr/>
        </p:nvSpPr>
        <p:spPr>
          <a:xfrm>
            <a:off x="1933849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1173169" y="1217028"/>
            <a:ext cx="782100" cy="78107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1173169" y="1217028"/>
            <a:ext cx="782100" cy="78107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  <a:endCxn id="28" idx="6"/>
          </p:cNvCxnSpPr>
          <p:nvPr/>
        </p:nvCxnSpPr>
        <p:spPr>
          <a:xfrm flipH="1">
            <a:off x="1194589" y="1165317"/>
            <a:ext cx="73926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194588" y="2049813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56430" y="2615457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46985" y="422795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74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1855" y="2417038"/>
            <a:ext cx="157094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21457" y="2259514"/>
            <a:ext cx="885524" cy="247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37" b="1" dirty="0" err="1">
                <a:solidFill>
                  <a:schemeClr val="tx1"/>
                </a:solidFill>
              </a:rPr>
              <a:t>Patrol</a:t>
            </a:r>
            <a:r>
              <a:rPr lang="de-DE" sz="1137" b="1" dirty="0">
                <a:solidFill>
                  <a:schemeClr val="tx1"/>
                </a:solidFill>
              </a:rPr>
              <a:t> Plan </a:t>
            </a:r>
            <a:r>
              <a:rPr lang="de-DE" sz="1137" b="1" dirty="0" smtClean="0">
                <a:solidFill>
                  <a:schemeClr val="tx1"/>
                </a:solidFill>
              </a:rPr>
              <a:t>3</a:t>
            </a:r>
            <a:endParaRPr lang="en-US" sz="1137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5201" y="338070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636917" y="338070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74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02563" y="338069"/>
            <a:ext cx="157958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1365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bgerundetes Rechteck 53"/>
          <p:cNvSpPr/>
          <p:nvPr/>
        </p:nvSpPr>
        <p:spPr>
          <a:xfrm>
            <a:off x="3810360" y="2314780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92025" y="2480000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2</a:t>
            </a:r>
          </a:p>
        </p:txBody>
      </p:sp>
      <p:cxnSp>
        <p:nvCxnSpPr>
          <p:cNvPr id="55" name="Gewinkelter Verbinder 54"/>
          <p:cNvCxnSpPr>
            <a:stCxn id="10" idx="4"/>
            <a:endCxn id="53" idx="0"/>
          </p:cNvCxnSpPr>
          <p:nvPr/>
        </p:nvCxnSpPr>
        <p:spPr>
          <a:xfrm rot="5400000">
            <a:off x="3538871" y="2333162"/>
            <a:ext cx="292519" cy="115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10" idx="4"/>
            <a:endCxn id="54" idx="0"/>
          </p:cNvCxnSpPr>
          <p:nvPr/>
        </p:nvCxnSpPr>
        <p:spPr>
          <a:xfrm rot="16200000" flipH="1">
            <a:off x="3830647" y="2042540"/>
            <a:ext cx="127300" cy="41717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70" idx="4"/>
            <a:endCxn id="74" idx="0"/>
          </p:cNvCxnSpPr>
          <p:nvPr/>
        </p:nvCxnSpPr>
        <p:spPr>
          <a:xfrm rot="5400000">
            <a:off x="233575" y="788974"/>
            <a:ext cx="292523" cy="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87308" y="935235"/>
            <a:ext cx="585049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Load</a:t>
            </a:r>
            <a:br>
              <a:rPr lang="de-DE" sz="767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Battery</a:t>
            </a:r>
            <a:endParaRPr lang="de-DE" sz="7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1820970" y="770015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3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402635" y="935235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2</a:t>
            </a:r>
          </a:p>
        </p:txBody>
      </p:sp>
      <p:cxnSp>
        <p:nvCxnSpPr>
          <p:cNvPr id="79" name="Gewinkelter Verbinder 78"/>
          <p:cNvCxnSpPr>
            <a:stCxn id="71" idx="4"/>
            <a:endCxn id="77" idx="0"/>
          </p:cNvCxnSpPr>
          <p:nvPr/>
        </p:nvCxnSpPr>
        <p:spPr>
          <a:xfrm rot="5400000">
            <a:off x="1549481" y="788397"/>
            <a:ext cx="292519" cy="115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r Verbinder 79"/>
          <p:cNvCxnSpPr>
            <a:stCxn id="71" idx="4"/>
            <a:endCxn id="76" idx="0"/>
          </p:cNvCxnSpPr>
          <p:nvPr/>
        </p:nvCxnSpPr>
        <p:spPr>
          <a:xfrm rot="16200000" flipH="1">
            <a:off x="1841258" y="497775"/>
            <a:ext cx="127300" cy="41717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676897" y="1731426"/>
            <a:ext cx="585052" cy="125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b="1" dirty="0" err="1">
                <a:solidFill>
                  <a:schemeClr val="accent2"/>
                </a:solidFill>
              </a:rPr>
              <a:t>inhibits</a:t>
            </a:r>
            <a:endParaRPr lang="de-DE" sz="818" b="1" dirty="0">
              <a:solidFill>
                <a:schemeClr val="accent2"/>
              </a:solidFill>
            </a:endParaRPr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2076699" y="1602426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 err="1"/>
              <a:t>Maintain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Battery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Loaded</a:t>
            </a:r>
            <a:endParaRPr lang="de-DE" sz="818" dirty="0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3393183" y="1602429"/>
            <a:ext cx="585051" cy="585049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Perform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Patrol</a:t>
            </a:r>
            <a:endParaRPr lang="de-DE" sz="818" dirty="0"/>
          </a:p>
        </p:txBody>
      </p:sp>
      <p:cxnSp>
        <p:nvCxnSpPr>
          <p:cNvPr id="39" name="Gewinkelter Verbinder 38"/>
          <p:cNvCxnSpPr>
            <a:stCxn id="9" idx="6"/>
            <a:endCxn id="10" idx="2"/>
          </p:cNvCxnSpPr>
          <p:nvPr/>
        </p:nvCxnSpPr>
        <p:spPr>
          <a:xfrm>
            <a:off x="2661749" y="1894950"/>
            <a:ext cx="731432" cy="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5400000">
            <a:off x="2222965" y="2333738"/>
            <a:ext cx="292523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076698" y="2480000"/>
            <a:ext cx="585049" cy="46804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/>
              <a:t>Load</a:t>
            </a:r>
            <a:br>
              <a:rPr lang="de-DE" sz="767" dirty="0"/>
            </a:br>
            <a:r>
              <a:rPr lang="de-DE" sz="767" dirty="0" err="1"/>
              <a:t>Battery</a:t>
            </a:r>
            <a:endParaRPr lang="de-DE" sz="767" dirty="0"/>
          </a:p>
        </p:txBody>
      </p:sp>
      <p:cxnSp>
        <p:nvCxnSpPr>
          <p:cNvPr id="36" name="Gewinkelter Verbinder 35"/>
          <p:cNvCxnSpPr>
            <a:stCxn id="10" idx="4"/>
            <a:endCxn id="37" idx="0"/>
          </p:cNvCxnSpPr>
          <p:nvPr/>
        </p:nvCxnSpPr>
        <p:spPr>
          <a:xfrm rot="5400000">
            <a:off x="3258957" y="2169526"/>
            <a:ext cx="408799" cy="444706"/>
          </a:xfrm>
          <a:prstGeom prst="bentConnector3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2948477" y="2596278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accent2"/>
                </a:solidFill>
              </a:rPr>
              <a:t>Patrol</a:t>
            </a:r>
            <a:r>
              <a:rPr lang="de-DE" sz="767" dirty="0">
                <a:solidFill>
                  <a:schemeClr val="accent2"/>
                </a:solidFill>
              </a:rPr>
              <a:t> Plan 1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687506" y="186661"/>
            <a:ext cx="585052" cy="125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b="1" dirty="0" err="1">
                <a:solidFill>
                  <a:schemeClr val="accent3"/>
                </a:solidFill>
              </a:rPr>
              <a:t>inhibits</a:t>
            </a:r>
            <a:endParaRPr lang="de-DE" sz="818" b="1" dirty="0">
              <a:solidFill>
                <a:schemeClr val="accent3"/>
              </a:solidFill>
            </a:endParaRPr>
          </a:p>
        </p:txBody>
      </p:sp>
      <p:sp>
        <p:nvSpPr>
          <p:cNvPr id="70" name="Ellipse 69"/>
          <p:cNvSpPr>
            <a:spLocks noChangeAspect="1"/>
          </p:cNvSpPr>
          <p:nvPr/>
        </p:nvSpPr>
        <p:spPr>
          <a:xfrm>
            <a:off x="87311" y="57661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 err="1"/>
              <a:t>Maintain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Battery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Loaded</a:t>
            </a:r>
            <a:endParaRPr lang="de-DE" sz="818" dirty="0"/>
          </a:p>
        </p:txBody>
      </p:sp>
      <p:sp>
        <p:nvSpPr>
          <p:cNvPr id="71" name="Ellipse 70"/>
          <p:cNvSpPr>
            <a:spLocks noChangeAspect="1"/>
          </p:cNvSpPr>
          <p:nvPr/>
        </p:nvSpPr>
        <p:spPr>
          <a:xfrm>
            <a:off x="1403793" y="57664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Perform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Patrol</a:t>
            </a:r>
            <a:endParaRPr lang="de-DE" sz="818" dirty="0"/>
          </a:p>
        </p:txBody>
      </p:sp>
      <p:cxnSp>
        <p:nvCxnSpPr>
          <p:cNvPr id="72" name="Gewinkelter Verbinder 71"/>
          <p:cNvCxnSpPr>
            <a:stCxn id="70" idx="6"/>
            <a:endCxn id="71" idx="2"/>
          </p:cNvCxnSpPr>
          <p:nvPr/>
        </p:nvCxnSpPr>
        <p:spPr>
          <a:xfrm>
            <a:off x="672359" y="350185"/>
            <a:ext cx="731432" cy="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71" idx="4"/>
            <a:endCxn id="78" idx="0"/>
          </p:cNvCxnSpPr>
          <p:nvPr/>
        </p:nvCxnSpPr>
        <p:spPr>
          <a:xfrm rot="5400000">
            <a:off x="1269567" y="624761"/>
            <a:ext cx="408799" cy="4447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>
            <a:off x="959087" y="1051512"/>
            <a:ext cx="585051" cy="46804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/>
              <a:t>Patrol</a:t>
            </a:r>
            <a:r>
              <a:rPr lang="de-DE" sz="767" dirty="0"/>
              <a:t> Plan 1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453696" y="580277"/>
            <a:ext cx="490053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idle</a:t>
            </a:r>
            <a:endParaRPr lang="de-DE" sz="818" b="1" i="1" dirty="0"/>
          </a:p>
        </p:txBody>
      </p:sp>
      <p:sp>
        <p:nvSpPr>
          <p:cNvPr id="82" name="Rechteckiger Pfeil 81"/>
          <p:cNvSpPr/>
          <p:nvPr/>
        </p:nvSpPr>
        <p:spPr>
          <a:xfrm flipV="1">
            <a:off x="920389" y="1778380"/>
            <a:ext cx="935024" cy="74959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923">
              <a:solidFill>
                <a:schemeClr val="tx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885023" y="223394"/>
            <a:ext cx="585052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active</a:t>
            </a:r>
            <a:endParaRPr lang="de-DE" sz="818" b="1" i="1" dirty="0"/>
          </a:p>
        </p:txBody>
      </p:sp>
      <p:sp>
        <p:nvSpPr>
          <p:cNvPr id="84" name="Textfeld 83"/>
          <p:cNvSpPr txBox="1"/>
          <p:nvPr/>
        </p:nvSpPr>
        <p:spPr>
          <a:xfrm>
            <a:off x="2742766" y="2250032"/>
            <a:ext cx="585052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>
                <a:solidFill>
                  <a:schemeClr val="accent2"/>
                </a:solidFill>
              </a:rPr>
              <a:t>Plan</a:t>
            </a:r>
            <a:br>
              <a:rPr lang="de-DE" sz="818" dirty="0">
                <a:solidFill>
                  <a:schemeClr val="accent2"/>
                </a:solidFill>
              </a:rPr>
            </a:br>
            <a:r>
              <a:rPr lang="de-DE" sz="818" dirty="0" err="1">
                <a:solidFill>
                  <a:schemeClr val="accent2"/>
                </a:solidFill>
              </a:rPr>
              <a:t>aborted</a:t>
            </a:r>
            <a:endParaRPr lang="de-DE" sz="818" dirty="0">
              <a:solidFill>
                <a:schemeClr val="accent2"/>
              </a:solidFill>
            </a:endParaRPr>
          </a:p>
        </p:txBody>
      </p:sp>
      <p:cxnSp>
        <p:nvCxnSpPr>
          <p:cNvPr id="85" name="Gewinkelter Verbinder 84"/>
          <p:cNvCxnSpPr/>
          <p:nvPr/>
        </p:nvCxnSpPr>
        <p:spPr>
          <a:xfrm flipH="1">
            <a:off x="3261950" y="2101434"/>
            <a:ext cx="130073" cy="2521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iger Pfeil 92"/>
          <p:cNvSpPr/>
          <p:nvPr/>
        </p:nvSpPr>
        <p:spPr>
          <a:xfrm rot="10800000" flipV="1">
            <a:off x="2543937" y="449531"/>
            <a:ext cx="935024" cy="74959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923">
              <a:solidFill>
                <a:schemeClr val="tx1"/>
              </a:solidFill>
            </a:endParaRPr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1325157" y="1051515"/>
            <a:ext cx="1644266" cy="9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el 67"/>
          <p:cNvSpPr>
            <a:spLocks noGrp="1"/>
          </p:cNvSpPr>
          <p:nvPr>
            <p:ph type="title"/>
          </p:nvPr>
        </p:nvSpPr>
        <p:spPr>
          <a:xfrm>
            <a:off x="104912" y="1676505"/>
            <a:ext cx="827210" cy="80349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1299" i="1" dirty="0"/>
              <a:t>maintain condition becomes </a:t>
            </a:r>
            <a:r>
              <a:rPr lang="en-US" sz="1299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98" name="Titel 67"/>
          <p:cNvSpPr txBox="1">
            <a:spLocks/>
          </p:cNvSpPr>
          <p:nvPr/>
        </p:nvSpPr>
        <p:spPr>
          <a:xfrm>
            <a:off x="3495449" y="237024"/>
            <a:ext cx="901788" cy="96209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288005" rtl="0" eaLnBrk="1" latinLnBrk="0" hangingPunct="1">
              <a:spcBef>
                <a:spcPct val="0"/>
              </a:spcBef>
              <a:buNone/>
              <a:defRPr sz="138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99" i="1" dirty="0">
                <a:latin typeface="+mn-lt"/>
              </a:rPr>
              <a:t>maintain condition becomes </a:t>
            </a:r>
            <a:r>
              <a:rPr lang="en-US" sz="1299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2453440" y="2101433"/>
            <a:ext cx="434966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active</a:t>
            </a:r>
            <a:endParaRPr lang="de-DE" sz="818" b="1" i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3843318" y="1946048"/>
            <a:ext cx="552091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suspended</a:t>
            </a:r>
            <a:endParaRPr lang="de-DE" sz="818" b="1" i="1" dirty="0"/>
          </a:p>
        </p:txBody>
      </p:sp>
    </p:spTree>
    <p:extLst>
      <p:ext uri="{BB962C8B-B14F-4D97-AF65-F5344CB8AC3E}">
        <p14:creationId xmlns:p14="http://schemas.microsoft.com/office/powerpoint/2010/main" val="2631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317783" y="617875"/>
            <a:ext cx="1921987" cy="58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Plan </a:t>
            </a:r>
            <a:r>
              <a:rPr lang="en-US" dirty="0"/>
              <a:t>Tree Example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154527" y="550591"/>
            <a:ext cx="364202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 err="1"/>
              <a:t>goal</a:t>
            </a:r>
            <a:endParaRPr lang="de-DE" sz="818" dirty="0"/>
          </a:p>
        </p:txBody>
      </p:sp>
      <p:sp>
        <p:nvSpPr>
          <p:cNvPr id="7" name="Ellipse 6"/>
          <p:cNvSpPr/>
          <p:nvPr/>
        </p:nvSpPr>
        <p:spPr>
          <a:xfrm>
            <a:off x="2618276" y="406987"/>
            <a:ext cx="467996" cy="46799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Eat</a:t>
            </a:r>
            <a:r>
              <a:rPr lang="de-DE" sz="818" dirty="0"/>
              <a:t> pan-</a:t>
            </a:r>
            <a:r>
              <a:rPr lang="de-DE" sz="818" dirty="0" err="1"/>
              <a:t>cakes</a:t>
            </a:r>
            <a:endParaRPr lang="de-DE" sz="818" dirty="0"/>
          </a:p>
        </p:txBody>
      </p:sp>
      <p:cxnSp>
        <p:nvCxnSpPr>
          <p:cNvPr id="18" name="Gewinkelter Verbinder 17"/>
          <p:cNvCxnSpPr>
            <a:stCxn id="8" idx="2"/>
            <a:endCxn id="9" idx="0"/>
          </p:cNvCxnSpPr>
          <p:nvPr/>
        </p:nvCxnSpPr>
        <p:spPr>
          <a:xfrm rot="5400000">
            <a:off x="1988015" y="833059"/>
            <a:ext cx="190214" cy="15383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8" idx="2"/>
            <a:endCxn id="10" idx="0"/>
          </p:cNvCxnSpPr>
          <p:nvPr/>
        </p:nvCxnSpPr>
        <p:spPr>
          <a:xfrm rot="16200000" flipH="1">
            <a:off x="3132927" y="1226449"/>
            <a:ext cx="190214" cy="7515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312358" y="1846183"/>
            <a:ext cx="922047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 err="1"/>
              <a:t>sequential</a:t>
            </a:r>
            <a:r>
              <a:rPr lang="de-DE" sz="818" dirty="0"/>
              <a:t> = AND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825250" y="1820892"/>
            <a:ext cx="256802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/>
              <a:t>…</a:t>
            </a:r>
          </a:p>
        </p:txBody>
      </p:sp>
      <p:sp>
        <p:nvSpPr>
          <p:cNvPr id="9" name="Ellipse 8"/>
          <p:cNvSpPr/>
          <p:nvPr/>
        </p:nvSpPr>
        <p:spPr>
          <a:xfrm>
            <a:off x="1079974" y="1697315"/>
            <a:ext cx="467996" cy="467994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/>
              <a:t>Pan-</a:t>
            </a:r>
            <a:br>
              <a:rPr lang="de-DE" sz="818" dirty="0"/>
            </a:br>
            <a:r>
              <a:rPr lang="de-DE" sz="818" dirty="0" err="1"/>
              <a:t>cake</a:t>
            </a:r>
            <a:r>
              <a:rPr lang="de-DE" sz="818" dirty="0"/>
              <a:t> mix</a:t>
            </a:r>
            <a:br>
              <a:rPr lang="de-DE" sz="818" dirty="0"/>
            </a:br>
            <a:r>
              <a:rPr lang="de-DE" sz="818" dirty="0" err="1"/>
              <a:t>ready</a:t>
            </a:r>
            <a:endParaRPr lang="de-DE" sz="818" dirty="0"/>
          </a:p>
        </p:txBody>
      </p:sp>
      <p:sp>
        <p:nvSpPr>
          <p:cNvPr id="10" name="Ellipse 9"/>
          <p:cNvSpPr/>
          <p:nvPr/>
        </p:nvSpPr>
        <p:spPr>
          <a:xfrm>
            <a:off x="3369797" y="1697317"/>
            <a:ext cx="467996" cy="467994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/>
              <a:t>Pan-</a:t>
            </a:r>
            <a:r>
              <a:rPr lang="de-DE" sz="818" dirty="0" err="1"/>
              <a:t>cake</a:t>
            </a:r>
            <a:r>
              <a:rPr lang="de-DE" sz="818" dirty="0"/>
              <a:t> </a:t>
            </a:r>
            <a:r>
              <a:rPr lang="de-DE" sz="818" dirty="0" err="1"/>
              <a:t>flipped</a:t>
            </a:r>
            <a:endParaRPr lang="de-DE" sz="818" dirty="0"/>
          </a:p>
        </p:txBody>
      </p:sp>
      <p:cxnSp>
        <p:nvCxnSpPr>
          <p:cNvPr id="39" name="Gewinkelter Verbinder 38"/>
          <p:cNvCxnSpPr>
            <a:stCxn id="9" idx="4"/>
            <a:endCxn id="14" idx="0"/>
          </p:cNvCxnSpPr>
          <p:nvPr/>
        </p:nvCxnSpPr>
        <p:spPr>
          <a:xfrm rot="5400000">
            <a:off x="798071" y="1919019"/>
            <a:ext cx="269611" cy="762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16200000" flipH="1">
            <a:off x="1317809" y="2161475"/>
            <a:ext cx="269611" cy="277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751093" y="2495744"/>
            <a:ext cx="647934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8" dirty="0"/>
              <a:t>alternative</a:t>
            </a:r>
            <a:br>
              <a:rPr lang="de-DE" sz="818" dirty="0"/>
            </a:br>
            <a:r>
              <a:rPr lang="de-DE" sz="818" dirty="0"/>
              <a:t>= OR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357257" y="2434924"/>
            <a:ext cx="467996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/>
              <a:t>Buy</a:t>
            </a:r>
            <a:r>
              <a:rPr lang="de-DE" sz="767" dirty="0"/>
              <a:t> </a:t>
            </a:r>
            <a:r>
              <a:rPr lang="de-DE" sz="767" dirty="0" err="1"/>
              <a:t>missing</a:t>
            </a:r>
            <a:r>
              <a:rPr lang="de-DE" sz="767" dirty="0"/>
              <a:t> </a:t>
            </a:r>
            <a:r>
              <a:rPr lang="de-DE" sz="767" dirty="0" err="1"/>
              <a:t>ingredi-ents</a:t>
            </a:r>
            <a:endParaRPr lang="de-DE" sz="767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17780" y="2434924"/>
            <a:ext cx="467996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767" dirty="0" err="1"/>
              <a:t>Get</a:t>
            </a:r>
            <a:r>
              <a:rPr lang="de-DE" sz="767" dirty="0"/>
              <a:t> in-</a:t>
            </a:r>
            <a:br>
              <a:rPr lang="de-DE" sz="767" dirty="0"/>
            </a:br>
            <a:r>
              <a:rPr lang="de-DE" sz="767" dirty="0" err="1"/>
              <a:t>gredients</a:t>
            </a:r>
            <a:r>
              <a:rPr lang="de-DE" sz="767" dirty="0"/>
              <a:t/>
            </a:r>
            <a:br>
              <a:rPr lang="de-DE" sz="767" dirty="0"/>
            </a:br>
            <a:r>
              <a:rPr lang="de-DE" sz="767" dirty="0" err="1"/>
              <a:t>from</a:t>
            </a:r>
            <a:r>
              <a:rPr lang="de-DE" sz="767" dirty="0"/>
              <a:t> </a:t>
            </a:r>
            <a:r>
              <a:rPr lang="de-DE" sz="767" dirty="0" err="1"/>
              <a:t>shelf</a:t>
            </a:r>
            <a:r>
              <a:rPr lang="de-DE" sz="767" dirty="0"/>
              <a:t> </a:t>
            </a:r>
          </a:p>
        </p:txBody>
      </p:sp>
      <p:cxnSp>
        <p:nvCxnSpPr>
          <p:cNvPr id="48" name="Gewinkelter Verbinder 47"/>
          <p:cNvCxnSpPr>
            <a:stCxn id="12" idx="0"/>
            <a:endCxn id="10" idx="4"/>
          </p:cNvCxnSpPr>
          <p:nvPr/>
        </p:nvCxnSpPr>
        <p:spPr>
          <a:xfrm rot="5400000" flipH="1" flipV="1">
            <a:off x="3085043" y="1916169"/>
            <a:ext cx="269611" cy="7678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0" idx="4"/>
            <a:endCxn id="49" idx="0"/>
          </p:cNvCxnSpPr>
          <p:nvPr/>
        </p:nvCxnSpPr>
        <p:spPr>
          <a:xfrm rot="16200000" flipH="1">
            <a:off x="3608333" y="2160772"/>
            <a:ext cx="269611" cy="278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035215" y="2495743"/>
            <a:ext cx="647934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8" dirty="0"/>
              <a:t>alternative</a:t>
            </a:r>
            <a:br>
              <a:rPr lang="de-DE" sz="818" dirty="0"/>
            </a:br>
            <a:r>
              <a:rPr lang="de-DE" sz="818" dirty="0"/>
              <a:t>= OR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601905" y="2434924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Throw</a:t>
            </a:r>
            <a:r>
              <a:rPr lang="de-DE" sz="818" dirty="0"/>
              <a:t> </a:t>
            </a:r>
            <a:r>
              <a:rPr lang="de-DE" sz="818" dirty="0" err="1"/>
              <a:t>pancake</a:t>
            </a:r>
            <a:endParaRPr lang="de-DE" sz="818" dirty="0"/>
          </a:p>
        </p:txBody>
      </p:sp>
      <p:sp>
        <p:nvSpPr>
          <p:cNvPr id="49" name="Abgerundetes Rechteck 48"/>
          <p:cNvSpPr/>
          <p:nvPr/>
        </p:nvSpPr>
        <p:spPr>
          <a:xfrm>
            <a:off x="3648486" y="2434924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/>
              <a:t>Flip </a:t>
            </a:r>
            <a:r>
              <a:rPr lang="de-DE" sz="818" dirty="0" err="1"/>
              <a:t>with</a:t>
            </a:r>
            <a:r>
              <a:rPr lang="de-DE" sz="818" dirty="0"/>
              <a:t> </a:t>
            </a:r>
            <a:r>
              <a:rPr lang="de-DE" sz="818" dirty="0" err="1"/>
              <a:t>spatula</a:t>
            </a:r>
            <a:endParaRPr lang="de-DE" sz="818" dirty="0"/>
          </a:p>
        </p:txBody>
      </p:sp>
      <p:cxnSp>
        <p:nvCxnSpPr>
          <p:cNvPr id="35" name="Gerader Verbinder 34"/>
          <p:cNvCxnSpPr>
            <a:stCxn id="7" idx="4"/>
          </p:cNvCxnSpPr>
          <p:nvPr/>
        </p:nvCxnSpPr>
        <p:spPr>
          <a:xfrm>
            <a:off x="2852272" y="874982"/>
            <a:ext cx="0" cy="37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154527" y="1148347"/>
            <a:ext cx="367408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/>
              <a:t>plan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18276" y="1039109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Make</a:t>
            </a:r>
            <a:r>
              <a:rPr lang="de-DE" sz="818" dirty="0"/>
              <a:t> </a:t>
            </a:r>
            <a:r>
              <a:rPr lang="de-DE" sz="818" dirty="0" err="1"/>
              <a:t>pancake</a:t>
            </a:r>
            <a:endParaRPr lang="de-DE" sz="818" dirty="0"/>
          </a:p>
        </p:txBody>
      </p:sp>
    </p:spTree>
    <p:extLst>
      <p:ext uri="{BB962C8B-B14F-4D97-AF65-F5344CB8AC3E}">
        <p14:creationId xmlns:p14="http://schemas.microsoft.com/office/powerpoint/2010/main" val="28421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483991" y="3057334"/>
            <a:ext cx="144016" cy="119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342698" y="335054"/>
            <a:ext cx="1808295" cy="58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Cleaner Agent</a:t>
            </a:r>
            <a:endParaRPr lang="en-US" dirty="0"/>
          </a:p>
        </p:txBody>
      </p:sp>
      <p:sp>
        <p:nvSpPr>
          <p:cNvPr id="49" name="Abgerundetes Rechteck 48"/>
          <p:cNvSpPr/>
          <p:nvPr/>
        </p:nvSpPr>
        <p:spPr>
          <a:xfrm>
            <a:off x="1206158" y="2214605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waste</a:t>
            </a:r>
            <a:endParaRPr lang="de-DE" sz="649" dirty="0"/>
          </a:p>
        </p:txBody>
      </p:sp>
      <p:sp>
        <p:nvSpPr>
          <p:cNvPr id="2" name="Flussdiagramm: Verzweigung 1"/>
          <p:cNvSpPr/>
          <p:nvPr/>
        </p:nvSpPr>
        <p:spPr>
          <a:xfrm>
            <a:off x="2456998" y="266807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Need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recharge</a:t>
            </a:r>
            <a:r>
              <a:rPr lang="de-DE" sz="649" dirty="0"/>
              <a:t>?</a:t>
            </a:r>
          </a:p>
        </p:txBody>
      </p:sp>
      <p:cxnSp>
        <p:nvCxnSpPr>
          <p:cNvPr id="25" name="Gewinkelter Verbinder 24"/>
          <p:cNvCxnSpPr>
            <a:stCxn id="73" idx="2"/>
            <a:endCxn id="2" idx="0"/>
          </p:cNvCxnSpPr>
          <p:nvPr/>
        </p:nvCxnSpPr>
        <p:spPr>
          <a:xfrm rot="5400000" flipH="1" flipV="1">
            <a:off x="702728" y="254966"/>
            <a:ext cx="2257703" cy="2281385"/>
          </a:xfrm>
          <a:prstGeom prst="bentConnector5">
            <a:avLst>
              <a:gd name="adj1" fmla="val -16455"/>
              <a:gd name="adj2" fmla="val -19690"/>
              <a:gd name="adj3" fmla="val 106639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Verzweigung 31"/>
          <p:cNvSpPr/>
          <p:nvPr/>
        </p:nvSpPr>
        <p:spPr>
          <a:xfrm>
            <a:off x="3936072" y="90455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Charging</a:t>
            </a:r>
            <a:r>
              <a:rPr lang="de-DE" sz="649" dirty="0"/>
              <a:t> </a:t>
            </a:r>
            <a:r>
              <a:rPr lang="de-DE" sz="649" dirty="0" err="1"/>
              <a:t>station</a:t>
            </a:r>
            <a:r>
              <a:rPr lang="de-DE" sz="649" dirty="0"/>
              <a:t>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33" name="Gewinkelter Verbinder 32"/>
          <p:cNvCxnSpPr>
            <a:stCxn id="2" idx="2"/>
            <a:endCxn id="32" idx="0"/>
          </p:cNvCxnSpPr>
          <p:nvPr/>
        </p:nvCxnSpPr>
        <p:spPr>
          <a:xfrm rot="16200000" flipH="1">
            <a:off x="3610416" y="63630"/>
            <a:ext cx="202785" cy="1479074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235348" y="664943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sp>
        <p:nvSpPr>
          <p:cNvPr id="38" name="Flussdiagramm: Verzweigung 37"/>
          <p:cNvSpPr/>
          <p:nvPr/>
        </p:nvSpPr>
        <p:spPr>
          <a:xfrm>
            <a:off x="1787539" y="91047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/>
            </a:r>
            <a:br>
              <a:rPr lang="de-DE" sz="649" dirty="0"/>
            </a:br>
            <a:r>
              <a:rPr lang="de-DE" sz="649" dirty="0" err="1"/>
              <a:t>picked</a:t>
            </a:r>
            <a:r>
              <a:rPr lang="de-DE" sz="649" dirty="0"/>
              <a:t> </a:t>
            </a:r>
            <a:r>
              <a:rPr lang="de-DE" sz="649" dirty="0" err="1"/>
              <a:t>up</a:t>
            </a:r>
            <a:r>
              <a:rPr lang="de-DE" sz="649" dirty="0"/>
              <a:t>?</a:t>
            </a:r>
          </a:p>
        </p:txBody>
      </p:sp>
      <p:cxnSp>
        <p:nvCxnSpPr>
          <p:cNvPr id="40" name="Gewinkelter Verbinder 39"/>
          <p:cNvCxnSpPr>
            <a:stCxn id="2" idx="2"/>
            <a:endCxn id="38" idx="0"/>
          </p:cNvCxnSpPr>
          <p:nvPr/>
        </p:nvCxnSpPr>
        <p:spPr>
          <a:xfrm rot="5400000">
            <a:off x="2533190" y="471398"/>
            <a:ext cx="208706" cy="6694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553883" y="66494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45" name="Flussdiagramm: Verzweigung 44"/>
          <p:cNvSpPr/>
          <p:nvPr/>
        </p:nvSpPr>
        <p:spPr>
          <a:xfrm>
            <a:off x="2469209" y="156275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> bin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46" name="Gewinkelter Verbinder 45"/>
          <p:cNvCxnSpPr>
            <a:stCxn id="38" idx="2"/>
            <a:endCxn id="45" idx="0"/>
          </p:cNvCxnSpPr>
          <p:nvPr/>
        </p:nvCxnSpPr>
        <p:spPr>
          <a:xfrm rot="16200000" flipH="1">
            <a:off x="2534990" y="1113269"/>
            <a:ext cx="217311" cy="681669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2571345" y="1317221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sp>
        <p:nvSpPr>
          <p:cNvPr id="50" name="Flussdiagramm: Verzweigung 49"/>
          <p:cNvSpPr/>
          <p:nvPr/>
        </p:nvSpPr>
        <p:spPr>
          <a:xfrm>
            <a:off x="603517" y="1567391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>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52" name="Gewinkelter Verbinder 51"/>
          <p:cNvCxnSpPr>
            <a:stCxn id="38" idx="2"/>
            <a:endCxn id="50" idx="0"/>
          </p:cNvCxnSpPr>
          <p:nvPr/>
        </p:nvCxnSpPr>
        <p:spPr>
          <a:xfrm rot="5400000">
            <a:off x="1599831" y="864408"/>
            <a:ext cx="221943" cy="1184024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889880" y="1317222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cxnSp>
        <p:nvCxnSpPr>
          <p:cNvPr id="55" name="Gewinkelter Verbinder 54"/>
          <p:cNvCxnSpPr>
            <a:stCxn id="50" idx="2"/>
            <a:endCxn id="49" idx="0"/>
          </p:cNvCxnSpPr>
          <p:nvPr/>
        </p:nvCxnSpPr>
        <p:spPr>
          <a:xfrm rot="16200000" flipH="1">
            <a:off x="1234635" y="1886514"/>
            <a:ext cx="212245" cy="4439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263690" y="197575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58" name="Gewinkelter Verbinder 57"/>
          <p:cNvCxnSpPr>
            <a:stCxn id="50" idx="2"/>
            <a:endCxn id="73" idx="0"/>
          </p:cNvCxnSpPr>
          <p:nvPr/>
        </p:nvCxnSpPr>
        <p:spPr>
          <a:xfrm rot="5400000">
            <a:off x="798717" y="1894531"/>
            <a:ext cx="212245" cy="4279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842109" y="196818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69" name="Abgerundetes Rechteck 68"/>
          <p:cNvSpPr/>
          <p:nvPr/>
        </p:nvSpPr>
        <p:spPr>
          <a:xfrm>
            <a:off x="1203900" y="2747431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Pick </a:t>
            </a:r>
            <a:r>
              <a:rPr lang="de-DE" sz="649" dirty="0" err="1"/>
              <a:t>waste</a:t>
            </a:r>
            <a:r>
              <a:rPr lang="de-DE" sz="649" dirty="0"/>
              <a:t> </a:t>
            </a:r>
            <a:r>
              <a:rPr lang="de-DE" sz="649" dirty="0" err="1"/>
              <a:t>up</a:t>
            </a:r>
            <a:endParaRPr lang="de-DE" sz="649" dirty="0"/>
          </a:p>
        </p:txBody>
      </p:sp>
      <p:cxnSp>
        <p:nvCxnSpPr>
          <p:cNvPr id="70" name="Gewinkelter Verbinder 69"/>
          <p:cNvCxnSpPr>
            <a:stCxn id="49" idx="2"/>
            <a:endCxn id="69" idx="0"/>
          </p:cNvCxnSpPr>
          <p:nvPr/>
        </p:nvCxnSpPr>
        <p:spPr>
          <a:xfrm rot="5400000">
            <a:off x="1450132" y="2634841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334323" y="2214605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sp>
        <p:nvSpPr>
          <p:cNvPr id="98" name="Abgerundetes Rechteck 97"/>
          <p:cNvSpPr/>
          <p:nvPr/>
        </p:nvSpPr>
        <p:spPr>
          <a:xfrm>
            <a:off x="3069752" y="221460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waste</a:t>
            </a:r>
            <a:r>
              <a:rPr lang="de-DE" sz="649" dirty="0"/>
              <a:t> bin</a:t>
            </a:r>
          </a:p>
        </p:txBody>
      </p:sp>
      <p:cxnSp>
        <p:nvCxnSpPr>
          <p:cNvPr id="99" name="Gewinkelter Verbinder 98"/>
          <p:cNvCxnSpPr>
            <a:stCxn id="45" idx="2"/>
            <a:endCxn id="98" idx="0"/>
          </p:cNvCxnSpPr>
          <p:nvPr/>
        </p:nvCxnSpPr>
        <p:spPr>
          <a:xfrm rot="16200000" flipH="1">
            <a:off x="3096961" y="1885248"/>
            <a:ext cx="216877" cy="4418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127282" y="197575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101" name="Gewinkelter Verbinder 100"/>
          <p:cNvCxnSpPr>
            <a:stCxn id="45" idx="2"/>
            <a:endCxn id="105" idx="0"/>
          </p:cNvCxnSpPr>
          <p:nvPr/>
        </p:nvCxnSpPr>
        <p:spPr>
          <a:xfrm rot="5400000">
            <a:off x="2661043" y="1891163"/>
            <a:ext cx="216877" cy="4300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705701" y="196818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103" name="Abgerundetes Rechteck 102"/>
          <p:cNvSpPr/>
          <p:nvPr/>
        </p:nvSpPr>
        <p:spPr>
          <a:xfrm>
            <a:off x="3067493" y="2747429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Drop </a:t>
            </a:r>
            <a:r>
              <a:rPr lang="de-DE" sz="649" dirty="0" err="1"/>
              <a:t>waste</a:t>
            </a:r>
            <a:endParaRPr lang="de-DE" sz="649" dirty="0"/>
          </a:p>
        </p:txBody>
      </p:sp>
      <p:cxnSp>
        <p:nvCxnSpPr>
          <p:cNvPr id="104" name="Gewinkelter Verbinder 103"/>
          <p:cNvCxnSpPr>
            <a:stCxn id="98" idx="2"/>
            <a:endCxn id="103" idx="0"/>
          </p:cNvCxnSpPr>
          <p:nvPr/>
        </p:nvCxnSpPr>
        <p:spPr>
          <a:xfrm rot="5400000">
            <a:off x="3313724" y="2634839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bgerundetes Rechteck 104"/>
          <p:cNvSpPr/>
          <p:nvPr/>
        </p:nvSpPr>
        <p:spPr>
          <a:xfrm>
            <a:off x="2197916" y="221460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sp>
        <p:nvSpPr>
          <p:cNvPr id="110" name="Abgerundetes Rechteck 109"/>
          <p:cNvSpPr/>
          <p:nvPr/>
        </p:nvSpPr>
        <p:spPr>
          <a:xfrm>
            <a:off x="4536615" y="156739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/>
            </a:r>
            <a:br>
              <a:rPr lang="de-DE" sz="649" dirty="0"/>
            </a:br>
            <a:r>
              <a:rPr lang="de-DE" sz="649" dirty="0" err="1"/>
              <a:t>charging</a:t>
            </a:r>
            <a:r>
              <a:rPr lang="de-DE" sz="649" dirty="0"/>
              <a:t> </a:t>
            </a:r>
            <a:r>
              <a:rPr lang="de-DE" sz="649" dirty="0" err="1"/>
              <a:t>station</a:t>
            </a:r>
            <a:endParaRPr lang="de-DE" sz="649" dirty="0"/>
          </a:p>
        </p:txBody>
      </p:sp>
      <p:cxnSp>
        <p:nvCxnSpPr>
          <p:cNvPr id="111" name="Gewinkelter Verbinder 110"/>
          <p:cNvCxnSpPr>
            <a:stCxn id="32" idx="2"/>
            <a:endCxn id="110" idx="0"/>
          </p:cNvCxnSpPr>
          <p:nvPr/>
        </p:nvCxnSpPr>
        <p:spPr>
          <a:xfrm rot="16200000" flipH="1">
            <a:off x="4558330" y="1232542"/>
            <a:ext cx="227864" cy="4418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4594147" y="132854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113" name="Gewinkelter Verbinder 112"/>
          <p:cNvCxnSpPr>
            <a:stCxn id="32" idx="2"/>
            <a:endCxn id="117" idx="0"/>
          </p:cNvCxnSpPr>
          <p:nvPr/>
        </p:nvCxnSpPr>
        <p:spPr>
          <a:xfrm rot="5400000">
            <a:off x="4122413" y="1238459"/>
            <a:ext cx="227864" cy="4300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172566" y="1320973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115" name="Abgerundetes Rechteck 114"/>
          <p:cNvSpPr/>
          <p:nvPr/>
        </p:nvSpPr>
        <p:spPr>
          <a:xfrm>
            <a:off x="4534356" y="2100219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Recharge</a:t>
            </a:r>
            <a:endParaRPr lang="de-DE" sz="649" dirty="0"/>
          </a:p>
        </p:txBody>
      </p:sp>
      <p:cxnSp>
        <p:nvCxnSpPr>
          <p:cNvPr id="116" name="Gewinkelter Verbinder 115"/>
          <p:cNvCxnSpPr>
            <a:stCxn id="110" idx="2"/>
            <a:endCxn id="115" idx="0"/>
          </p:cNvCxnSpPr>
          <p:nvPr/>
        </p:nvCxnSpPr>
        <p:spPr>
          <a:xfrm rot="5400000">
            <a:off x="4780588" y="1987629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bgerundetes Rechteck 116"/>
          <p:cNvSpPr/>
          <p:nvPr/>
        </p:nvSpPr>
        <p:spPr>
          <a:xfrm>
            <a:off x="3664779" y="156739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cxnSp>
        <p:nvCxnSpPr>
          <p:cNvPr id="154" name="Gewinkelter Verbinder 153"/>
          <p:cNvCxnSpPr>
            <a:stCxn id="69" idx="2"/>
            <a:endCxn id="2" idx="0"/>
          </p:cNvCxnSpPr>
          <p:nvPr/>
        </p:nvCxnSpPr>
        <p:spPr>
          <a:xfrm rot="5400000" flipH="1" flipV="1">
            <a:off x="871101" y="956167"/>
            <a:ext cx="2790530" cy="1411808"/>
          </a:xfrm>
          <a:prstGeom prst="bentConnector5">
            <a:avLst>
              <a:gd name="adj1" fmla="val -3047"/>
              <a:gd name="adj2" fmla="val -94293"/>
              <a:gd name="adj3" fmla="val 10549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winkelter Verbinder 158"/>
          <p:cNvCxnSpPr>
            <a:stCxn id="105" idx="2"/>
            <a:endCxn id="2" idx="0"/>
          </p:cNvCxnSpPr>
          <p:nvPr/>
        </p:nvCxnSpPr>
        <p:spPr>
          <a:xfrm rot="5400000" flipH="1" flipV="1">
            <a:off x="1634524" y="1186763"/>
            <a:ext cx="2257702" cy="417793"/>
          </a:xfrm>
          <a:prstGeom prst="bentConnector5">
            <a:avLst>
              <a:gd name="adj1" fmla="val -27274"/>
              <a:gd name="adj2" fmla="val -554378"/>
              <a:gd name="adj3" fmla="val 106791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winkelter Verbinder 165"/>
          <p:cNvCxnSpPr>
            <a:stCxn id="103" idx="2"/>
            <a:endCxn id="2" idx="0"/>
          </p:cNvCxnSpPr>
          <p:nvPr/>
        </p:nvCxnSpPr>
        <p:spPr>
          <a:xfrm rot="5400000" flipH="1">
            <a:off x="1802901" y="1436179"/>
            <a:ext cx="2790528" cy="451785"/>
          </a:xfrm>
          <a:prstGeom prst="bentConnector5">
            <a:avLst>
              <a:gd name="adj1" fmla="val -2958"/>
              <a:gd name="adj2" fmla="val 705416"/>
              <a:gd name="adj3" fmla="val 105255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winkelter Verbinder 171"/>
          <p:cNvCxnSpPr>
            <a:stCxn id="117" idx="2"/>
            <a:endCxn id="2" idx="0"/>
          </p:cNvCxnSpPr>
          <p:nvPr/>
        </p:nvCxnSpPr>
        <p:spPr>
          <a:xfrm rot="5400000" flipH="1">
            <a:off x="2691563" y="547516"/>
            <a:ext cx="1610490" cy="1049072"/>
          </a:xfrm>
          <a:prstGeom prst="bentConnector5">
            <a:avLst>
              <a:gd name="adj1" fmla="val -78358"/>
              <a:gd name="adj2" fmla="val 361151"/>
              <a:gd name="adj3" fmla="val 109213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r Verbinder 177"/>
          <p:cNvCxnSpPr>
            <a:stCxn id="115" idx="2"/>
            <a:endCxn id="2" idx="0"/>
          </p:cNvCxnSpPr>
          <p:nvPr/>
        </p:nvCxnSpPr>
        <p:spPr>
          <a:xfrm rot="5400000" flipH="1">
            <a:off x="2859939" y="379142"/>
            <a:ext cx="2143316" cy="1918650"/>
          </a:xfrm>
          <a:prstGeom prst="bentConnector5">
            <a:avLst>
              <a:gd name="adj1" fmla="val -34116"/>
              <a:gd name="adj2" fmla="val 242567"/>
              <a:gd name="adj3" fmla="val 106878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Benutzerdefiniert</PresentationFormat>
  <Paragraphs>91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Larissa</vt:lpstr>
      <vt:lpstr>Conversion to SVG</vt:lpstr>
      <vt:lpstr>PowerPoint-Präsentation</vt:lpstr>
      <vt:lpstr>PowerPoint-Präsentation</vt:lpstr>
      <vt:lpstr>maintain condition becomes false</vt:lpstr>
      <vt:lpstr>Goal Plan Tree Example</vt:lpstr>
      <vt:lpstr>Simple Cleaner Agent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Pokahr</cp:lastModifiedBy>
  <cp:revision>48</cp:revision>
  <dcterms:created xsi:type="dcterms:W3CDTF">2018-10-15T14:24:53Z</dcterms:created>
  <dcterms:modified xsi:type="dcterms:W3CDTF">2018-11-07T14:35:49Z</dcterms:modified>
</cp:coreProperties>
</file>