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4319588" cy="3240088"/>
  <p:notesSz cx="6858000" cy="9144000"/>
  <p:defaultTextStyle>
    <a:defPPr>
      <a:defRPr lang="de-DE"/>
    </a:defPPr>
    <a:lvl1pPr marL="0" algn="l" defTabSz="431917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1pPr>
    <a:lvl2pPr marL="215959" algn="l" defTabSz="431917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2pPr>
    <a:lvl3pPr marL="431917" algn="l" defTabSz="431917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3pPr>
    <a:lvl4pPr marL="647876" algn="l" defTabSz="431917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4pPr>
    <a:lvl5pPr marL="863834" algn="l" defTabSz="431917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5pPr>
    <a:lvl6pPr marL="1079792" algn="l" defTabSz="431917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6pPr>
    <a:lvl7pPr marL="1295750" algn="l" defTabSz="431917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7pPr>
    <a:lvl8pPr marL="1511709" algn="l" defTabSz="431917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8pPr>
    <a:lvl9pPr marL="1727667" algn="l" defTabSz="431917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 userDrawn="1">
          <p15:clr>
            <a:srgbClr val="A4A3A4"/>
          </p15:clr>
        </p15:guide>
        <p15:guide id="2" pos="13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4" autoAdjust="0"/>
    <p:restoredTop sz="94660"/>
  </p:normalViewPr>
  <p:slideViewPr>
    <p:cSldViewPr>
      <p:cViewPr varScale="1">
        <p:scale>
          <a:sx n="317" d="100"/>
          <a:sy n="317" d="100"/>
        </p:scale>
        <p:origin x="1578" y="240"/>
      </p:cViewPr>
      <p:guideLst>
        <p:guide orient="horz" pos="1021"/>
        <p:guide pos="1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970" y="1006527"/>
            <a:ext cx="3671650" cy="694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7939" y="1836050"/>
            <a:ext cx="3023712" cy="8280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05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16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131701" y="129754"/>
            <a:ext cx="971907" cy="27645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15979" y="129754"/>
            <a:ext cx="2843729" cy="27645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30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83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2082057"/>
            <a:ext cx="3671650" cy="643517"/>
          </a:xfrm>
        </p:spPr>
        <p:txBody>
          <a:bodyPr anchor="t"/>
          <a:lstStyle>
            <a:lvl1pPr algn="l">
              <a:defRPr sz="189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1218" y="1373288"/>
            <a:ext cx="3671650" cy="708769"/>
          </a:xfrm>
        </p:spPr>
        <p:txBody>
          <a:bodyPr anchor="b"/>
          <a:lstStyle>
            <a:lvl1pPr marL="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1pPr>
            <a:lvl2pPr marL="215993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2pPr>
            <a:lvl3pPr marL="43198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647978" indent="0">
              <a:buNone/>
              <a:defRPr sz="662">
                <a:solidFill>
                  <a:schemeClr val="tx1">
                    <a:tint val="75000"/>
                  </a:schemeClr>
                </a:solidFill>
              </a:defRPr>
            </a:lvl4pPr>
            <a:lvl5pPr marL="863971" indent="0">
              <a:buNone/>
              <a:defRPr sz="662">
                <a:solidFill>
                  <a:schemeClr val="tx1">
                    <a:tint val="75000"/>
                  </a:schemeClr>
                </a:solidFill>
              </a:defRPr>
            </a:lvl5pPr>
            <a:lvl6pPr marL="1079963" indent="0">
              <a:buNone/>
              <a:defRPr sz="662">
                <a:solidFill>
                  <a:schemeClr val="tx1">
                    <a:tint val="75000"/>
                  </a:schemeClr>
                </a:solidFill>
              </a:defRPr>
            </a:lvl6pPr>
            <a:lvl7pPr marL="1295957" indent="0">
              <a:buNone/>
              <a:defRPr sz="662">
                <a:solidFill>
                  <a:schemeClr val="tx1">
                    <a:tint val="75000"/>
                  </a:schemeClr>
                </a:solidFill>
              </a:defRPr>
            </a:lvl7pPr>
            <a:lvl8pPr marL="1511949" indent="0">
              <a:buNone/>
              <a:defRPr sz="662">
                <a:solidFill>
                  <a:schemeClr val="tx1">
                    <a:tint val="75000"/>
                  </a:schemeClr>
                </a:solidFill>
              </a:defRPr>
            </a:lvl8pPr>
            <a:lvl9pPr marL="1727942" indent="0">
              <a:buNone/>
              <a:defRPr sz="6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72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5980" y="756021"/>
            <a:ext cx="1907818" cy="2138308"/>
          </a:xfrm>
        </p:spPr>
        <p:txBody>
          <a:bodyPr/>
          <a:lstStyle>
            <a:lvl1pPr>
              <a:defRPr sz="1323"/>
            </a:lvl1pPr>
            <a:lvl2pPr>
              <a:defRPr sz="1134"/>
            </a:lvl2pPr>
            <a:lvl3pPr>
              <a:defRPr sz="945"/>
            </a:lvl3pPr>
            <a:lvl4pPr>
              <a:defRPr sz="851"/>
            </a:lvl4pPr>
            <a:lvl5pPr>
              <a:defRPr sz="851"/>
            </a:lvl5pPr>
            <a:lvl6pPr>
              <a:defRPr sz="851"/>
            </a:lvl6pPr>
            <a:lvl7pPr>
              <a:defRPr sz="851"/>
            </a:lvl7pPr>
            <a:lvl8pPr>
              <a:defRPr sz="851"/>
            </a:lvl8pPr>
            <a:lvl9pPr>
              <a:defRPr sz="851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95791" y="756021"/>
            <a:ext cx="1907818" cy="2138308"/>
          </a:xfrm>
        </p:spPr>
        <p:txBody>
          <a:bodyPr/>
          <a:lstStyle>
            <a:lvl1pPr>
              <a:defRPr sz="1323"/>
            </a:lvl1pPr>
            <a:lvl2pPr>
              <a:defRPr sz="1134"/>
            </a:lvl2pPr>
            <a:lvl3pPr>
              <a:defRPr sz="945"/>
            </a:lvl3pPr>
            <a:lvl4pPr>
              <a:defRPr sz="851"/>
            </a:lvl4pPr>
            <a:lvl5pPr>
              <a:defRPr sz="851"/>
            </a:lvl5pPr>
            <a:lvl6pPr>
              <a:defRPr sz="851"/>
            </a:lvl6pPr>
            <a:lvl7pPr>
              <a:defRPr sz="851"/>
            </a:lvl7pPr>
            <a:lvl8pPr>
              <a:defRPr sz="851"/>
            </a:lvl8pPr>
            <a:lvl9pPr>
              <a:defRPr sz="851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58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5980" y="725270"/>
            <a:ext cx="1908568" cy="302258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93" indent="0">
              <a:buNone/>
              <a:defRPr sz="945" b="1"/>
            </a:lvl2pPr>
            <a:lvl3pPr marL="431986" indent="0">
              <a:buNone/>
              <a:defRPr sz="851" b="1"/>
            </a:lvl3pPr>
            <a:lvl4pPr marL="647978" indent="0">
              <a:buNone/>
              <a:defRPr sz="756" b="1"/>
            </a:lvl4pPr>
            <a:lvl5pPr marL="863971" indent="0">
              <a:buNone/>
              <a:defRPr sz="756" b="1"/>
            </a:lvl5pPr>
            <a:lvl6pPr marL="1079963" indent="0">
              <a:buNone/>
              <a:defRPr sz="756" b="1"/>
            </a:lvl6pPr>
            <a:lvl7pPr marL="1295957" indent="0">
              <a:buNone/>
              <a:defRPr sz="756" b="1"/>
            </a:lvl7pPr>
            <a:lvl8pPr marL="1511949" indent="0">
              <a:buNone/>
              <a:defRPr sz="756" b="1"/>
            </a:lvl8pPr>
            <a:lvl9pPr marL="1727942" indent="0">
              <a:buNone/>
              <a:defRPr sz="756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5980" y="1027528"/>
            <a:ext cx="1908568" cy="1866801"/>
          </a:xfrm>
        </p:spPr>
        <p:txBody>
          <a:bodyPr/>
          <a:lstStyle>
            <a:lvl1pPr>
              <a:defRPr sz="1134"/>
            </a:lvl1pPr>
            <a:lvl2pPr>
              <a:defRPr sz="945"/>
            </a:lvl2pPr>
            <a:lvl3pPr>
              <a:defRPr sz="851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94291" y="725270"/>
            <a:ext cx="1909318" cy="302258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93" indent="0">
              <a:buNone/>
              <a:defRPr sz="945" b="1"/>
            </a:lvl2pPr>
            <a:lvl3pPr marL="431986" indent="0">
              <a:buNone/>
              <a:defRPr sz="851" b="1"/>
            </a:lvl3pPr>
            <a:lvl4pPr marL="647978" indent="0">
              <a:buNone/>
              <a:defRPr sz="756" b="1"/>
            </a:lvl4pPr>
            <a:lvl5pPr marL="863971" indent="0">
              <a:buNone/>
              <a:defRPr sz="756" b="1"/>
            </a:lvl5pPr>
            <a:lvl6pPr marL="1079963" indent="0">
              <a:buNone/>
              <a:defRPr sz="756" b="1"/>
            </a:lvl6pPr>
            <a:lvl7pPr marL="1295957" indent="0">
              <a:buNone/>
              <a:defRPr sz="756" b="1"/>
            </a:lvl7pPr>
            <a:lvl8pPr marL="1511949" indent="0">
              <a:buNone/>
              <a:defRPr sz="756" b="1"/>
            </a:lvl8pPr>
            <a:lvl9pPr marL="1727942" indent="0">
              <a:buNone/>
              <a:defRPr sz="756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94291" y="1027528"/>
            <a:ext cx="1909318" cy="1866801"/>
          </a:xfrm>
        </p:spPr>
        <p:txBody>
          <a:bodyPr/>
          <a:lstStyle>
            <a:lvl1pPr>
              <a:defRPr sz="1134"/>
            </a:lvl1pPr>
            <a:lvl2pPr>
              <a:defRPr sz="945"/>
            </a:lvl2pPr>
            <a:lvl3pPr>
              <a:defRPr sz="851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25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66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42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80" y="129004"/>
            <a:ext cx="1421114" cy="549015"/>
          </a:xfrm>
        </p:spPr>
        <p:txBody>
          <a:bodyPr anchor="b"/>
          <a:lstStyle>
            <a:lvl1pPr algn="l">
              <a:defRPr sz="945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88839" y="129004"/>
            <a:ext cx="2414770" cy="2765326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5980" y="678019"/>
            <a:ext cx="1421114" cy="2216310"/>
          </a:xfrm>
        </p:spPr>
        <p:txBody>
          <a:bodyPr/>
          <a:lstStyle>
            <a:lvl1pPr marL="0" indent="0">
              <a:buNone/>
              <a:defRPr sz="662"/>
            </a:lvl1pPr>
            <a:lvl2pPr marL="215993" indent="0">
              <a:buNone/>
              <a:defRPr sz="567"/>
            </a:lvl2pPr>
            <a:lvl3pPr marL="431986" indent="0">
              <a:buNone/>
              <a:defRPr sz="472"/>
            </a:lvl3pPr>
            <a:lvl4pPr marL="647978" indent="0">
              <a:buNone/>
              <a:defRPr sz="425"/>
            </a:lvl4pPr>
            <a:lvl5pPr marL="863971" indent="0">
              <a:buNone/>
              <a:defRPr sz="425"/>
            </a:lvl5pPr>
            <a:lvl6pPr marL="1079963" indent="0">
              <a:buNone/>
              <a:defRPr sz="425"/>
            </a:lvl6pPr>
            <a:lvl7pPr marL="1295957" indent="0">
              <a:buNone/>
              <a:defRPr sz="425"/>
            </a:lvl7pPr>
            <a:lvl8pPr marL="1511949" indent="0">
              <a:buNone/>
              <a:defRPr sz="425"/>
            </a:lvl8pPr>
            <a:lvl9pPr marL="1727942" indent="0">
              <a:buNone/>
              <a:defRPr sz="42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62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6670" y="2268062"/>
            <a:ext cx="2591753" cy="267757"/>
          </a:xfrm>
        </p:spPr>
        <p:txBody>
          <a:bodyPr anchor="b"/>
          <a:lstStyle>
            <a:lvl1pPr algn="l">
              <a:defRPr sz="945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46670" y="289508"/>
            <a:ext cx="2591753" cy="1944053"/>
          </a:xfrm>
        </p:spPr>
        <p:txBody>
          <a:bodyPr/>
          <a:lstStyle>
            <a:lvl1pPr marL="0" indent="0">
              <a:buNone/>
              <a:defRPr sz="1512"/>
            </a:lvl1pPr>
            <a:lvl2pPr marL="215993" indent="0">
              <a:buNone/>
              <a:defRPr sz="1323"/>
            </a:lvl2pPr>
            <a:lvl3pPr marL="431986" indent="0">
              <a:buNone/>
              <a:defRPr sz="1134"/>
            </a:lvl3pPr>
            <a:lvl4pPr marL="647978" indent="0">
              <a:buNone/>
              <a:defRPr sz="945"/>
            </a:lvl4pPr>
            <a:lvl5pPr marL="863971" indent="0">
              <a:buNone/>
              <a:defRPr sz="945"/>
            </a:lvl5pPr>
            <a:lvl6pPr marL="1079963" indent="0">
              <a:buNone/>
              <a:defRPr sz="945"/>
            </a:lvl6pPr>
            <a:lvl7pPr marL="1295957" indent="0">
              <a:buNone/>
              <a:defRPr sz="945"/>
            </a:lvl7pPr>
            <a:lvl8pPr marL="1511949" indent="0">
              <a:buNone/>
              <a:defRPr sz="945"/>
            </a:lvl8pPr>
            <a:lvl9pPr marL="1727942" indent="0">
              <a:buNone/>
              <a:defRPr sz="945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6670" y="2535820"/>
            <a:ext cx="2591753" cy="380260"/>
          </a:xfrm>
        </p:spPr>
        <p:txBody>
          <a:bodyPr/>
          <a:lstStyle>
            <a:lvl1pPr marL="0" indent="0">
              <a:buNone/>
              <a:defRPr sz="662"/>
            </a:lvl1pPr>
            <a:lvl2pPr marL="215993" indent="0">
              <a:buNone/>
              <a:defRPr sz="567"/>
            </a:lvl2pPr>
            <a:lvl3pPr marL="431986" indent="0">
              <a:buNone/>
              <a:defRPr sz="472"/>
            </a:lvl3pPr>
            <a:lvl4pPr marL="647978" indent="0">
              <a:buNone/>
              <a:defRPr sz="425"/>
            </a:lvl4pPr>
            <a:lvl5pPr marL="863971" indent="0">
              <a:buNone/>
              <a:defRPr sz="425"/>
            </a:lvl5pPr>
            <a:lvl6pPr marL="1079963" indent="0">
              <a:buNone/>
              <a:defRPr sz="425"/>
            </a:lvl6pPr>
            <a:lvl7pPr marL="1295957" indent="0">
              <a:buNone/>
              <a:defRPr sz="425"/>
            </a:lvl7pPr>
            <a:lvl8pPr marL="1511949" indent="0">
              <a:buNone/>
              <a:defRPr sz="425"/>
            </a:lvl8pPr>
            <a:lvl9pPr marL="1727942" indent="0">
              <a:buNone/>
              <a:defRPr sz="42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53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5980" y="129754"/>
            <a:ext cx="3887629" cy="540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5980" y="756021"/>
            <a:ext cx="3887629" cy="2138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15979" y="3003081"/>
            <a:ext cx="100790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B0DDD-8CA0-4903-99FB-3FB32E8355B3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75859" y="3003081"/>
            <a:ext cx="136787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095705" y="3003081"/>
            <a:ext cx="100790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73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86" rtl="0" eaLnBrk="1" latinLnBrk="0" hangingPunct="1"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95" indent="-161995" algn="l" defTabSz="43198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50988" indent="-134996" algn="l" defTabSz="431986" rtl="0" eaLnBrk="1" latinLnBrk="0" hangingPunct="1">
        <a:spcBef>
          <a:spcPct val="20000"/>
        </a:spcBef>
        <a:buFont typeface="Arial" panose="020B0604020202020204" pitchFamily="34" charset="0"/>
        <a:buChar char="–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539982" indent="-107996" algn="l" defTabSz="431986" rtl="0" eaLnBrk="1" latinLnBrk="0" hangingPunct="1">
        <a:spcBef>
          <a:spcPct val="20000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755975" indent="-107996" algn="l" defTabSz="431986" rtl="0" eaLnBrk="1" latinLnBrk="0" hangingPunct="1">
        <a:spcBef>
          <a:spcPct val="20000"/>
        </a:spcBef>
        <a:buFont typeface="Arial" panose="020B0604020202020204" pitchFamily="34" charset="0"/>
        <a:buChar char="–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71967" indent="-107996" algn="l" defTabSz="431986" rtl="0" eaLnBrk="1" latinLnBrk="0" hangingPunct="1">
        <a:spcBef>
          <a:spcPct val="20000"/>
        </a:spcBef>
        <a:buFont typeface="Arial" panose="020B0604020202020204" pitchFamily="34" charset="0"/>
        <a:buChar char="»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187960" indent="-107996" algn="l" defTabSz="431986" rtl="0" eaLnBrk="1" latinLnBrk="0" hangingPunct="1">
        <a:spcBef>
          <a:spcPct val="20000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03953" indent="-107996" algn="l" defTabSz="431986" rtl="0" eaLnBrk="1" latinLnBrk="0" hangingPunct="1">
        <a:spcBef>
          <a:spcPct val="20000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19945" indent="-107996" algn="l" defTabSz="431986" rtl="0" eaLnBrk="1" latinLnBrk="0" hangingPunct="1">
        <a:spcBef>
          <a:spcPct val="20000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835938" indent="-107996" algn="l" defTabSz="431986" rtl="0" eaLnBrk="1" latinLnBrk="0" hangingPunct="1">
        <a:spcBef>
          <a:spcPct val="20000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31986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5993" algn="l" defTabSz="431986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1986" algn="l" defTabSz="431986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7978" algn="l" defTabSz="431986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3971" algn="l" defTabSz="431986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79963" algn="l" defTabSz="431986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5957" algn="l" defTabSz="431986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1949" algn="l" defTabSz="431986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7942" algn="l" defTabSz="431986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119" y="463168"/>
            <a:ext cx="2037615" cy="2041300"/>
          </a:xfrm>
          <a:prstGeom prst="rect">
            <a:avLst/>
          </a:prstGeom>
          <a:ln w="28575">
            <a:solidFill>
              <a:schemeClr val="bg1"/>
            </a:solidFill>
          </a:ln>
          <a:effectLst/>
        </p:spPr>
      </p:pic>
      <p:sp>
        <p:nvSpPr>
          <p:cNvPr id="8" name="Rechteck 7"/>
          <p:cNvSpPr/>
          <p:nvPr/>
        </p:nvSpPr>
        <p:spPr>
          <a:xfrm>
            <a:off x="424964" y="463491"/>
            <a:ext cx="204098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9" name="Rechteck 8"/>
          <p:cNvSpPr/>
          <p:nvPr/>
        </p:nvSpPr>
        <p:spPr>
          <a:xfrm>
            <a:off x="629061" y="463491"/>
            <a:ext cx="204098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10" name="Rechteck 9"/>
          <p:cNvSpPr/>
          <p:nvPr/>
        </p:nvSpPr>
        <p:spPr>
          <a:xfrm>
            <a:off x="831005" y="463491"/>
            <a:ext cx="204098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11" name="Rechteck 10"/>
          <p:cNvSpPr/>
          <p:nvPr/>
        </p:nvSpPr>
        <p:spPr>
          <a:xfrm>
            <a:off x="1035102" y="463491"/>
            <a:ext cx="204098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12" name="Rechteck 11"/>
          <p:cNvSpPr/>
          <p:nvPr/>
        </p:nvSpPr>
        <p:spPr>
          <a:xfrm>
            <a:off x="1239683" y="463491"/>
            <a:ext cx="204098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13" name="Rechteck 12"/>
          <p:cNvSpPr/>
          <p:nvPr/>
        </p:nvSpPr>
        <p:spPr>
          <a:xfrm>
            <a:off x="1444244" y="463491"/>
            <a:ext cx="204098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14" name="Rechteck 13"/>
          <p:cNvSpPr/>
          <p:nvPr/>
        </p:nvSpPr>
        <p:spPr>
          <a:xfrm>
            <a:off x="1648343" y="463491"/>
            <a:ext cx="204098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15" name="Rechteck 14"/>
          <p:cNvSpPr/>
          <p:nvPr/>
        </p:nvSpPr>
        <p:spPr>
          <a:xfrm>
            <a:off x="1852440" y="463491"/>
            <a:ext cx="204098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16" name="Rechteck 15"/>
          <p:cNvSpPr/>
          <p:nvPr/>
        </p:nvSpPr>
        <p:spPr>
          <a:xfrm>
            <a:off x="2056538" y="463491"/>
            <a:ext cx="204098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17" name="Rechteck 16"/>
          <p:cNvSpPr/>
          <p:nvPr/>
        </p:nvSpPr>
        <p:spPr>
          <a:xfrm>
            <a:off x="2260635" y="463491"/>
            <a:ext cx="204098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18" name="Rechteck 17"/>
          <p:cNvSpPr/>
          <p:nvPr/>
        </p:nvSpPr>
        <p:spPr>
          <a:xfrm>
            <a:off x="424964" y="667588"/>
            <a:ext cx="204098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19" name="Rechteck 18"/>
          <p:cNvSpPr/>
          <p:nvPr/>
        </p:nvSpPr>
        <p:spPr>
          <a:xfrm>
            <a:off x="424964" y="871686"/>
            <a:ext cx="204098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20" name="Rechteck 19"/>
          <p:cNvSpPr/>
          <p:nvPr/>
        </p:nvSpPr>
        <p:spPr>
          <a:xfrm>
            <a:off x="424964" y="1075783"/>
            <a:ext cx="204098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21" name="Rechteck 20"/>
          <p:cNvSpPr/>
          <p:nvPr/>
        </p:nvSpPr>
        <p:spPr>
          <a:xfrm>
            <a:off x="424964" y="1279881"/>
            <a:ext cx="204098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22" name="Rechteck 21"/>
          <p:cNvSpPr/>
          <p:nvPr/>
        </p:nvSpPr>
        <p:spPr>
          <a:xfrm>
            <a:off x="424964" y="1483979"/>
            <a:ext cx="204098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23" name="Rechteck 22"/>
          <p:cNvSpPr/>
          <p:nvPr/>
        </p:nvSpPr>
        <p:spPr>
          <a:xfrm>
            <a:off x="427119" y="1688076"/>
            <a:ext cx="201943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24" name="Rechteck 23"/>
          <p:cNvSpPr/>
          <p:nvPr/>
        </p:nvSpPr>
        <p:spPr>
          <a:xfrm>
            <a:off x="427119" y="1892174"/>
            <a:ext cx="201943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25" name="Rechteck 24"/>
          <p:cNvSpPr/>
          <p:nvPr/>
        </p:nvSpPr>
        <p:spPr>
          <a:xfrm>
            <a:off x="427119" y="2096272"/>
            <a:ext cx="201943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26" name="Rechteck 25"/>
          <p:cNvSpPr/>
          <p:nvPr/>
        </p:nvSpPr>
        <p:spPr>
          <a:xfrm>
            <a:off x="427119" y="2300370"/>
            <a:ext cx="201943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27" name="Ellipse 26"/>
          <p:cNvSpPr/>
          <p:nvPr/>
        </p:nvSpPr>
        <p:spPr>
          <a:xfrm>
            <a:off x="988639" y="1843489"/>
            <a:ext cx="102049" cy="102049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Ellipse 27"/>
          <p:cNvSpPr/>
          <p:nvPr/>
        </p:nvSpPr>
        <p:spPr>
          <a:xfrm>
            <a:off x="988639" y="1027098"/>
            <a:ext cx="102049" cy="102049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Ellipse 28"/>
          <p:cNvSpPr/>
          <p:nvPr/>
        </p:nvSpPr>
        <p:spPr>
          <a:xfrm>
            <a:off x="1805494" y="1027098"/>
            <a:ext cx="102049" cy="102049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Ellipse 29"/>
          <p:cNvSpPr/>
          <p:nvPr/>
        </p:nvSpPr>
        <p:spPr>
          <a:xfrm>
            <a:off x="1805494" y="1843489"/>
            <a:ext cx="102049" cy="102049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5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2" name="Gerade Verbindung mit Pfeil 31"/>
          <p:cNvCxnSpPr>
            <a:stCxn id="27" idx="0"/>
            <a:endCxn id="28" idx="4"/>
          </p:cNvCxnSpPr>
          <p:nvPr/>
        </p:nvCxnSpPr>
        <p:spPr>
          <a:xfrm flipV="1">
            <a:off x="1039664" y="1129147"/>
            <a:ext cx="0" cy="714342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8" idx="6"/>
            <a:endCxn id="29" idx="2"/>
          </p:cNvCxnSpPr>
          <p:nvPr/>
        </p:nvCxnSpPr>
        <p:spPr>
          <a:xfrm>
            <a:off x="1090688" y="1078122"/>
            <a:ext cx="71480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9" idx="4"/>
            <a:endCxn id="30" idx="0"/>
          </p:cNvCxnSpPr>
          <p:nvPr/>
        </p:nvCxnSpPr>
        <p:spPr>
          <a:xfrm>
            <a:off x="1856518" y="1129147"/>
            <a:ext cx="0" cy="714342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30" idx="2"/>
            <a:endCxn id="27" idx="6"/>
          </p:cNvCxnSpPr>
          <p:nvPr/>
        </p:nvCxnSpPr>
        <p:spPr>
          <a:xfrm flipH="1">
            <a:off x="1090688" y="1894513"/>
            <a:ext cx="71480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249661" y="2383118"/>
            <a:ext cx="23275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50" dirty="0"/>
              <a:t>0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251815" y="359293"/>
            <a:ext cx="23275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50" dirty="0"/>
              <a:t>1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308586" y="283836"/>
            <a:ext cx="23275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50" dirty="0"/>
              <a:t>0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348355" y="283836"/>
            <a:ext cx="23275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50" dirty="0"/>
              <a:t>1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76324" y="2179020"/>
            <a:ext cx="30489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50" dirty="0"/>
              <a:t>0.1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471414" y="283836"/>
            <a:ext cx="30489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50" dirty="0"/>
              <a:t>0.1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1075046" y="2038418"/>
            <a:ext cx="737469" cy="228070"/>
          </a:xfrm>
          <a:prstGeom prst="roundRect">
            <a:avLst/>
          </a:prstGeom>
          <a:solidFill>
            <a:schemeClr val="bg1">
              <a:alpha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50" dirty="0" err="1">
                <a:solidFill>
                  <a:schemeClr val="tx1"/>
                </a:solidFill>
              </a:rPr>
              <a:t>Patrol</a:t>
            </a:r>
            <a:r>
              <a:rPr lang="de-DE" sz="750" dirty="0">
                <a:solidFill>
                  <a:schemeClr val="tx1"/>
                </a:solidFill>
              </a:rPr>
              <a:t> Plan 2</a:t>
            </a:r>
            <a:endParaRPr 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5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119" y="463168"/>
            <a:ext cx="2037615" cy="2041300"/>
          </a:xfrm>
          <a:prstGeom prst="rect">
            <a:avLst/>
          </a:prstGeom>
          <a:ln w="28575">
            <a:solidFill>
              <a:schemeClr val="bg1"/>
            </a:solidFill>
          </a:ln>
          <a:effectLst/>
        </p:spPr>
      </p:pic>
      <p:sp>
        <p:nvSpPr>
          <p:cNvPr id="8" name="Rechteck 7"/>
          <p:cNvSpPr/>
          <p:nvPr/>
        </p:nvSpPr>
        <p:spPr>
          <a:xfrm>
            <a:off x="424964" y="463491"/>
            <a:ext cx="204098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9" name="Rechteck 8"/>
          <p:cNvSpPr/>
          <p:nvPr/>
        </p:nvSpPr>
        <p:spPr>
          <a:xfrm>
            <a:off x="629061" y="463491"/>
            <a:ext cx="204098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10" name="Rechteck 9"/>
          <p:cNvSpPr/>
          <p:nvPr/>
        </p:nvSpPr>
        <p:spPr>
          <a:xfrm>
            <a:off x="831005" y="463491"/>
            <a:ext cx="204098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11" name="Rechteck 10"/>
          <p:cNvSpPr/>
          <p:nvPr/>
        </p:nvSpPr>
        <p:spPr>
          <a:xfrm>
            <a:off x="1035102" y="463491"/>
            <a:ext cx="204098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12" name="Rechteck 11"/>
          <p:cNvSpPr/>
          <p:nvPr/>
        </p:nvSpPr>
        <p:spPr>
          <a:xfrm>
            <a:off x="1239683" y="463491"/>
            <a:ext cx="204098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13" name="Rechteck 12"/>
          <p:cNvSpPr/>
          <p:nvPr/>
        </p:nvSpPr>
        <p:spPr>
          <a:xfrm>
            <a:off x="1444244" y="463491"/>
            <a:ext cx="204098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14" name="Rechteck 13"/>
          <p:cNvSpPr/>
          <p:nvPr/>
        </p:nvSpPr>
        <p:spPr>
          <a:xfrm>
            <a:off x="1648343" y="463491"/>
            <a:ext cx="204098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15" name="Rechteck 14"/>
          <p:cNvSpPr/>
          <p:nvPr/>
        </p:nvSpPr>
        <p:spPr>
          <a:xfrm>
            <a:off x="1852440" y="463491"/>
            <a:ext cx="204098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16" name="Rechteck 15"/>
          <p:cNvSpPr/>
          <p:nvPr/>
        </p:nvSpPr>
        <p:spPr>
          <a:xfrm>
            <a:off x="2056538" y="463491"/>
            <a:ext cx="204098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17" name="Rechteck 16"/>
          <p:cNvSpPr/>
          <p:nvPr/>
        </p:nvSpPr>
        <p:spPr>
          <a:xfrm>
            <a:off x="2260635" y="463491"/>
            <a:ext cx="204098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18" name="Rechteck 17"/>
          <p:cNvSpPr/>
          <p:nvPr/>
        </p:nvSpPr>
        <p:spPr>
          <a:xfrm>
            <a:off x="424964" y="667588"/>
            <a:ext cx="204098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19" name="Rechteck 18"/>
          <p:cNvSpPr/>
          <p:nvPr/>
        </p:nvSpPr>
        <p:spPr>
          <a:xfrm>
            <a:off x="424964" y="871686"/>
            <a:ext cx="204098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20" name="Rechteck 19"/>
          <p:cNvSpPr/>
          <p:nvPr/>
        </p:nvSpPr>
        <p:spPr>
          <a:xfrm>
            <a:off x="424964" y="1075783"/>
            <a:ext cx="204098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21" name="Rechteck 20"/>
          <p:cNvSpPr/>
          <p:nvPr/>
        </p:nvSpPr>
        <p:spPr>
          <a:xfrm>
            <a:off x="424964" y="1279881"/>
            <a:ext cx="204098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22" name="Rechteck 21"/>
          <p:cNvSpPr/>
          <p:nvPr/>
        </p:nvSpPr>
        <p:spPr>
          <a:xfrm>
            <a:off x="424964" y="1483979"/>
            <a:ext cx="204098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23" name="Rechteck 22"/>
          <p:cNvSpPr/>
          <p:nvPr/>
        </p:nvSpPr>
        <p:spPr>
          <a:xfrm>
            <a:off x="427119" y="1688076"/>
            <a:ext cx="201943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24" name="Rechteck 23"/>
          <p:cNvSpPr/>
          <p:nvPr/>
        </p:nvSpPr>
        <p:spPr>
          <a:xfrm>
            <a:off x="427119" y="1892174"/>
            <a:ext cx="201943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25" name="Rechteck 24"/>
          <p:cNvSpPr/>
          <p:nvPr/>
        </p:nvSpPr>
        <p:spPr>
          <a:xfrm>
            <a:off x="427119" y="2096272"/>
            <a:ext cx="201943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26" name="Rechteck 25"/>
          <p:cNvSpPr/>
          <p:nvPr/>
        </p:nvSpPr>
        <p:spPr>
          <a:xfrm>
            <a:off x="427119" y="2300370"/>
            <a:ext cx="201943" cy="204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50"/>
          </a:p>
        </p:txBody>
      </p:sp>
      <p:sp>
        <p:nvSpPr>
          <p:cNvPr id="27" name="Ellipse 26"/>
          <p:cNvSpPr/>
          <p:nvPr/>
        </p:nvSpPr>
        <p:spPr>
          <a:xfrm>
            <a:off x="988639" y="1843489"/>
            <a:ext cx="102049" cy="102049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Ellipse 27"/>
          <p:cNvSpPr/>
          <p:nvPr/>
        </p:nvSpPr>
        <p:spPr>
          <a:xfrm>
            <a:off x="988639" y="1027098"/>
            <a:ext cx="102049" cy="102049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50" dirty="0" smtClean="0">
                <a:solidFill>
                  <a:schemeClr val="tx1"/>
                </a:solidFill>
              </a:rPr>
              <a:t>3</a:t>
            </a:r>
            <a:endParaRPr lang="de-DE" sz="750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1805494" y="1027098"/>
            <a:ext cx="102049" cy="102049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50" dirty="0" smtClean="0">
                <a:solidFill>
                  <a:schemeClr val="tx1"/>
                </a:solidFill>
              </a:rPr>
              <a:t>2</a:t>
            </a:r>
            <a:endParaRPr lang="de-DE" sz="750" dirty="0">
              <a:solidFill>
                <a:schemeClr val="tx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1805494" y="1843489"/>
            <a:ext cx="102049" cy="102049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5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2" name="Gerade Verbindung mit Pfeil 31"/>
          <p:cNvCxnSpPr>
            <a:stCxn id="27" idx="7"/>
            <a:endCxn id="29" idx="3"/>
          </p:cNvCxnSpPr>
          <p:nvPr/>
        </p:nvCxnSpPr>
        <p:spPr>
          <a:xfrm flipV="1">
            <a:off x="1075743" y="1114202"/>
            <a:ext cx="744696" cy="744232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8" idx="5"/>
            <a:endCxn id="30" idx="1"/>
          </p:cNvCxnSpPr>
          <p:nvPr/>
        </p:nvCxnSpPr>
        <p:spPr>
          <a:xfrm>
            <a:off x="1075743" y="1114202"/>
            <a:ext cx="744696" cy="744232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9" idx="2"/>
            <a:endCxn id="28" idx="6"/>
          </p:cNvCxnSpPr>
          <p:nvPr/>
        </p:nvCxnSpPr>
        <p:spPr>
          <a:xfrm flipH="1">
            <a:off x="1090688" y="1078123"/>
            <a:ext cx="71480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30" idx="2"/>
            <a:endCxn id="27" idx="6"/>
          </p:cNvCxnSpPr>
          <p:nvPr/>
        </p:nvCxnSpPr>
        <p:spPr>
          <a:xfrm flipH="1">
            <a:off x="1090688" y="1894513"/>
            <a:ext cx="71480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249661" y="2383118"/>
            <a:ext cx="23275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50" dirty="0"/>
              <a:t>0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251815" y="359293"/>
            <a:ext cx="23275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50" dirty="0"/>
              <a:t>1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308586" y="283836"/>
            <a:ext cx="23275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50" dirty="0"/>
              <a:t>0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348355" y="283836"/>
            <a:ext cx="23275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50" dirty="0"/>
              <a:t>1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76324" y="2179020"/>
            <a:ext cx="30489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50" dirty="0"/>
              <a:t>0.1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471414" y="283836"/>
            <a:ext cx="30489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50" dirty="0"/>
              <a:t>0.1</a:t>
            </a:r>
          </a:p>
        </p:txBody>
      </p:sp>
      <p:sp>
        <p:nvSpPr>
          <p:cNvPr id="37" name="Abgerundetes Rechteck 36"/>
          <p:cNvSpPr/>
          <p:nvPr/>
        </p:nvSpPr>
        <p:spPr>
          <a:xfrm>
            <a:off x="1075046" y="2038418"/>
            <a:ext cx="737469" cy="228070"/>
          </a:xfrm>
          <a:prstGeom prst="roundRect">
            <a:avLst/>
          </a:prstGeom>
          <a:solidFill>
            <a:schemeClr val="bg1">
              <a:alpha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50" dirty="0" err="1">
                <a:solidFill>
                  <a:schemeClr val="tx1"/>
                </a:solidFill>
              </a:rPr>
              <a:t>Patrol</a:t>
            </a:r>
            <a:r>
              <a:rPr lang="de-DE" sz="750" dirty="0">
                <a:solidFill>
                  <a:schemeClr val="tx1"/>
                </a:solidFill>
              </a:rPr>
              <a:t> Plan </a:t>
            </a:r>
            <a:r>
              <a:rPr lang="de-DE" sz="750" dirty="0" smtClean="0">
                <a:solidFill>
                  <a:schemeClr val="tx1"/>
                </a:solidFill>
              </a:rPr>
              <a:t>3</a:t>
            </a:r>
            <a:endParaRPr 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Benutzerdefiniert</PresentationFormat>
  <Paragraphs>22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Larissa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</dc:creator>
  <cp:lastModifiedBy>Pokahr</cp:lastModifiedBy>
  <cp:revision>12</cp:revision>
  <dcterms:created xsi:type="dcterms:W3CDTF">2018-10-15T14:24:53Z</dcterms:created>
  <dcterms:modified xsi:type="dcterms:W3CDTF">2018-10-15T15:19:04Z</dcterms:modified>
</cp:coreProperties>
</file>