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2879725" cy="2160588"/>
  <p:notesSz cx="6858000" cy="9144000"/>
  <p:defaultTextStyle>
    <a:defPPr>
      <a:defRPr lang="de-DE"/>
    </a:defPPr>
    <a:lvl1pPr marL="0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143980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287959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431939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575918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719897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863877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007856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151836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8" autoAdjust="0"/>
    <p:restoredTop sz="94660"/>
  </p:normalViewPr>
  <p:slideViewPr>
    <p:cSldViewPr>
      <p:cViewPr varScale="1">
        <p:scale>
          <a:sx n="370" d="100"/>
          <a:sy n="370" d="100"/>
        </p:scale>
        <p:origin x="1884" y="276"/>
      </p:cViewPr>
      <p:guideLst>
        <p:guide orient="horz" pos="681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671183"/>
            <a:ext cx="2447766" cy="4631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1224333"/>
            <a:ext cx="2015808" cy="552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86524"/>
            <a:ext cx="647938" cy="184350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86524"/>
            <a:ext cx="1895819" cy="18435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1388379"/>
            <a:ext cx="2447766" cy="429116"/>
          </a:xfrm>
        </p:spPr>
        <p:txBody>
          <a:bodyPr anchor="t"/>
          <a:lstStyle>
            <a:lvl1pPr algn="l">
              <a:defRPr sz="126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915750"/>
            <a:ext cx="2447766" cy="472628"/>
          </a:xfrm>
        </p:spPr>
        <p:txBody>
          <a:bodyPr anchor="b"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4400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2pPr>
            <a:lvl3pPr marL="28800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432007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7600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720011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864015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100801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15201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504138"/>
            <a:ext cx="1271879" cy="1425888"/>
          </a:xfrm>
        </p:spPr>
        <p:txBody>
          <a:bodyPr/>
          <a:lstStyle>
            <a:lvl1pPr>
              <a:defRPr sz="882"/>
            </a:lvl1pPr>
            <a:lvl2pPr>
              <a:defRPr sz="756"/>
            </a:lvl2pPr>
            <a:lvl3pPr>
              <a:defRPr sz="630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504138"/>
            <a:ext cx="1271879" cy="1425888"/>
          </a:xfrm>
        </p:spPr>
        <p:txBody>
          <a:bodyPr/>
          <a:lstStyle>
            <a:lvl1pPr>
              <a:defRPr sz="882"/>
            </a:lvl1pPr>
            <a:lvl2pPr>
              <a:defRPr sz="756"/>
            </a:lvl2pPr>
            <a:lvl3pPr>
              <a:defRPr sz="630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483632"/>
            <a:ext cx="1272379" cy="201555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03" indent="0">
              <a:buNone/>
              <a:defRPr sz="630" b="1"/>
            </a:lvl2pPr>
            <a:lvl3pPr marL="288005" indent="0">
              <a:buNone/>
              <a:defRPr sz="567" b="1"/>
            </a:lvl3pPr>
            <a:lvl4pPr marL="432007" indent="0">
              <a:buNone/>
              <a:defRPr sz="504" b="1"/>
            </a:lvl4pPr>
            <a:lvl5pPr marL="576009" indent="0">
              <a:buNone/>
              <a:defRPr sz="504" b="1"/>
            </a:lvl5pPr>
            <a:lvl6pPr marL="720011" indent="0">
              <a:buNone/>
              <a:defRPr sz="504" b="1"/>
            </a:lvl6pPr>
            <a:lvl7pPr marL="864015" indent="0">
              <a:buNone/>
              <a:defRPr sz="504" b="1"/>
            </a:lvl7pPr>
            <a:lvl8pPr marL="1008016" indent="0">
              <a:buNone/>
              <a:defRPr sz="504" b="1"/>
            </a:lvl8pPr>
            <a:lvl9pPr marL="1152019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685187"/>
            <a:ext cx="1272379" cy="1244839"/>
          </a:xfrm>
        </p:spPr>
        <p:txBody>
          <a:bodyPr/>
          <a:lstStyle>
            <a:lvl1pPr>
              <a:defRPr sz="756"/>
            </a:lvl1pPr>
            <a:lvl2pPr>
              <a:defRPr sz="630"/>
            </a:lvl2pPr>
            <a:lvl3pPr>
              <a:defRPr sz="567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0" y="483632"/>
            <a:ext cx="1272879" cy="201555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03" indent="0">
              <a:buNone/>
              <a:defRPr sz="630" b="1"/>
            </a:lvl2pPr>
            <a:lvl3pPr marL="288005" indent="0">
              <a:buNone/>
              <a:defRPr sz="567" b="1"/>
            </a:lvl3pPr>
            <a:lvl4pPr marL="432007" indent="0">
              <a:buNone/>
              <a:defRPr sz="504" b="1"/>
            </a:lvl4pPr>
            <a:lvl5pPr marL="576009" indent="0">
              <a:buNone/>
              <a:defRPr sz="504" b="1"/>
            </a:lvl5pPr>
            <a:lvl6pPr marL="720011" indent="0">
              <a:buNone/>
              <a:defRPr sz="504" b="1"/>
            </a:lvl6pPr>
            <a:lvl7pPr marL="864015" indent="0">
              <a:buNone/>
              <a:defRPr sz="504" b="1"/>
            </a:lvl7pPr>
            <a:lvl8pPr marL="1008016" indent="0">
              <a:buNone/>
              <a:defRPr sz="504" b="1"/>
            </a:lvl8pPr>
            <a:lvl9pPr marL="1152019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0" y="685187"/>
            <a:ext cx="1272879" cy="1244839"/>
          </a:xfrm>
        </p:spPr>
        <p:txBody>
          <a:bodyPr/>
          <a:lstStyle>
            <a:lvl1pPr>
              <a:defRPr sz="756"/>
            </a:lvl1pPr>
            <a:lvl2pPr>
              <a:defRPr sz="630"/>
            </a:lvl2pPr>
            <a:lvl3pPr>
              <a:defRPr sz="567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6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7" y="86024"/>
            <a:ext cx="947409" cy="366100"/>
          </a:xfrm>
        </p:spPr>
        <p:txBody>
          <a:bodyPr anchor="b"/>
          <a:lstStyle>
            <a:lvl1pPr algn="l">
              <a:defRPr sz="63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86024"/>
            <a:ext cx="1609846" cy="1844002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7" y="452123"/>
            <a:ext cx="947409" cy="1477902"/>
          </a:xfrm>
        </p:spPr>
        <p:txBody>
          <a:bodyPr/>
          <a:lstStyle>
            <a:lvl1pPr marL="0" indent="0">
              <a:buNone/>
              <a:defRPr sz="441"/>
            </a:lvl1pPr>
            <a:lvl2pPr marL="144003" indent="0">
              <a:buNone/>
              <a:defRPr sz="378"/>
            </a:lvl2pPr>
            <a:lvl3pPr marL="288005" indent="0">
              <a:buNone/>
              <a:defRPr sz="315"/>
            </a:lvl3pPr>
            <a:lvl4pPr marL="432007" indent="0">
              <a:buNone/>
              <a:defRPr sz="283"/>
            </a:lvl4pPr>
            <a:lvl5pPr marL="576009" indent="0">
              <a:buNone/>
              <a:defRPr sz="283"/>
            </a:lvl5pPr>
            <a:lvl6pPr marL="720011" indent="0">
              <a:buNone/>
              <a:defRPr sz="283"/>
            </a:lvl6pPr>
            <a:lvl7pPr marL="864015" indent="0">
              <a:buNone/>
              <a:defRPr sz="283"/>
            </a:lvl7pPr>
            <a:lvl8pPr marL="1008016" indent="0">
              <a:buNone/>
              <a:defRPr sz="283"/>
            </a:lvl8pPr>
            <a:lvl9pPr marL="1152019" indent="0">
              <a:buNone/>
              <a:defRPr sz="28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7" y="1512412"/>
            <a:ext cx="1727835" cy="178548"/>
          </a:xfrm>
        </p:spPr>
        <p:txBody>
          <a:bodyPr anchor="b"/>
          <a:lstStyle>
            <a:lvl1pPr algn="l">
              <a:defRPr sz="63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7" y="193053"/>
            <a:ext cx="1727835" cy="1296353"/>
          </a:xfrm>
        </p:spPr>
        <p:txBody>
          <a:bodyPr/>
          <a:lstStyle>
            <a:lvl1pPr marL="0" indent="0">
              <a:buNone/>
              <a:defRPr sz="1008"/>
            </a:lvl1pPr>
            <a:lvl2pPr marL="144003" indent="0">
              <a:buNone/>
              <a:defRPr sz="882"/>
            </a:lvl2pPr>
            <a:lvl3pPr marL="288005" indent="0">
              <a:buNone/>
              <a:defRPr sz="756"/>
            </a:lvl3pPr>
            <a:lvl4pPr marL="432007" indent="0">
              <a:buNone/>
              <a:defRPr sz="630"/>
            </a:lvl4pPr>
            <a:lvl5pPr marL="576009" indent="0">
              <a:buNone/>
              <a:defRPr sz="630"/>
            </a:lvl5pPr>
            <a:lvl6pPr marL="720011" indent="0">
              <a:buNone/>
              <a:defRPr sz="630"/>
            </a:lvl6pPr>
            <a:lvl7pPr marL="864015" indent="0">
              <a:buNone/>
              <a:defRPr sz="630"/>
            </a:lvl7pPr>
            <a:lvl8pPr marL="1008016" indent="0">
              <a:buNone/>
              <a:defRPr sz="630"/>
            </a:lvl8pPr>
            <a:lvl9pPr marL="1152019" indent="0">
              <a:buNone/>
              <a:defRPr sz="63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7" y="1690961"/>
            <a:ext cx="1727835" cy="253569"/>
          </a:xfrm>
        </p:spPr>
        <p:txBody>
          <a:bodyPr/>
          <a:lstStyle>
            <a:lvl1pPr marL="0" indent="0">
              <a:buNone/>
              <a:defRPr sz="441"/>
            </a:lvl1pPr>
            <a:lvl2pPr marL="144003" indent="0">
              <a:buNone/>
              <a:defRPr sz="378"/>
            </a:lvl2pPr>
            <a:lvl3pPr marL="288005" indent="0">
              <a:buNone/>
              <a:defRPr sz="315"/>
            </a:lvl3pPr>
            <a:lvl4pPr marL="432007" indent="0">
              <a:buNone/>
              <a:defRPr sz="283"/>
            </a:lvl4pPr>
            <a:lvl5pPr marL="576009" indent="0">
              <a:buNone/>
              <a:defRPr sz="283"/>
            </a:lvl5pPr>
            <a:lvl6pPr marL="720011" indent="0">
              <a:buNone/>
              <a:defRPr sz="283"/>
            </a:lvl6pPr>
            <a:lvl7pPr marL="864015" indent="0">
              <a:buNone/>
              <a:defRPr sz="283"/>
            </a:lvl7pPr>
            <a:lvl8pPr marL="1008016" indent="0">
              <a:buNone/>
              <a:defRPr sz="283"/>
            </a:lvl8pPr>
            <a:lvl9pPr marL="1152019" indent="0">
              <a:buNone/>
              <a:defRPr sz="28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7" y="86524"/>
            <a:ext cx="2591752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7" y="504138"/>
            <a:ext cx="2591752" cy="142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2002545"/>
            <a:ext cx="671936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DDD-8CA0-4903-99FB-3FB32E8355B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2002545"/>
            <a:ext cx="911913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2002545"/>
            <a:ext cx="671936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005" rtl="0" eaLnBrk="1" latinLnBrk="0" hangingPunct="1"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" indent="-108002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34004" indent="-90002" algn="l" defTabSz="288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360006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04009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8010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»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792013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36015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17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20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03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05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07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09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11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015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016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019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746" y="309043"/>
            <a:ext cx="1358410" cy="1360867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281873" y="30925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9" name="Rechteck 8"/>
          <p:cNvSpPr/>
          <p:nvPr/>
        </p:nvSpPr>
        <p:spPr>
          <a:xfrm>
            <a:off x="419374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0" name="Rechteck 9"/>
          <p:cNvSpPr/>
          <p:nvPr/>
        </p:nvSpPr>
        <p:spPr>
          <a:xfrm>
            <a:off x="554003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1" name="Rechteck 10"/>
          <p:cNvSpPr/>
          <p:nvPr/>
        </p:nvSpPr>
        <p:spPr>
          <a:xfrm>
            <a:off x="690068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2" name="Rechteck 11"/>
          <p:cNvSpPr/>
          <p:nvPr/>
        </p:nvSpPr>
        <p:spPr>
          <a:xfrm>
            <a:off x="82645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3" name="Rechteck 12"/>
          <p:cNvSpPr/>
          <p:nvPr/>
        </p:nvSpPr>
        <p:spPr>
          <a:xfrm>
            <a:off x="962829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4" name="Rechteck 13"/>
          <p:cNvSpPr/>
          <p:nvPr/>
        </p:nvSpPr>
        <p:spPr>
          <a:xfrm>
            <a:off x="109889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5" name="Rechteck 14"/>
          <p:cNvSpPr/>
          <p:nvPr/>
        </p:nvSpPr>
        <p:spPr>
          <a:xfrm>
            <a:off x="123496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6" name="Rechteck 15"/>
          <p:cNvSpPr/>
          <p:nvPr/>
        </p:nvSpPr>
        <p:spPr>
          <a:xfrm>
            <a:off x="137102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7" name="Rechteck 16"/>
          <p:cNvSpPr/>
          <p:nvPr/>
        </p:nvSpPr>
        <p:spPr>
          <a:xfrm>
            <a:off x="150709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8" name="Rechteck 17"/>
          <p:cNvSpPr/>
          <p:nvPr/>
        </p:nvSpPr>
        <p:spPr>
          <a:xfrm>
            <a:off x="281873" y="44532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9" name="Rechteck 18"/>
          <p:cNvSpPr/>
          <p:nvPr/>
        </p:nvSpPr>
        <p:spPr>
          <a:xfrm>
            <a:off x="281873" y="58138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0" name="Rechteck 19"/>
          <p:cNvSpPr/>
          <p:nvPr/>
        </p:nvSpPr>
        <p:spPr>
          <a:xfrm>
            <a:off x="281873" y="71745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1" name="Rechteck 20"/>
          <p:cNvSpPr/>
          <p:nvPr/>
        </p:nvSpPr>
        <p:spPr>
          <a:xfrm>
            <a:off x="281873" y="85351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2" name="Rechteck 21"/>
          <p:cNvSpPr/>
          <p:nvPr/>
        </p:nvSpPr>
        <p:spPr>
          <a:xfrm>
            <a:off x="281873" y="98958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3" name="Rechteck 22"/>
          <p:cNvSpPr/>
          <p:nvPr/>
        </p:nvSpPr>
        <p:spPr>
          <a:xfrm>
            <a:off x="281872" y="1125649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4" name="Rechteck 23"/>
          <p:cNvSpPr/>
          <p:nvPr/>
        </p:nvSpPr>
        <p:spPr>
          <a:xfrm>
            <a:off x="281872" y="1261714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5" name="Rechteck 24"/>
          <p:cNvSpPr/>
          <p:nvPr/>
        </p:nvSpPr>
        <p:spPr>
          <a:xfrm>
            <a:off x="281872" y="1397780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6" name="Rechteck 25"/>
          <p:cNvSpPr/>
          <p:nvPr/>
        </p:nvSpPr>
        <p:spPr>
          <a:xfrm>
            <a:off x="281872" y="1533845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7" name="Ellipse 26"/>
          <p:cNvSpPr/>
          <p:nvPr/>
        </p:nvSpPr>
        <p:spPr>
          <a:xfrm>
            <a:off x="645068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645068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Ellipse 28"/>
          <p:cNvSpPr/>
          <p:nvPr/>
        </p:nvSpPr>
        <p:spPr>
          <a:xfrm>
            <a:off x="1189960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1189960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0"/>
            <a:endCxn id="28" idx="4"/>
          </p:cNvCxnSpPr>
          <p:nvPr/>
        </p:nvCxnSpPr>
        <p:spPr>
          <a:xfrm flipV="1">
            <a:off x="690068" y="762454"/>
            <a:ext cx="0" cy="45426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6"/>
            <a:endCxn id="29" idx="2"/>
          </p:cNvCxnSpPr>
          <p:nvPr/>
        </p:nvCxnSpPr>
        <p:spPr>
          <a:xfrm>
            <a:off x="735068" y="71745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4"/>
            <a:endCxn id="30" idx="0"/>
          </p:cNvCxnSpPr>
          <p:nvPr/>
        </p:nvCxnSpPr>
        <p:spPr>
          <a:xfrm>
            <a:off x="1234960" y="762454"/>
            <a:ext cx="0" cy="45426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735068" y="126171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19320" y="1609772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13509" y="260555"/>
            <a:ext cx="4571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61612" y="1487678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90068" y="1390748"/>
            <a:ext cx="544892" cy="15204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b="1" dirty="0" err="1">
                <a:solidFill>
                  <a:schemeClr val="tx1"/>
                </a:solidFill>
              </a:rPr>
              <a:t>Patrol</a:t>
            </a:r>
            <a:r>
              <a:rPr lang="de-DE" sz="700" b="1" dirty="0">
                <a:solidFill>
                  <a:schemeClr val="tx1"/>
                </a:solidFill>
              </a:rPr>
              <a:t> Plan 2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5485" y="208421"/>
            <a:ext cx="4571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22578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70268" y="208421"/>
            <a:ext cx="9719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1235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746" y="309043"/>
            <a:ext cx="1358410" cy="1360867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9" name="Rechteck 8"/>
          <p:cNvSpPr/>
          <p:nvPr/>
        </p:nvSpPr>
        <p:spPr>
          <a:xfrm>
            <a:off x="419374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0" name="Rechteck 9"/>
          <p:cNvSpPr/>
          <p:nvPr/>
        </p:nvSpPr>
        <p:spPr>
          <a:xfrm>
            <a:off x="554003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1" name="Rechteck 10"/>
          <p:cNvSpPr/>
          <p:nvPr/>
        </p:nvSpPr>
        <p:spPr>
          <a:xfrm>
            <a:off x="690068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2" name="Rechteck 11"/>
          <p:cNvSpPr/>
          <p:nvPr/>
        </p:nvSpPr>
        <p:spPr>
          <a:xfrm>
            <a:off x="82645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3" name="Rechteck 12"/>
          <p:cNvSpPr/>
          <p:nvPr/>
        </p:nvSpPr>
        <p:spPr>
          <a:xfrm>
            <a:off x="962829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4" name="Rechteck 13"/>
          <p:cNvSpPr/>
          <p:nvPr/>
        </p:nvSpPr>
        <p:spPr>
          <a:xfrm>
            <a:off x="109889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5" name="Rechteck 14"/>
          <p:cNvSpPr/>
          <p:nvPr/>
        </p:nvSpPr>
        <p:spPr>
          <a:xfrm>
            <a:off x="123496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6" name="Rechteck 15"/>
          <p:cNvSpPr/>
          <p:nvPr/>
        </p:nvSpPr>
        <p:spPr>
          <a:xfrm>
            <a:off x="137102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7" name="Rechteck 16"/>
          <p:cNvSpPr/>
          <p:nvPr/>
        </p:nvSpPr>
        <p:spPr>
          <a:xfrm>
            <a:off x="150709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7" name="Ellipse 26"/>
          <p:cNvSpPr/>
          <p:nvPr/>
        </p:nvSpPr>
        <p:spPr>
          <a:xfrm>
            <a:off x="645068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645068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 smtClean="0">
                <a:solidFill>
                  <a:schemeClr val="tx1"/>
                </a:solidFill>
              </a:rPr>
              <a:t>3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189960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 smtClean="0">
                <a:solidFill>
                  <a:schemeClr val="tx1"/>
                </a:solidFill>
              </a:rPr>
              <a:t>2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189960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7"/>
            <a:endCxn id="29" idx="3"/>
          </p:cNvCxnSpPr>
          <p:nvPr/>
        </p:nvCxnSpPr>
        <p:spPr>
          <a:xfrm flipV="1">
            <a:off x="721888" y="749274"/>
            <a:ext cx="481252" cy="4806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5"/>
            <a:endCxn id="30" idx="1"/>
          </p:cNvCxnSpPr>
          <p:nvPr/>
        </p:nvCxnSpPr>
        <p:spPr>
          <a:xfrm>
            <a:off x="721888" y="749274"/>
            <a:ext cx="481252" cy="4806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2"/>
          </p:cNvCxnSpPr>
          <p:nvPr/>
        </p:nvCxnSpPr>
        <p:spPr>
          <a:xfrm flipH="1">
            <a:off x="735068" y="71745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735068" y="126171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19320" y="1609772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20756" y="260555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61612" y="1487678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90068" y="1390748"/>
            <a:ext cx="544892" cy="15204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b="1" dirty="0" err="1">
                <a:solidFill>
                  <a:schemeClr val="tx1"/>
                </a:solidFill>
              </a:rPr>
              <a:t>Patrol</a:t>
            </a:r>
            <a:r>
              <a:rPr lang="de-DE" sz="700" b="1" dirty="0">
                <a:solidFill>
                  <a:schemeClr val="tx1"/>
                </a:solidFill>
              </a:rPr>
              <a:t> Plan </a:t>
            </a:r>
            <a:r>
              <a:rPr lang="de-DE" sz="700" b="1" dirty="0" smtClean="0">
                <a:solidFill>
                  <a:schemeClr val="tx1"/>
                </a:solidFill>
              </a:rPr>
              <a:t>3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62732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22578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71284" y="208421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0.1</a:t>
            </a:r>
          </a:p>
        </p:txBody>
      </p:sp>
      <p:sp>
        <p:nvSpPr>
          <p:cNvPr id="37" name="Rechteck 36"/>
          <p:cNvSpPr/>
          <p:nvPr/>
        </p:nvSpPr>
        <p:spPr>
          <a:xfrm>
            <a:off x="281873" y="30925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38" name="Rechteck 37"/>
          <p:cNvSpPr/>
          <p:nvPr/>
        </p:nvSpPr>
        <p:spPr>
          <a:xfrm>
            <a:off x="281873" y="44532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0" name="Rechteck 39"/>
          <p:cNvSpPr/>
          <p:nvPr/>
        </p:nvSpPr>
        <p:spPr>
          <a:xfrm>
            <a:off x="281873" y="58138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1" name="Rechteck 40"/>
          <p:cNvSpPr/>
          <p:nvPr/>
        </p:nvSpPr>
        <p:spPr>
          <a:xfrm>
            <a:off x="281873" y="71745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8" name="Rechteck 47"/>
          <p:cNvSpPr/>
          <p:nvPr/>
        </p:nvSpPr>
        <p:spPr>
          <a:xfrm>
            <a:off x="281873" y="85351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9" name="Rechteck 48"/>
          <p:cNvSpPr/>
          <p:nvPr/>
        </p:nvSpPr>
        <p:spPr>
          <a:xfrm>
            <a:off x="281873" y="98958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0" name="Rechteck 49"/>
          <p:cNvSpPr/>
          <p:nvPr/>
        </p:nvSpPr>
        <p:spPr>
          <a:xfrm>
            <a:off x="281872" y="1125649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1" name="Rechteck 50"/>
          <p:cNvSpPr/>
          <p:nvPr/>
        </p:nvSpPr>
        <p:spPr>
          <a:xfrm>
            <a:off x="281872" y="1261714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2" name="Rechteck 51"/>
          <p:cNvSpPr/>
          <p:nvPr/>
        </p:nvSpPr>
        <p:spPr>
          <a:xfrm>
            <a:off x="281872" y="1397780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3" name="Rechteck 52"/>
          <p:cNvSpPr/>
          <p:nvPr/>
        </p:nvSpPr>
        <p:spPr>
          <a:xfrm>
            <a:off x="281872" y="1533845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</p:spTree>
    <p:extLst>
      <p:ext uri="{BB962C8B-B14F-4D97-AF65-F5344CB8AC3E}">
        <p14:creationId xmlns:p14="http://schemas.microsoft.com/office/powerpoint/2010/main" val="11565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bgerundetes Rechteck 53"/>
          <p:cNvSpPr/>
          <p:nvPr/>
        </p:nvSpPr>
        <p:spPr>
          <a:xfrm>
            <a:off x="2344636" y="1424756"/>
            <a:ext cx="360001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472" dirty="0" smtClean="0">
                <a:solidFill>
                  <a:schemeClr val="bg1">
                    <a:lumMod val="75000"/>
                  </a:schemeClr>
                </a:solidFill>
              </a:rPr>
              <a:t> Plan 3</a:t>
            </a:r>
            <a:endParaRPr lang="de-DE" sz="47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087221" y="1526421"/>
            <a:ext cx="360001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472" dirty="0" smtClean="0">
                <a:solidFill>
                  <a:schemeClr val="bg1">
                    <a:lumMod val="75000"/>
                  </a:schemeClr>
                </a:solidFill>
              </a:rPr>
              <a:t> Plan 2</a:t>
            </a:r>
            <a:endParaRPr lang="de-DE" sz="472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Gewinkelter Verbinder 54"/>
          <p:cNvCxnSpPr>
            <a:stCxn id="10" idx="4"/>
            <a:endCxn id="53" idx="0"/>
          </p:cNvCxnSpPr>
          <p:nvPr/>
        </p:nvCxnSpPr>
        <p:spPr>
          <a:xfrm rot="5400000">
            <a:off x="2177581" y="1436066"/>
            <a:ext cx="179997" cy="71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>
            <a:stCxn id="10" idx="4"/>
            <a:endCxn id="54" idx="0"/>
          </p:cNvCxnSpPr>
          <p:nvPr/>
        </p:nvCxnSpPr>
        <p:spPr>
          <a:xfrm rot="16200000" flipH="1">
            <a:off x="2357120" y="1257239"/>
            <a:ext cx="78332" cy="25670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70" idx="4"/>
            <a:endCxn id="74" idx="0"/>
          </p:cNvCxnSpPr>
          <p:nvPr/>
        </p:nvCxnSpPr>
        <p:spPr>
          <a:xfrm rot="5400000">
            <a:off x="143725" y="485877"/>
            <a:ext cx="179999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53723" y="575877"/>
            <a:ext cx="360000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>
                <a:solidFill>
                  <a:schemeClr val="bg1">
                    <a:lumMod val="75000"/>
                  </a:schemeClr>
                </a:solidFill>
              </a:rPr>
              <a:t>Load</a:t>
            </a:r>
            <a:br>
              <a:rPr lang="de-DE" sz="472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472" dirty="0" err="1">
                <a:solidFill>
                  <a:schemeClr val="bg1">
                    <a:lumMod val="75000"/>
                  </a:schemeClr>
                </a:solidFill>
              </a:rPr>
              <a:t>Battery</a:t>
            </a:r>
            <a:endParaRPr lang="de-DE" sz="47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1120500" y="474212"/>
            <a:ext cx="360001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472" dirty="0" smtClean="0">
                <a:solidFill>
                  <a:schemeClr val="bg1">
                    <a:lumMod val="75000"/>
                  </a:schemeClr>
                </a:solidFill>
              </a:rPr>
              <a:t> Plan 3</a:t>
            </a:r>
            <a:endParaRPr lang="de-DE" sz="47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863085" y="575877"/>
            <a:ext cx="360001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472" dirty="0" smtClean="0">
                <a:solidFill>
                  <a:schemeClr val="bg1">
                    <a:lumMod val="75000"/>
                  </a:schemeClr>
                </a:solidFill>
              </a:rPr>
              <a:t> Plan 2</a:t>
            </a:r>
            <a:endParaRPr lang="de-DE" sz="472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9" name="Gewinkelter Verbinder 78"/>
          <p:cNvCxnSpPr>
            <a:stCxn id="71" idx="4"/>
            <a:endCxn id="77" idx="0"/>
          </p:cNvCxnSpPr>
          <p:nvPr/>
        </p:nvCxnSpPr>
        <p:spPr>
          <a:xfrm rot="5400000">
            <a:off x="953445" y="485522"/>
            <a:ext cx="179997" cy="71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r Verbinder 79"/>
          <p:cNvCxnSpPr>
            <a:stCxn id="71" idx="4"/>
            <a:endCxn id="76" idx="0"/>
          </p:cNvCxnSpPr>
          <p:nvPr/>
        </p:nvCxnSpPr>
        <p:spPr>
          <a:xfrm rot="16200000" flipH="1">
            <a:off x="1132984" y="306695"/>
            <a:ext cx="78332" cy="25670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647180" y="1065800"/>
            <a:ext cx="360002" cy="77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b="1" dirty="0" err="1" smtClean="0">
                <a:solidFill>
                  <a:schemeClr val="accent2"/>
                </a:solidFill>
              </a:rPr>
              <a:t>inhibits</a:t>
            </a:r>
            <a:endParaRPr lang="de-DE" sz="504" b="1" dirty="0">
              <a:solidFill>
                <a:schemeClr val="accent2"/>
              </a:solidFill>
            </a:endParaRPr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1277859" y="986422"/>
            <a:ext cx="360001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504" dirty="0" err="1" smtClean="0"/>
              <a:t>Maintain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Battery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Loaded</a:t>
            </a:r>
            <a:endParaRPr lang="de-DE" sz="504" dirty="0"/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2087934" y="986424"/>
            <a:ext cx="360001" cy="360000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 smtClean="0"/>
              <a:t>Perform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Patrol</a:t>
            </a:r>
            <a:endParaRPr lang="de-DE" sz="504" dirty="0"/>
          </a:p>
        </p:txBody>
      </p:sp>
      <p:cxnSp>
        <p:nvCxnSpPr>
          <p:cNvPr id="39" name="Gewinkelter Verbinder 38"/>
          <p:cNvCxnSpPr>
            <a:stCxn id="9" idx="6"/>
            <a:endCxn id="10" idx="2"/>
          </p:cNvCxnSpPr>
          <p:nvPr/>
        </p:nvCxnSpPr>
        <p:spPr>
          <a:xfrm>
            <a:off x="1637860" y="1166422"/>
            <a:ext cx="450074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5400000">
            <a:off x="1367861" y="1436421"/>
            <a:ext cx="17999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1277859" y="1526421"/>
            <a:ext cx="360000" cy="28800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smtClean="0"/>
              <a:t>Load</a:t>
            </a:r>
            <a:br>
              <a:rPr lang="de-DE" sz="472" dirty="0" smtClean="0"/>
            </a:br>
            <a:r>
              <a:rPr lang="de-DE" sz="472" dirty="0" err="1" smtClean="0"/>
              <a:t>Battery</a:t>
            </a:r>
            <a:endParaRPr lang="de-DE" sz="472" dirty="0"/>
          </a:p>
        </p:txBody>
      </p:sp>
      <p:cxnSp>
        <p:nvCxnSpPr>
          <p:cNvPr id="36" name="Gewinkelter Verbinder 35"/>
          <p:cNvCxnSpPr>
            <a:stCxn id="10" idx="4"/>
            <a:endCxn id="37" idx="0"/>
          </p:cNvCxnSpPr>
          <p:nvPr/>
        </p:nvCxnSpPr>
        <p:spPr>
          <a:xfrm rot="5400000">
            <a:off x="2005341" y="1335376"/>
            <a:ext cx="251547" cy="273642"/>
          </a:xfrm>
          <a:prstGeom prst="bentConnector3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1814292" y="1597971"/>
            <a:ext cx="360001" cy="28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>
                <a:solidFill>
                  <a:schemeClr val="accent2"/>
                </a:solidFill>
              </a:rPr>
              <a:t>Patrol</a:t>
            </a:r>
            <a:r>
              <a:rPr lang="de-DE" sz="472" dirty="0" smtClean="0">
                <a:solidFill>
                  <a:schemeClr val="accent2"/>
                </a:solidFill>
              </a:rPr>
              <a:t> Plan 1</a:t>
            </a:r>
            <a:endParaRPr lang="de-DE" sz="472" dirty="0">
              <a:solidFill>
                <a:schemeClr val="accent2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423044" y="115256"/>
            <a:ext cx="360002" cy="77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b="1" dirty="0" err="1" smtClean="0">
                <a:solidFill>
                  <a:schemeClr val="accent3"/>
                </a:solidFill>
              </a:rPr>
              <a:t>inhibits</a:t>
            </a:r>
            <a:endParaRPr lang="de-DE" sz="504" b="1" dirty="0">
              <a:solidFill>
                <a:schemeClr val="accent3"/>
              </a:solidFill>
            </a:endParaRPr>
          </a:p>
        </p:txBody>
      </p:sp>
      <p:sp>
        <p:nvSpPr>
          <p:cNvPr id="70" name="Ellipse 69"/>
          <p:cNvSpPr>
            <a:spLocks noChangeAspect="1"/>
          </p:cNvSpPr>
          <p:nvPr/>
        </p:nvSpPr>
        <p:spPr>
          <a:xfrm>
            <a:off x="53723" y="35878"/>
            <a:ext cx="360001" cy="360000"/>
          </a:xfrm>
          <a:prstGeom prst="ellips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504" dirty="0" err="1" smtClean="0"/>
              <a:t>Maintain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Battery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Loaded</a:t>
            </a:r>
            <a:endParaRPr lang="de-DE" sz="504" dirty="0"/>
          </a:p>
        </p:txBody>
      </p:sp>
      <p:sp>
        <p:nvSpPr>
          <p:cNvPr id="71" name="Ellipse 70"/>
          <p:cNvSpPr>
            <a:spLocks noChangeAspect="1"/>
          </p:cNvSpPr>
          <p:nvPr/>
        </p:nvSpPr>
        <p:spPr>
          <a:xfrm>
            <a:off x="863798" y="35880"/>
            <a:ext cx="360001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 smtClean="0"/>
              <a:t>Perform</a:t>
            </a:r>
            <a:r>
              <a:rPr lang="de-DE" sz="504" dirty="0" smtClean="0"/>
              <a:t/>
            </a:r>
            <a:br>
              <a:rPr lang="de-DE" sz="504" dirty="0" smtClean="0"/>
            </a:br>
            <a:r>
              <a:rPr lang="de-DE" sz="504" dirty="0" err="1" smtClean="0"/>
              <a:t>Patrol</a:t>
            </a:r>
            <a:endParaRPr lang="de-DE" sz="504" dirty="0"/>
          </a:p>
        </p:txBody>
      </p:sp>
      <p:cxnSp>
        <p:nvCxnSpPr>
          <p:cNvPr id="72" name="Gewinkelter Verbinder 71"/>
          <p:cNvCxnSpPr>
            <a:stCxn id="70" idx="6"/>
            <a:endCxn id="71" idx="2"/>
          </p:cNvCxnSpPr>
          <p:nvPr/>
        </p:nvCxnSpPr>
        <p:spPr>
          <a:xfrm>
            <a:off x="413724" y="215878"/>
            <a:ext cx="450074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71" idx="4"/>
            <a:endCxn id="78" idx="0"/>
          </p:cNvCxnSpPr>
          <p:nvPr/>
        </p:nvCxnSpPr>
        <p:spPr>
          <a:xfrm rot="5400000">
            <a:off x="781205" y="384832"/>
            <a:ext cx="251547" cy="273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>
            <a:off x="590156" y="647427"/>
            <a:ext cx="360001" cy="28800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 smtClean="0"/>
              <a:t>Patrol</a:t>
            </a:r>
            <a:r>
              <a:rPr lang="de-DE" sz="472" dirty="0" smtClean="0"/>
              <a:t> Plan 1</a:t>
            </a:r>
            <a:endParaRPr lang="de-DE" sz="472" dirty="0"/>
          </a:p>
        </p:txBody>
      </p:sp>
      <p:sp>
        <p:nvSpPr>
          <p:cNvPr id="81" name="Textfeld 80"/>
          <p:cNvSpPr txBox="1"/>
          <p:nvPr/>
        </p:nvSpPr>
        <p:spPr>
          <a:xfrm>
            <a:off x="279173" y="357460"/>
            <a:ext cx="301546" cy="155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dirty="0"/>
              <a:t>Goal</a:t>
            </a:r>
            <a:br>
              <a:rPr lang="de-DE" sz="504" dirty="0"/>
            </a:br>
            <a:r>
              <a:rPr lang="de-DE" sz="504" b="1" i="1" dirty="0" err="1"/>
              <a:t>idle</a:t>
            </a:r>
            <a:endParaRPr lang="de-DE" sz="504" b="1" i="1" dirty="0"/>
          </a:p>
        </p:txBody>
      </p:sp>
      <p:sp>
        <p:nvSpPr>
          <p:cNvPr id="82" name="Rechteckiger Pfeil 81"/>
          <p:cNvSpPr/>
          <p:nvPr/>
        </p:nvSpPr>
        <p:spPr>
          <a:xfrm flipV="1">
            <a:off x="566344" y="1094692"/>
            <a:ext cx="575351" cy="461248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1159915" y="137858"/>
            <a:ext cx="360002" cy="155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dirty="0"/>
              <a:t>Goal</a:t>
            </a:r>
            <a:br>
              <a:rPr lang="de-DE" sz="504" dirty="0"/>
            </a:br>
            <a:r>
              <a:rPr lang="de-DE" sz="504" b="1" i="1" dirty="0" err="1" smtClean="0"/>
              <a:t>active</a:t>
            </a:r>
            <a:endParaRPr lang="de-DE" sz="504" b="1" i="1" dirty="0"/>
          </a:p>
        </p:txBody>
      </p:sp>
      <p:sp>
        <p:nvSpPr>
          <p:cNvPr id="84" name="Textfeld 83"/>
          <p:cNvSpPr txBox="1"/>
          <p:nvPr/>
        </p:nvSpPr>
        <p:spPr>
          <a:xfrm>
            <a:off x="1687712" y="1384914"/>
            <a:ext cx="360002" cy="155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dirty="0" smtClean="0">
                <a:solidFill>
                  <a:schemeClr val="accent2"/>
                </a:solidFill>
              </a:rPr>
              <a:t>Plan</a:t>
            </a:r>
            <a:r>
              <a:rPr lang="de-DE" sz="504" dirty="0">
                <a:solidFill>
                  <a:schemeClr val="accent2"/>
                </a:solidFill>
              </a:rPr>
              <a:t/>
            </a:r>
            <a:br>
              <a:rPr lang="de-DE" sz="504" dirty="0">
                <a:solidFill>
                  <a:schemeClr val="accent2"/>
                </a:solidFill>
              </a:rPr>
            </a:br>
            <a:r>
              <a:rPr lang="de-DE" sz="504" dirty="0" err="1" smtClean="0">
                <a:solidFill>
                  <a:schemeClr val="accent2"/>
                </a:solidFill>
              </a:rPr>
              <a:t>aborted</a:t>
            </a:r>
            <a:endParaRPr lang="de-DE" sz="504" dirty="0">
              <a:solidFill>
                <a:schemeClr val="accent2"/>
              </a:solidFill>
            </a:endParaRPr>
          </a:p>
        </p:txBody>
      </p:sp>
      <p:cxnSp>
        <p:nvCxnSpPr>
          <p:cNvPr id="85" name="Gewinkelter Verbinder 84"/>
          <p:cNvCxnSpPr/>
          <p:nvPr/>
        </p:nvCxnSpPr>
        <p:spPr>
          <a:xfrm flipH="1">
            <a:off x="2007183" y="1293477"/>
            <a:ext cx="80038" cy="15517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iger Pfeil 92"/>
          <p:cNvSpPr/>
          <p:nvPr/>
        </p:nvSpPr>
        <p:spPr>
          <a:xfrm rot="10800000" flipV="1">
            <a:off x="1565365" y="277008"/>
            <a:ext cx="575351" cy="461248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5" name="Gerader Verbinder 94"/>
          <p:cNvCxnSpPr/>
          <p:nvPr/>
        </p:nvCxnSpPr>
        <p:spPr>
          <a:xfrm flipV="1">
            <a:off x="815411" y="647427"/>
            <a:ext cx="1011770" cy="57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el 67"/>
          <p:cNvSpPr>
            <a:spLocks noGrp="1"/>
          </p:cNvSpPr>
          <p:nvPr>
            <p:ph type="title"/>
          </p:nvPr>
        </p:nvSpPr>
        <p:spPr>
          <a:xfrm>
            <a:off x="64555" y="1032005"/>
            <a:ext cx="509009" cy="494416"/>
          </a:xfrm>
        </p:spPr>
        <p:txBody>
          <a:bodyPr lIns="0" tIns="0" rIns="0" bIns="0">
            <a:normAutofit/>
          </a:bodyPr>
          <a:lstStyle/>
          <a:p>
            <a:r>
              <a:rPr lang="en-US" sz="800" i="1" dirty="0" smtClean="0"/>
              <a:t>maintain condition becomes </a:t>
            </a:r>
            <a:r>
              <a:rPr lang="en-US" sz="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endParaRPr lang="en-US" sz="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itel 67"/>
          <p:cNvSpPr txBox="1">
            <a:spLocks/>
          </p:cNvSpPr>
          <p:nvPr/>
        </p:nvSpPr>
        <p:spPr>
          <a:xfrm>
            <a:off x="2150862" y="146246"/>
            <a:ext cx="554899" cy="5920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288005" rtl="0" eaLnBrk="1" latinLnBrk="0" hangingPunct="1">
              <a:spcBef>
                <a:spcPct val="0"/>
              </a:spcBef>
              <a:buNone/>
              <a:defRPr sz="138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i="1" dirty="0" smtClean="0">
                <a:latin typeface="+mn-lt"/>
              </a:rPr>
              <a:t>maintain condition becomes </a:t>
            </a: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sz="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509681" y="1293477"/>
            <a:ext cx="267648" cy="155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dirty="0"/>
              <a:t>Goal</a:t>
            </a:r>
            <a:br>
              <a:rPr lang="de-DE" sz="504" dirty="0"/>
            </a:br>
            <a:r>
              <a:rPr lang="de-DE" sz="504" b="1" i="1" dirty="0" err="1" smtClean="0"/>
              <a:t>active</a:t>
            </a:r>
            <a:endParaRPr lang="de-DE" sz="504" b="1" i="1" dirty="0"/>
          </a:p>
        </p:txBody>
      </p:sp>
      <p:sp>
        <p:nvSpPr>
          <p:cNvPr id="101" name="Textfeld 100"/>
          <p:cNvSpPr txBox="1"/>
          <p:nvPr/>
        </p:nvSpPr>
        <p:spPr>
          <a:xfrm>
            <a:off x="2364917" y="1197863"/>
            <a:ext cx="339720" cy="155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504" dirty="0"/>
              <a:t>Goal</a:t>
            </a:r>
            <a:br>
              <a:rPr lang="de-DE" sz="504" dirty="0"/>
            </a:br>
            <a:r>
              <a:rPr lang="de-DE" sz="504" b="1" i="1" dirty="0" err="1" smtClean="0"/>
              <a:t>suspended</a:t>
            </a:r>
            <a:endParaRPr lang="de-DE" sz="504" b="1" i="1" dirty="0"/>
          </a:p>
        </p:txBody>
      </p:sp>
    </p:spTree>
    <p:extLst>
      <p:ext uri="{BB962C8B-B14F-4D97-AF65-F5344CB8AC3E}">
        <p14:creationId xmlns:p14="http://schemas.microsoft.com/office/powerpoint/2010/main" val="2631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195540" y="380596"/>
            <a:ext cx="1182661" cy="360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 Plan </a:t>
            </a:r>
            <a:r>
              <a:rPr lang="en-US" dirty="0"/>
              <a:t>Tree Example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1941082" y="339194"/>
            <a:ext cx="293670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 err="1"/>
              <a:t>goal</a:t>
            </a:r>
            <a:endParaRPr lang="de-DE" sz="504" dirty="0"/>
          </a:p>
        </p:txBody>
      </p:sp>
      <p:sp>
        <p:nvSpPr>
          <p:cNvPr id="7" name="Ellipse 6"/>
          <p:cNvSpPr/>
          <p:nvPr/>
        </p:nvSpPr>
        <p:spPr>
          <a:xfrm>
            <a:off x="1611109" y="250829"/>
            <a:ext cx="287973" cy="287973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/>
              <a:t>Eat</a:t>
            </a:r>
            <a:r>
              <a:rPr lang="de-DE" sz="504" dirty="0"/>
              <a:t> pan-</a:t>
            </a:r>
            <a:r>
              <a:rPr lang="de-DE" sz="504" dirty="0" err="1"/>
              <a:t>cakes</a:t>
            </a:r>
            <a:endParaRPr lang="de-DE" sz="504" dirty="0"/>
          </a:p>
        </p:txBody>
      </p:sp>
      <p:cxnSp>
        <p:nvCxnSpPr>
          <p:cNvPr id="18" name="Gewinkelter Verbinder 17"/>
          <p:cNvCxnSpPr>
            <a:stCxn id="8" idx="2"/>
            <a:endCxn id="9" idx="0"/>
          </p:cNvCxnSpPr>
          <p:nvPr/>
        </p:nvCxnSpPr>
        <p:spPr>
          <a:xfrm rot="5400000">
            <a:off x="1223290" y="513004"/>
            <a:ext cx="117044" cy="946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8" idx="2"/>
            <a:endCxn id="10" idx="0"/>
          </p:cNvCxnSpPr>
          <p:nvPr/>
        </p:nvCxnSpPr>
        <p:spPr>
          <a:xfrm rot="16200000" flipH="1">
            <a:off x="1927791" y="755071"/>
            <a:ext cx="117044" cy="4624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422868" y="1136413"/>
            <a:ext cx="636713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 err="1"/>
              <a:t>sequential</a:t>
            </a:r>
            <a:r>
              <a:rPr lang="de-DE" sz="504" dirty="0"/>
              <a:t> = AND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1123136" y="1120851"/>
            <a:ext cx="229550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/>
              <a:t>…</a:t>
            </a:r>
          </a:p>
        </p:txBody>
      </p:sp>
      <p:sp>
        <p:nvSpPr>
          <p:cNvPr id="9" name="Ellipse 8"/>
          <p:cNvSpPr/>
          <p:nvPr/>
        </p:nvSpPr>
        <p:spPr>
          <a:xfrm>
            <a:off x="664542" y="1044810"/>
            <a:ext cx="287973" cy="287972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504" dirty="0"/>
              <a:t>Pan-</a:t>
            </a:r>
            <a:br>
              <a:rPr lang="de-DE" sz="504" dirty="0"/>
            </a:br>
            <a:r>
              <a:rPr lang="de-DE" sz="504" dirty="0" err="1"/>
              <a:t>cake</a:t>
            </a:r>
            <a:r>
              <a:rPr lang="de-DE" sz="504" dirty="0"/>
              <a:t> mix</a:t>
            </a:r>
            <a:br>
              <a:rPr lang="de-DE" sz="504" dirty="0"/>
            </a:br>
            <a:r>
              <a:rPr lang="de-DE" sz="504" dirty="0" err="1"/>
              <a:t>ready</a:t>
            </a:r>
            <a:endParaRPr lang="de-DE" sz="504" dirty="0"/>
          </a:p>
        </p:txBody>
      </p:sp>
      <p:sp>
        <p:nvSpPr>
          <p:cNvPr id="10" name="Ellipse 9"/>
          <p:cNvSpPr/>
          <p:nvPr/>
        </p:nvSpPr>
        <p:spPr>
          <a:xfrm>
            <a:off x="2073544" y="1044811"/>
            <a:ext cx="287973" cy="287972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/>
              <a:t>Pan-</a:t>
            </a:r>
            <a:r>
              <a:rPr lang="de-DE" sz="504" dirty="0" err="1"/>
              <a:t>cake</a:t>
            </a:r>
            <a:r>
              <a:rPr lang="de-DE" sz="504" dirty="0"/>
              <a:t> </a:t>
            </a:r>
            <a:r>
              <a:rPr lang="de-DE" sz="504" dirty="0" err="1"/>
              <a:t>flipped</a:t>
            </a:r>
            <a:endParaRPr lang="de-DE" sz="504" dirty="0"/>
          </a:p>
        </p:txBody>
      </p:sp>
      <p:cxnSp>
        <p:nvCxnSpPr>
          <p:cNvPr id="39" name="Gewinkelter Verbinder 38"/>
          <p:cNvCxnSpPr>
            <a:stCxn id="9" idx="4"/>
            <a:endCxn id="14" idx="0"/>
          </p:cNvCxnSpPr>
          <p:nvPr/>
        </p:nvCxnSpPr>
        <p:spPr>
          <a:xfrm rot="5400000">
            <a:off x="491077" y="1181232"/>
            <a:ext cx="165901" cy="469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16200000" flipH="1">
            <a:off x="810889" y="1330422"/>
            <a:ext cx="165901" cy="1706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27319" y="1536109"/>
            <a:ext cx="468398" cy="247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4" dirty="0"/>
              <a:t>alternative</a:t>
            </a:r>
            <a:br>
              <a:rPr lang="de-DE" sz="504" dirty="0"/>
            </a:br>
            <a:r>
              <a:rPr lang="de-DE" sz="504" dirty="0"/>
              <a:t>= OR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35163" y="1498684"/>
            <a:ext cx="287973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/>
              <a:t>Buy</a:t>
            </a:r>
            <a:r>
              <a:rPr lang="de-DE" sz="472" dirty="0"/>
              <a:t> </a:t>
            </a:r>
            <a:r>
              <a:rPr lang="de-DE" sz="472" dirty="0" err="1"/>
              <a:t>missing</a:t>
            </a:r>
            <a:r>
              <a:rPr lang="de-DE" sz="472" dirty="0"/>
              <a:t> </a:t>
            </a:r>
            <a:r>
              <a:rPr lang="de-DE" sz="472" dirty="0" err="1"/>
              <a:t>ingredi-ents</a:t>
            </a:r>
            <a:endParaRPr lang="de-DE" sz="472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95540" y="1498684"/>
            <a:ext cx="287973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472" dirty="0" err="1"/>
              <a:t>Get</a:t>
            </a:r>
            <a:r>
              <a:rPr lang="de-DE" sz="472" dirty="0"/>
              <a:t> in-</a:t>
            </a:r>
            <a:br>
              <a:rPr lang="de-DE" sz="472" dirty="0"/>
            </a:br>
            <a:r>
              <a:rPr lang="de-DE" sz="472" dirty="0" err="1"/>
              <a:t>gredients</a:t>
            </a:r>
            <a:r>
              <a:rPr lang="de-DE" sz="472" dirty="0"/>
              <a:t/>
            </a:r>
            <a:br>
              <a:rPr lang="de-DE" sz="472" dirty="0"/>
            </a:br>
            <a:r>
              <a:rPr lang="de-DE" sz="472" dirty="0" err="1"/>
              <a:t>from</a:t>
            </a:r>
            <a:r>
              <a:rPr lang="de-DE" sz="472" dirty="0"/>
              <a:t> </a:t>
            </a:r>
            <a:r>
              <a:rPr lang="de-DE" sz="472" dirty="0" err="1"/>
              <a:t>shelf</a:t>
            </a:r>
            <a:r>
              <a:rPr lang="de-DE" sz="472" dirty="0"/>
              <a:t> </a:t>
            </a:r>
          </a:p>
        </p:txBody>
      </p:sp>
      <p:cxnSp>
        <p:nvCxnSpPr>
          <p:cNvPr id="48" name="Gewinkelter Verbinder 47"/>
          <p:cNvCxnSpPr>
            <a:stCxn id="12" idx="0"/>
            <a:endCxn id="10" idx="4"/>
          </p:cNvCxnSpPr>
          <p:nvPr/>
        </p:nvCxnSpPr>
        <p:spPr>
          <a:xfrm rot="5400000" flipH="1" flipV="1">
            <a:off x="1898326" y="1179478"/>
            <a:ext cx="165901" cy="4725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0" idx="4"/>
            <a:endCxn id="49" idx="0"/>
          </p:cNvCxnSpPr>
          <p:nvPr/>
        </p:nvCxnSpPr>
        <p:spPr>
          <a:xfrm rot="16200000" flipH="1">
            <a:off x="2220323" y="1329990"/>
            <a:ext cx="165901" cy="1714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832813" y="1536108"/>
            <a:ext cx="468398" cy="247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4" dirty="0"/>
              <a:t>alternative</a:t>
            </a:r>
            <a:br>
              <a:rPr lang="de-DE" sz="504" dirty="0"/>
            </a:br>
            <a:r>
              <a:rPr lang="de-DE" sz="504" dirty="0"/>
              <a:t>= OR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601035" y="1498684"/>
            <a:ext cx="287972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/>
              <a:t>Throw</a:t>
            </a:r>
            <a:r>
              <a:rPr lang="de-DE" sz="504" dirty="0"/>
              <a:t> </a:t>
            </a:r>
            <a:r>
              <a:rPr lang="de-DE" sz="504" dirty="0" err="1"/>
              <a:t>pancake</a:t>
            </a:r>
            <a:endParaRPr lang="de-DE" sz="504" dirty="0"/>
          </a:p>
        </p:txBody>
      </p:sp>
      <p:sp>
        <p:nvSpPr>
          <p:cNvPr id="49" name="Abgerundetes Rechteck 48"/>
          <p:cNvSpPr/>
          <p:nvPr/>
        </p:nvSpPr>
        <p:spPr>
          <a:xfrm>
            <a:off x="2245030" y="1498684"/>
            <a:ext cx="287972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/>
              <a:t>Flip </a:t>
            </a:r>
            <a:r>
              <a:rPr lang="de-DE" sz="504" dirty="0" err="1"/>
              <a:t>with</a:t>
            </a:r>
            <a:r>
              <a:rPr lang="de-DE" sz="504" dirty="0"/>
              <a:t> </a:t>
            </a:r>
            <a:r>
              <a:rPr lang="de-DE" sz="504" dirty="0" err="1"/>
              <a:t>spatula</a:t>
            </a:r>
            <a:endParaRPr lang="de-DE" sz="504" dirty="0"/>
          </a:p>
        </p:txBody>
      </p:sp>
      <p:cxnSp>
        <p:nvCxnSpPr>
          <p:cNvPr id="35" name="Gerader Verbinder 34"/>
          <p:cNvCxnSpPr>
            <a:stCxn id="7" idx="4"/>
          </p:cNvCxnSpPr>
          <p:nvPr/>
        </p:nvCxnSpPr>
        <p:spPr>
          <a:xfrm>
            <a:off x="1755095" y="538802"/>
            <a:ext cx="0" cy="23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941082" y="707012"/>
            <a:ext cx="296876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/>
              <a:t>plan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611109" y="639794"/>
            <a:ext cx="287972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/>
              <a:t>Make</a:t>
            </a:r>
            <a:r>
              <a:rPr lang="de-DE" sz="504" dirty="0"/>
              <a:t> </a:t>
            </a:r>
            <a:r>
              <a:rPr lang="de-DE" sz="504" dirty="0" err="1"/>
              <a:t>pancake</a:t>
            </a:r>
            <a:endParaRPr lang="de-DE" sz="504" dirty="0"/>
          </a:p>
        </p:txBody>
      </p:sp>
    </p:spTree>
    <p:extLst>
      <p:ext uri="{BB962C8B-B14F-4D97-AF65-F5344CB8AC3E}">
        <p14:creationId xmlns:p14="http://schemas.microsoft.com/office/powerpoint/2010/main" val="28421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210872" y="206567"/>
            <a:ext cx="1112703" cy="360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Cleaner Agent</a:t>
            </a:r>
            <a:endParaRPr lang="en-US" dirty="0"/>
          </a:p>
        </p:txBody>
      </p:sp>
      <p:sp>
        <p:nvSpPr>
          <p:cNvPr id="49" name="Abgerundetes Rechteck 48"/>
          <p:cNvSpPr/>
          <p:nvPr/>
        </p:nvSpPr>
        <p:spPr>
          <a:xfrm>
            <a:off x="742188" y="1363115"/>
            <a:ext cx="438810" cy="19069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smtClean="0"/>
              <a:t>Move </a:t>
            </a:r>
            <a:r>
              <a:rPr lang="de-DE" sz="400" dirty="0" err="1" smtClean="0"/>
              <a:t>to</a:t>
            </a:r>
            <a:r>
              <a:rPr lang="de-DE" sz="400" dirty="0" smtClean="0"/>
              <a:t> </a:t>
            </a:r>
            <a:r>
              <a:rPr lang="de-DE" sz="400" dirty="0" err="1" smtClean="0"/>
              <a:t>waste</a:t>
            </a:r>
            <a:endParaRPr lang="de-DE" sz="400" dirty="0"/>
          </a:p>
        </p:txBody>
      </p:sp>
      <p:sp>
        <p:nvSpPr>
          <p:cNvPr id="2" name="Flussdiagramm: Verzweigung 1"/>
          <p:cNvSpPr/>
          <p:nvPr/>
        </p:nvSpPr>
        <p:spPr>
          <a:xfrm>
            <a:off x="1511871" y="164572"/>
            <a:ext cx="634126" cy="267650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smtClean="0"/>
              <a:t>Need </a:t>
            </a:r>
            <a:r>
              <a:rPr lang="de-DE" sz="400" dirty="0" err="1" smtClean="0"/>
              <a:t>to</a:t>
            </a:r>
            <a:r>
              <a:rPr lang="de-DE" sz="400" dirty="0" smtClean="0"/>
              <a:t> </a:t>
            </a:r>
            <a:r>
              <a:rPr lang="de-DE" sz="400" dirty="0" err="1" smtClean="0"/>
              <a:t>recharge</a:t>
            </a:r>
            <a:r>
              <a:rPr lang="de-DE" sz="400" dirty="0" smtClean="0"/>
              <a:t>?</a:t>
            </a:r>
            <a:endParaRPr lang="de-DE" sz="400" dirty="0"/>
          </a:p>
        </p:txBody>
      </p:sp>
      <p:cxnSp>
        <p:nvCxnSpPr>
          <p:cNvPr id="25" name="Gewinkelter Verbinder 24"/>
          <p:cNvCxnSpPr>
            <a:stCxn id="73" idx="2"/>
            <a:endCxn id="2" idx="0"/>
          </p:cNvCxnSpPr>
          <p:nvPr/>
        </p:nvCxnSpPr>
        <p:spPr>
          <a:xfrm rot="5400000" flipH="1" flipV="1">
            <a:off x="432410" y="157286"/>
            <a:ext cx="1389238" cy="1403810"/>
          </a:xfrm>
          <a:prstGeom prst="bentConnector5">
            <a:avLst>
              <a:gd name="adj1" fmla="val -16455"/>
              <a:gd name="adj2" fmla="val -19690"/>
              <a:gd name="adj3" fmla="val 106639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Verzweigung 31"/>
          <p:cNvSpPr/>
          <p:nvPr/>
        </p:nvSpPr>
        <p:spPr>
          <a:xfrm>
            <a:off x="2421993" y="557002"/>
            <a:ext cx="634126" cy="267650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err="1" smtClean="0"/>
              <a:t>Charging</a:t>
            </a:r>
            <a:r>
              <a:rPr lang="de-DE" sz="400" dirty="0" smtClean="0"/>
              <a:t> </a:t>
            </a:r>
            <a:r>
              <a:rPr lang="de-DE" sz="400" dirty="0" err="1"/>
              <a:t>s</a:t>
            </a:r>
            <a:r>
              <a:rPr lang="de-DE" sz="400" dirty="0" err="1" smtClean="0"/>
              <a:t>tation</a:t>
            </a:r>
            <a:r>
              <a:rPr lang="de-DE" sz="400" dirty="0" smtClean="0"/>
              <a:t> </a:t>
            </a:r>
            <a:r>
              <a:rPr lang="de-DE" sz="400" dirty="0" err="1" smtClean="0"/>
              <a:t>known</a:t>
            </a:r>
            <a:r>
              <a:rPr lang="de-DE" sz="400" dirty="0" smtClean="0"/>
              <a:t>?</a:t>
            </a:r>
            <a:endParaRPr lang="de-DE" sz="400" dirty="0"/>
          </a:p>
        </p:txBody>
      </p:sp>
      <p:cxnSp>
        <p:nvCxnSpPr>
          <p:cNvPr id="33" name="Gewinkelter Verbinder 32"/>
          <p:cNvCxnSpPr>
            <a:stCxn id="2" idx="2"/>
            <a:endCxn id="32" idx="0"/>
          </p:cNvCxnSpPr>
          <p:nvPr/>
        </p:nvCxnSpPr>
        <p:spPr>
          <a:xfrm rot="16200000" flipH="1">
            <a:off x="2221605" y="39551"/>
            <a:ext cx="124780" cy="910122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991427" y="409557"/>
            <a:ext cx="86562" cy="7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504" dirty="0" err="1"/>
              <a:t>y</a:t>
            </a:r>
            <a:r>
              <a:rPr lang="de-DE" sz="504" dirty="0" err="1" smtClean="0"/>
              <a:t>es</a:t>
            </a:r>
            <a:endParaRPr lang="de-DE" sz="504" dirty="0" smtClean="0"/>
          </a:p>
        </p:txBody>
      </p:sp>
      <p:sp>
        <p:nvSpPr>
          <p:cNvPr id="38" name="Flussdiagramm: Verzweigung 37"/>
          <p:cNvSpPr/>
          <p:nvPr/>
        </p:nvSpPr>
        <p:spPr>
          <a:xfrm>
            <a:off x="1099931" y="560645"/>
            <a:ext cx="634126" cy="267650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err="1" smtClean="0"/>
              <a:t>Waste</a:t>
            </a:r>
            <a:r>
              <a:rPr lang="de-DE" sz="400" dirty="0"/>
              <a:t/>
            </a:r>
            <a:br>
              <a:rPr lang="de-DE" sz="400" dirty="0"/>
            </a:br>
            <a:r>
              <a:rPr lang="de-DE" sz="400" dirty="0" err="1" smtClean="0"/>
              <a:t>picked</a:t>
            </a:r>
            <a:r>
              <a:rPr lang="de-DE" sz="400" dirty="0" smtClean="0"/>
              <a:t> </a:t>
            </a:r>
            <a:r>
              <a:rPr lang="de-DE" sz="400" dirty="0" err="1" smtClean="0"/>
              <a:t>up</a:t>
            </a:r>
            <a:r>
              <a:rPr lang="de-DE" sz="400" dirty="0" smtClean="0"/>
              <a:t>?</a:t>
            </a:r>
            <a:endParaRPr lang="de-DE" sz="400" dirty="0"/>
          </a:p>
        </p:txBody>
      </p:sp>
      <p:cxnSp>
        <p:nvCxnSpPr>
          <p:cNvPr id="40" name="Gewinkelter Verbinder 39"/>
          <p:cNvCxnSpPr>
            <a:stCxn id="2" idx="2"/>
            <a:endCxn id="38" idx="0"/>
          </p:cNvCxnSpPr>
          <p:nvPr/>
        </p:nvCxnSpPr>
        <p:spPr>
          <a:xfrm rot="5400000">
            <a:off x="1558753" y="290463"/>
            <a:ext cx="128423" cy="41194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571853" y="409558"/>
            <a:ext cx="67326" cy="7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504" dirty="0" err="1" smtClean="0"/>
              <a:t>no</a:t>
            </a:r>
            <a:endParaRPr lang="de-DE" sz="504" dirty="0" smtClean="0"/>
          </a:p>
        </p:txBody>
      </p:sp>
      <p:sp>
        <p:nvSpPr>
          <p:cNvPr id="45" name="Flussdiagramm: Verzweigung 44"/>
          <p:cNvSpPr/>
          <p:nvPr/>
        </p:nvSpPr>
        <p:spPr>
          <a:xfrm>
            <a:off x="1519384" y="962013"/>
            <a:ext cx="634126" cy="267650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err="1" smtClean="0"/>
              <a:t>Waste</a:t>
            </a:r>
            <a:r>
              <a:rPr lang="de-DE" sz="400" dirty="0" smtClean="0"/>
              <a:t> bin </a:t>
            </a:r>
            <a:r>
              <a:rPr lang="de-DE" sz="400" dirty="0" err="1" smtClean="0"/>
              <a:t>known</a:t>
            </a:r>
            <a:r>
              <a:rPr lang="de-DE" sz="400" dirty="0" smtClean="0"/>
              <a:t>?</a:t>
            </a:r>
            <a:endParaRPr lang="de-DE" sz="400" dirty="0"/>
          </a:p>
        </p:txBody>
      </p:sp>
      <p:cxnSp>
        <p:nvCxnSpPr>
          <p:cNvPr id="46" name="Gewinkelter Verbinder 45"/>
          <p:cNvCxnSpPr>
            <a:stCxn id="38" idx="2"/>
            <a:endCxn id="45" idx="0"/>
          </p:cNvCxnSpPr>
          <p:nvPr/>
        </p:nvCxnSpPr>
        <p:spPr>
          <a:xfrm rot="16200000" flipH="1">
            <a:off x="1559861" y="685427"/>
            <a:ext cx="133718" cy="419453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1582844" y="810925"/>
            <a:ext cx="86562" cy="7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504" dirty="0" err="1"/>
              <a:t>y</a:t>
            </a:r>
            <a:r>
              <a:rPr lang="de-DE" sz="504" dirty="0" err="1" smtClean="0"/>
              <a:t>es</a:t>
            </a:r>
            <a:endParaRPr lang="de-DE" sz="504" dirty="0" smtClean="0"/>
          </a:p>
        </p:txBody>
      </p:sp>
      <p:sp>
        <p:nvSpPr>
          <p:cNvPr id="50" name="Flussdiagramm: Verzweigung 49"/>
          <p:cNvSpPr/>
          <p:nvPr/>
        </p:nvSpPr>
        <p:spPr>
          <a:xfrm>
            <a:off x="371363" y="964864"/>
            <a:ext cx="634126" cy="267650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err="1" smtClean="0"/>
              <a:t>Waste</a:t>
            </a:r>
            <a:r>
              <a:rPr lang="de-DE" sz="400" dirty="0" smtClean="0"/>
              <a:t> </a:t>
            </a:r>
            <a:r>
              <a:rPr lang="de-DE" sz="400" dirty="0" err="1" smtClean="0"/>
              <a:t>known</a:t>
            </a:r>
            <a:r>
              <a:rPr lang="de-DE" sz="400" dirty="0" smtClean="0"/>
              <a:t>?</a:t>
            </a:r>
            <a:endParaRPr lang="de-DE" sz="400" dirty="0"/>
          </a:p>
        </p:txBody>
      </p:sp>
      <p:cxnSp>
        <p:nvCxnSpPr>
          <p:cNvPr id="52" name="Gewinkelter Verbinder 51"/>
          <p:cNvCxnSpPr>
            <a:stCxn id="38" idx="2"/>
            <a:endCxn id="50" idx="0"/>
          </p:cNvCxnSpPr>
          <p:nvPr/>
        </p:nvCxnSpPr>
        <p:spPr>
          <a:xfrm rot="5400000">
            <a:off x="984426" y="532295"/>
            <a:ext cx="136569" cy="728568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163270" y="810926"/>
            <a:ext cx="67326" cy="7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504" dirty="0" err="1" smtClean="0"/>
              <a:t>no</a:t>
            </a:r>
            <a:endParaRPr lang="de-DE" sz="504" dirty="0" smtClean="0"/>
          </a:p>
        </p:txBody>
      </p:sp>
      <p:cxnSp>
        <p:nvCxnSpPr>
          <p:cNvPr id="55" name="Gewinkelter Verbinder 54"/>
          <p:cNvCxnSpPr>
            <a:stCxn id="50" idx="2"/>
            <a:endCxn id="49" idx="0"/>
          </p:cNvCxnSpPr>
          <p:nvPr/>
        </p:nvCxnSpPr>
        <p:spPr>
          <a:xfrm rot="16200000" flipH="1">
            <a:off x="759709" y="1161230"/>
            <a:ext cx="130601" cy="273167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78202" y="1216141"/>
            <a:ext cx="86562" cy="7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504" dirty="0" err="1"/>
              <a:t>y</a:t>
            </a:r>
            <a:r>
              <a:rPr lang="de-DE" sz="504" dirty="0" err="1" smtClean="0"/>
              <a:t>es</a:t>
            </a:r>
            <a:endParaRPr lang="de-DE" sz="504" dirty="0" smtClean="0"/>
          </a:p>
        </p:txBody>
      </p:sp>
      <p:cxnSp>
        <p:nvCxnSpPr>
          <p:cNvPr id="58" name="Gewinkelter Verbinder 57"/>
          <p:cNvCxnSpPr>
            <a:stCxn id="50" idx="2"/>
            <a:endCxn id="73" idx="0"/>
          </p:cNvCxnSpPr>
          <p:nvPr/>
        </p:nvCxnSpPr>
        <p:spPr>
          <a:xfrm rot="5400000">
            <a:off x="491475" y="1166163"/>
            <a:ext cx="130601" cy="2633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518543" y="1211484"/>
            <a:ext cx="67326" cy="7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504" dirty="0" err="1" smtClean="0"/>
              <a:t>no</a:t>
            </a:r>
            <a:endParaRPr lang="de-DE" sz="504" dirty="0" smtClean="0"/>
          </a:p>
        </p:txBody>
      </p:sp>
      <p:sp>
        <p:nvSpPr>
          <p:cNvPr id="69" name="Abgerundetes Rechteck 68"/>
          <p:cNvSpPr/>
          <p:nvPr/>
        </p:nvSpPr>
        <p:spPr>
          <a:xfrm>
            <a:off x="740798" y="1690980"/>
            <a:ext cx="438810" cy="19069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smtClean="0"/>
              <a:t>Pick </a:t>
            </a:r>
            <a:r>
              <a:rPr lang="de-DE" sz="400" dirty="0" err="1" smtClean="0"/>
              <a:t>waste</a:t>
            </a:r>
            <a:r>
              <a:rPr lang="de-DE" sz="400" dirty="0" smtClean="0"/>
              <a:t> </a:t>
            </a:r>
            <a:r>
              <a:rPr lang="de-DE" sz="400" dirty="0" err="1" smtClean="0"/>
              <a:t>up</a:t>
            </a:r>
            <a:endParaRPr lang="de-DE" sz="400" dirty="0"/>
          </a:p>
        </p:txBody>
      </p:sp>
      <p:cxnSp>
        <p:nvCxnSpPr>
          <p:cNvPr id="70" name="Gewinkelter Verbinder 69"/>
          <p:cNvCxnSpPr>
            <a:stCxn id="49" idx="2"/>
            <a:endCxn id="69" idx="0"/>
          </p:cNvCxnSpPr>
          <p:nvPr/>
        </p:nvCxnSpPr>
        <p:spPr>
          <a:xfrm rot="5400000">
            <a:off x="892313" y="1621700"/>
            <a:ext cx="137170" cy="139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205719" y="1363115"/>
            <a:ext cx="438810" cy="19069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smtClean="0"/>
              <a:t>Move </a:t>
            </a:r>
            <a:r>
              <a:rPr lang="de-DE" sz="400" dirty="0" err="1" smtClean="0"/>
              <a:t>randomly</a:t>
            </a:r>
            <a:endParaRPr lang="de-DE" sz="400" dirty="0"/>
          </a:p>
        </p:txBody>
      </p:sp>
      <p:sp>
        <p:nvSpPr>
          <p:cNvPr id="98" name="Abgerundetes Rechteck 97"/>
          <p:cNvSpPr/>
          <p:nvPr/>
        </p:nvSpPr>
        <p:spPr>
          <a:xfrm>
            <a:off x="1888917" y="1363114"/>
            <a:ext cx="438810" cy="19069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smtClean="0"/>
              <a:t>Move </a:t>
            </a:r>
            <a:r>
              <a:rPr lang="de-DE" sz="400" dirty="0" err="1" smtClean="0"/>
              <a:t>to</a:t>
            </a:r>
            <a:r>
              <a:rPr lang="de-DE" sz="400" dirty="0" smtClean="0"/>
              <a:t> </a:t>
            </a:r>
            <a:r>
              <a:rPr lang="de-DE" sz="400" dirty="0" err="1" smtClean="0"/>
              <a:t>waste</a:t>
            </a:r>
            <a:r>
              <a:rPr lang="de-DE" sz="400" dirty="0" smtClean="0"/>
              <a:t> bin</a:t>
            </a:r>
            <a:endParaRPr lang="de-DE" sz="400" dirty="0"/>
          </a:p>
        </p:txBody>
      </p:sp>
      <p:cxnSp>
        <p:nvCxnSpPr>
          <p:cNvPr id="99" name="Gewinkelter Verbinder 98"/>
          <p:cNvCxnSpPr>
            <a:stCxn id="45" idx="2"/>
            <a:endCxn id="98" idx="0"/>
          </p:cNvCxnSpPr>
          <p:nvPr/>
        </p:nvCxnSpPr>
        <p:spPr>
          <a:xfrm rot="16200000" flipH="1">
            <a:off x="1905659" y="1160450"/>
            <a:ext cx="133451" cy="27187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1924931" y="1216141"/>
            <a:ext cx="86562" cy="7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504" dirty="0" err="1"/>
              <a:t>y</a:t>
            </a:r>
            <a:r>
              <a:rPr lang="de-DE" sz="504" dirty="0" err="1" smtClean="0"/>
              <a:t>es</a:t>
            </a:r>
            <a:endParaRPr lang="de-DE" sz="504" dirty="0" smtClean="0"/>
          </a:p>
        </p:txBody>
      </p:sp>
      <p:cxnSp>
        <p:nvCxnSpPr>
          <p:cNvPr id="101" name="Gewinkelter Verbinder 100"/>
          <p:cNvCxnSpPr>
            <a:stCxn id="45" idx="2"/>
            <a:endCxn id="105" idx="0"/>
          </p:cNvCxnSpPr>
          <p:nvPr/>
        </p:nvCxnSpPr>
        <p:spPr>
          <a:xfrm rot="5400000">
            <a:off x="1637425" y="1164091"/>
            <a:ext cx="133451" cy="264594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1665272" y="1211484"/>
            <a:ext cx="67326" cy="7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504" dirty="0" err="1" smtClean="0"/>
              <a:t>no</a:t>
            </a:r>
            <a:endParaRPr lang="de-DE" sz="504" dirty="0" smtClean="0"/>
          </a:p>
        </p:txBody>
      </p:sp>
      <p:sp>
        <p:nvSpPr>
          <p:cNvPr id="103" name="Abgerundetes Rechteck 102"/>
          <p:cNvSpPr/>
          <p:nvPr/>
        </p:nvSpPr>
        <p:spPr>
          <a:xfrm>
            <a:off x="1887527" y="1690979"/>
            <a:ext cx="438810" cy="19069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smtClean="0"/>
              <a:t>Drop </a:t>
            </a:r>
            <a:r>
              <a:rPr lang="de-DE" sz="400" dirty="0" err="1" smtClean="0"/>
              <a:t>waste</a:t>
            </a:r>
            <a:endParaRPr lang="de-DE" sz="400" dirty="0"/>
          </a:p>
        </p:txBody>
      </p:sp>
      <p:cxnSp>
        <p:nvCxnSpPr>
          <p:cNvPr id="104" name="Gewinkelter Verbinder 103"/>
          <p:cNvCxnSpPr>
            <a:stCxn id="98" idx="2"/>
            <a:endCxn id="103" idx="0"/>
          </p:cNvCxnSpPr>
          <p:nvPr/>
        </p:nvCxnSpPr>
        <p:spPr>
          <a:xfrm rot="5400000">
            <a:off x="2039042" y="1621699"/>
            <a:ext cx="137170" cy="139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bgerundetes Rechteck 104"/>
          <p:cNvSpPr/>
          <p:nvPr/>
        </p:nvSpPr>
        <p:spPr>
          <a:xfrm>
            <a:off x="1352448" y="1363114"/>
            <a:ext cx="438810" cy="19069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smtClean="0"/>
              <a:t>Move </a:t>
            </a:r>
            <a:r>
              <a:rPr lang="de-DE" sz="400" dirty="0" err="1" smtClean="0"/>
              <a:t>randomly</a:t>
            </a:r>
            <a:endParaRPr lang="de-DE" sz="400" dirty="0"/>
          </a:p>
        </p:txBody>
      </p:sp>
      <p:sp>
        <p:nvSpPr>
          <p:cNvPr id="110" name="Abgerundetes Rechteck 109"/>
          <p:cNvSpPr/>
          <p:nvPr/>
        </p:nvSpPr>
        <p:spPr>
          <a:xfrm>
            <a:off x="2791526" y="964864"/>
            <a:ext cx="438810" cy="19069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smtClean="0"/>
              <a:t>Move </a:t>
            </a:r>
            <a:r>
              <a:rPr lang="de-DE" sz="400" dirty="0" err="1" smtClean="0"/>
              <a:t>to</a:t>
            </a:r>
            <a:r>
              <a:rPr lang="de-DE" sz="400" dirty="0"/>
              <a:t/>
            </a:r>
            <a:br>
              <a:rPr lang="de-DE" sz="400" dirty="0"/>
            </a:br>
            <a:r>
              <a:rPr lang="de-DE" sz="400" dirty="0" err="1" smtClean="0"/>
              <a:t>charging</a:t>
            </a:r>
            <a:r>
              <a:rPr lang="de-DE" sz="400" dirty="0" smtClean="0"/>
              <a:t> </a:t>
            </a:r>
            <a:r>
              <a:rPr lang="de-DE" sz="400" dirty="0" err="1" smtClean="0"/>
              <a:t>station</a:t>
            </a:r>
            <a:endParaRPr lang="de-DE" sz="400" dirty="0"/>
          </a:p>
        </p:txBody>
      </p:sp>
      <p:cxnSp>
        <p:nvCxnSpPr>
          <p:cNvPr id="111" name="Gewinkelter Verbinder 110"/>
          <p:cNvCxnSpPr>
            <a:stCxn id="32" idx="2"/>
            <a:endCxn id="110" idx="0"/>
          </p:cNvCxnSpPr>
          <p:nvPr/>
        </p:nvCxnSpPr>
        <p:spPr>
          <a:xfrm rot="16200000" flipH="1">
            <a:off x="2804887" y="758820"/>
            <a:ext cx="140212" cy="27187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827540" y="817891"/>
            <a:ext cx="86562" cy="7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504" dirty="0" err="1"/>
              <a:t>y</a:t>
            </a:r>
            <a:r>
              <a:rPr lang="de-DE" sz="504" dirty="0" err="1" smtClean="0"/>
              <a:t>es</a:t>
            </a:r>
            <a:endParaRPr lang="de-DE" sz="504" dirty="0" smtClean="0"/>
          </a:p>
        </p:txBody>
      </p:sp>
      <p:cxnSp>
        <p:nvCxnSpPr>
          <p:cNvPr id="113" name="Gewinkelter Verbinder 112"/>
          <p:cNvCxnSpPr>
            <a:stCxn id="32" idx="2"/>
            <a:endCxn id="117" idx="0"/>
          </p:cNvCxnSpPr>
          <p:nvPr/>
        </p:nvCxnSpPr>
        <p:spPr>
          <a:xfrm rot="5400000">
            <a:off x="2536653" y="762461"/>
            <a:ext cx="140212" cy="264594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2567881" y="813234"/>
            <a:ext cx="67326" cy="7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504" dirty="0" err="1" smtClean="0"/>
              <a:t>no</a:t>
            </a:r>
            <a:endParaRPr lang="de-DE" sz="504" dirty="0" smtClean="0"/>
          </a:p>
        </p:txBody>
      </p:sp>
      <p:sp>
        <p:nvSpPr>
          <p:cNvPr id="115" name="Abgerundetes Rechteck 114"/>
          <p:cNvSpPr/>
          <p:nvPr/>
        </p:nvSpPr>
        <p:spPr>
          <a:xfrm>
            <a:off x="2790136" y="1292729"/>
            <a:ext cx="438810" cy="19069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err="1" smtClean="0"/>
              <a:t>Recharge</a:t>
            </a:r>
            <a:endParaRPr lang="de-DE" sz="400" dirty="0"/>
          </a:p>
        </p:txBody>
      </p:sp>
      <p:cxnSp>
        <p:nvCxnSpPr>
          <p:cNvPr id="116" name="Gewinkelter Verbinder 115"/>
          <p:cNvCxnSpPr>
            <a:stCxn id="110" idx="2"/>
            <a:endCxn id="115" idx="0"/>
          </p:cNvCxnSpPr>
          <p:nvPr/>
        </p:nvCxnSpPr>
        <p:spPr>
          <a:xfrm rot="5400000">
            <a:off x="2941651" y="1223449"/>
            <a:ext cx="137170" cy="139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bgerundetes Rechteck 116"/>
          <p:cNvSpPr/>
          <p:nvPr/>
        </p:nvSpPr>
        <p:spPr>
          <a:xfrm>
            <a:off x="2255057" y="964864"/>
            <a:ext cx="438810" cy="19069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dirty="0" smtClean="0"/>
              <a:t>Move </a:t>
            </a:r>
            <a:r>
              <a:rPr lang="de-DE" sz="400" dirty="0" err="1" smtClean="0"/>
              <a:t>randomly</a:t>
            </a:r>
            <a:endParaRPr lang="de-DE" sz="400" dirty="0"/>
          </a:p>
        </p:txBody>
      </p:sp>
      <p:cxnSp>
        <p:nvCxnSpPr>
          <p:cNvPr id="154" name="Gewinkelter Verbinder 153"/>
          <p:cNvCxnSpPr>
            <a:stCxn id="69" idx="2"/>
            <a:endCxn id="2" idx="0"/>
          </p:cNvCxnSpPr>
          <p:nvPr/>
        </p:nvCxnSpPr>
        <p:spPr>
          <a:xfrm rot="5400000" flipH="1" flipV="1">
            <a:off x="536016" y="588758"/>
            <a:ext cx="1717103" cy="868731"/>
          </a:xfrm>
          <a:prstGeom prst="bentConnector5">
            <a:avLst>
              <a:gd name="adj1" fmla="val -3047"/>
              <a:gd name="adj2" fmla="val -94293"/>
              <a:gd name="adj3" fmla="val 10549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winkelter Verbinder 158"/>
          <p:cNvCxnSpPr>
            <a:stCxn id="105" idx="2"/>
            <a:endCxn id="2" idx="0"/>
          </p:cNvCxnSpPr>
          <p:nvPr/>
        </p:nvCxnSpPr>
        <p:spPr>
          <a:xfrm rot="5400000" flipH="1" flipV="1">
            <a:off x="1005774" y="730650"/>
            <a:ext cx="1389237" cy="257081"/>
          </a:xfrm>
          <a:prstGeom prst="bentConnector5">
            <a:avLst>
              <a:gd name="adj1" fmla="val -27274"/>
              <a:gd name="adj2" fmla="val -554378"/>
              <a:gd name="adj3" fmla="val 106791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winkelter Verbinder 165"/>
          <p:cNvCxnSpPr>
            <a:stCxn id="103" idx="2"/>
            <a:endCxn id="2" idx="0"/>
          </p:cNvCxnSpPr>
          <p:nvPr/>
        </p:nvCxnSpPr>
        <p:spPr>
          <a:xfrm rot="5400000" flipH="1">
            <a:off x="1109382" y="884124"/>
            <a:ext cx="1717102" cy="277998"/>
          </a:xfrm>
          <a:prstGeom prst="bentConnector5">
            <a:avLst>
              <a:gd name="adj1" fmla="val -2958"/>
              <a:gd name="adj2" fmla="val 705416"/>
              <a:gd name="adj3" fmla="val 105255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winkelter Verbinder 171"/>
          <p:cNvCxnSpPr>
            <a:stCxn id="117" idx="2"/>
            <a:endCxn id="2" idx="0"/>
          </p:cNvCxnSpPr>
          <p:nvPr/>
        </p:nvCxnSpPr>
        <p:spPr>
          <a:xfrm rot="5400000" flipH="1">
            <a:off x="1656204" y="337302"/>
            <a:ext cx="990987" cy="645528"/>
          </a:xfrm>
          <a:prstGeom prst="bentConnector5">
            <a:avLst>
              <a:gd name="adj1" fmla="val -78358"/>
              <a:gd name="adj2" fmla="val 361151"/>
              <a:gd name="adj3" fmla="val 109213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r Verbinder 177"/>
          <p:cNvCxnSpPr>
            <a:stCxn id="115" idx="2"/>
            <a:endCxn id="2" idx="0"/>
          </p:cNvCxnSpPr>
          <p:nvPr/>
        </p:nvCxnSpPr>
        <p:spPr>
          <a:xfrm rot="5400000" flipH="1">
            <a:off x="1759812" y="233695"/>
            <a:ext cx="1318852" cy="1180607"/>
          </a:xfrm>
          <a:prstGeom prst="bentConnector5">
            <a:avLst>
              <a:gd name="adj1" fmla="val -34116"/>
              <a:gd name="adj2" fmla="val 242567"/>
              <a:gd name="adj3" fmla="val 106878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Benutzerdefiniert</PresentationFormat>
  <Paragraphs>83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Larissa</vt:lpstr>
      <vt:lpstr>PowerPoint-Präsentation</vt:lpstr>
      <vt:lpstr>PowerPoint-Präsentation</vt:lpstr>
      <vt:lpstr>maintain condition becomes false</vt:lpstr>
      <vt:lpstr>Goal Plan Tree Example</vt:lpstr>
      <vt:lpstr>Simple Cleaner Agent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Windows-Benutzer</cp:lastModifiedBy>
  <cp:revision>39</cp:revision>
  <dcterms:created xsi:type="dcterms:W3CDTF">2018-10-15T14:24:53Z</dcterms:created>
  <dcterms:modified xsi:type="dcterms:W3CDTF">2018-11-06T17:00:50Z</dcterms:modified>
</cp:coreProperties>
</file>