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2879725" cy="2160588"/>
  <p:notesSz cx="6858000" cy="9144000"/>
  <p:defaultTextStyle>
    <a:defPPr>
      <a:defRPr lang="de-DE"/>
    </a:defPPr>
    <a:lvl1pPr marL="0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1pPr>
    <a:lvl2pPr marL="143980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2pPr>
    <a:lvl3pPr marL="287959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3pPr>
    <a:lvl4pPr marL="431939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4pPr>
    <a:lvl5pPr marL="575918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5pPr>
    <a:lvl6pPr marL="719897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6pPr>
    <a:lvl7pPr marL="863877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7pPr>
    <a:lvl8pPr marL="1007856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8pPr>
    <a:lvl9pPr marL="1151836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" userDrawn="1">
          <p15:clr>
            <a:srgbClr val="A4A3A4"/>
          </p15:clr>
        </p15:guide>
        <p15:guide id="2" pos="9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8" autoAdjust="0"/>
    <p:restoredTop sz="94660"/>
  </p:normalViewPr>
  <p:slideViewPr>
    <p:cSldViewPr>
      <p:cViewPr varScale="1">
        <p:scale>
          <a:sx n="370" d="100"/>
          <a:sy n="370" d="100"/>
        </p:scale>
        <p:origin x="1884" y="276"/>
      </p:cViewPr>
      <p:guideLst>
        <p:guide orient="horz" pos="681"/>
        <p:guide pos="9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80" y="671183"/>
            <a:ext cx="2447766" cy="46312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959" y="1224333"/>
            <a:ext cx="2015808" cy="5521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4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8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2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6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0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4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2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05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16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087801" y="86524"/>
            <a:ext cx="647938" cy="184350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3986" y="86524"/>
            <a:ext cx="1895819" cy="18435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30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83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479" y="1388379"/>
            <a:ext cx="2447766" cy="429116"/>
          </a:xfrm>
        </p:spPr>
        <p:txBody>
          <a:bodyPr anchor="t"/>
          <a:lstStyle>
            <a:lvl1pPr algn="l">
              <a:defRPr sz="126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7479" y="915750"/>
            <a:ext cx="2447766" cy="472628"/>
          </a:xfrm>
        </p:spPr>
        <p:txBody>
          <a:bodyPr anchor="b"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44003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2pPr>
            <a:lvl3pPr marL="288005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3pPr>
            <a:lvl4pPr marL="432007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4pPr>
            <a:lvl5pPr marL="576009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5pPr>
            <a:lvl6pPr marL="720011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6pPr>
            <a:lvl7pPr marL="864015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7pPr>
            <a:lvl8pPr marL="1008016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8pPr>
            <a:lvl9pPr marL="1152019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72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986" y="504138"/>
            <a:ext cx="1271879" cy="1425888"/>
          </a:xfrm>
        </p:spPr>
        <p:txBody>
          <a:bodyPr/>
          <a:lstStyle>
            <a:lvl1pPr>
              <a:defRPr sz="882"/>
            </a:lvl1pPr>
            <a:lvl2pPr>
              <a:defRPr sz="756"/>
            </a:lvl2pPr>
            <a:lvl3pPr>
              <a:defRPr sz="630"/>
            </a:lvl3pPr>
            <a:lvl4pPr>
              <a:defRPr sz="567"/>
            </a:lvl4pPr>
            <a:lvl5pPr>
              <a:defRPr sz="567"/>
            </a:lvl5pPr>
            <a:lvl6pPr>
              <a:defRPr sz="567"/>
            </a:lvl6pPr>
            <a:lvl7pPr>
              <a:defRPr sz="567"/>
            </a:lvl7pPr>
            <a:lvl8pPr>
              <a:defRPr sz="567"/>
            </a:lvl8pPr>
            <a:lvl9pPr>
              <a:defRPr sz="567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63860" y="504138"/>
            <a:ext cx="1271879" cy="1425888"/>
          </a:xfrm>
        </p:spPr>
        <p:txBody>
          <a:bodyPr/>
          <a:lstStyle>
            <a:lvl1pPr>
              <a:defRPr sz="882"/>
            </a:lvl1pPr>
            <a:lvl2pPr>
              <a:defRPr sz="756"/>
            </a:lvl2pPr>
            <a:lvl3pPr>
              <a:defRPr sz="630"/>
            </a:lvl3pPr>
            <a:lvl4pPr>
              <a:defRPr sz="567"/>
            </a:lvl4pPr>
            <a:lvl5pPr>
              <a:defRPr sz="567"/>
            </a:lvl5pPr>
            <a:lvl6pPr>
              <a:defRPr sz="567"/>
            </a:lvl6pPr>
            <a:lvl7pPr>
              <a:defRPr sz="567"/>
            </a:lvl7pPr>
            <a:lvl8pPr>
              <a:defRPr sz="567"/>
            </a:lvl8pPr>
            <a:lvl9pPr>
              <a:defRPr sz="567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58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483632"/>
            <a:ext cx="1272379" cy="201555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03" indent="0">
              <a:buNone/>
              <a:defRPr sz="630" b="1"/>
            </a:lvl2pPr>
            <a:lvl3pPr marL="288005" indent="0">
              <a:buNone/>
              <a:defRPr sz="567" b="1"/>
            </a:lvl3pPr>
            <a:lvl4pPr marL="432007" indent="0">
              <a:buNone/>
              <a:defRPr sz="504" b="1"/>
            </a:lvl4pPr>
            <a:lvl5pPr marL="576009" indent="0">
              <a:buNone/>
              <a:defRPr sz="504" b="1"/>
            </a:lvl5pPr>
            <a:lvl6pPr marL="720011" indent="0">
              <a:buNone/>
              <a:defRPr sz="504" b="1"/>
            </a:lvl6pPr>
            <a:lvl7pPr marL="864015" indent="0">
              <a:buNone/>
              <a:defRPr sz="504" b="1"/>
            </a:lvl7pPr>
            <a:lvl8pPr marL="1008016" indent="0">
              <a:buNone/>
              <a:defRPr sz="504" b="1"/>
            </a:lvl8pPr>
            <a:lvl9pPr marL="1152019" indent="0">
              <a:buNone/>
              <a:defRPr sz="504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3986" y="685187"/>
            <a:ext cx="1272379" cy="1244839"/>
          </a:xfrm>
        </p:spPr>
        <p:txBody>
          <a:bodyPr/>
          <a:lstStyle>
            <a:lvl1pPr>
              <a:defRPr sz="756"/>
            </a:lvl1pPr>
            <a:lvl2pPr>
              <a:defRPr sz="630"/>
            </a:lvl2pPr>
            <a:lvl3pPr>
              <a:defRPr sz="567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462860" y="483632"/>
            <a:ext cx="1272879" cy="201555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03" indent="0">
              <a:buNone/>
              <a:defRPr sz="630" b="1"/>
            </a:lvl2pPr>
            <a:lvl3pPr marL="288005" indent="0">
              <a:buNone/>
              <a:defRPr sz="567" b="1"/>
            </a:lvl3pPr>
            <a:lvl4pPr marL="432007" indent="0">
              <a:buNone/>
              <a:defRPr sz="504" b="1"/>
            </a:lvl4pPr>
            <a:lvl5pPr marL="576009" indent="0">
              <a:buNone/>
              <a:defRPr sz="504" b="1"/>
            </a:lvl5pPr>
            <a:lvl6pPr marL="720011" indent="0">
              <a:buNone/>
              <a:defRPr sz="504" b="1"/>
            </a:lvl6pPr>
            <a:lvl7pPr marL="864015" indent="0">
              <a:buNone/>
              <a:defRPr sz="504" b="1"/>
            </a:lvl7pPr>
            <a:lvl8pPr marL="1008016" indent="0">
              <a:buNone/>
              <a:defRPr sz="504" b="1"/>
            </a:lvl8pPr>
            <a:lvl9pPr marL="1152019" indent="0">
              <a:buNone/>
              <a:defRPr sz="504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462860" y="685187"/>
            <a:ext cx="1272879" cy="1244839"/>
          </a:xfrm>
        </p:spPr>
        <p:txBody>
          <a:bodyPr/>
          <a:lstStyle>
            <a:lvl1pPr>
              <a:defRPr sz="756"/>
            </a:lvl1pPr>
            <a:lvl2pPr>
              <a:defRPr sz="630"/>
            </a:lvl2pPr>
            <a:lvl3pPr>
              <a:defRPr sz="567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2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66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42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7" y="86024"/>
            <a:ext cx="947409" cy="366100"/>
          </a:xfrm>
        </p:spPr>
        <p:txBody>
          <a:bodyPr anchor="b"/>
          <a:lstStyle>
            <a:lvl1pPr algn="l">
              <a:defRPr sz="63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893" y="86024"/>
            <a:ext cx="1609846" cy="1844002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87" y="452123"/>
            <a:ext cx="947409" cy="1477902"/>
          </a:xfrm>
        </p:spPr>
        <p:txBody>
          <a:bodyPr/>
          <a:lstStyle>
            <a:lvl1pPr marL="0" indent="0">
              <a:buNone/>
              <a:defRPr sz="441"/>
            </a:lvl1pPr>
            <a:lvl2pPr marL="144003" indent="0">
              <a:buNone/>
              <a:defRPr sz="378"/>
            </a:lvl2pPr>
            <a:lvl3pPr marL="288005" indent="0">
              <a:buNone/>
              <a:defRPr sz="315"/>
            </a:lvl3pPr>
            <a:lvl4pPr marL="432007" indent="0">
              <a:buNone/>
              <a:defRPr sz="283"/>
            </a:lvl4pPr>
            <a:lvl5pPr marL="576009" indent="0">
              <a:buNone/>
              <a:defRPr sz="283"/>
            </a:lvl5pPr>
            <a:lvl6pPr marL="720011" indent="0">
              <a:buNone/>
              <a:defRPr sz="283"/>
            </a:lvl6pPr>
            <a:lvl7pPr marL="864015" indent="0">
              <a:buNone/>
              <a:defRPr sz="283"/>
            </a:lvl7pPr>
            <a:lvl8pPr marL="1008016" indent="0">
              <a:buNone/>
              <a:defRPr sz="283"/>
            </a:lvl8pPr>
            <a:lvl9pPr marL="1152019" indent="0">
              <a:buNone/>
              <a:defRPr sz="28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62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447" y="1512412"/>
            <a:ext cx="1727835" cy="178548"/>
          </a:xfrm>
        </p:spPr>
        <p:txBody>
          <a:bodyPr anchor="b"/>
          <a:lstStyle>
            <a:lvl1pPr algn="l">
              <a:defRPr sz="63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64447" y="193053"/>
            <a:ext cx="1727835" cy="1296353"/>
          </a:xfrm>
        </p:spPr>
        <p:txBody>
          <a:bodyPr/>
          <a:lstStyle>
            <a:lvl1pPr marL="0" indent="0">
              <a:buNone/>
              <a:defRPr sz="1008"/>
            </a:lvl1pPr>
            <a:lvl2pPr marL="144003" indent="0">
              <a:buNone/>
              <a:defRPr sz="882"/>
            </a:lvl2pPr>
            <a:lvl3pPr marL="288005" indent="0">
              <a:buNone/>
              <a:defRPr sz="756"/>
            </a:lvl3pPr>
            <a:lvl4pPr marL="432007" indent="0">
              <a:buNone/>
              <a:defRPr sz="630"/>
            </a:lvl4pPr>
            <a:lvl5pPr marL="576009" indent="0">
              <a:buNone/>
              <a:defRPr sz="630"/>
            </a:lvl5pPr>
            <a:lvl6pPr marL="720011" indent="0">
              <a:buNone/>
              <a:defRPr sz="630"/>
            </a:lvl6pPr>
            <a:lvl7pPr marL="864015" indent="0">
              <a:buNone/>
              <a:defRPr sz="630"/>
            </a:lvl7pPr>
            <a:lvl8pPr marL="1008016" indent="0">
              <a:buNone/>
              <a:defRPr sz="630"/>
            </a:lvl8pPr>
            <a:lvl9pPr marL="1152019" indent="0">
              <a:buNone/>
              <a:defRPr sz="63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4447" y="1690961"/>
            <a:ext cx="1727835" cy="253569"/>
          </a:xfrm>
        </p:spPr>
        <p:txBody>
          <a:bodyPr/>
          <a:lstStyle>
            <a:lvl1pPr marL="0" indent="0">
              <a:buNone/>
              <a:defRPr sz="441"/>
            </a:lvl1pPr>
            <a:lvl2pPr marL="144003" indent="0">
              <a:buNone/>
              <a:defRPr sz="378"/>
            </a:lvl2pPr>
            <a:lvl3pPr marL="288005" indent="0">
              <a:buNone/>
              <a:defRPr sz="315"/>
            </a:lvl3pPr>
            <a:lvl4pPr marL="432007" indent="0">
              <a:buNone/>
              <a:defRPr sz="283"/>
            </a:lvl4pPr>
            <a:lvl5pPr marL="576009" indent="0">
              <a:buNone/>
              <a:defRPr sz="283"/>
            </a:lvl5pPr>
            <a:lvl6pPr marL="720011" indent="0">
              <a:buNone/>
              <a:defRPr sz="283"/>
            </a:lvl6pPr>
            <a:lvl7pPr marL="864015" indent="0">
              <a:buNone/>
              <a:defRPr sz="283"/>
            </a:lvl7pPr>
            <a:lvl8pPr marL="1008016" indent="0">
              <a:buNone/>
              <a:defRPr sz="283"/>
            </a:lvl8pPr>
            <a:lvl9pPr marL="1152019" indent="0">
              <a:buNone/>
              <a:defRPr sz="28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53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3987" y="86524"/>
            <a:ext cx="2591752" cy="3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7" y="504138"/>
            <a:ext cx="2591752" cy="142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86" y="2002545"/>
            <a:ext cx="671936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B0DDD-8CA0-4903-99FB-3FB32E8355B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3906" y="2002545"/>
            <a:ext cx="911913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063803" y="2002545"/>
            <a:ext cx="671936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73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8005" rtl="0" eaLnBrk="1" latinLnBrk="0" hangingPunct="1"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" indent="-108002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34004" indent="-90002" algn="l" defTabSz="288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360006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04009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8010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»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792013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36015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17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24020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03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05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07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09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11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015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016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019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746" y="309043"/>
            <a:ext cx="1358410" cy="1360867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sp>
        <p:nvSpPr>
          <p:cNvPr id="8" name="Rechteck 7"/>
          <p:cNvSpPr/>
          <p:nvPr/>
        </p:nvSpPr>
        <p:spPr>
          <a:xfrm>
            <a:off x="281873" y="30925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9" name="Rechteck 8"/>
          <p:cNvSpPr/>
          <p:nvPr/>
        </p:nvSpPr>
        <p:spPr>
          <a:xfrm>
            <a:off x="419374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0" name="Rechteck 9"/>
          <p:cNvSpPr/>
          <p:nvPr/>
        </p:nvSpPr>
        <p:spPr>
          <a:xfrm>
            <a:off x="554003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1" name="Rechteck 10"/>
          <p:cNvSpPr/>
          <p:nvPr/>
        </p:nvSpPr>
        <p:spPr>
          <a:xfrm>
            <a:off x="690068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2" name="Rechteck 11"/>
          <p:cNvSpPr/>
          <p:nvPr/>
        </p:nvSpPr>
        <p:spPr>
          <a:xfrm>
            <a:off x="82645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3" name="Rechteck 12"/>
          <p:cNvSpPr/>
          <p:nvPr/>
        </p:nvSpPr>
        <p:spPr>
          <a:xfrm>
            <a:off x="962829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4" name="Rechteck 13"/>
          <p:cNvSpPr/>
          <p:nvPr/>
        </p:nvSpPr>
        <p:spPr>
          <a:xfrm>
            <a:off x="109889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5" name="Rechteck 14"/>
          <p:cNvSpPr/>
          <p:nvPr/>
        </p:nvSpPr>
        <p:spPr>
          <a:xfrm>
            <a:off x="1234960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6" name="Rechteck 15"/>
          <p:cNvSpPr/>
          <p:nvPr/>
        </p:nvSpPr>
        <p:spPr>
          <a:xfrm>
            <a:off x="137102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7" name="Rechteck 16"/>
          <p:cNvSpPr/>
          <p:nvPr/>
        </p:nvSpPr>
        <p:spPr>
          <a:xfrm>
            <a:off x="1507090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8" name="Rechteck 17"/>
          <p:cNvSpPr/>
          <p:nvPr/>
        </p:nvSpPr>
        <p:spPr>
          <a:xfrm>
            <a:off x="281873" y="44532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9" name="Rechteck 18"/>
          <p:cNvSpPr/>
          <p:nvPr/>
        </p:nvSpPr>
        <p:spPr>
          <a:xfrm>
            <a:off x="281873" y="58138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0" name="Rechteck 19"/>
          <p:cNvSpPr/>
          <p:nvPr/>
        </p:nvSpPr>
        <p:spPr>
          <a:xfrm>
            <a:off x="281873" y="71745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1" name="Rechteck 20"/>
          <p:cNvSpPr/>
          <p:nvPr/>
        </p:nvSpPr>
        <p:spPr>
          <a:xfrm>
            <a:off x="281873" y="85351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2" name="Rechteck 21"/>
          <p:cNvSpPr/>
          <p:nvPr/>
        </p:nvSpPr>
        <p:spPr>
          <a:xfrm>
            <a:off x="281873" y="98958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3" name="Rechteck 22"/>
          <p:cNvSpPr/>
          <p:nvPr/>
        </p:nvSpPr>
        <p:spPr>
          <a:xfrm>
            <a:off x="281872" y="1125649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4" name="Rechteck 23"/>
          <p:cNvSpPr/>
          <p:nvPr/>
        </p:nvSpPr>
        <p:spPr>
          <a:xfrm>
            <a:off x="281872" y="1261714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5" name="Rechteck 24"/>
          <p:cNvSpPr/>
          <p:nvPr/>
        </p:nvSpPr>
        <p:spPr>
          <a:xfrm>
            <a:off x="281872" y="1397780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6" name="Rechteck 25"/>
          <p:cNvSpPr/>
          <p:nvPr/>
        </p:nvSpPr>
        <p:spPr>
          <a:xfrm>
            <a:off x="281872" y="1533845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7" name="Ellipse 26"/>
          <p:cNvSpPr/>
          <p:nvPr/>
        </p:nvSpPr>
        <p:spPr>
          <a:xfrm>
            <a:off x="645068" y="121671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Ellipse 27"/>
          <p:cNvSpPr/>
          <p:nvPr/>
        </p:nvSpPr>
        <p:spPr>
          <a:xfrm>
            <a:off x="645068" y="67245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Ellipse 28"/>
          <p:cNvSpPr/>
          <p:nvPr/>
        </p:nvSpPr>
        <p:spPr>
          <a:xfrm>
            <a:off x="1189960" y="67245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Ellipse 29"/>
          <p:cNvSpPr/>
          <p:nvPr/>
        </p:nvSpPr>
        <p:spPr>
          <a:xfrm>
            <a:off x="1189960" y="121671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2" name="Gerade Verbindung mit Pfeil 31"/>
          <p:cNvCxnSpPr>
            <a:stCxn id="27" idx="0"/>
            <a:endCxn id="28" idx="4"/>
          </p:cNvCxnSpPr>
          <p:nvPr/>
        </p:nvCxnSpPr>
        <p:spPr>
          <a:xfrm flipV="1">
            <a:off x="690068" y="762454"/>
            <a:ext cx="0" cy="45426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6"/>
            <a:endCxn id="29" idx="2"/>
          </p:cNvCxnSpPr>
          <p:nvPr/>
        </p:nvCxnSpPr>
        <p:spPr>
          <a:xfrm>
            <a:off x="735068" y="717454"/>
            <a:ext cx="45489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9" idx="4"/>
            <a:endCxn id="30" idx="0"/>
          </p:cNvCxnSpPr>
          <p:nvPr/>
        </p:nvCxnSpPr>
        <p:spPr>
          <a:xfrm>
            <a:off x="1234960" y="762454"/>
            <a:ext cx="0" cy="45426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0" idx="2"/>
            <a:endCxn id="27" idx="6"/>
          </p:cNvCxnSpPr>
          <p:nvPr/>
        </p:nvCxnSpPr>
        <p:spPr>
          <a:xfrm flipH="1">
            <a:off x="735068" y="1261714"/>
            <a:ext cx="45489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19320" y="1609772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600" dirty="0"/>
              <a:t>0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13509" y="260555"/>
            <a:ext cx="4571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600" dirty="0"/>
              <a:t>1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61612" y="1487678"/>
            <a:ext cx="9618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600" dirty="0"/>
              <a:t>0.1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690068" y="1390748"/>
            <a:ext cx="544892" cy="152047"/>
          </a:xfrm>
          <a:prstGeom prst="roundRect">
            <a:avLst/>
          </a:prstGeom>
          <a:solidFill>
            <a:schemeClr val="bg1">
              <a:alpha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b="1" dirty="0" err="1">
                <a:solidFill>
                  <a:schemeClr val="tx1"/>
                </a:solidFill>
              </a:rPr>
              <a:t>Patrol</a:t>
            </a:r>
            <a:r>
              <a:rPr lang="de-DE" sz="700" b="1" dirty="0">
                <a:solidFill>
                  <a:schemeClr val="tx1"/>
                </a:solidFill>
              </a:rPr>
              <a:t> Plan 2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55485" y="208421"/>
            <a:ext cx="4571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dirty="0"/>
              <a:t>0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622578" y="208421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600" dirty="0"/>
              <a:t>1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70268" y="208421"/>
            <a:ext cx="9719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41235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746" y="309043"/>
            <a:ext cx="1358410" cy="1360867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sp>
        <p:nvSpPr>
          <p:cNvPr id="9" name="Rechteck 8"/>
          <p:cNvSpPr/>
          <p:nvPr/>
        </p:nvSpPr>
        <p:spPr>
          <a:xfrm>
            <a:off x="419374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0" name="Rechteck 9"/>
          <p:cNvSpPr/>
          <p:nvPr/>
        </p:nvSpPr>
        <p:spPr>
          <a:xfrm>
            <a:off x="554003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1" name="Rechteck 10"/>
          <p:cNvSpPr/>
          <p:nvPr/>
        </p:nvSpPr>
        <p:spPr>
          <a:xfrm>
            <a:off x="690068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2" name="Rechteck 11"/>
          <p:cNvSpPr/>
          <p:nvPr/>
        </p:nvSpPr>
        <p:spPr>
          <a:xfrm>
            <a:off x="82645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3" name="Rechteck 12"/>
          <p:cNvSpPr/>
          <p:nvPr/>
        </p:nvSpPr>
        <p:spPr>
          <a:xfrm>
            <a:off x="962829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4" name="Rechteck 13"/>
          <p:cNvSpPr/>
          <p:nvPr/>
        </p:nvSpPr>
        <p:spPr>
          <a:xfrm>
            <a:off x="109889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5" name="Rechteck 14"/>
          <p:cNvSpPr/>
          <p:nvPr/>
        </p:nvSpPr>
        <p:spPr>
          <a:xfrm>
            <a:off x="1234960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6" name="Rechteck 15"/>
          <p:cNvSpPr/>
          <p:nvPr/>
        </p:nvSpPr>
        <p:spPr>
          <a:xfrm>
            <a:off x="137102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7" name="Rechteck 16"/>
          <p:cNvSpPr/>
          <p:nvPr/>
        </p:nvSpPr>
        <p:spPr>
          <a:xfrm>
            <a:off x="1507090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7" name="Ellipse 26"/>
          <p:cNvSpPr/>
          <p:nvPr/>
        </p:nvSpPr>
        <p:spPr>
          <a:xfrm>
            <a:off x="645068" y="121671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Ellipse 27"/>
          <p:cNvSpPr/>
          <p:nvPr/>
        </p:nvSpPr>
        <p:spPr>
          <a:xfrm>
            <a:off x="645068" y="67245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 smtClean="0">
                <a:solidFill>
                  <a:schemeClr val="tx1"/>
                </a:solidFill>
              </a:rPr>
              <a:t>3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189960" y="67245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 smtClean="0">
                <a:solidFill>
                  <a:schemeClr val="tx1"/>
                </a:solidFill>
              </a:rPr>
              <a:t>2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1189960" y="121671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2" name="Gerade Verbindung mit Pfeil 31"/>
          <p:cNvCxnSpPr>
            <a:stCxn id="27" idx="7"/>
            <a:endCxn id="29" idx="3"/>
          </p:cNvCxnSpPr>
          <p:nvPr/>
        </p:nvCxnSpPr>
        <p:spPr>
          <a:xfrm flipV="1">
            <a:off x="721888" y="749274"/>
            <a:ext cx="481252" cy="48062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5"/>
            <a:endCxn id="30" idx="1"/>
          </p:cNvCxnSpPr>
          <p:nvPr/>
        </p:nvCxnSpPr>
        <p:spPr>
          <a:xfrm>
            <a:off x="721888" y="749274"/>
            <a:ext cx="481252" cy="48062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9" idx="2"/>
          </p:cNvCxnSpPr>
          <p:nvPr/>
        </p:nvCxnSpPr>
        <p:spPr>
          <a:xfrm flipH="1">
            <a:off x="735068" y="717454"/>
            <a:ext cx="45489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0" idx="2"/>
            <a:endCxn id="27" idx="6"/>
          </p:cNvCxnSpPr>
          <p:nvPr/>
        </p:nvCxnSpPr>
        <p:spPr>
          <a:xfrm flipH="1">
            <a:off x="735068" y="1261714"/>
            <a:ext cx="45489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19320" y="1609772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600" dirty="0"/>
              <a:t>0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20756" y="260555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600" dirty="0"/>
              <a:t>1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61612" y="1487678"/>
            <a:ext cx="9618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600" dirty="0"/>
              <a:t>0.1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690068" y="1390748"/>
            <a:ext cx="544892" cy="152047"/>
          </a:xfrm>
          <a:prstGeom prst="roundRect">
            <a:avLst/>
          </a:prstGeom>
          <a:solidFill>
            <a:schemeClr val="bg1">
              <a:alpha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b="1" dirty="0" err="1">
                <a:solidFill>
                  <a:schemeClr val="tx1"/>
                </a:solidFill>
              </a:rPr>
              <a:t>Patrol</a:t>
            </a:r>
            <a:r>
              <a:rPr lang="de-DE" sz="700" b="1" dirty="0">
                <a:solidFill>
                  <a:schemeClr val="tx1"/>
                </a:solidFill>
              </a:rPr>
              <a:t> Plan </a:t>
            </a:r>
            <a:r>
              <a:rPr lang="de-DE" sz="700" b="1" dirty="0" smtClean="0">
                <a:solidFill>
                  <a:schemeClr val="tx1"/>
                </a:solidFill>
              </a:rPr>
              <a:t>3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62732" y="208421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600" dirty="0"/>
              <a:t>0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622578" y="208421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600" dirty="0"/>
              <a:t>1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71284" y="208421"/>
            <a:ext cx="9618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600" dirty="0"/>
              <a:t>0.1</a:t>
            </a:r>
          </a:p>
        </p:txBody>
      </p:sp>
      <p:sp>
        <p:nvSpPr>
          <p:cNvPr id="37" name="Rechteck 36"/>
          <p:cNvSpPr/>
          <p:nvPr/>
        </p:nvSpPr>
        <p:spPr>
          <a:xfrm>
            <a:off x="281873" y="30925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38" name="Rechteck 37"/>
          <p:cNvSpPr/>
          <p:nvPr/>
        </p:nvSpPr>
        <p:spPr>
          <a:xfrm>
            <a:off x="281873" y="44532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40" name="Rechteck 39"/>
          <p:cNvSpPr/>
          <p:nvPr/>
        </p:nvSpPr>
        <p:spPr>
          <a:xfrm>
            <a:off x="281873" y="58138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41" name="Rechteck 40"/>
          <p:cNvSpPr/>
          <p:nvPr/>
        </p:nvSpPr>
        <p:spPr>
          <a:xfrm>
            <a:off x="281873" y="71745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48" name="Rechteck 47"/>
          <p:cNvSpPr/>
          <p:nvPr/>
        </p:nvSpPr>
        <p:spPr>
          <a:xfrm>
            <a:off x="281873" y="85351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49" name="Rechteck 48"/>
          <p:cNvSpPr/>
          <p:nvPr/>
        </p:nvSpPr>
        <p:spPr>
          <a:xfrm>
            <a:off x="281873" y="98958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50" name="Rechteck 49"/>
          <p:cNvSpPr/>
          <p:nvPr/>
        </p:nvSpPr>
        <p:spPr>
          <a:xfrm>
            <a:off x="281872" y="1125649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51" name="Rechteck 50"/>
          <p:cNvSpPr/>
          <p:nvPr/>
        </p:nvSpPr>
        <p:spPr>
          <a:xfrm>
            <a:off x="281872" y="1261714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52" name="Rechteck 51"/>
          <p:cNvSpPr/>
          <p:nvPr/>
        </p:nvSpPr>
        <p:spPr>
          <a:xfrm>
            <a:off x="281872" y="1397780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53" name="Rechteck 52"/>
          <p:cNvSpPr/>
          <p:nvPr/>
        </p:nvSpPr>
        <p:spPr>
          <a:xfrm>
            <a:off x="281872" y="1533845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</p:spTree>
    <p:extLst>
      <p:ext uri="{BB962C8B-B14F-4D97-AF65-F5344CB8AC3E}">
        <p14:creationId xmlns:p14="http://schemas.microsoft.com/office/powerpoint/2010/main" val="11565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bgerundetes Rechteck 53"/>
          <p:cNvSpPr/>
          <p:nvPr/>
        </p:nvSpPr>
        <p:spPr>
          <a:xfrm>
            <a:off x="2344636" y="1424756"/>
            <a:ext cx="360001" cy="28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72" dirty="0" err="1" smtClean="0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472" dirty="0" smtClean="0">
                <a:solidFill>
                  <a:schemeClr val="bg1">
                    <a:lumMod val="75000"/>
                  </a:schemeClr>
                </a:solidFill>
              </a:rPr>
              <a:t> Plan 3</a:t>
            </a:r>
            <a:endParaRPr lang="de-DE" sz="47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087221" y="1526421"/>
            <a:ext cx="360001" cy="28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72" dirty="0" err="1" smtClean="0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472" dirty="0" smtClean="0">
                <a:solidFill>
                  <a:schemeClr val="bg1">
                    <a:lumMod val="75000"/>
                  </a:schemeClr>
                </a:solidFill>
              </a:rPr>
              <a:t> Plan 2</a:t>
            </a:r>
            <a:endParaRPr lang="de-DE" sz="472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Gewinkelter Verbinder 54"/>
          <p:cNvCxnSpPr>
            <a:stCxn id="10" idx="4"/>
            <a:endCxn id="53" idx="0"/>
          </p:cNvCxnSpPr>
          <p:nvPr/>
        </p:nvCxnSpPr>
        <p:spPr>
          <a:xfrm rot="5400000">
            <a:off x="2177581" y="1436066"/>
            <a:ext cx="179997" cy="713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r Verbinder 55"/>
          <p:cNvCxnSpPr>
            <a:stCxn id="10" idx="4"/>
            <a:endCxn id="54" idx="0"/>
          </p:cNvCxnSpPr>
          <p:nvPr/>
        </p:nvCxnSpPr>
        <p:spPr>
          <a:xfrm rot="16200000" flipH="1">
            <a:off x="2357120" y="1257239"/>
            <a:ext cx="78332" cy="256702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r Verbinder 72"/>
          <p:cNvCxnSpPr>
            <a:stCxn id="70" idx="4"/>
            <a:endCxn id="74" idx="0"/>
          </p:cNvCxnSpPr>
          <p:nvPr/>
        </p:nvCxnSpPr>
        <p:spPr>
          <a:xfrm rot="5400000">
            <a:off x="143725" y="485877"/>
            <a:ext cx="179999" cy="1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bgerundetes Rechteck 73"/>
          <p:cNvSpPr/>
          <p:nvPr/>
        </p:nvSpPr>
        <p:spPr>
          <a:xfrm>
            <a:off x="53723" y="575877"/>
            <a:ext cx="360000" cy="28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72" dirty="0">
                <a:solidFill>
                  <a:schemeClr val="bg1">
                    <a:lumMod val="75000"/>
                  </a:schemeClr>
                </a:solidFill>
              </a:rPr>
              <a:t>Load</a:t>
            </a:r>
            <a:br>
              <a:rPr lang="de-DE" sz="472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de-DE" sz="472" dirty="0" err="1">
                <a:solidFill>
                  <a:schemeClr val="bg1">
                    <a:lumMod val="75000"/>
                  </a:schemeClr>
                </a:solidFill>
              </a:rPr>
              <a:t>Battery</a:t>
            </a:r>
            <a:endParaRPr lang="de-DE" sz="47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1120500" y="474212"/>
            <a:ext cx="360001" cy="28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72" dirty="0" err="1" smtClean="0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472" dirty="0" smtClean="0">
                <a:solidFill>
                  <a:schemeClr val="bg1">
                    <a:lumMod val="75000"/>
                  </a:schemeClr>
                </a:solidFill>
              </a:rPr>
              <a:t> Plan 3</a:t>
            </a:r>
            <a:endParaRPr lang="de-DE" sz="47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Abgerundetes Rechteck 76"/>
          <p:cNvSpPr/>
          <p:nvPr/>
        </p:nvSpPr>
        <p:spPr>
          <a:xfrm>
            <a:off x="863085" y="575877"/>
            <a:ext cx="360001" cy="28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72" dirty="0" err="1" smtClean="0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472" dirty="0" smtClean="0">
                <a:solidFill>
                  <a:schemeClr val="bg1">
                    <a:lumMod val="75000"/>
                  </a:schemeClr>
                </a:solidFill>
              </a:rPr>
              <a:t> Plan 2</a:t>
            </a:r>
            <a:endParaRPr lang="de-DE" sz="472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9" name="Gewinkelter Verbinder 78"/>
          <p:cNvCxnSpPr>
            <a:stCxn id="71" idx="4"/>
            <a:endCxn id="77" idx="0"/>
          </p:cNvCxnSpPr>
          <p:nvPr/>
        </p:nvCxnSpPr>
        <p:spPr>
          <a:xfrm rot="5400000">
            <a:off x="953445" y="485522"/>
            <a:ext cx="179997" cy="713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r Verbinder 79"/>
          <p:cNvCxnSpPr>
            <a:stCxn id="71" idx="4"/>
            <a:endCxn id="76" idx="0"/>
          </p:cNvCxnSpPr>
          <p:nvPr/>
        </p:nvCxnSpPr>
        <p:spPr>
          <a:xfrm rot="16200000" flipH="1">
            <a:off x="1132984" y="306695"/>
            <a:ext cx="78332" cy="256702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647180" y="1065800"/>
            <a:ext cx="360002" cy="775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504" b="1" dirty="0" err="1" smtClean="0">
                <a:solidFill>
                  <a:schemeClr val="accent2"/>
                </a:solidFill>
              </a:rPr>
              <a:t>inhibits</a:t>
            </a:r>
            <a:endParaRPr lang="de-DE" sz="504" b="1" dirty="0">
              <a:solidFill>
                <a:schemeClr val="accent2"/>
              </a:solidFill>
            </a:endParaRPr>
          </a:p>
        </p:txBody>
      </p:sp>
      <p:sp>
        <p:nvSpPr>
          <p:cNvPr id="9" name="Ellipse 8"/>
          <p:cNvSpPr>
            <a:spLocks noChangeAspect="1"/>
          </p:cNvSpPr>
          <p:nvPr/>
        </p:nvSpPr>
        <p:spPr>
          <a:xfrm>
            <a:off x="1277859" y="986422"/>
            <a:ext cx="360001" cy="360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504" dirty="0" err="1" smtClean="0"/>
              <a:t>Maintain</a:t>
            </a:r>
            <a:r>
              <a:rPr lang="de-DE" sz="504" dirty="0" smtClean="0"/>
              <a:t/>
            </a:r>
            <a:br>
              <a:rPr lang="de-DE" sz="504" dirty="0" smtClean="0"/>
            </a:br>
            <a:r>
              <a:rPr lang="de-DE" sz="504" dirty="0" err="1" smtClean="0"/>
              <a:t>Battery</a:t>
            </a:r>
            <a:r>
              <a:rPr lang="de-DE" sz="504" dirty="0" smtClean="0"/>
              <a:t/>
            </a:r>
            <a:br>
              <a:rPr lang="de-DE" sz="504" dirty="0" smtClean="0"/>
            </a:br>
            <a:r>
              <a:rPr lang="de-DE" sz="504" dirty="0" err="1" smtClean="0"/>
              <a:t>Loaded</a:t>
            </a:r>
            <a:endParaRPr lang="de-DE" sz="504" dirty="0"/>
          </a:p>
        </p:txBody>
      </p:sp>
      <p:sp>
        <p:nvSpPr>
          <p:cNvPr id="10" name="Ellipse 9"/>
          <p:cNvSpPr>
            <a:spLocks noChangeAspect="1"/>
          </p:cNvSpPr>
          <p:nvPr/>
        </p:nvSpPr>
        <p:spPr>
          <a:xfrm>
            <a:off x="2087934" y="986424"/>
            <a:ext cx="360001" cy="360000"/>
          </a:xfrm>
          <a:prstGeom prst="ellipse">
            <a:avLst/>
          </a:prstGeom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504" dirty="0" err="1" smtClean="0"/>
              <a:t>Perform</a:t>
            </a:r>
            <a:r>
              <a:rPr lang="de-DE" sz="504" dirty="0" smtClean="0"/>
              <a:t/>
            </a:r>
            <a:br>
              <a:rPr lang="de-DE" sz="504" dirty="0" smtClean="0"/>
            </a:br>
            <a:r>
              <a:rPr lang="de-DE" sz="504" dirty="0" err="1" smtClean="0"/>
              <a:t>Patrol</a:t>
            </a:r>
            <a:endParaRPr lang="de-DE" sz="504" dirty="0"/>
          </a:p>
        </p:txBody>
      </p:sp>
      <p:cxnSp>
        <p:nvCxnSpPr>
          <p:cNvPr id="39" name="Gewinkelter Verbinder 38"/>
          <p:cNvCxnSpPr>
            <a:stCxn id="9" idx="6"/>
            <a:endCxn id="10" idx="2"/>
          </p:cNvCxnSpPr>
          <p:nvPr/>
        </p:nvCxnSpPr>
        <p:spPr>
          <a:xfrm>
            <a:off x="1637860" y="1166422"/>
            <a:ext cx="450074" cy="2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9" idx="4"/>
            <a:endCxn id="11" idx="0"/>
          </p:cNvCxnSpPr>
          <p:nvPr/>
        </p:nvCxnSpPr>
        <p:spPr>
          <a:xfrm rot="5400000">
            <a:off x="1367861" y="1436421"/>
            <a:ext cx="179999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1277859" y="1526421"/>
            <a:ext cx="360000" cy="288000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72" dirty="0" smtClean="0"/>
              <a:t>Load</a:t>
            </a:r>
            <a:br>
              <a:rPr lang="de-DE" sz="472" dirty="0" smtClean="0"/>
            </a:br>
            <a:r>
              <a:rPr lang="de-DE" sz="472" dirty="0" err="1" smtClean="0"/>
              <a:t>Battery</a:t>
            </a:r>
            <a:endParaRPr lang="de-DE" sz="472" dirty="0"/>
          </a:p>
        </p:txBody>
      </p:sp>
      <p:cxnSp>
        <p:nvCxnSpPr>
          <p:cNvPr id="36" name="Gewinkelter Verbinder 35"/>
          <p:cNvCxnSpPr>
            <a:stCxn id="10" idx="4"/>
            <a:endCxn id="37" idx="0"/>
          </p:cNvCxnSpPr>
          <p:nvPr/>
        </p:nvCxnSpPr>
        <p:spPr>
          <a:xfrm rot="5400000">
            <a:off x="2005341" y="1335376"/>
            <a:ext cx="251547" cy="273642"/>
          </a:xfrm>
          <a:prstGeom prst="bentConnector3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1814292" y="1597971"/>
            <a:ext cx="360001" cy="28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72" dirty="0" err="1" smtClean="0">
                <a:solidFill>
                  <a:schemeClr val="accent2"/>
                </a:solidFill>
              </a:rPr>
              <a:t>Patrol</a:t>
            </a:r>
            <a:r>
              <a:rPr lang="de-DE" sz="472" dirty="0" smtClean="0">
                <a:solidFill>
                  <a:schemeClr val="accent2"/>
                </a:solidFill>
              </a:rPr>
              <a:t> Plan 1</a:t>
            </a:r>
            <a:endParaRPr lang="de-DE" sz="472" dirty="0">
              <a:solidFill>
                <a:schemeClr val="accent2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423044" y="115256"/>
            <a:ext cx="360002" cy="775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504" b="1" dirty="0" err="1" smtClean="0">
                <a:solidFill>
                  <a:schemeClr val="accent3"/>
                </a:solidFill>
              </a:rPr>
              <a:t>inhibits</a:t>
            </a:r>
            <a:endParaRPr lang="de-DE" sz="504" b="1" dirty="0">
              <a:solidFill>
                <a:schemeClr val="accent3"/>
              </a:solidFill>
            </a:endParaRPr>
          </a:p>
        </p:txBody>
      </p:sp>
      <p:sp>
        <p:nvSpPr>
          <p:cNvPr id="70" name="Ellipse 69"/>
          <p:cNvSpPr>
            <a:spLocks noChangeAspect="1"/>
          </p:cNvSpPr>
          <p:nvPr/>
        </p:nvSpPr>
        <p:spPr>
          <a:xfrm>
            <a:off x="53723" y="35878"/>
            <a:ext cx="360001" cy="360000"/>
          </a:xfrm>
          <a:prstGeom prst="ellips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504" dirty="0" err="1" smtClean="0"/>
              <a:t>Maintain</a:t>
            </a:r>
            <a:r>
              <a:rPr lang="de-DE" sz="504" dirty="0" smtClean="0"/>
              <a:t/>
            </a:r>
            <a:br>
              <a:rPr lang="de-DE" sz="504" dirty="0" smtClean="0"/>
            </a:br>
            <a:r>
              <a:rPr lang="de-DE" sz="504" dirty="0" err="1" smtClean="0"/>
              <a:t>Battery</a:t>
            </a:r>
            <a:r>
              <a:rPr lang="de-DE" sz="504" dirty="0" smtClean="0"/>
              <a:t/>
            </a:r>
            <a:br>
              <a:rPr lang="de-DE" sz="504" dirty="0" smtClean="0"/>
            </a:br>
            <a:r>
              <a:rPr lang="de-DE" sz="504" dirty="0" err="1" smtClean="0"/>
              <a:t>Loaded</a:t>
            </a:r>
            <a:endParaRPr lang="de-DE" sz="504" dirty="0"/>
          </a:p>
        </p:txBody>
      </p:sp>
      <p:sp>
        <p:nvSpPr>
          <p:cNvPr id="71" name="Ellipse 70"/>
          <p:cNvSpPr>
            <a:spLocks noChangeAspect="1"/>
          </p:cNvSpPr>
          <p:nvPr/>
        </p:nvSpPr>
        <p:spPr>
          <a:xfrm>
            <a:off x="863798" y="35880"/>
            <a:ext cx="360001" cy="360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504" dirty="0" err="1" smtClean="0"/>
              <a:t>Perform</a:t>
            </a:r>
            <a:r>
              <a:rPr lang="de-DE" sz="504" dirty="0" smtClean="0"/>
              <a:t/>
            </a:r>
            <a:br>
              <a:rPr lang="de-DE" sz="504" dirty="0" smtClean="0"/>
            </a:br>
            <a:r>
              <a:rPr lang="de-DE" sz="504" dirty="0" err="1" smtClean="0"/>
              <a:t>Patrol</a:t>
            </a:r>
            <a:endParaRPr lang="de-DE" sz="504" dirty="0"/>
          </a:p>
        </p:txBody>
      </p:sp>
      <p:cxnSp>
        <p:nvCxnSpPr>
          <p:cNvPr id="72" name="Gewinkelter Verbinder 71"/>
          <p:cNvCxnSpPr>
            <a:stCxn id="70" idx="6"/>
            <a:endCxn id="71" idx="2"/>
          </p:cNvCxnSpPr>
          <p:nvPr/>
        </p:nvCxnSpPr>
        <p:spPr>
          <a:xfrm>
            <a:off x="413724" y="215878"/>
            <a:ext cx="450074" cy="2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winkelter Verbinder 74"/>
          <p:cNvCxnSpPr>
            <a:stCxn id="71" idx="4"/>
            <a:endCxn id="78" idx="0"/>
          </p:cNvCxnSpPr>
          <p:nvPr/>
        </p:nvCxnSpPr>
        <p:spPr>
          <a:xfrm rot="5400000">
            <a:off x="781205" y="384832"/>
            <a:ext cx="251547" cy="273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bgerundetes Rechteck 77"/>
          <p:cNvSpPr/>
          <p:nvPr/>
        </p:nvSpPr>
        <p:spPr>
          <a:xfrm>
            <a:off x="590156" y="647427"/>
            <a:ext cx="360001" cy="288000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72" dirty="0" err="1" smtClean="0"/>
              <a:t>Patrol</a:t>
            </a:r>
            <a:r>
              <a:rPr lang="de-DE" sz="472" dirty="0" smtClean="0"/>
              <a:t> Plan 1</a:t>
            </a:r>
            <a:endParaRPr lang="de-DE" sz="472" dirty="0"/>
          </a:p>
        </p:txBody>
      </p:sp>
      <p:sp>
        <p:nvSpPr>
          <p:cNvPr id="81" name="Textfeld 80"/>
          <p:cNvSpPr txBox="1"/>
          <p:nvPr/>
        </p:nvSpPr>
        <p:spPr>
          <a:xfrm>
            <a:off x="279173" y="357460"/>
            <a:ext cx="301546" cy="155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504" dirty="0"/>
              <a:t>Goal</a:t>
            </a:r>
            <a:br>
              <a:rPr lang="de-DE" sz="504" dirty="0"/>
            </a:br>
            <a:r>
              <a:rPr lang="de-DE" sz="504" b="1" i="1" dirty="0" err="1"/>
              <a:t>idle</a:t>
            </a:r>
            <a:endParaRPr lang="de-DE" sz="504" b="1" i="1" dirty="0"/>
          </a:p>
        </p:txBody>
      </p:sp>
      <p:sp>
        <p:nvSpPr>
          <p:cNvPr id="82" name="Rechteckiger Pfeil 81"/>
          <p:cNvSpPr/>
          <p:nvPr/>
        </p:nvSpPr>
        <p:spPr>
          <a:xfrm flipV="1">
            <a:off x="566344" y="1094692"/>
            <a:ext cx="575351" cy="461248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1159915" y="137858"/>
            <a:ext cx="360002" cy="155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504" dirty="0"/>
              <a:t>Goal</a:t>
            </a:r>
            <a:br>
              <a:rPr lang="de-DE" sz="504" dirty="0"/>
            </a:br>
            <a:r>
              <a:rPr lang="de-DE" sz="504" b="1" i="1" dirty="0" err="1" smtClean="0"/>
              <a:t>active</a:t>
            </a:r>
            <a:endParaRPr lang="de-DE" sz="504" b="1" i="1" dirty="0"/>
          </a:p>
        </p:txBody>
      </p:sp>
      <p:sp>
        <p:nvSpPr>
          <p:cNvPr id="84" name="Textfeld 83"/>
          <p:cNvSpPr txBox="1"/>
          <p:nvPr/>
        </p:nvSpPr>
        <p:spPr>
          <a:xfrm>
            <a:off x="1687712" y="1384914"/>
            <a:ext cx="360002" cy="155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504" dirty="0" smtClean="0">
                <a:solidFill>
                  <a:schemeClr val="accent2"/>
                </a:solidFill>
              </a:rPr>
              <a:t>Plan</a:t>
            </a:r>
            <a:r>
              <a:rPr lang="de-DE" sz="504" dirty="0">
                <a:solidFill>
                  <a:schemeClr val="accent2"/>
                </a:solidFill>
              </a:rPr>
              <a:t/>
            </a:r>
            <a:br>
              <a:rPr lang="de-DE" sz="504" dirty="0">
                <a:solidFill>
                  <a:schemeClr val="accent2"/>
                </a:solidFill>
              </a:rPr>
            </a:br>
            <a:r>
              <a:rPr lang="de-DE" sz="504" dirty="0" err="1" smtClean="0">
                <a:solidFill>
                  <a:schemeClr val="accent2"/>
                </a:solidFill>
              </a:rPr>
              <a:t>aborted</a:t>
            </a:r>
            <a:endParaRPr lang="de-DE" sz="504" dirty="0">
              <a:solidFill>
                <a:schemeClr val="accent2"/>
              </a:solidFill>
            </a:endParaRPr>
          </a:p>
        </p:txBody>
      </p:sp>
      <p:cxnSp>
        <p:nvCxnSpPr>
          <p:cNvPr id="85" name="Gewinkelter Verbinder 84"/>
          <p:cNvCxnSpPr/>
          <p:nvPr/>
        </p:nvCxnSpPr>
        <p:spPr>
          <a:xfrm flipH="1">
            <a:off x="2007183" y="1293477"/>
            <a:ext cx="80038" cy="15517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iger Pfeil 92"/>
          <p:cNvSpPr/>
          <p:nvPr/>
        </p:nvSpPr>
        <p:spPr>
          <a:xfrm rot="10800000" flipV="1">
            <a:off x="1565365" y="277008"/>
            <a:ext cx="575351" cy="461248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95" name="Gerader Verbinder 94"/>
          <p:cNvCxnSpPr/>
          <p:nvPr/>
        </p:nvCxnSpPr>
        <p:spPr>
          <a:xfrm flipV="1">
            <a:off x="815411" y="647427"/>
            <a:ext cx="1011770" cy="57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itel 67"/>
          <p:cNvSpPr>
            <a:spLocks noGrp="1"/>
          </p:cNvSpPr>
          <p:nvPr>
            <p:ph type="title"/>
          </p:nvPr>
        </p:nvSpPr>
        <p:spPr>
          <a:xfrm>
            <a:off x="64555" y="1032005"/>
            <a:ext cx="509009" cy="494416"/>
          </a:xfrm>
        </p:spPr>
        <p:txBody>
          <a:bodyPr lIns="0" tIns="0" rIns="0" bIns="0">
            <a:normAutofit/>
          </a:bodyPr>
          <a:lstStyle/>
          <a:p>
            <a:r>
              <a:rPr lang="en-US" sz="800" i="1" dirty="0" smtClean="0"/>
              <a:t>maintain condition becomes </a:t>
            </a:r>
            <a:r>
              <a:rPr lang="en-US" sz="8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  <a:endParaRPr lang="en-US" sz="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itel 67"/>
          <p:cNvSpPr txBox="1">
            <a:spLocks/>
          </p:cNvSpPr>
          <p:nvPr/>
        </p:nvSpPr>
        <p:spPr>
          <a:xfrm>
            <a:off x="2150862" y="146246"/>
            <a:ext cx="554899" cy="5920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288005" rtl="0" eaLnBrk="1" latinLnBrk="0" hangingPunct="1">
              <a:spcBef>
                <a:spcPct val="0"/>
              </a:spcBef>
              <a:buNone/>
              <a:defRPr sz="138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 i="1" dirty="0" smtClean="0">
                <a:latin typeface="+mn-lt"/>
              </a:rPr>
              <a:t>maintain condition becomes </a:t>
            </a:r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en-US" sz="8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1509681" y="1293477"/>
            <a:ext cx="267648" cy="155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504" dirty="0"/>
              <a:t>Goal</a:t>
            </a:r>
            <a:br>
              <a:rPr lang="de-DE" sz="504" dirty="0"/>
            </a:br>
            <a:r>
              <a:rPr lang="de-DE" sz="504" b="1" i="1" dirty="0" err="1" smtClean="0"/>
              <a:t>active</a:t>
            </a:r>
            <a:endParaRPr lang="de-DE" sz="504" b="1" i="1" dirty="0"/>
          </a:p>
        </p:txBody>
      </p:sp>
      <p:sp>
        <p:nvSpPr>
          <p:cNvPr id="101" name="Textfeld 100"/>
          <p:cNvSpPr txBox="1"/>
          <p:nvPr/>
        </p:nvSpPr>
        <p:spPr>
          <a:xfrm>
            <a:off x="2364917" y="1197863"/>
            <a:ext cx="339720" cy="155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504" dirty="0"/>
              <a:t>Goal</a:t>
            </a:r>
            <a:br>
              <a:rPr lang="de-DE" sz="504" dirty="0"/>
            </a:br>
            <a:r>
              <a:rPr lang="de-DE" sz="504" b="1" i="1" dirty="0" err="1" smtClean="0"/>
              <a:t>suspended</a:t>
            </a:r>
            <a:endParaRPr lang="de-DE" sz="504" b="1" i="1" dirty="0"/>
          </a:p>
        </p:txBody>
      </p:sp>
    </p:spTree>
    <p:extLst>
      <p:ext uri="{BB962C8B-B14F-4D97-AF65-F5344CB8AC3E}">
        <p14:creationId xmlns:p14="http://schemas.microsoft.com/office/powerpoint/2010/main" val="26317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el 67"/>
          <p:cNvSpPr>
            <a:spLocks noGrp="1"/>
          </p:cNvSpPr>
          <p:nvPr>
            <p:ph type="title"/>
          </p:nvPr>
        </p:nvSpPr>
        <p:spPr>
          <a:xfrm>
            <a:off x="195540" y="380596"/>
            <a:ext cx="1182661" cy="360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 Plan </a:t>
            </a:r>
            <a:r>
              <a:rPr lang="en-US" dirty="0"/>
              <a:t>Tree Example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1941082" y="339194"/>
            <a:ext cx="293670" cy="16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4" dirty="0" err="1"/>
              <a:t>goal</a:t>
            </a:r>
            <a:endParaRPr lang="de-DE" sz="504" dirty="0"/>
          </a:p>
        </p:txBody>
      </p:sp>
      <p:sp>
        <p:nvSpPr>
          <p:cNvPr id="7" name="Ellipse 6"/>
          <p:cNvSpPr/>
          <p:nvPr/>
        </p:nvSpPr>
        <p:spPr>
          <a:xfrm>
            <a:off x="1611109" y="250829"/>
            <a:ext cx="287973" cy="287973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504" dirty="0" err="1"/>
              <a:t>Eat</a:t>
            </a:r>
            <a:r>
              <a:rPr lang="de-DE" sz="504" dirty="0"/>
              <a:t> pan-</a:t>
            </a:r>
            <a:r>
              <a:rPr lang="de-DE" sz="504" dirty="0" err="1"/>
              <a:t>cakes</a:t>
            </a:r>
            <a:endParaRPr lang="de-DE" sz="504" dirty="0"/>
          </a:p>
        </p:txBody>
      </p:sp>
      <p:cxnSp>
        <p:nvCxnSpPr>
          <p:cNvPr id="18" name="Gewinkelter Verbinder 17"/>
          <p:cNvCxnSpPr>
            <a:stCxn id="8" idx="2"/>
            <a:endCxn id="9" idx="0"/>
          </p:cNvCxnSpPr>
          <p:nvPr/>
        </p:nvCxnSpPr>
        <p:spPr>
          <a:xfrm rot="5400000">
            <a:off x="1223290" y="513004"/>
            <a:ext cx="117044" cy="9465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r Verbinder 19"/>
          <p:cNvCxnSpPr>
            <a:stCxn id="8" idx="2"/>
            <a:endCxn id="10" idx="0"/>
          </p:cNvCxnSpPr>
          <p:nvPr/>
        </p:nvCxnSpPr>
        <p:spPr>
          <a:xfrm rot="16200000" flipH="1">
            <a:off x="1927791" y="755071"/>
            <a:ext cx="117044" cy="4624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422868" y="1136413"/>
            <a:ext cx="636713" cy="16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4" dirty="0" err="1"/>
              <a:t>sequential</a:t>
            </a:r>
            <a:r>
              <a:rPr lang="de-DE" sz="504" dirty="0"/>
              <a:t> = AND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1123136" y="1120851"/>
            <a:ext cx="229550" cy="16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4" dirty="0"/>
              <a:t>…</a:t>
            </a:r>
          </a:p>
        </p:txBody>
      </p:sp>
      <p:sp>
        <p:nvSpPr>
          <p:cNvPr id="9" name="Ellipse 8"/>
          <p:cNvSpPr/>
          <p:nvPr/>
        </p:nvSpPr>
        <p:spPr>
          <a:xfrm>
            <a:off x="664542" y="1044810"/>
            <a:ext cx="287973" cy="287972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504" dirty="0"/>
              <a:t>Pan-</a:t>
            </a:r>
            <a:br>
              <a:rPr lang="de-DE" sz="504" dirty="0"/>
            </a:br>
            <a:r>
              <a:rPr lang="de-DE" sz="504" dirty="0" err="1"/>
              <a:t>cake</a:t>
            </a:r>
            <a:r>
              <a:rPr lang="de-DE" sz="504" dirty="0"/>
              <a:t> mix</a:t>
            </a:r>
            <a:br>
              <a:rPr lang="de-DE" sz="504" dirty="0"/>
            </a:br>
            <a:r>
              <a:rPr lang="de-DE" sz="504" dirty="0" err="1"/>
              <a:t>ready</a:t>
            </a:r>
            <a:endParaRPr lang="de-DE" sz="504" dirty="0"/>
          </a:p>
        </p:txBody>
      </p:sp>
      <p:sp>
        <p:nvSpPr>
          <p:cNvPr id="10" name="Ellipse 9"/>
          <p:cNvSpPr/>
          <p:nvPr/>
        </p:nvSpPr>
        <p:spPr>
          <a:xfrm>
            <a:off x="2073544" y="1044811"/>
            <a:ext cx="287973" cy="287972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504" dirty="0"/>
              <a:t>Pan-</a:t>
            </a:r>
            <a:r>
              <a:rPr lang="de-DE" sz="504" dirty="0" err="1"/>
              <a:t>cake</a:t>
            </a:r>
            <a:r>
              <a:rPr lang="de-DE" sz="504" dirty="0"/>
              <a:t> </a:t>
            </a:r>
            <a:r>
              <a:rPr lang="de-DE" sz="504" dirty="0" err="1"/>
              <a:t>flipped</a:t>
            </a:r>
            <a:endParaRPr lang="de-DE" sz="504" dirty="0"/>
          </a:p>
        </p:txBody>
      </p:sp>
      <p:cxnSp>
        <p:nvCxnSpPr>
          <p:cNvPr id="39" name="Gewinkelter Verbinder 38"/>
          <p:cNvCxnSpPr>
            <a:stCxn id="9" idx="4"/>
            <a:endCxn id="14" idx="0"/>
          </p:cNvCxnSpPr>
          <p:nvPr/>
        </p:nvCxnSpPr>
        <p:spPr>
          <a:xfrm rot="5400000">
            <a:off x="491077" y="1181232"/>
            <a:ext cx="165901" cy="4690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9" idx="4"/>
            <a:endCxn id="11" idx="0"/>
          </p:cNvCxnSpPr>
          <p:nvPr/>
        </p:nvCxnSpPr>
        <p:spPr>
          <a:xfrm rot="16200000" flipH="1">
            <a:off x="810889" y="1330422"/>
            <a:ext cx="165901" cy="1706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427319" y="1536109"/>
            <a:ext cx="468398" cy="247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4" dirty="0"/>
              <a:t>alternative</a:t>
            </a:r>
            <a:br>
              <a:rPr lang="de-DE" sz="504" dirty="0"/>
            </a:br>
            <a:r>
              <a:rPr lang="de-DE" sz="504" dirty="0"/>
              <a:t>= OR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835163" y="1498684"/>
            <a:ext cx="287973" cy="287972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72" dirty="0" err="1"/>
              <a:t>Buy</a:t>
            </a:r>
            <a:r>
              <a:rPr lang="de-DE" sz="472" dirty="0"/>
              <a:t> </a:t>
            </a:r>
            <a:r>
              <a:rPr lang="de-DE" sz="472" dirty="0" err="1"/>
              <a:t>missing</a:t>
            </a:r>
            <a:r>
              <a:rPr lang="de-DE" sz="472" dirty="0"/>
              <a:t> </a:t>
            </a:r>
            <a:r>
              <a:rPr lang="de-DE" sz="472" dirty="0" err="1"/>
              <a:t>ingredi-ents</a:t>
            </a:r>
            <a:endParaRPr lang="de-DE" sz="472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95540" y="1498684"/>
            <a:ext cx="287973" cy="287972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472" dirty="0" err="1"/>
              <a:t>Get</a:t>
            </a:r>
            <a:r>
              <a:rPr lang="de-DE" sz="472" dirty="0"/>
              <a:t> in-</a:t>
            </a:r>
            <a:br>
              <a:rPr lang="de-DE" sz="472" dirty="0"/>
            </a:br>
            <a:r>
              <a:rPr lang="de-DE" sz="472" dirty="0" err="1"/>
              <a:t>gredients</a:t>
            </a:r>
            <a:r>
              <a:rPr lang="de-DE" sz="472" dirty="0"/>
              <a:t/>
            </a:r>
            <a:br>
              <a:rPr lang="de-DE" sz="472" dirty="0"/>
            </a:br>
            <a:r>
              <a:rPr lang="de-DE" sz="472" dirty="0" err="1"/>
              <a:t>from</a:t>
            </a:r>
            <a:r>
              <a:rPr lang="de-DE" sz="472" dirty="0"/>
              <a:t> </a:t>
            </a:r>
            <a:r>
              <a:rPr lang="de-DE" sz="472" dirty="0" err="1"/>
              <a:t>shelf</a:t>
            </a:r>
            <a:r>
              <a:rPr lang="de-DE" sz="472" dirty="0"/>
              <a:t> </a:t>
            </a:r>
          </a:p>
        </p:txBody>
      </p:sp>
      <p:cxnSp>
        <p:nvCxnSpPr>
          <p:cNvPr id="48" name="Gewinkelter Verbinder 47"/>
          <p:cNvCxnSpPr>
            <a:stCxn id="12" idx="0"/>
            <a:endCxn id="10" idx="4"/>
          </p:cNvCxnSpPr>
          <p:nvPr/>
        </p:nvCxnSpPr>
        <p:spPr>
          <a:xfrm rot="5400000" flipH="1" flipV="1">
            <a:off x="1898326" y="1179478"/>
            <a:ext cx="165901" cy="4725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50"/>
          <p:cNvCxnSpPr>
            <a:stCxn id="10" idx="4"/>
            <a:endCxn id="49" idx="0"/>
          </p:cNvCxnSpPr>
          <p:nvPr/>
        </p:nvCxnSpPr>
        <p:spPr>
          <a:xfrm rot="16200000" flipH="1">
            <a:off x="2220323" y="1329990"/>
            <a:ext cx="165901" cy="1714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832813" y="1536108"/>
            <a:ext cx="468398" cy="247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4" dirty="0"/>
              <a:t>alternative</a:t>
            </a:r>
            <a:br>
              <a:rPr lang="de-DE" sz="504" dirty="0"/>
            </a:br>
            <a:r>
              <a:rPr lang="de-DE" sz="504" dirty="0"/>
              <a:t>= OR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1601035" y="1498684"/>
            <a:ext cx="287972" cy="287972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504" dirty="0" err="1"/>
              <a:t>Throw</a:t>
            </a:r>
            <a:r>
              <a:rPr lang="de-DE" sz="504" dirty="0"/>
              <a:t> </a:t>
            </a:r>
            <a:r>
              <a:rPr lang="de-DE" sz="504" dirty="0" err="1"/>
              <a:t>pancake</a:t>
            </a:r>
            <a:endParaRPr lang="de-DE" sz="504" dirty="0"/>
          </a:p>
        </p:txBody>
      </p:sp>
      <p:sp>
        <p:nvSpPr>
          <p:cNvPr id="49" name="Abgerundetes Rechteck 48"/>
          <p:cNvSpPr/>
          <p:nvPr/>
        </p:nvSpPr>
        <p:spPr>
          <a:xfrm>
            <a:off x="2245030" y="1498684"/>
            <a:ext cx="287972" cy="287972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504" dirty="0"/>
              <a:t>Flip </a:t>
            </a:r>
            <a:r>
              <a:rPr lang="de-DE" sz="504" dirty="0" err="1"/>
              <a:t>with</a:t>
            </a:r>
            <a:r>
              <a:rPr lang="de-DE" sz="504" dirty="0"/>
              <a:t> </a:t>
            </a:r>
            <a:r>
              <a:rPr lang="de-DE" sz="504" dirty="0" err="1"/>
              <a:t>spatula</a:t>
            </a:r>
            <a:endParaRPr lang="de-DE" sz="504" dirty="0"/>
          </a:p>
        </p:txBody>
      </p:sp>
      <p:cxnSp>
        <p:nvCxnSpPr>
          <p:cNvPr id="35" name="Gerader Verbinder 34"/>
          <p:cNvCxnSpPr>
            <a:stCxn id="7" idx="4"/>
          </p:cNvCxnSpPr>
          <p:nvPr/>
        </p:nvCxnSpPr>
        <p:spPr>
          <a:xfrm>
            <a:off x="1755095" y="538802"/>
            <a:ext cx="0" cy="23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1941082" y="707012"/>
            <a:ext cx="296876" cy="16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4" dirty="0"/>
              <a:t>plan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1611109" y="639794"/>
            <a:ext cx="287972" cy="287972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504" dirty="0" err="1"/>
              <a:t>Make</a:t>
            </a:r>
            <a:r>
              <a:rPr lang="de-DE" sz="504" dirty="0"/>
              <a:t> </a:t>
            </a:r>
            <a:r>
              <a:rPr lang="de-DE" sz="504" dirty="0" err="1"/>
              <a:t>pancake</a:t>
            </a:r>
            <a:endParaRPr lang="de-DE" sz="504" dirty="0"/>
          </a:p>
        </p:txBody>
      </p:sp>
    </p:spTree>
    <p:extLst>
      <p:ext uri="{BB962C8B-B14F-4D97-AF65-F5344CB8AC3E}">
        <p14:creationId xmlns:p14="http://schemas.microsoft.com/office/powerpoint/2010/main" val="284215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Benutzerdefiniert</PresentationFormat>
  <Paragraphs>58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Larissa</vt:lpstr>
      <vt:lpstr>PowerPoint-Präsentation</vt:lpstr>
      <vt:lpstr>PowerPoint-Präsentation</vt:lpstr>
      <vt:lpstr>maintain condition becomes false</vt:lpstr>
      <vt:lpstr>Goal Plan Tree 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</dc:creator>
  <cp:lastModifiedBy>Windows-Benutzer</cp:lastModifiedBy>
  <cp:revision>32</cp:revision>
  <dcterms:created xsi:type="dcterms:W3CDTF">2018-10-15T14:24:53Z</dcterms:created>
  <dcterms:modified xsi:type="dcterms:W3CDTF">2018-10-18T13:35:22Z</dcterms:modified>
</cp:coreProperties>
</file>