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879725" cy="2160588"/>
  <p:notesSz cx="6858000" cy="9144000"/>
  <p:defaultTextStyle>
    <a:defPPr>
      <a:defRPr lang="de-DE"/>
    </a:defPPr>
    <a:lvl1pPr marL="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143980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28795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431939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575918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71989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863877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00785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151836" algn="l" defTabSz="287959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8" autoAdjust="0"/>
    <p:restoredTop sz="94660"/>
  </p:normalViewPr>
  <p:slideViewPr>
    <p:cSldViewPr>
      <p:cViewPr varScale="1">
        <p:scale>
          <a:sx n="360" d="100"/>
          <a:sy n="360" d="100"/>
        </p:scale>
        <p:origin x="2328" y="216"/>
      </p:cViewPr>
      <p:guideLst>
        <p:guide orient="horz" pos="681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671183"/>
            <a:ext cx="2447766" cy="4631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1224333"/>
            <a:ext cx="2015808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5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86524"/>
            <a:ext cx="647938" cy="18435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86524"/>
            <a:ext cx="1895819" cy="18435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3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1388379"/>
            <a:ext cx="2447766" cy="429116"/>
          </a:xfrm>
        </p:spPr>
        <p:txBody>
          <a:bodyPr anchor="t"/>
          <a:lstStyle>
            <a:lvl1pPr algn="l">
              <a:defRPr sz="126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915750"/>
            <a:ext cx="2447766" cy="472628"/>
          </a:xfrm>
        </p:spPr>
        <p:txBody>
          <a:bodyPr anchor="b"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4400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0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07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0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11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01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01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01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504138"/>
            <a:ext cx="1271879" cy="1425888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5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483632"/>
            <a:ext cx="12723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685187"/>
            <a:ext cx="12723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0" y="483632"/>
            <a:ext cx="1272879" cy="201555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03" indent="0">
              <a:buNone/>
              <a:defRPr sz="630" b="1"/>
            </a:lvl2pPr>
            <a:lvl3pPr marL="288005" indent="0">
              <a:buNone/>
              <a:defRPr sz="567" b="1"/>
            </a:lvl3pPr>
            <a:lvl4pPr marL="432007" indent="0">
              <a:buNone/>
              <a:defRPr sz="504" b="1"/>
            </a:lvl4pPr>
            <a:lvl5pPr marL="576009" indent="0">
              <a:buNone/>
              <a:defRPr sz="504" b="1"/>
            </a:lvl5pPr>
            <a:lvl6pPr marL="720011" indent="0">
              <a:buNone/>
              <a:defRPr sz="504" b="1"/>
            </a:lvl6pPr>
            <a:lvl7pPr marL="864015" indent="0">
              <a:buNone/>
              <a:defRPr sz="504" b="1"/>
            </a:lvl7pPr>
            <a:lvl8pPr marL="1008016" indent="0">
              <a:buNone/>
              <a:defRPr sz="504" b="1"/>
            </a:lvl8pPr>
            <a:lvl9pPr marL="1152019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0" y="685187"/>
            <a:ext cx="1272879" cy="1244839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2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6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7" y="86024"/>
            <a:ext cx="947409" cy="366100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86024"/>
            <a:ext cx="1609846" cy="1844002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7" y="452123"/>
            <a:ext cx="947409" cy="1477902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7" y="1512412"/>
            <a:ext cx="1727835" cy="17854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7" y="193053"/>
            <a:ext cx="1727835" cy="1296353"/>
          </a:xfrm>
        </p:spPr>
        <p:txBody>
          <a:bodyPr/>
          <a:lstStyle>
            <a:lvl1pPr marL="0" indent="0">
              <a:buNone/>
              <a:defRPr sz="1008"/>
            </a:lvl1pPr>
            <a:lvl2pPr marL="144003" indent="0">
              <a:buNone/>
              <a:defRPr sz="882"/>
            </a:lvl2pPr>
            <a:lvl3pPr marL="288005" indent="0">
              <a:buNone/>
              <a:defRPr sz="756"/>
            </a:lvl3pPr>
            <a:lvl4pPr marL="432007" indent="0">
              <a:buNone/>
              <a:defRPr sz="630"/>
            </a:lvl4pPr>
            <a:lvl5pPr marL="576009" indent="0">
              <a:buNone/>
              <a:defRPr sz="630"/>
            </a:lvl5pPr>
            <a:lvl6pPr marL="720011" indent="0">
              <a:buNone/>
              <a:defRPr sz="630"/>
            </a:lvl6pPr>
            <a:lvl7pPr marL="864015" indent="0">
              <a:buNone/>
              <a:defRPr sz="630"/>
            </a:lvl7pPr>
            <a:lvl8pPr marL="1008016" indent="0">
              <a:buNone/>
              <a:defRPr sz="630"/>
            </a:lvl8pPr>
            <a:lvl9pPr marL="1152019" indent="0">
              <a:buNone/>
              <a:defRPr sz="63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7" y="1690961"/>
            <a:ext cx="1727835" cy="253569"/>
          </a:xfrm>
        </p:spPr>
        <p:txBody>
          <a:bodyPr/>
          <a:lstStyle>
            <a:lvl1pPr marL="0" indent="0">
              <a:buNone/>
              <a:defRPr sz="441"/>
            </a:lvl1pPr>
            <a:lvl2pPr marL="144003" indent="0">
              <a:buNone/>
              <a:defRPr sz="378"/>
            </a:lvl2pPr>
            <a:lvl3pPr marL="288005" indent="0">
              <a:buNone/>
              <a:defRPr sz="315"/>
            </a:lvl3pPr>
            <a:lvl4pPr marL="432007" indent="0">
              <a:buNone/>
              <a:defRPr sz="283"/>
            </a:lvl4pPr>
            <a:lvl5pPr marL="576009" indent="0">
              <a:buNone/>
              <a:defRPr sz="283"/>
            </a:lvl5pPr>
            <a:lvl6pPr marL="720011" indent="0">
              <a:buNone/>
              <a:defRPr sz="283"/>
            </a:lvl6pPr>
            <a:lvl7pPr marL="864015" indent="0">
              <a:buNone/>
              <a:defRPr sz="283"/>
            </a:lvl7pPr>
            <a:lvl8pPr marL="1008016" indent="0">
              <a:buNone/>
              <a:defRPr sz="283"/>
            </a:lvl8pPr>
            <a:lvl9pPr marL="1152019" indent="0">
              <a:buNone/>
              <a:defRPr sz="28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7" y="86524"/>
            <a:ext cx="259175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7" y="504138"/>
            <a:ext cx="2591752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DDD-8CA0-4903-99FB-3FB32E8355B3}" type="datetimeFigureOut">
              <a:rPr lang="de-DE" smtClean="0"/>
              <a:t>17.10.2018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2002545"/>
            <a:ext cx="911913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2002545"/>
            <a:ext cx="671936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88368-62D2-419D-9C09-11518F299B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05" rtl="0" eaLnBrk="1" latinLnBrk="0" hangingPunct="1"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" indent="-108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34004" indent="-90002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04009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»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792013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36015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17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0" indent="-72001" algn="l" defTabSz="288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03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0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07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0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11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15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016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9" algn="l" defTabSz="28800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8" name="Rechteck 7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8" name="Rechteck 1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9" name="Rechteck 18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0" name="Rechteck 19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1" name="Rechteck 20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2" name="Rechteck 21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3" name="Rechteck 22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4" name="Rechteck 23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5" name="Rechteck 24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6" name="Rechteck 25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0"/>
            <a:endCxn id="28" idx="4"/>
          </p:cNvCxnSpPr>
          <p:nvPr/>
        </p:nvCxnSpPr>
        <p:spPr>
          <a:xfrm flipV="1">
            <a:off x="690068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6"/>
            <a:endCxn id="29" idx="2"/>
          </p:cNvCxnSpPr>
          <p:nvPr/>
        </p:nvCxnSpPr>
        <p:spPr>
          <a:xfrm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4"/>
            <a:endCxn id="30" idx="0"/>
          </p:cNvCxnSpPr>
          <p:nvPr/>
        </p:nvCxnSpPr>
        <p:spPr>
          <a:xfrm>
            <a:off x="1234960" y="762454"/>
            <a:ext cx="0" cy="45426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3509" y="260555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2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5485" y="208421"/>
            <a:ext cx="4571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0268" y="208421"/>
            <a:ext cx="9719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235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46" y="309043"/>
            <a:ext cx="1358410" cy="1360867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9" name="Rechteck 8"/>
          <p:cNvSpPr/>
          <p:nvPr/>
        </p:nvSpPr>
        <p:spPr>
          <a:xfrm>
            <a:off x="419374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0" name="Rechteck 9"/>
          <p:cNvSpPr/>
          <p:nvPr/>
        </p:nvSpPr>
        <p:spPr>
          <a:xfrm>
            <a:off x="554003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1" name="Rechteck 10"/>
          <p:cNvSpPr/>
          <p:nvPr/>
        </p:nvSpPr>
        <p:spPr>
          <a:xfrm>
            <a:off x="690068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2" name="Rechteck 11"/>
          <p:cNvSpPr/>
          <p:nvPr/>
        </p:nvSpPr>
        <p:spPr>
          <a:xfrm>
            <a:off x="82645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3" name="Rechteck 12"/>
          <p:cNvSpPr/>
          <p:nvPr/>
        </p:nvSpPr>
        <p:spPr>
          <a:xfrm>
            <a:off x="962829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4" name="Rechteck 13"/>
          <p:cNvSpPr/>
          <p:nvPr/>
        </p:nvSpPr>
        <p:spPr>
          <a:xfrm>
            <a:off x="109889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5" name="Rechteck 14"/>
          <p:cNvSpPr/>
          <p:nvPr/>
        </p:nvSpPr>
        <p:spPr>
          <a:xfrm>
            <a:off x="123496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6" name="Rechteck 15"/>
          <p:cNvSpPr/>
          <p:nvPr/>
        </p:nvSpPr>
        <p:spPr>
          <a:xfrm>
            <a:off x="1371025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17" name="Rechteck 16"/>
          <p:cNvSpPr/>
          <p:nvPr/>
        </p:nvSpPr>
        <p:spPr>
          <a:xfrm>
            <a:off x="1507090" y="309259"/>
            <a:ext cx="136065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27" name="Ellipse 26"/>
          <p:cNvSpPr/>
          <p:nvPr/>
        </p:nvSpPr>
        <p:spPr>
          <a:xfrm>
            <a:off x="645068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lipse 27"/>
          <p:cNvSpPr/>
          <p:nvPr/>
        </p:nvSpPr>
        <p:spPr>
          <a:xfrm>
            <a:off x="645068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3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89960" y="67245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 smtClean="0">
                <a:solidFill>
                  <a:schemeClr val="tx1"/>
                </a:solidFill>
              </a:rPr>
              <a:t>2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189960" y="1216714"/>
            <a:ext cx="90000" cy="9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2" name="Gerade Verbindung mit Pfeil 31"/>
          <p:cNvCxnSpPr>
            <a:stCxn id="27" idx="7"/>
            <a:endCxn id="29" idx="3"/>
          </p:cNvCxnSpPr>
          <p:nvPr/>
        </p:nvCxnSpPr>
        <p:spPr>
          <a:xfrm flipV="1"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8" idx="5"/>
            <a:endCxn id="30" idx="1"/>
          </p:cNvCxnSpPr>
          <p:nvPr/>
        </p:nvCxnSpPr>
        <p:spPr>
          <a:xfrm>
            <a:off x="721888" y="749274"/>
            <a:ext cx="481252" cy="4806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9" idx="2"/>
          </p:cNvCxnSpPr>
          <p:nvPr/>
        </p:nvCxnSpPr>
        <p:spPr>
          <a:xfrm flipH="1">
            <a:off x="735068" y="71745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0" idx="2"/>
            <a:endCxn id="27" idx="6"/>
          </p:cNvCxnSpPr>
          <p:nvPr/>
        </p:nvCxnSpPr>
        <p:spPr>
          <a:xfrm flipH="1">
            <a:off x="735068" y="1261714"/>
            <a:ext cx="45489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19320" y="1609772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20756" y="260555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61612" y="1487678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600" dirty="0"/>
              <a:t>0.1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90068" y="1390748"/>
            <a:ext cx="544892" cy="15204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b="1" dirty="0" err="1">
                <a:solidFill>
                  <a:schemeClr val="tx1"/>
                </a:solidFill>
              </a:rPr>
              <a:t>Patrol</a:t>
            </a:r>
            <a:r>
              <a:rPr lang="de-DE" sz="700" b="1" dirty="0">
                <a:solidFill>
                  <a:schemeClr val="tx1"/>
                </a:solidFill>
              </a:rPr>
              <a:t> Plan </a:t>
            </a:r>
            <a:r>
              <a:rPr lang="de-DE" sz="700" b="1" dirty="0" smtClean="0">
                <a:solidFill>
                  <a:schemeClr val="tx1"/>
                </a:solidFill>
              </a:rPr>
              <a:t>3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62732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622578" y="20842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1284" y="208421"/>
            <a:ext cx="9618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600" dirty="0"/>
              <a:t>0.1</a:t>
            </a:r>
          </a:p>
        </p:txBody>
      </p:sp>
      <p:sp>
        <p:nvSpPr>
          <p:cNvPr id="37" name="Rechteck 36"/>
          <p:cNvSpPr/>
          <p:nvPr/>
        </p:nvSpPr>
        <p:spPr>
          <a:xfrm>
            <a:off x="281873" y="30925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38" name="Rechteck 37"/>
          <p:cNvSpPr/>
          <p:nvPr/>
        </p:nvSpPr>
        <p:spPr>
          <a:xfrm>
            <a:off x="281873" y="44532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0" name="Rechteck 39"/>
          <p:cNvSpPr/>
          <p:nvPr/>
        </p:nvSpPr>
        <p:spPr>
          <a:xfrm>
            <a:off x="281873" y="58138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1" name="Rechteck 40"/>
          <p:cNvSpPr/>
          <p:nvPr/>
        </p:nvSpPr>
        <p:spPr>
          <a:xfrm>
            <a:off x="281873" y="71745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8" name="Rechteck 47"/>
          <p:cNvSpPr/>
          <p:nvPr/>
        </p:nvSpPr>
        <p:spPr>
          <a:xfrm>
            <a:off x="281873" y="853519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49" name="Rechteck 48"/>
          <p:cNvSpPr/>
          <p:nvPr/>
        </p:nvSpPr>
        <p:spPr>
          <a:xfrm>
            <a:off x="281873" y="989584"/>
            <a:ext cx="137502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0" name="Rechteck 49"/>
          <p:cNvSpPr/>
          <p:nvPr/>
        </p:nvSpPr>
        <p:spPr>
          <a:xfrm>
            <a:off x="281872" y="1125649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1" name="Rechteck 50"/>
          <p:cNvSpPr/>
          <p:nvPr/>
        </p:nvSpPr>
        <p:spPr>
          <a:xfrm>
            <a:off x="281872" y="1261714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2" name="Rechteck 51"/>
          <p:cNvSpPr/>
          <p:nvPr/>
        </p:nvSpPr>
        <p:spPr>
          <a:xfrm>
            <a:off x="281872" y="1397780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  <p:sp>
        <p:nvSpPr>
          <p:cNvPr id="53" name="Rechteck 52"/>
          <p:cNvSpPr/>
          <p:nvPr/>
        </p:nvSpPr>
        <p:spPr>
          <a:xfrm>
            <a:off x="281872" y="1533845"/>
            <a:ext cx="137503" cy="1360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600"/>
          </a:p>
        </p:txBody>
      </p:sp>
    </p:spTree>
    <p:extLst>
      <p:ext uri="{BB962C8B-B14F-4D97-AF65-F5344CB8AC3E}">
        <p14:creationId xmlns:p14="http://schemas.microsoft.com/office/powerpoint/2010/main" val="11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Pokahr</cp:lastModifiedBy>
  <cp:revision>19</cp:revision>
  <dcterms:created xsi:type="dcterms:W3CDTF">2018-10-15T14:24:53Z</dcterms:created>
  <dcterms:modified xsi:type="dcterms:W3CDTF">2018-10-17T11:03:07Z</dcterms:modified>
</cp:coreProperties>
</file>