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899456"/>
            <a:ext cx="318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strutturato così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2" y="1234474"/>
            <a:ext cx="3833240" cy="4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023F2A-5696-48D1-A850-47EE7293D4CF}"/>
              </a:ext>
            </a:extLst>
          </p:cNvPr>
          <p:cNvSpPr txBox="1"/>
          <p:nvPr/>
        </p:nvSpPr>
        <p:spPr>
          <a:xfrm>
            <a:off x="2466109" y="261233"/>
            <a:ext cx="7259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Ora per mostrare al meglio il funzionamento del nostro sistema portiamo all’attenzione l’operazione più significativa secondo noi, la prenotazione di una prestazione presso l’ufficio.</a:t>
            </a:r>
          </a:p>
          <a:p>
            <a:r>
              <a:rPr lang="it-IT" sz="2400" b="1" dirty="0"/>
              <a:t>Presentiamo quindi lo scenario relativo a questa operazione</a:t>
            </a:r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CB2DA6F-3393-4032-AF79-EC00122D2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0938"/>
              </p:ext>
            </p:extLst>
          </p:nvPr>
        </p:nvGraphicFramePr>
        <p:xfrm>
          <a:off x="2943859" y="2622796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3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E5A324-22C8-43CD-BF4E-C108FA8A3BC1}"/>
              </a:ext>
            </a:extLst>
          </p:cNvPr>
          <p:cNvSpPr txBox="1"/>
          <p:nvPr/>
        </p:nvSpPr>
        <p:spPr>
          <a:xfrm>
            <a:off x="2601157" y="772357"/>
            <a:ext cx="73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836FA81-87BA-4AF4-BB1C-299ADC7B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128587"/>
            <a:ext cx="63150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C53F0E-28EF-4003-8C1C-3D70532879CA}"/>
              </a:ext>
            </a:extLst>
          </p:cNvPr>
          <p:cNvSpPr txBox="1"/>
          <p:nvPr/>
        </p:nvSpPr>
        <p:spPr>
          <a:xfrm>
            <a:off x="2565646" y="435006"/>
            <a:ext cx="7060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Ragionando sui vari tipi di utilizzo e probabili problemi abbiamo incontrato questi flussi alternativi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987D0D-EBB9-40CC-9D51-CB7A82B9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" y="2519362"/>
            <a:ext cx="6305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EFFFF"/>
                </a:solidFill>
              </a:rPr>
              <a:t>MedQueue nasce per semplificare il processo di prenotazione ai servizi burocratici degli ospedali, rendendo più facile e gestibile la situazione all’interno degli uffici sia per il personale ospedaliero sia per i clienti.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EFFFF"/>
                </a:solidFill>
              </a:rPr>
              <a:t>Oltre a rendere in generale l’esperienza migliore, in periodi come quelli moderni, aiuta anche a gestire i distanziamenti dovuti alle imposizioni per prevenzione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F145750-B209-47D7-80B9-8C5CED78F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" y="2285213"/>
            <a:ext cx="6391275" cy="29622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6F0114-0B1B-4843-BD56-11EB12EAE32C}"/>
              </a:ext>
            </a:extLst>
          </p:cNvPr>
          <p:cNvSpPr txBox="1"/>
          <p:nvPr/>
        </p:nvSpPr>
        <p:spPr>
          <a:xfrm>
            <a:off x="2336305" y="807868"/>
            <a:ext cx="751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Analizzando l’operazione e la sua implementazione, abbiamo individuato i seguenti oggetti per renderla possibile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F47D642-1E35-4A9A-8BAE-09D37B49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4442"/>
              </p:ext>
            </p:extLst>
          </p:nvPr>
        </p:nvGraphicFramePr>
        <p:xfrm>
          <a:off x="6095998" y="1860423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5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F88D06-0FBA-4132-910E-ACFD9B873CC5}"/>
              </a:ext>
            </a:extLst>
          </p:cNvPr>
          <p:cNvSpPr txBox="1"/>
          <p:nvPr/>
        </p:nvSpPr>
        <p:spPr>
          <a:xfrm>
            <a:off x="1856912" y="568171"/>
            <a:ext cx="847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più agevole e chiara l’idea che risiede dietro questa operazione mostriamo il </a:t>
            </a:r>
            <a:r>
              <a:rPr lang="it-IT" sz="2400" b="1" dirty="0" err="1"/>
              <a:t>Sequence</a:t>
            </a:r>
            <a:r>
              <a:rPr lang="it-IT" sz="2400" b="1" dirty="0"/>
              <a:t> </a:t>
            </a:r>
            <a:r>
              <a:rPr lang="it-IT" sz="2400" b="1" dirty="0" err="1"/>
              <a:t>Diagram</a:t>
            </a:r>
            <a:r>
              <a:rPr lang="it-IT" sz="2400" b="1" dirty="0"/>
              <a:t> che utilizzerà il team per implementarla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1D48991-8B70-4048-BF98-713F40DE6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32" y="1768500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D6E70D8-1347-4B84-881B-753BBC7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66" y="1782931"/>
            <a:ext cx="6556065" cy="448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599C7B-7568-4E47-A4AF-F9E9AD2D546B}"/>
              </a:ext>
            </a:extLst>
          </p:cNvPr>
          <p:cNvSpPr txBox="1"/>
          <p:nvPr/>
        </p:nvSpPr>
        <p:spPr>
          <a:xfrm>
            <a:off x="2278600" y="593325"/>
            <a:ext cx="763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Per rendere meglio l’idea dell’interazione tra sistema e utente presentiamo lo state chart dell’operazione</a:t>
            </a:r>
          </a:p>
        </p:txBody>
      </p:sp>
    </p:spTree>
    <p:extLst>
      <p:ext uri="{BB962C8B-B14F-4D97-AF65-F5344CB8AC3E}">
        <p14:creationId xmlns:p14="http://schemas.microsoft.com/office/powerpoint/2010/main" val="190623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24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O</a:t>
            </a:r>
            <a:r>
              <a:rPr lang="it-IT" sz="2000" dirty="0">
                <a:solidFill>
                  <a:schemeClr val="bg1"/>
                </a:solidFill>
              </a:rPr>
              <a:t>ra per mostrare al meglio il funzionamento del nostro sistema portiamo all’attenzione l’operazione più significativa secondo noi,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824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4</cp:revision>
  <dcterms:created xsi:type="dcterms:W3CDTF">2020-12-11T01:22:44Z</dcterms:created>
  <dcterms:modified xsi:type="dcterms:W3CDTF">2020-12-11T01:58:42Z</dcterms:modified>
</cp:coreProperties>
</file>