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4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26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99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30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1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1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6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9421-9461-4957-B5E9-C7ED7C25DEC8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C42F-C67D-4040-9C9B-CB96A218E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59" y="189403"/>
            <a:ext cx="5695950" cy="5153025"/>
          </a:xfrm>
          <a:prstGeom prst="rect">
            <a:avLst/>
          </a:prstGeom>
        </p:spPr>
      </p:pic>
      <p:sp>
        <p:nvSpPr>
          <p:cNvPr id="24" name="Seta para baixo 23"/>
          <p:cNvSpPr/>
          <p:nvPr/>
        </p:nvSpPr>
        <p:spPr>
          <a:xfrm rot="4778009">
            <a:off x="8388672" y="955944"/>
            <a:ext cx="431958" cy="2236429"/>
          </a:xfrm>
          <a:prstGeom prst="downArrow">
            <a:avLst>
              <a:gd name="adj1" fmla="val 17107"/>
              <a:gd name="adj2" fmla="val 1131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7951322">
            <a:off x="4499567" y="4622981"/>
            <a:ext cx="431958" cy="1710748"/>
          </a:xfrm>
          <a:prstGeom prst="downArrow">
            <a:avLst>
              <a:gd name="adj1" fmla="val 17107"/>
              <a:gd name="adj2" fmla="val 1131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 rot="8899079">
            <a:off x="5212756" y="4205911"/>
            <a:ext cx="431958" cy="1710748"/>
          </a:xfrm>
          <a:prstGeom prst="downArrow">
            <a:avLst>
              <a:gd name="adj1" fmla="val 17107"/>
              <a:gd name="adj2" fmla="val 1131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148648" y="5655466"/>
            <a:ext cx="4407243" cy="8853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Classe “Pessoa Juridica” : Nesse caso a pessoa juridica “Herda” os atributos e métodos do “UserId” com atributos especificos dessa classe</a:t>
            </a:r>
            <a:endParaRPr lang="pt-BR" sz="16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9226377" y="1458097"/>
            <a:ext cx="2636109" cy="8732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Classe “UserId” : Principais Atributos e metodos comuns entre os usuarios</a:t>
            </a:r>
            <a:endParaRPr lang="pt-BR" sz="1600" dirty="0"/>
          </a:p>
        </p:txBody>
      </p:sp>
      <p:sp>
        <p:nvSpPr>
          <p:cNvPr id="27" name="Seta para baixo 26"/>
          <p:cNvSpPr/>
          <p:nvPr/>
        </p:nvSpPr>
        <p:spPr>
          <a:xfrm>
            <a:off x="3723166" y="1128584"/>
            <a:ext cx="431958" cy="1202725"/>
          </a:xfrm>
          <a:prstGeom prst="downArrow">
            <a:avLst>
              <a:gd name="adj1" fmla="val 17107"/>
              <a:gd name="adj2" fmla="val 1131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baixo 27"/>
          <p:cNvSpPr/>
          <p:nvPr/>
        </p:nvSpPr>
        <p:spPr>
          <a:xfrm rot="19724483">
            <a:off x="4579986" y="1088160"/>
            <a:ext cx="431958" cy="1970913"/>
          </a:xfrm>
          <a:prstGeom prst="downArrow">
            <a:avLst>
              <a:gd name="adj1" fmla="val 17107"/>
              <a:gd name="adj2" fmla="val 1131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77137" y="572720"/>
            <a:ext cx="4407243" cy="8853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Classe “PessoaFisica” : A pessoa fisica “Herda” os atributos e métodos do “UserId” com atributos especificos dessa classe</a:t>
            </a:r>
            <a:endParaRPr lang="pt-BR" sz="1600" dirty="0"/>
          </a:p>
        </p:txBody>
      </p:sp>
      <p:sp>
        <p:nvSpPr>
          <p:cNvPr id="30" name="Seta para baixo 29"/>
          <p:cNvSpPr/>
          <p:nvPr/>
        </p:nvSpPr>
        <p:spPr>
          <a:xfrm rot="16200000">
            <a:off x="2990731" y="2745647"/>
            <a:ext cx="431958" cy="1586040"/>
          </a:xfrm>
          <a:prstGeom prst="downArrow">
            <a:avLst>
              <a:gd name="adj1" fmla="val 17107"/>
              <a:gd name="adj2" fmla="val 1131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60894" y="3052805"/>
            <a:ext cx="2636109" cy="8732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As classes “PessoaFisica” e “PessuaJuridica” estão associadas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13483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</dc:creator>
  <cp:lastModifiedBy>Adriano</cp:lastModifiedBy>
  <cp:revision>2</cp:revision>
  <dcterms:created xsi:type="dcterms:W3CDTF">2022-10-31T12:52:20Z</dcterms:created>
  <dcterms:modified xsi:type="dcterms:W3CDTF">2022-10-31T12:59:12Z</dcterms:modified>
</cp:coreProperties>
</file>