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f2f747d-38fb-4fd6-8108-ade672d0f98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c3e56fe-d463-4a58-8d57-4856a62dafcb/ReportSection?bookmarkGuid=46059363-397b-4595-8701-df5d6ce6d09e&amp;bookmarkUsage=1&amp;ctid=df8679cd-a80e-45d8-99ac-c83ed7ff95a0&amp;fromEntryPoint=export&quot;"/>
    <we:property name="reportState" value="&quot;CONNECTED&quot;"/>
    <we:property name="reportEmbeddedTime" value="&quot;2024-04-27T16:24:07.467Z&quot;"/>
    <we:property name="creatorSessionId" value="&quot;f3041be0-2666-44e8-a049-db07fd0e1d83&quot;"/>
    <we:property name="creatorUserId" value="&quot;1003200295A418B5&quot;"/>
    <we:property name="creatorTenantId" value="&quot;df8679cd-a80e-45d8-99ac-c83ed7ff95a0&quot;"/>
    <we:property name="pageDisplayName" value="&quot;Informação Geral&quot;"/>
    <we:property name="pageName" value="&quot;ReportSection&quot;"/>
    <we:property name="reportName" value="&quot;company_aju&quot;"/>
    <we:property name="isVisualContainerHeaderHidden" value="false"/>
    <we:property name="isFiltersActionButtonVisible" value="false"/>
    <we:property name="initialStateBookmark" value="&quot;H4sIAAAAAAAAA+1Z3XPbNgz/V3Z66YtvR32LfUudZO11TXPOLnvY5XIQCTnqaFGjqDRuL//7IEpuE+fDcdLEXm9+skAIBH7ADwTtr54sm1rB/ABm6L323lWyFCC1+cX3Rl7VC998/Pj+w87k/enBzoc9EuvalrpqvNdfPQtmiva4bFpQnQkS/nUy8kCpQ5h2TwWoBkdejabRFajyC/bKtGRNi5cjDy9qpQ10Jo8sWOzMnpM6PdPe/q8h7QjClud4hML20gnW2tjF88hr+m/OpetrnTG34VhXFsqKDHcyISM/ClgoUcQi4IAAcScvSmUHlXy+d1EbioeinNcdDjvyHCqB0nNOG2yaYYed6dTgFBYb7l1bHGvVzm6RH+nWCJxg4ZYqW9o57fFZm7+bU9K4JGgOjSbgnPwtaTdOuN9WQ2isezzTn8cGCTfZCU5I0pTVVA0wf4//jz4GAabzX+efCKAuTnpBG4nmzdyFuluaBXLBaMnjzYVJcZEoZiwTochFFBZFEUPqh3h30obi3XeLGSQsjFIWBhyTKOEQZoxgGBI7Jvim2lDlKxL25jprx4syJCj2jZ45uwNTgDS/hSOxBmNpobIk7qGmZIy8P8/QoHuN6k+WC+jeLQHVDCoPgLB/cA4sYbfrIr7stj0G1TouktXfS4qmrwQnJs1XO3JWVmVje9q9ci/dofoWQf7TUnSExb2KE2wQjDhzSicuZ8s8Wa9GroJ6R6jL5T/6qbgqddXa8RmB8F9k7KJrk+6nK+154Nr84RW/TkF0dUeNgocpTwo/pYaRZCzPZCYe2ChCWXCex5zzAuMAIwx4vsFGcaDtTXQ23D2qVqkFxzfAcv8Ky6/n44luYCVvc2KxcLoVPQdnNC3NEZfd3P/m3Xcaxo/oOdYgzqBebji3Uvk3o9v6cTx+INY9nXkogxhpUuMILCkyhpg/kM4JKwRLM8ZllueCzn0U4n86bxOdX5pAdV/Dy84dVu0sp+yvZNB20H230j+A7ML5si0TxrqZ2eiIEaV+kPsQcRkVjEEaQhatvED+uONq9THwMw/GE5BgXNn6UZT4Pk+SNI7SLajhR91rE+mLRASsQBZlPAsjBm5cvf+gxgub64vrMXfWghwyP5dZlmEShz5ngZQvWJmPOABW5nt8VgqF9kiVAg2lPItjnrE0jKOb4Ysc8iiMsEgLCj5OCu6/JDHvamJKi77Anjn8BLOikFEe8MSPsyQveFqsDH+j5+7NuTXYdP964pD9ss6uc3PZLrdX94mnjTezVtlyQu9sx2+e60c8/OyZRIyFMo6ZL3NfSGru91x/toAmR6CApq+V5/xz3OPXHYxWFlHRVhWqLSifddF+jvF4Fbr9HfLyKljeDM3U/UyvW9vUIPAQqv5qXPcGSnR6lHWgdiWH7+4ifst11f2h5LlNKE9lrnDFC93fTN5wt6XPv7R+D0byGgAA&quot;"/>
    <we:property name="bookmark" value="&quot;H4sIAAAAAAAAA+1Z3W/bNhD/Vwa99MUYqC9K7FvqNGuBoQiSIXsYguJEHh01sqhRVBuvyP++EyW3ifPhOGlir1ierOPpePfj/Y53ytdAlW1TweIDzDF4HbyvVSlBGftLGEyCehC+MeZ8DvaciyzNMsWLNFRponSWciAt07jS1G3w+mvgwM7QnZRtB1VvkYR/BVEBeVioPM+Rp3EoWKRUcDoJoKoOYdbraKhanAQN2tbUUJX/4GCClpzt8HIS4EVTGQv9RscOHPabfSZ1eiYHw19j8gOkKz/jMUo3SI+wMdYtnydBO/zyjl5f6435DaemdlDWZLiXSZWEScRihTKVkQAESHu5Lis3qhSLtxeNpSgp9kXTg7WnPkMtUQXeaYttO+6wN5tZnMFyw7fXFqem6ua3yI9NZyUeofZLtSvdgvb4Yux5+5E0LgmaQ2sIOC9/R9qtFx509Rga6x/PzJepRcJN9YJTkrRlPatGmL/H/8cQgwTb+2+KTwRQHye9YKxC+2bhQ90v7RK5aLLi8fbCpLhIlDKWy1gWMom11ilkYYx3H9qY4Qd+MQfO4iRjcSSQJ1xAnDOCYTzYKcE3M5boUZFwMNdbO1mmIUFxYM3c2x3p1NPjWzgKG7COFmpH4gFqOoxJ8OcZWvSvUf6pcgnd+xWg2lHlARAOD96BFez2fcSX/bYnUHWeoWT195KiGTLBi0nz1Z6al3XZuoF2r/xLd6i+Q1B/dxQdYXGv4hG2CFaeeaVTf2arPNksR66Cekeoq+k/+am4qkzduekZgfBfZOyyapPupyvleeTa4uEZv0lC9HlHhULEmeA6zKhg8JwVucrlAwtFrLQQRSqE0JhGmGAkii0Wig/G3URny9Wj7qpqyfEtsDy8wvLr5/FEN7BWtzmxXPi4EzUH59QtLRBX3Tz45t13GqaPqDnOIs6hWS04t1L5N2u65nE8fiDWA51FrKIUqVMTCIzrnCEWD6QzZ1qyLGdC5UUh6d5HKf+n8y7R+aUJ1Aw5vOrcYd3NCzr9tQzaDbrv1+YHkF16X3alw9j0ZLbaYiRZGBUhJEIlmjHIYsiTtQPkj7uu1l8DP3NjfAQKrE/bMEl4GArOszTJdiCHHzXXchVKLiOmkSW5yOOEgW9X77+o8cIV5uJ6zL21W7/JvFxmPuICWHve07NSVuiOq1KipSPP01TkLIvT5Gb4soAiiRPUmabgU65F+JLEvKuIVUYOCfbM4XPMtVZJEQkepjkvtMj02vC3eu/e7FujbdevJzbZL+vsJpPLbrm9vk48rb2Zd5Urj+id3fjmuXnE42dPnjAWqzRloSpCqai43zP+7ABNjqEC6r7W3vPPMcdv2hitTSLd1TVWO5A+m6L9HO3xOnSHGfLyKljBHO3Mf6Y3nWsbkHgI9TAaN4OBEr0enTpQuVLjbz+I3zKu+n8oBeOsSn//Aiur9BDnGgAA&quot;"/>
    <we:property name="datasetId" value="&quot;4b779269-ea04-4f12-b122-cc300d23e780&quot;"/>
    <we:property name="embedUrl" value="&quot;/reportEmbed?reportId=ac3e56fe-d463-4a58-8d57-4856a62dafcb&amp;config=eyJjbHVzdGVyVXJsIjoiaHR0cHM6Ly9XQUJJLVVBRS1OT1JUSC1BLVBSSU1BUlktcmVkaXJlY3QuYW5hbHlzaXMud2luZG93cy5uZXQiLCJlbWJlZEZlYXR1cmVzIjp7InVzYWdlTWV0cmljc1ZOZXh0Ijp0cnVlfX0%3D&amp;disableSensitivityBanner=true&quot;"/>
    <we:property name="backgroundColor" value="&quot;#C0AB8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Adriano Santos</cp:lastModifiedBy>
  <cp:revision>3</cp:revision>
  <dcterms:created xsi:type="dcterms:W3CDTF">2018-06-07T21:39:02Z</dcterms:created>
  <dcterms:modified xsi:type="dcterms:W3CDTF">2024-04-27T16:25:10Z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