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de Horas Por Departamento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de Funcionário Por Gerente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de Funcionários Por Departamento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de Horas Por Funcionário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ChicletSlicer1448559807354</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ChicletSlicer1448559807354</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de Salário Por Funcionário</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ac3e56fe-d463-4a58-8d57-4856a62dafcb?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f930f5af097f4408" /><Relationship Type="http://schemas.openxmlformats.org/officeDocument/2006/relationships/slideLayout" Target="/ppt/slideLayouts/slideLayout8.xml" Id="R65dbb84104074594" /><Relationship Type="http://schemas.openxmlformats.org/officeDocument/2006/relationships/hyperlink" Target="https://app.powerbi.com/groups/me/reports/ac3e56fe-d463-4a58-8d57-4856a62dafcb/?pbi_source=PowerPoint" TargetMode="External" Id="RelId0" /><Relationship Type="http://schemas.openxmlformats.org/officeDocument/2006/relationships/image" Target="/ppt/media/image4.png" Id="imgId10040256"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company_aju</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27/04/2024 16:21:38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26/04/2024 01:48:13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Total de Horas Por Departamento ,Total de Funcionário Por Gerente ,Total de Funcionários Por Departamento ,Total de Horas Por Funcionário ,textbox ,ChicletSlicer1448559807354 ,ChicletSlicer1448559807354 ,multiRowCard ,Total de Salário Por Funcionário.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004025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Informação Geral</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