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logo_dio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Botão - bar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clean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Botão - 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Botão - tremap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Botão -pie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x Segmento - pie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x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x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x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Fundo do Título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Título do report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RadarChart1446119667547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Fundo do Título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Título do report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keyDriversVisual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clean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72dd95d-6a85-440d-99a5-ecbc991da91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30d339ee8a74512" /><Relationship Type="http://schemas.openxmlformats.org/officeDocument/2006/relationships/slideLayout" Target="/ppt/slideLayouts/slideLayout8.xml" Id="R88740bd232af4772" /><Relationship Type="http://schemas.openxmlformats.org/officeDocument/2006/relationships/hyperlink" Target="https://app.powerbi.com/groups/me/reports/172dd95d-6a85-440d-99a5-ecbc991da912/?pbi_source=PowerPoint" TargetMode="External" Id="RelId0" /><Relationship Type="http://schemas.openxmlformats.org/officeDocument/2006/relationships/image" Target="/ppt/media/image4.png" Id="imgId556250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48600730773480b" /><Relationship Type="http://schemas.openxmlformats.org/officeDocument/2006/relationships/slideLayout" Target="/ppt/slideLayouts/slideLayout8.xml" Id="R02c14f6d5a494498" /><Relationship Type="http://schemas.openxmlformats.org/officeDocument/2006/relationships/hyperlink" Target="https://app.powerbi.com/groups/me/reports/172dd95d-6a85-440d-99a5-ecbc991da912/?pbi_source=PowerPoint" TargetMode="External" Id="RelId1" /><Relationship Type="http://schemas.openxmlformats.org/officeDocument/2006/relationships/image" Target="/ppt/media/image5.png" Id="imgId556250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17395d6097084431" /><Relationship Type="http://schemas.openxmlformats.org/officeDocument/2006/relationships/slideLayout" Target="/ppt/slideLayouts/slideLayout8.xml" Id="R7011198da67a402f" /><Relationship Type="http://schemas.openxmlformats.org/officeDocument/2006/relationships/hyperlink" Target="https://app.powerbi.com/groups/me/reports/172dd95d-6a85-440d-99a5-ecbc991da912/?pbi_source=PowerPoint" TargetMode="External" Id="RelId2" /><Relationship Type="http://schemas.openxmlformats.org/officeDocument/2006/relationships/image" Target="/ppt/media/image6.png" Id="imgId556250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Relatrio Criativo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18/07/2023 08:11:10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18/07/2023 07:31:12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logo_dio ,shape ,textbox ,card ,card ,card ,card ,card ,shape ,shape ,shape ,shape ,shape ,textbox ,shape ,shape ,Botão - bar ,shape ,shape ,clean ,actionButton ,textbox ,actionButton ,Botão - map ,Botão - tremap ,Botão -pie ,clusteredBarChart ,Sales x Segmento - pie ,slicer ,Sales x Country ,areaChart ,Sales x Produto ,Sales x Country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625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shape ,image ,Fundo do Título ,Título do report ,shape ,actionButton ,textbox ,shape ,actionButton ,actionButton ,waterfallChart ,slicer ,RadarChart1446119667547 ,decompositionTreeVisual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625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image ,Fundo do Título ,Título do report ,keyDriversVisual ,actionButton ,textbox ,clean ,actionButton ,textbox ,shape ,actionButton ,slicer ,funnel ,treemap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625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