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Sales e Soma de Units Sold por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20a39bd-109a-49bb-af37-1a0cc874613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38a4e8e476e4ed9" /><Relationship Type="http://schemas.openxmlformats.org/officeDocument/2006/relationships/slideLayout" Target="/ppt/slideLayouts/slideLayout8.xml" Id="R77ecc0ee75f043e3" /><Relationship Type="http://schemas.openxmlformats.org/officeDocument/2006/relationships/hyperlink" Target="https://app.powerbi.com/groups/me/reports/720a39bd-109a-49bb-af37-1a0cc8746132/?pbi_source=PowerPoint" TargetMode="External" Id="RelId0" /><Relationship Type="http://schemas.openxmlformats.org/officeDocument/2006/relationships/image" Target="/ppt/media/image4.png" Id="imgId555727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0a1635c0479e4898" /><Relationship Type="http://schemas.openxmlformats.org/officeDocument/2006/relationships/slideLayout" Target="/ppt/slideLayouts/slideLayout8.xml" Id="R36612968c9a040ee" /><Relationship Type="http://schemas.openxmlformats.org/officeDocument/2006/relationships/hyperlink" Target="https://app.powerbi.com/groups/me/reports/720a39bd-109a-49bb-af37-1a0cc8746132/?pbi_source=PowerPoint" TargetMode="External" Id="RelId1" /><Relationship Type="http://schemas.openxmlformats.org/officeDocument/2006/relationships/image" Target="/ppt/media/image5.png" Id="imgId555727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c883d5f3926d4d4f" /><Relationship Type="http://schemas.openxmlformats.org/officeDocument/2006/relationships/slideLayout" Target="/ppt/slideLayouts/slideLayout8.xml" Id="R0f31743fb47047be" /><Relationship Type="http://schemas.openxmlformats.org/officeDocument/2006/relationships/hyperlink" Target="https://app.powerbi.com/groups/me/reports/720a39bd-109a-49bb-af37-1a0cc8746132/?pbi_source=PowerPoint" TargetMode="External" Id="RelId2" /><Relationship Type="http://schemas.openxmlformats.org/officeDocument/2006/relationships/image" Target="/ppt/media/image6.png" Id="imgId555728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Sample Financial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18/07/2023 00:53:28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18/07/2023 00:47:08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55727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pieChart ,clusteredColumnChart ,clusteredColumnChart ,card ,card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55727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Soma de Sales e Soma de Units Sold por Country ,map ,textbox ,treemap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55728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