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0"/>
  </p:notesMasterIdLst>
  <p:sldIdLst>
    <p:sldId id="356" r:id="rId4"/>
    <p:sldId id="354" r:id="rId5"/>
    <p:sldId id="358" r:id="rId6"/>
    <p:sldId id="359" r:id="rId7"/>
    <p:sldId id="360" r:id="rId8"/>
    <p:sldId id="34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B803D8-2684-4DF3-A074-2ECCDB967156}" v="5" dt="2024-09-19T18:30:41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7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488" y="108"/>
      </p:cViewPr>
      <p:guideLst>
        <p:guide orient="horz" pos="25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usson de Jesus" userId="d30faa94-7626-4817-adac-09404dad0ab0" providerId="ADAL" clId="{F5B803D8-2684-4DF3-A074-2ECCDB967156}"/>
    <pc:docChg chg="undo custSel delSld modSld">
      <pc:chgData name="Adriano Busson de Jesus" userId="d30faa94-7626-4817-adac-09404dad0ab0" providerId="ADAL" clId="{F5B803D8-2684-4DF3-A074-2ECCDB967156}" dt="2024-09-19T18:31:37.700" v="208" actId="20577"/>
      <pc:docMkLst>
        <pc:docMk/>
      </pc:docMkLst>
      <pc:sldChg chg="del">
        <pc:chgData name="Adriano Busson de Jesus" userId="d30faa94-7626-4817-adac-09404dad0ab0" providerId="ADAL" clId="{F5B803D8-2684-4DF3-A074-2ECCDB967156}" dt="2024-09-19T18:26:09.308" v="200" actId="2696"/>
        <pc:sldMkLst>
          <pc:docMk/>
          <pc:sldMk cId="1279224923" sldId="312"/>
        </pc:sldMkLst>
      </pc:sldChg>
      <pc:sldChg chg="del">
        <pc:chgData name="Adriano Busson de Jesus" userId="d30faa94-7626-4817-adac-09404dad0ab0" providerId="ADAL" clId="{F5B803D8-2684-4DF3-A074-2ECCDB967156}" dt="2024-09-19T18:26:09.308" v="200" actId="2696"/>
        <pc:sldMkLst>
          <pc:docMk/>
          <pc:sldMk cId="1560353361" sldId="315"/>
        </pc:sldMkLst>
      </pc:sldChg>
      <pc:sldChg chg="del">
        <pc:chgData name="Adriano Busson de Jesus" userId="d30faa94-7626-4817-adac-09404dad0ab0" providerId="ADAL" clId="{F5B803D8-2684-4DF3-A074-2ECCDB967156}" dt="2024-09-19T18:26:09.308" v="200" actId="2696"/>
        <pc:sldMkLst>
          <pc:docMk/>
          <pc:sldMk cId="3148822504" sldId="347"/>
        </pc:sldMkLst>
      </pc:sldChg>
      <pc:sldChg chg="addSp delSp modSp mod">
        <pc:chgData name="Adriano Busson de Jesus" userId="d30faa94-7626-4817-adac-09404dad0ab0" providerId="ADAL" clId="{F5B803D8-2684-4DF3-A074-2ECCDB967156}" dt="2024-09-19T18:15:50.251" v="128" actId="113"/>
        <pc:sldMkLst>
          <pc:docMk/>
          <pc:sldMk cId="498620095" sldId="354"/>
        </pc:sldMkLst>
        <pc:spChg chg="mod">
          <ac:chgData name="Adriano Busson de Jesus" userId="d30faa94-7626-4817-adac-09404dad0ab0" providerId="ADAL" clId="{F5B803D8-2684-4DF3-A074-2ECCDB967156}" dt="2024-09-19T18:12:51.345" v="104"/>
          <ac:spMkLst>
            <pc:docMk/>
            <pc:sldMk cId="498620095" sldId="354"/>
            <ac:spMk id="2" creationId="{CD4E5639-B307-84A1-AFCD-951B7586E0F1}"/>
          </ac:spMkLst>
        </pc:spChg>
        <pc:spChg chg="add del">
          <ac:chgData name="Adriano Busson de Jesus" userId="d30faa94-7626-4817-adac-09404dad0ab0" providerId="ADAL" clId="{F5B803D8-2684-4DF3-A074-2ECCDB967156}" dt="2024-09-19T18:10:22.526" v="92" actId="478"/>
          <ac:spMkLst>
            <pc:docMk/>
            <pc:sldMk cId="498620095" sldId="354"/>
            <ac:spMk id="3" creationId="{6A222F2B-AFE0-470F-A408-29DFBA49EEC8}"/>
          </ac:spMkLst>
        </pc:spChg>
        <pc:spChg chg="add del mod">
          <ac:chgData name="Adriano Busson de Jesus" userId="d30faa94-7626-4817-adac-09404dad0ab0" providerId="ADAL" clId="{F5B803D8-2684-4DF3-A074-2ECCDB967156}" dt="2024-09-19T18:14:17.188" v="118" actId="6549"/>
          <ac:spMkLst>
            <pc:docMk/>
            <pc:sldMk cId="498620095" sldId="354"/>
            <ac:spMk id="4" creationId="{B1552D0E-CC90-4ADE-8AE4-A9AEE84F1B5D}"/>
          </ac:spMkLst>
        </pc:spChg>
        <pc:spChg chg="add del">
          <ac:chgData name="Adriano Busson de Jesus" userId="d30faa94-7626-4817-adac-09404dad0ab0" providerId="ADAL" clId="{F5B803D8-2684-4DF3-A074-2ECCDB967156}" dt="2024-09-19T18:09:24.053" v="90"/>
          <ac:spMkLst>
            <pc:docMk/>
            <pc:sldMk cId="498620095" sldId="354"/>
            <ac:spMk id="5" creationId="{147764F6-9077-AEB3-7A41-97DE5FE0F266}"/>
          </ac:spMkLst>
        </pc:spChg>
        <pc:spChg chg="del">
          <ac:chgData name="Adriano Busson de Jesus" userId="d30faa94-7626-4817-adac-09404dad0ab0" providerId="ADAL" clId="{F5B803D8-2684-4DF3-A074-2ECCDB967156}" dt="2024-09-19T18:10:24.270" v="93" actId="478"/>
          <ac:spMkLst>
            <pc:docMk/>
            <pc:sldMk cId="498620095" sldId="354"/>
            <ac:spMk id="16" creationId="{19D94BA0-C061-4557-8913-D93D5F33ACB0}"/>
          </ac:spMkLst>
        </pc:spChg>
        <pc:spChg chg="add del">
          <ac:chgData name="Adriano Busson de Jesus" userId="d30faa94-7626-4817-adac-09404dad0ab0" providerId="ADAL" clId="{F5B803D8-2684-4DF3-A074-2ECCDB967156}" dt="2024-09-19T18:10:28.079" v="95" actId="478"/>
          <ac:spMkLst>
            <pc:docMk/>
            <pc:sldMk cId="498620095" sldId="354"/>
            <ac:spMk id="21" creationId="{6850DB1E-561D-4E18-97B8-199F4AFFDD1C}"/>
          </ac:spMkLst>
        </pc:spChg>
        <pc:spChg chg="mod">
          <ac:chgData name="Adriano Busson de Jesus" userId="d30faa94-7626-4817-adac-09404dad0ab0" providerId="ADAL" clId="{F5B803D8-2684-4DF3-A074-2ECCDB967156}" dt="2024-09-19T18:15:50.251" v="128" actId="113"/>
          <ac:spMkLst>
            <pc:docMk/>
            <pc:sldMk cId="498620095" sldId="354"/>
            <ac:spMk id="39" creationId="{7D998ED4-A105-40ED-8D9A-07EBE0D04111}"/>
          </ac:spMkLst>
        </pc:spChg>
        <pc:spChg chg="mod">
          <ac:chgData name="Adriano Busson de Jesus" userId="d30faa94-7626-4817-adac-09404dad0ab0" providerId="ADAL" clId="{F5B803D8-2684-4DF3-A074-2ECCDB967156}" dt="2024-09-19T18:07:31.860" v="49" actId="20577"/>
          <ac:spMkLst>
            <pc:docMk/>
            <pc:sldMk cId="498620095" sldId="354"/>
            <ac:spMk id="40" creationId="{75699713-6AE0-4A17-A192-62B09894798A}"/>
          </ac:spMkLst>
        </pc:spChg>
      </pc:sldChg>
      <pc:sldChg chg="delSp modSp mod">
        <pc:chgData name="Adriano Busson de Jesus" userId="d30faa94-7626-4817-adac-09404dad0ab0" providerId="ADAL" clId="{F5B803D8-2684-4DF3-A074-2ECCDB967156}" dt="2024-09-19T18:31:37.700" v="208" actId="20577"/>
        <pc:sldMkLst>
          <pc:docMk/>
          <pc:sldMk cId="2637474406" sldId="356"/>
        </pc:sldMkLst>
        <pc:spChg chg="mod">
          <ac:chgData name="Adriano Busson de Jesus" userId="d30faa94-7626-4817-adac-09404dad0ab0" providerId="ADAL" clId="{F5B803D8-2684-4DF3-A074-2ECCDB967156}" dt="2024-09-19T18:30:24.110" v="206" actId="1076"/>
          <ac:spMkLst>
            <pc:docMk/>
            <pc:sldMk cId="2637474406" sldId="356"/>
            <ac:spMk id="4" creationId="{65EB7FFB-6FB1-480A-A898-65150C03087A}"/>
          </ac:spMkLst>
        </pc:spChg>
        <pc:spChg chg="mod">
          <ac:chgData name="Adriano Busson de Jesus" userId="d30faa94-7626-4817-adac-09404dad0ab0" providerId="ADAL" clId="{F5B803D8-2684-4DF3-A074-2ECCDB967156}" dt="2024-09-19T18:31:37.700" v="208" actId="20577"/>
          <ac:spMkLst>
            <pc:docMk/>
            <pc:sldMk cId="2637474406" sldId="356"/>
            <ac:spMk id="5" creationId="{A7B264FA-3BF4-0E86-E1D3-B2CE31CE0C9F}"/>
          </ac:spMkLst>
        </pc:spChg>
        <pc:spChg chg="mod">
          <ac:chgData name="Adriano Busson de Jesus" userId="d30faa94-7626-4817-adac-09404dad0ab0" providerId="ADAL" clId="{F5B803D8-2684-4DF3-A074-2ECCDB967156}" dt="2024-09-19T18:04:58.074" v="0"/>
          <ac:spMkLst>
            <pc:docMk/>
            <pc:sldMk cId="2637474406" sldId="356"/>
            <ac:spMk id="8" creationId="{03B4C724-0776-4328-8F0A-B72DA1579537}"/>
          </ac:spMkLst>
        </pc:spChg>
        <pc:spChg chg="mod">
          <ac:chgData name="Adriano Busson de Jesus" userId="d30faa94-7626-4817-adac-09404dad0ab0" providerId="ADAL" clId="{F5B803D8-2684-4DF3-A074-2ECCDB967156}" dt="2024-09-19T18:29:51.204" v="203" actId="20577"/>
          <ac:spMkLst>
            <pc:docMk/>
            <pc:sldMk cId="2637474406" sldId="356"/>
            <ac:spMk id="9" creationId="{2B6167FF-AD5E-41E4-8385-3024DC936CF2}"/>
          </ac:spMkLst>
        </pc:spChg>
        <pc:grpChg chg="del">
          <ac:chgData name="Adriano Busson de Jesus" userId="d30faa94-7626-4817-adac-09404dad0ab0" providerId="ADAL" clId="{F5B803D8-2684-4DF3-A074-2ECCDB967156}" dt="2024-09-19T18:29:46.179" v="201" actId="478"/>
          <ac:grpSpMkLst>
            <pc:docMk/>
            <pc:sldMk cId="2637474406" sldId="356"/>
            <ac:grpSpMk id="3" creationId="{654B8B42-5803-41D1-913F-6C301EAD336B}"/>
          </ac:grpSpMkLst>
        </pc:grpChg>
      </pc:sldChg>
      <pc:sldChg chg="delSp modSp mod">
        <pc:chgData name="Adriano Busson de Jesus" userId="d30faa94-7626-4817-adac-09404dad0ab0" providerId="ADAL" clId="{F5B803D8-2684-4DF3-A074-2ECCDB967156}" dt="2024-09-19T18:17:59.704" v="147" actId="113"/>
        <pc:sldMkLst>
          <pc:docMk/>
          <pc:sldMk cId="348557574" sldId="358"/>
        </pc:sldMkLst>
        <pc:spChg chg="mod">
          <ac:chgData name="Adriano Busson de Jesus" userId="d30faa94-7626-4817-adac-09404dad0ab0" providerId="ADAL" clId="{F5B803D8-2684-4DF3-A074-2ECCDB967156}" dt="2024-09-19T18:17:03.292" v="139" actId="20577"/>
          <ac:spMkLst>
            <pc:docMk/>
            <pc:sldMk cId="348557574" sldId="358"/>
            <ac:spMk id="2" creationId="{083511D7-9C59-5EA2-B266-422596B9AA2A}"/>
          </ac:spMkLst>
        </pc:spChg>
        <pc:spChg chg="del">
          <ac:chgData name="Adriano Busson de Jesus" userId="d30faa94-7626-4817-adac-09404dad0ab0" providerId="ADAL" clId="{F5B803D8-2684-4DF3-A074-2ECCDB967156}" dt="2024-09-19T18:16:54.872" v="136" actId="478"/>
          <ac:spMkLst>
            <pc:docMk/>
            <pc:sldMk cId="348557574" sldId="358"/>
            <ac:spMk id="3" creationId="{6A222F2B-AFE0-470F-A408-29DFBA49EEC8}"/>
          </ac:spMkLst>
        </pc:spChg>
        <pc:spChg chg="mod">
          <ac:chgData name="Adriano Busson de Jesus" userId="d30faa94-7626-4817-adac-09404dad0ab0" providerId="ADAL" clId="{F5B803D8-2684-4DF3-A074-2ECCDB967156}" dt="2024-09-19T18:17:59.704" v="147" actId="113"/>
          <ac:spMkLst>
            <pc:docMk/>
            <pc:sldMk cId="348557574" sldId="358"/>
            <ac:spMk id="4" creationId="{586C2AA3-BCF3-E770-3527-DDC8B500141A}"/>
          </ac:spMkLst>
        </pc:spChg>
        <pc:spChg chg="mod">
          <ac:chgData name="Adriano Busson de Jesus" userId="d30faa94-7626-4817-adac-09404dad0ab0" providerId="ADAL" clId="{F5B803D8-2684-4DF3-A074-2ECCDB967156}" dt="2024-09-19T18:16:39.686" v="134" actId="113"/>
          <ac:spMkLst>
            <pc:docMk/>
            <pc:sldMk cId="348557574" sldId="358"/>
            <ac:spMk id="39" creationId="{7D998ED4-A105-40ED-8D9A-07EBE0D04111}"/>
          </ac:spMkLst>
        </pc:spChg>
        <pc:spChg chg="mod">
          <ac:chgData name="Adriano Busson de Jesus" userId="d30faa94-7626-4817-adac-09404dad0ab0" providerId="ADAL" clId="{F5B803D8-2684-4DF3-A074-2ECCDB967156}" dt="2024-09-19T18:16:52.923" v="135" actId="1076"/>
          <ac:spMkLst>
            <pc:docMk/>
            <pc:sldMk cId="348557574" sldId="358"/>
            <ac:spMk id="40" creationId="{75699713-6AE0-4A17-A192-62B09894798A}"/>
          </ac:spMkLst>
        </pc:spChg>
      </pc:sldChg>
      <pc:sldChg chg="delSp modSp mod">
        <pc:chgData name="Adriano Busson de Jesus" userId="d30faa94-7626-4817-adac-09404dad0ab0" providerId="ADAL" clId="{F5B803D8-2684-4DF3-A074-2ECCDB967156}" dt="2024-09-19T18:20:28.408" v="168" actId="478"/>
        <pc:sldMkLst>
          <pc:docMk/>
          <pc:sldMk cId="3713690997" sldId="359"/>
        </pc:sldMkLst>
        <pc:spChg chg="del">
          <ac:chgData name="Adriano Busson de Jesus" userId="d30faa94-7626-4817-adac-09404dad0ab0" providerId="ADAL" clId="{F5B803D8-2684-4DF3-A074-2ECCDB967156}" dt="2024-09-19T18:20:25.779" v="167" actId="478"/>
          <ac:spMkLst>
            <pc:docMk/>
            <pc:sldMk cId="3713690997" sldId="359"/>
            <ac:spMk id="2" creationId="{083511D7-9C59-5EA2-B266-422596B9AA2A}"/>
          </ac:spMkLst>
        </pc:spChg>
        <pc:spChg chg="del">
          <ac:chgData name="Adriano Busson de Jesus" userId="d30faa94-7626-4817-adac-09404dad0ab0" providerId="ADAL" clId="{F5B803D8-2684-4DF3-A074-2ECCDB967156}" dt="2024-09-19T18:18:04.711" v="148" actId="478"/>
          <ac:spMkLst>
            <pc:docMk/>
            <pc:sldMk cId="3713690997" sldId="359"/>
            <ac:spMk id="3" creationId="{6A222F2B-AFE0-470F-A408-29DFBA49EEC8}"/>
          </ac:spMkLst>
        </pc:spChg>
        <pc:spChg chg="del">
          <ac:chgData name="Adriano Busson de Jesus" userId="d30faa94-7626-4817-adac-09404dad0ab0" providerId="ADAL" clId="{F5B803D8-2684-4DF3-A074-2ECCDB967156}" dt="2024-09-19T18:20:28.408" v="168" actId="478"/>
          <ac:spMkLst>
            <pc:docMk/>
            <pc:sldMk cId="3713690997" sldId="359"/>
            <ac:spMk id="4" creationId="{586C2AA3-BCF3-E770-3527-DDC8B500141A}"/>
          </ac:spMkLst>
        </pc:spChg>
        <pc:spChg chg="mod">
          <ac:chgData name="Adriano Busson de Jesus" userId="d30faa94-7626-4817-adac-09404dad0ab0" providerId="ADAL" clId="{F5B803D8-2684-4DF3-A074-2ECCDB967156}" dt="2024-09-19T18:19:19.973" v="166" actId="20577"/>
          <ac:spMkLst>
            <pc:docMk/>
            <pc:sldMk cId="3713690997" sldId="359"/>
            <ac:spMk id="39" creationId="{7D998ED4-A105-40ED-8D9A-07EBE0D04111}"/>
          </ac:spMkLst>
        </pc:spChg>
        <pc:spChg chg="mod">
          <ac:chgData name="Adriano Busson de Jesus" userId="d30faa94-7626-4817-adac-09404dad0ab0" providerId="ADAL" clId="{F5B803D8-2684-4DF3-A074-2ECCDB967156}" dt="2024-09-19T18:18:20.516" v="150" actId="6549"/>
          <ac:spMkLst>
            <pc:docMk/>
            <pc:sldMk cId="3713690997" sldId="359"/>
            <ac:spMk id="40" creationId="{75699713-6AE0-4A17-A192-62B09894798A}"/>
          </ac:spMkLst>
        </pc:spChg>
      </pc:sldChg>
      <pc:sldChg chg="delSp modSp mod">
        <pc:chgData name="Adriano Busson de Jesus" userId="d30faa94-7626-4817-adac-09404dad0ab0" providerId="ADAL" clId="{F5B803D8-2684-4DF3-A074-2ECCDB967156}" dt="2024-09-19T18:25:51.231" v="198" actId="113"/>
        <pc:sldMkLst>
          <pc:docMk/>
          <pc:sldMk cId="2236755785" sldId="360"/>
        </pc:sldMkLst>
        <pc:spChg chg="del">
          <ac:chgData name="Adriano Busson de Jesus" userId="d30faa94-7626-4817-adac-09404dad0ab0" providerId="ADAL" clId="{F5B803D8-2684-4DF3-A074-2ECCDB967156}" dt="2024-09-19T18:21:06.844" v="172" actId="478"/>
          <ac:spMkLst>
            <pc:docMk/>
            <pc:sldMk cId="2236755785" sldId="360"/>
            <ac:spMk id="2" creationId="{083511D7-9C59-5EA2-B266-422596B9AA2A}"/>
          </ac:spMkLst>
        </pc:spChg>
        <pc:spChg chg="mod">
          <ac:chgData name="Adriano Busson de Jesus" userId="d30faa94-7626-4817-adac-09404dad0ab0" providerId="ADAL" clId="{F5B803D8-2684-4DF3-A074-2ECCDB967156}" dt="2024-09-19T18:25:51.231" v="198" actId="113"/>
          <ac:spMkLst>
            <pc:docMk/>
            <pc:sldMk cId="2236755785" sldId="360"/>
            <ac:spMk id="4" creationId="{586C2AA3-BCF3-E770-3527-DDC8B500141A}"/>
          </ac:spMkLst>
        </pc:spChg>
        <pc:spChg chg="del">
          <ac:chgData name="Adriano Busson de Jesus" userId="d30faa94-7626-4817-adac-09404dad0ab0" providerId="ADAL" clId="{F5B803D8-2684-4DF3-A074-2ECCDB967156}" dt="2024-09-19T18:21:10.356" v="173" actId="478"/>
          <ac:spMkLst>
            <pc:docMk/>
            <pc:sldMk cId="2236755785" sldId="360"/>
            <ac:spMk id="5" creationId="{7744B4FB-E34B-99C0-1CF9-267B2572D410}"/>
          </ac:spMkLst>
        </pc:spChg>
        <pc:spChg chg="del">
          <ac:chgData name="Adriano Busson de Jesus" userId="d30faa94-7626-4817-adac-09404dad0ab0" providerId="ADAL" clId="{F5B803D8-2684-4DF3-A074-2ECCDB967156}" dt="2024-09-19T18:21:12.571" v="174" actId="478"/>
          <ac:spMkLst>
            <pc:docMk/>
            <pc:sldMk cId="2236755785" sldId="360"/>
            <ac:spMk id="6" creationId="{245E9D1B-B4A9-657A-9D84-7D5F87D4E6EE}"/>
          </ac:spMkLst>
        </pc:spChg>
        <pc:spChg chg="del">
          <ac:chgData name="Adriano Busson de Jesus" userId="d30faa94-7626-4817-adac-09404dad0ab0" providerId="ADAL" clId="{F5B803D8-2684-4DF3-A074-2ECCDB967156}" dt="2024-09-19T18:21:05.012" v="171" actId="478"/>
          <ac:spMkLst>
            <pc:docMk/>
            <pc:sldMk cId="2236755785" sldId="360"/>
            <ac:spMk id="39" creationId="{7D998ED4-A105-40ED-8D9A-07EBE0D04111}"/>
          </ac:spMkLst>
        </pc:spChg>
        <pc:spChg chg="mod">
          <ac:chgData name="Adriano Busson de Jesus" userId="d30faa94-7626-4817-adac-09404dad0ab0" providerId="ADAL" clId="{F5B803D8-2684-4DF3-A074-2ECCDB967156}" dt="2024-09-19T18:23:09.268" v="176"/>
          <ac:spMkLst>
            <pc:docMk/>
            <pc:sldMk cId="2236755785" sldId="360"/>
            <ac:spMk id="40" creationId="{75699713-6AE0-4A17-A192-62B09894798A}"/>
          </ac:spMkLst>
        </pc:spChg>
      </pc:sldChg>
      <pc:sldChg chg="del">
        <pc:chgData name="Adriano Busson de Jesus" userId="d30faa94-7626-4817-adac-09404dad0ab0" providerId="ADAL" clId="{F5B803D8-2684-4DF3-A074-2ECCDB967156}" dt="2024-09-19T18:14:24.270" v="119" actId="2696"/>
        <pc:sldMkLst>
          <pc:docMk/>
          <pc:sldMk cId="3876614010" sldId="361"/>
        </pc:sldMkLst>
      </pc:sldChg>
      <pc:sldChg chg="del">
        <pc:chgData name="Adriano Busson de Jesus" userId="d30faa94-7626-4817-adac-09404dad0ab0" providerId="ADAL" clId="{F5B803D8-2684-4DF3-A074-2ECCDB967156}" dt="2024-09-19T18:26:01.070" v="199" actId="2696"/>
        <pc:sldMkLst>
          <pc:docMk/>
          <pc:sldMk cId="2596617189" sldId="362"/>
        </pc:sldMkLst>
      </pc:sldChg>
      <pc:sldChg chg="del">
        <pc:chgData name="Adriano Busson de Jesus" userId="d30faa94-7626-4817-adac-09404dad0ab0" providerId="ADAL" clId="{F5B803D8-2684-4DF3-A074-2ECCDB967156}" dt="2024-09-19T18:26:01.070" v="199" actId="2696"/>
        <pc:sldMkLst>
          <pc:docMk/>
          <pc:sldMk cId="2756806931" sldId="363"/>
        </pc:sldMkLst>
      </pc:sldChg>
      <pc:sldChg chg="del">
        <pc:chgData name="Adriano Busson de Jesus" userId="d30faa94-7626-4817-adac-09404dad0ab0" providerId="ADAL" clId="{F5B803D8-2684-4DF3-A074-2ECCDB967156}" dt="2024-09-19T18:26:01.070" v="199" actId="2696"/>
        <pc:sldMkLst>
          <pc:docMk/>
          <pc:sldMk cId="3558607919" sldId="364"/>
        </pc:sldMkLst>
      </pc:sldChg>
      <pc:sldChg chg="del">
        <pc:chgData name="Adriano Busson de Jesus" userId="d30faa94-7626-4817-adac-09404dad0ab0" providerId="ADAL" clId="{F5B803D8-2684-4DF3-A074-2ECCDB967156}" dt="2024-09-19T18:26:01.070" v="199" actId="2696"/>
        <pc:sldMkLst>
          <pc:docMk/>
          <pc:sldMk cId="407461694" sldId="365"/>
        </pc:sldMkLst>
      </pc:sldChg>
      <pc:sldChg chg="del">
        <pc:chgData name="Adriano Busson de Jesus" userId="d30faa94-7626-4817-adac-09404dad0ab0" providerId="ADAL" clId="{F5B803D8-2684-4DF3-A074-2ECCDB967156}" dt="2024-09-19T18:26:01.070" v="199" actId="2696"/>
        <pc:sldMkLst>
          <pc:docMk/>
          <pc:sldMk cId="963007766" sldId="366"/>
        </pc:sldMkLst>
      </pc:sldChg>
      <pc:sldChg chg="del">
        <pc:chgData name="Adriano Busson de Jesus" userId="d30faa94-7626-4817-adac-09404dad0ab0" providerId="ADAL" clId="{F5B803D8-2684-4DF3-A074-2ECCDB967156}" dt="2024-09-19T18:26:01.070" v="199" actId="2696"/>
        <pc:sldMkLst>
          <pc:docMk/>
          <pc:sldMk cId="1581034535" sldId="367"/>
        </pc:sldMkLst>
      </pc:sldChg>
      <pc:sldChg chg="del">
        <pc:chgData name="Adriano Busson de Jesus" userId="d30faa94-7626-4817-adac-09404dad0ab0" providerId="ADAL" clId="{F5B803D8-2684-4DF3-A074-2ECCDB967156}" dt="2024-09-19T18:26:01.070" v="199" actId="2696"/>
        <pc:sldMkLst>
          <pc:docMk/>
          <pc:sldMk cId="146832094" sldId="368"/>
        </pc:sldMkLst>
      </pc:sldChg>
      <pc:sldChg chg="del">
        <pc:chgData name="Adriano Busson de Jesus" userId="d30faa94-7626-4817-adac-09404dad0ab0" providerId="ADAL" clId="{F5B803D8-2684-4DF3-A074-2ECCDB967156}" dt="2024-09-19T18:26:01.070" v="199" actId="2696"/>
        <pc:sldMkLst>
          <pc:docMk/>
          <pc:sldMk cId="1695292115" sldId="369"/>
        </pc:sldMkLst>
      </pc:sldChg>
      <pc:sldChg chg="del">
        <pc:chgData name="Adriano Busson de Jesus" userId="d30faa94-7626-4817-adac-09404dad0ab0" providerId="ADAL" clId="{F5B803D8-2684-4DF3-A074-2ECCDB967156}" dt="2024-09-19T18:26:01.070" v="199" actId="2696"/>
        <pc:sldMkLst>
          <pc:docMk/>
          <pc:sldMk cId="1361693137" sldId="3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B47474-984A-4090-AC20-98242EB09510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30F240-0CAF-4377-8C66-C79A9700127F}"/>
              </a:ext>
            </a:extLst>
          </p:cNvPr>
          <p:cNvSpPr/>
          <p:nvPr userDrawn="1"/>
        </p:nvSpPr>
        <p:spPr>
          <a:xfrm>
            <a:off x="6925208" y="503501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09D52290-FED8-432E-A9AF-895F42C29BF1}"/>
              </a:ext>
            </a:extLst>
          </p:cNvPr>
          <p:cNvGrpSpPr/>
          <p:nvPr userDrawn="1"/>
        </p:nvGrpSpPr>
        <p:grpSpPr>
          <a:xfrm>
            <a:off x="6859251" y="1585382"/>
            <a:ext cx="4568370" cy="3687236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DF2C3D3-4FC4-450E-A75F-6CA28E9A260C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155DD87-3668-41CD-B8FE-F7680E231E6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1B24015-CBFE-4CE0-8A31-5115F8BF116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E3E8073-D26E-4946-A0FB-859AFD2C591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CFD02F-04CF-4A4F-B2ED-42A6C2D5743E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5426560-F548-478A-8C28-622AA658C2F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4F41FF2-11EF-4478-BD9D-633C60DB987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3A2F72-37C9-40A6-AB61-B60154A9A2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F356DA8-6399-4BA3-920F-87F949C1BAE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004813" y="1717989"/>
            <a:ext cx="42558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70C11E2-F55D-4B43-8F26-02B3875E4F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85C5121-D524-4FA3-827E-5E1FC7C84C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BB24084-5D13-40D7-B877-E47BE1E73B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2064492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16E264-12EC-48FB-82AF-7EC44CB3A6F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06341" y="126846"/>
            <a:ext cx="6248402" cy="6731154"/>
          </a:xfrm>
          <a:custGeom>
            <a:avLst/>
            <a:gdLst>
              <a:gd name="connsiteX0" fmla="*/ 1180828 w 6248402"/>
              <a:gd name="connsiteY0" fmla="*/ 6542589 h 6731154"/>
              <a:gd name="connsiteX1" fmla="*/ 1369393 w 6248402"/>
              <a:gd name="connsiteY1" fmla="*/ 6731154 h 6731154"/>
              <a:gd name="connsiteX2" fmla="*/ 992263 w 6248402"/>
              <a:gd name="connsiteY2" fmla="*/ 6731154 h 6731154"/>
              <a:gd name="connsiteX3" fmla="*/ 2482760 w 6248402"/>
              <a:gd name="connsiteY3" fmla="*/ 5218886 h 6731154"/>
              <a:gd name="connsiteX4" fmla="*/ 3654063 w 6248402"/>
              <a:gd name="connsiteY4" fmla="*/ 6390189 h 6731154"/>
              <a:gd name="connsiteX5" fmla="*/ 3313098 w 6248402"/>
              <a:gd name="connsiteY5" fmla="*/ 6731154 h 6731154"/>
              <a:gd name="connsiteX6" fmla="*/ 1652422 w 6248402"/>
              <a:gd name="connsiteY6" fmla="*/ 6731154 h 6731154"/>
              <a:gd name="connsiteX7" fmla="*/ 1311457 w 6248402"/>
              <a:gd name="connsiteY7" fmla="*/ 6390189 h 6731154"/>
              <a:gd name="connsiteX8" fmla="*/ 3775167 w 6248402"/>
              <a:gd name="connsiteY8" fmla="*/ 3918858 h 6731154"/>
              <a:gd name="connsiteX9" fmla="*/ 4946470 w 6248402"/>
              <a:gd name="connsiteY9" fmla="*/ 5090161 h 6731154"/>
              <a:gd name="connsiteX10" fmla="*/ 3775167 w 6248402"/>
              <a:gd name="connsiteY10" fmla="*/ 6261464 h 6731154"/>
              <a:gd name="connsiteX11" fmla="*/ 2603864 w 6248402"/>
              <a:gd name="connsiteY11" fmla="*/ 5090161 h 6731154"/>
              <a:gd name="connsiteX12" fmla="*/ 1171303 w 6248402"/>
              <a:gd name="connsiteY12" fmla="*/ 3918858 h 6731154"/>
              <a:gd name="connsiteX13" fmla="*/ 2342606 w 6248402"/>
              <a:gd name="connsiteY13" fmla="*/ 5090161 h 6731154"/>
              <a:gd name="connsiteX14" fmla="*/ 1171303 w 6248402"/>
              <a:gd name="connsiteY14" fmla="*/ 6261464 h 6731154"/>
              <a:gd name="connsiteX15" fmla="*/ 0 w 6248402"/>
              <a:gd name="connsiteY15" fmla="*/ 5090161 h 6731154"/>
              <a:gd name="connsiteX16" fmla="*/ 5077099 w 6248402"/>
              <a:gd name="connsiteY16" fmla="*/ 2595155 h 6731154"/>
              <a:gd name="connsiteX17" fmla="*/ 6248402 w 6248402"/>
              <a:gd name="connsiteY17" fmla="*/ 3766458 h 6731154"/>
              <a:gd name="connsiteX18" fmla="*/ 5077099 w 6248402"/>
              <a:gd name="connsiteY18" fmla="*/ 4937761 h 6731154"/>
              <a:gd name="connsiteX19" fmla="*/ 3905796 w 6248402"/>
              <a:gd name="connsiteY19" fmla="*/ 3766458 h 6731154"/>
              <a:gd name="connsiteX20" fmla="*/ 2473235 w 6248402"/>
              <a:gd name="connsiteY20" fmla="*/ 2595155 h 6731154"/>
              <a:gd name="connsiteX21" fmla="*/ 3644538 w 6248402"/>
              <a:gd name="connsiteY21" fmla="*/ 3766458 h 6731154"/>
              <a:gd name="connsiteX22" fmla="*/ 2473235 w 6248402"/>
              <a:gd name="connsiteY22" fmla="*/ 4937761 h 6731154"/>
              <a:gd name="connsiteX23" fmla="*/ 1301932 w 6248402"/>
              <a:gd name="connsiteY23" fmla="*/ 3766458 h 6731154"/>
              <a:gd name="connsiteX24" fmla="*/ 3775167 w 6248402"/>
              <a:gd name="connsiteY24" fmla="*/ 1323703 h 6731154"/>
              <a:gd name="connsiteX25" fmla="*/ 4946470 w 6248402"/>
              <a:gd name="connsiteY25" fmla="*/ 2495007 h 6731154"/>
              <a:gd name="connsiteX26" fmla="*/ 3775167 w 6248402"/>
              <a:gd name="connsiteY26" fmla="*/ 3666309 h 6731154"/>
              <a:gd name="connsiteX27" fmla="*/ 2603864 w 6248402"/>
              <a:gd name="connsiteY27" fmla="*/ 2495007 h 6731154"/>
              <a:gd name="connsiteX28" fmla="*/ 1171303 w 6248402"/>
              <a:gd name="connsiteY28" fmla="*/ 1323703 h 6731154"/>
              <a:gd name="connsiteX29" fmla="*/ 2342606 w 6248402"/>
              <a:gd name="connsiteY29" fmla="*/ 2495007 h 6731154"/>
              <a:gd name="connsiteX30" fmla="*/ 1171303 w 6248402"/>
              <a:gd name="connsiteY30" fmla="*/ 3666309 h 6731154"/>
              <a:gd name="connsiteX31" fmla="*/ 0 w 6248402"/>
              <a:gd name="connsiteY31" fmla="*/ 2495007 h 6731154"/>
              <a:gd name="connsiteX32" fmla="*/ 5077099 w 6248402"/>
              <a:gd name="connsiteY32" fmla="*/ 0 h 6731154"/>
              <a:gd name="connsiteX33" fmla="*/ 6248402 w 6248402"/>
              <a:gd name="connsiteY33" fmla="*/ 1171303 h 6731154"/>
              <a:gd name="connsiteX34" fmla="*/ 5077099 w 6248402"/>
              <a:gd name="connsiteY34" fmla="*/ 2342606 h 6731154"/>
              <a:gd name="connsiteX35" fmla="*/ 3905796 w 6248402"/>
              <a:gd name="connsiteY35" fmla="*/ 1171303 h 6731154"/>
              <a:gd name="connsiteX36" fmla="*/ 2473235 w 6248402"/>
              <a:gd name="connsiteY36" fmla="*/ 0 h 6731154"/>
              <a:gd name="connsiteX37" fmla="*/ 3644538 w 6248402"/>
              <a:gd name="connsiteY37" fmla="*/ 1171303 h 6731154"/>
              <a:gd name="connsiteX38" fmla="*/ 2473235 w 6248402"/>
              <a:gd name="connsiteY38" fmla="*/ 2342606 h 6731154"/>
              <a:gd name="connsiteX39" fmla="*/ 1301932 w 6248402"/>
              <a:gd name="connsiteY39" fmla="*/ 1171303 h 673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248402" h="6731154">
                <a:moveTo>
                  <a:pt x="1180828" y="6542589"/>
                </a:moveTo>
                <a:lnTo>
                  <a:pt x="1369393" y="6731154"/>
                </a:lnTo>
                <a:lnTo>
                  <a:pt x="992263" y="6731154"/>
                </a:lnTo>
                <a:close/>
                <a:moveTo>
                  <a:pt x="2482760" y="5218886"/>
                </a:moveTo>
                <a:lnTo>
                  <a:pt x="3654063" y="6390189"/>
                </a:lnTo>
                <a:lnTo>
                  <a:pt x="3313098" y="6731154"/>
                </a:lnTo>
                <a:lnTo>
                  <a:pt x="1652422" y="6731154"/>
                </a:lnTo>
                <a:lnTo>
                  <a:pt x="1311457" y="6390189"/>
                </a:lnTo>
                <a:close/>
                <a:moveTo>
                  <a:pt x="3775167" y="3918858"/>
                </a:moveTo>
                <a:lnTo>
                  <a:pt x="4946470" y="5090161"/>
                </a:lnTo>
                <a:lnTo>
                  <a:pt x="3775167" y="6261464"/>
                </a:lnTo>
                <a:lnTo>
                  <a:pt x="2603864" y="5090161"/>
                </a:lnTo>
                <a:close/>
                <a:moveTo>
                  <a:pt x="1171303" y="3918858"/>
                </a:moveTo>
                <a:lnTo>
                  <a:pt x="2342606" y="5090161"/>
                </a:lnTo>
                <a:lnTo>
                  <a:pt x="1171303" y="6261464"/>
                </a:lnTo>
                <a:lnTo>
                  <a:pt x="0" y="5090161"/>
                </a:lnTo>
                <a:close/>
                <a:moveTo>
                  <a:pt x="5077099" y="2595155"/>
                </a:moveTo>
                <a:lnTo>
                  <a:pt x="6248402" y="3766458"/>
                </a:lnTo>
                <a:lnTo>
                  <a:pt x="5077099" y="4937761"/>
                </a:lnTo>
                <a:lnTo>
                  <a:pt x="3905796" y="3766458"/>
                </a:lnTo>
                <a:close/>
                <a:moveTo>
                  <a:pt x="2473235" y="2595155"/>
                </a:moveTo>
                <a:lnTo>
                  <a:pt x="3644538" y="3766458"/>
                </a:lnTo>
                <a:lnTo>
                  <a:pt x="2473235" y="4937761"/>
                </a:lnTo>
                <a:lnTo>
                  <a:pt x="1301932" y="3766458"/>
                </a:lnTo>
                <a:close/>
                <a:moveTo>
                  <a:pt x="3775167" y="1323703"/>
                </a:moveTo>
                <a:lnTo>
                  <a:pt x="4946470" y="2495007"/>
                </a:lnTo>
                <a:lnTo>
                  <a:pt x="3775167" y="3666309"/>
                </a:lnTo>
                <a:lnTo>
                  <a:pt x="2603864" y="2495007"/>
                </a:lnTo>
                <a:close/>
                <a:moveTo>
                  <a:pt x="1171303" y="1323703"/>
                </a:moveTo>
                <a:lnTo>
                  <a:pt x="2342606" y="2495007"/>
                </a:lnTo>
                <a:lnTo>
                  <a:pt x="1171303" y="3666309"/>
                </a:lnTo>
                <a:lnTo>
                  <a:pt x="0" y="2495007"/>
                </a:lnTo>
                <a:close/>
                <a:moveTo>
                  <a:pt x="5077099" y="0"/>
                </a:moveTo>
                <a:lnTo>
                  <a:pt x="6248402" y="1171303"/>
                </a:lnTo>
                <a:lnTo>
                  <a:pt x="5077099" y="2342606"/>
                </a:lnTo>
                <a:lnTo>
                  <a:pt x="3905796" y="1171303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88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>
            <a:extLst>
              <a:ext uri="{FF2B5EF4-FFF2-40B4-BE49-F238E27FC236}">
                <a16:creationId xmlns:a16="http://schemas.microsoft.com/office/drawing/2014/main" id="{54A41B6F-0B5A-4314-8E6A-AA3960BCF10F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703E15B8-6CE8-4239-8540-4DB466536A9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9CA128A-BAAF-43EE-A61E-48F072F23C4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9AFF85CE-C02B-4B53-AFD3-06E942BAC819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F77DADA6-39EA-4F49-BF69-B54981F43A9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414D168B-29C2-4210-B545-06CBEEFEF1C5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E6B1B6C-6A71-4B3B-A6B5-56A8DB4074E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7656" y="2102271"/>
            <a:ext cx="2152765" cy="3562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AACC8C0-0D02-450C-A4FB-05C1A86E40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staft.com.br/a-tecnologia-blockchain-sob-a-perspectiva-da-lei-geral-de-protecao-de-dados/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-1" y="6372570"/>
            <a:ext cx="12192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3"/>
              </a:rPr>
              <a:t>https://revistaft.com.br/a-tecnologia-blockchain-sob-a-perspectiva-da-lei-geral-de-protecao-de-dados/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-1" y="1500928"/>
            <a:ext cx="1219199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A TECNOLOGIA BLOCKCHAIN SOB A PERSPECTIVA DA LEI GERAL DE  PROTEÇÃO DE DADOS</a:t>
            </a:r>
            <a:endParaRPr lang="ko-KR" alt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-2" y="2774091"/>
            <a:ext cx="1219200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186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Autor: Vinícius Elias </a:t>
            </a:r>
            <a:r>
              <a:rPr lang="pt-BR" altLang="ko-KR" sz="1867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Brunoni</a:t>
            </a:r>
            <a:endParaRPr lang="pt-BR" altLang="ko-KR" sz="1867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Arial" pitchFamily="34" charset="0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412411B7-9121-B359-C0AE-BA096E91D5C2}"/>
              </a:ext>
            </a:extLst>
          </p:cNvPr>
          <p:cNvSpPr txBox="1"/>
          <p:nvPr/>
        </p:nvSpPr>
        <p:spPr>
          <a:xfrm>
            <a:off x="-149463" y="3685270"/>
            <a:ext cx="1219200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186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Apresentação de Adriano Busson</a:t>
            </a:r>
          </a:p>
          <a:p>
            <a:pPr algn="ctr"/>
            <a:r>
              <a:rPr lang="pt-BR" altLang="ko-KR" sz="186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Aluno de Mestrado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7B264FA-3BF4-0E86-E1D3-B2CE31CE0C9F}"/>
              </a:ext>
            </a:extLst>
          </p:cNvPr>
          <p:cNvSpPr txBox="1"/>
          <p:nvPr/>
        </p:nvSpPr>
        <p:spPr>
          <a:xfrm>
            <a:off x="-190899" y="5031697"/>
            <a:ext cx="1219200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186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Orientador: Prof. Antônio “Guto” </a:t>
            </a:r>
            <a:r>
              <a:rPr lang="pt-BR" altLang="ko-KR" sz="1867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Aragão Rocha</a:t>
            </a:r>
            <a:endParaRPr lang="pt-BR" altLang="ko-KR" sz="1867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47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897545" y="292981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Principais desafios da Proteção de Dados em </a:t>
            </a:r>
            <a:r>
              <a:rPr lang="pt-BR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Blockchains</a:t>
            </a: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1003690" y="1455788"/>
            <a:ext cx="10914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A </a:t>
            </a:r>
            <a:r>
              <a:rPr lang="pt-BR" altLang="ko-KR" sz="1400" b="1" dirty="0">
                <a:cs typeface="Arial" pitchFamily="34" charset="0"/>
              </a:rPr>
              <a:t>natureza imutável da </a:t>
            </a:r>
            <a:r>
              <a:rPr lang="pt-BR" altLang="ko-KR" sz="1400" b="1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, apesar de garantir segurança e rastreabilidade, entra em </a:t>
            </a:r>
            <a:r>
              <a:rPr lang="pt-BR" altLang="ko-KR" sz="1400" b="1" dirty="0">
                <a:cs typeface="Arial" pitchFamily="34" charset="0"/>
              </a:rPr>
              <a:t>conflito</a:t>
            </a:r>
            <a:r>
              <a:rPr lang="pt-BR" altLang="ko-KR" sz="1400" dirty="0">
                <a:cs typeface="Arial" pitchFamily="34" charset="0"/>
              </a:rPr>
              <a:t> com a capacidade de edição ou exclusão de dados, um direito garantido pela LGPD.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Tradicionalmente, </a:t>
            </a:r>
            <a:r>
              <a:rPr lang="pt-BR" altLang="ko-KR" sz="1400" b="1" dirty="0">
                <a:cs typeface="Arial" pitchFamily="34" charset="0"/>
              </a:rPr>
              <a:t>a proteção de dados se baseia na existência de um controlador central responsável pelos dados</a:t>
            </a:r>
            <a:r>
              <a:rPr lang="pt-BR" altLang="ko-KR" sz="1400" dirty="0">
                <a:cs typeface="Arial" pitchFamily="34" charset="0"/>
              </a:rPr>
              <a:t>.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No entanto, a estrutura descentralizada da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, muitas vezes sem uma autoridade central, dificulta a aplicação da LGPD.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sz="1400" b="1" dirty="0">
                <a:solidFill>
                  <a:srgbClr val="131314"/>
                </a:solidFill>
                <a:latin typeface="Google Sans Text"/>
              </a:rPr>
              <a:t>A</a:t>
            </a:r>
            <a:r>
              <a:rPr lang="pt-BR" sz="1400" b="1" i="0" dirty="0">
                <a:solidFill>
                  <a:srgbClr val="131314"/>
                </a:solidFill>
                <a:effectLst/>
                <a:latin typeface="Google Sans Text"/>
              </a:rPr>
              <a:t>nonimização de dados.</a:t>
            </a:r>
            <a:endParaRPr lang="pt-BR" altLang="ko-KR" sz="1400" dirty="0">
              <a:cs typeface="Arial" pitchFamily="34" charset="0"/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D4E5639-B307-84A1-AFCD-951B7586E0F1}"/>
              </a:ext>
            </a:extLst>
          </p:cNvPr>
          <p:cNvSpPr txBox="1">
            <a:spLocks/>
          </p:cNvSpPr>
          <p:nvPr/>
        </p:nvSpPr>
        <p:spPr>
          <a:xfrm>
            <a:off x="936154" y="3658373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Descentralização versus Responsabilidade:</a:t>
            </a:r>
          </a:p>
        </p:txBody>
      </p:sp>
      <p:sp>
        <p:nvSpPr>
          <p:cNvPr id="4" name="TextBox 38">
            <a:extLst>
              <a:ext uri="{FF2B5EF4-FFF2-40B4-BE49-F238E27FC236}">
                <a16:creationId xmlns:a16="http://schemas.microsoft.com/office/drawing/2014/main" id="{B1552D0E-CC90-4ADE-8AE4-A9AEE84F1B5D}"/>
              </a:ext>
            </a:extLst>
          </p:cNvPr>
          <p:cNvSpPr txBox="1"/>
          <p:nvPr/>
        </p:nvSpPr>
        <p:spPr>
          <a:xfrm>
            <a:off x="897350" y="4524274"/>
            <a:ext cx="109147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dirty="0">
                <a:cs typeface="Arial" pitchFamily="34" charset="0"/>
              </a:rPr>
              <a:t>A estrutura descentralizada da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 dificulta a identificação dos responsáveis pelo tratamento de dados. 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A LGPD, no entanto, </a:t>
            </a:r>
            <a:r>
              <a:rPr lang="pt-BR" altLang="ko-KR" sz="1400" b="1" dirty="0">
                <a:cs typeface="Arial" pitchFamily="34" charset="0"/>
              </a:rPr>
              <a:t>exige a clara definição de controladores e operadores de dados</a:t>
            </a:r>
            <a:r>
              <a:rPr lang="pt-BR" altLang="ko-KR" sz="1400" dirty="0">
                <a:cs typeface="Arial" pitchFamily="34" charset="0"/>
              </a:rPr>
              <a:t>. 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Essa incompatibilidade exige uma análise cuidadosa para determinar como aplicar os princípios da LGPD em um ambiente descentralizado.</a:t>
            </a:r>
          </a:p>
        </p:txBody>
      </p:sp>
    </p:spTree>
    <p:extLst>
      <p:ext uri="{BB962C8B-B14F-4D97-AF65-F5344CB8AC3E}">
        <p14:creationId xmlns:p14="http://schemas.microsoft.com/office/powerpoint/2010/main" val="49862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94BA0-C061-4557-8913-D93D5F33ACB0}"/>
              </a:ext>
            </a:extLst>
          </p:cNvPr>
          <p:cNvSpPr txBox="1">
            <a:spLocks/>
          </p:cNvSpPr>
          <p:nvPr/>
        </p:nvSpPr>
        <p:spPr>
          <a:xfrm>
            <a:off x="2702558" y="0"/>
            <a:ext cx="2338853" cy="1169426"/>
          </a:xfrm>
          <a:custGeom>
            <a:avLst/>
            <a:gdLst>
              <a:gd name="connsiteX0" fmla="*/ 0 w 2338853"/>
              <a:gd name="connsiteY0" fmla="*/ 0 h 1169426"/>
              <a:gd name="connsiteX1" fmla="*/ 2338853 w 2338853"/>
              <a:gd name="connsiteY1" fmla="*/ 0 h 1169426"/>
              <a:gd name="connsiteX2" fmla="*/ 1169426 w 2338853"/>
              <a:gd name="connsiteY2" fmla="*/ 1169426 h 116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853" h="1169426">
                <a:moveTo>
                  <a:pt x="0" y="0"/>
                </a:moveTo>
                <a:lnTo>
                  <a:pt x="2338853" y="0"/>
                </a:lnTo>
                <a:lnTo>
                  <a:pt x="1169426" y="11694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897545" y="312032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Direito à Exclusão versus Imutabilidade: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897545" y="1651953"/>
            <a:ext cx="109147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dirty="0">
                <a:cs typeface="Arial" pitchFamily="34" charset="0"/>
              </a:rPr>
              <a:t>O </a:t>
            </a:r>
            <a:r>
              <a:rPr lang="pt-BR" altLang="ko-KR" sz="1400" b="1" dirty="0">
                <a:cs typeface="Arial" pitchFamily="34" charset="0"/>
              </a:rPr>
              <a:t>direito à exclusão</a:t>
            </a:r>
            <a:r>
              <a:rPr lang="pt-BR" altLang="ko-KR" sz="1400" dirty="0">
                <a:cs typeface="Arial" pitchFamily="34" charset="0"/>
              </a:rPr>
              <a:t>, garantido pela LGPD, permite que os titulares dos dados solicitem a eliminação de seus dados pessoais. 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A natureza imutável da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, no entanto, torna a exclusão completa de dados um desafio técnico. 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Essa contradição </a:t>
            </a:r>
            <a:r>
              <a:rPr lang="pt-BR" altLang="ko-KR" sz="1400" b="1" dirty="0">
                <a:cs typeface="Arial" pitchFamily="34" charset="0"/>
              </a:rPr>
              <a:t>exige soluções inovadoras </a:t>
            </a:r>
            <a:r>
              <a:rPr lang="pt-BR" altLang="ko-KR" sz="1400" dirty="0">
                <a:cs typeface="Arial" pitchFamily="34" charset="0"/>
              </a:rPr>
              <a:t>para garantir a conformidade com a LGPD </a:t>
            </a:r>
            <a:r>
              <a:rPr lang="pt-BR" altLang="ko-KR" sz="1400" b="1" dirty="0">
                <a:cs typeface="Arial" pitchFamily="34" charset="0"/>
              </a:rPr>
              <a:t>sem comprometer a integridade da </a:t>
            </a:r>
            <a:r>
              <a:rPr lang="pt-BR" altLang="ko-KR" sz="1400" b="1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.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083511D7-9C59-5EA2-B266-422596B9AA2A}"/>
              </a:ext>
            </a:extLst>
          </p:cNvPr>
          <p:cNvSpPr txBox="1">
            <a:spLocks/>
          </p:cNvSpPr>
          <p:nvPr/>
        </p:nvSpPr>
        <p:spPr>
          <a:xfrm>
            <a:off x="936154" y="2974212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Transparência versus Privacidade:</a:t>
            </a:r>
          </a:p>
        </p:txBody>
      </p:sp>
      <p:sp>
        <p:nvSpPr>
          <p:cNvPr id="4" name="TextBox 38">
            <a:extLst>
              <a:ext uri="{FF2B5EF4-FFF2-40B4-BE49-F238E27FC236}">
                <a16:creationId xmlns:a16="http://schemas.microsoft.com/office/drawing/2014/main" id="{586C2AA3-BCF3-E770-3527-DDC8B500141A}"/>
              </a:ext>
            </a:extLst>
          </p:cNvPr>
          <p:cNvSpPr txBox="1"/>
          <p:nvPr/>
        </p:nvSpPr>
        <p:spPr>
          <a:xfrm>
            <a:off x="826612" y="4203526"/>
            <a:ext cx="109147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dirty="0">
                <a:cs typeface="Arial" pitchFamily="34" charset="0"/>
              </a:rPr>
              <a:t>A transparência inerente à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, onde </a:t>
            </a:r>
            <a:r>
              <a:rPr lang="pt-BR" altLang="ko-KR" sz="1400" b="1" dirty="0">
                <a:cs typeface="Arial" pitchFamily="34" charset="0"/>
              </a:rPr>
              <a:t>as transações são geralmente visíveis a todos os participantes da rede, pode colidir com o direito à privacidade dos dados pessoais. 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b="1" dirty="0">
                <a:cs typeface="Arial" pitchFamily="34" charset="0"/>
              </a:rPr>
              <a:t>Encontrar um equilíbrio </a:t>
            </a:r>
            <a:r>
              <a:rPr lang="pt-BR" altLang="ko-KR" sz="1400" dirty="0">
                <a:cs typeface="Arial" pitchFamily="34" charset="0"/>
              </a:rPr>
              <a:t>entre a necessidade de transparência e a proteção da privacidade </a:t>
            </a:r>
            <a:r>
              <a:rPr lang="pt-BR" altLang="ko-KR" sz="1400" b="1" dirty="0">
                <a:cs typeface="Arial" pitchFamily="34" charset="0"/>
              </a:rPr>
              <a:t>é crucial </a:t>
            </a:r>
            <a:r>
              <a:rPr lang="pt-BR" altLang="ko-KR" sz="1400" dirty="0">
                <a:cs typeface="Arial" pitchFamily="34" charset="0"/>
              </a:rPr>
              <a:t>para a conformidade com a LGPD.</a:t>
            </a:r>
          </a:p>
        </p:txBody>
      </p:sp>
    </p:spTree>
    <p:extLst>
      <p:ext uri="{BB962C8B-B14F-4D97-AF65-F5344CB8AC3E}">
        <p14:creationId xmlns:p14="http://schemas.microsoft.com/office/powerpoint/2010/main" val="34855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94BA0-C061-4557-8913-D93D5F33ACB0}"/>
              </a:ext>
            </a:extLst>
          </p:cNvPr>
          <p:cNvSpPr txBox="1">
            <a:spLocks/>
          </p:cNvSpPr>
          <p:nvPr/>
        </p:nvSpPr>
        <p:spPr>
          <a:xfrm>
            <a:off x="2702558" y="0"/>
            <a:ext cx="2338853" cy="1169426"/>
          </a:xfrm>
          <a:custGeom>
            <a:avLst/>
            <a:gdLst>
              <a:gd name="connsiteX0" fmla="*/ 0 w 2338853"/>
              <a:gd name="connsiteY0" fmla="*/ 0 h 1169426"/>
              <a:gd name="connsiteX1" fmla="*/ 2338853 w 2338853"/>
              <a:gd name="connsiteY1" fmla="*/ 0 h 1169426"/>
              <a:gd name="connsiteX2" fmla="*/ 1169426 w 2338853"/>
              <a:gd name="connsiteY2" fmla="*/ 1169426 h 116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853" h="1169426">
                <a:moveTo>
                  <a:pt x="0" y="0"/>
                </a:moveTo>
                <a:lnTo>
                  <a:pt x="2338853" y="0"/>
                </a:lnTo>
                <a:lnTo>
                  <a:pt x="1169426" y="11694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897545" y="292981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Soluções Possíveis: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897545" y="1651953"/>
            <a:ext cx="109147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b="1" dirty="0">
                <a:cs typeface="Arial" pitchFamily="34" charset="0"/>
              </a:rPr>
              <a:t>Uso de </a:t>
            </a:r>
            <a:r>
              <a:rPr lang="pt-BR" altLang="ko-KR" sz="1400" b="1" dirty="0" err="1">
                <a:cs typeface="Arial" pitchFamily="34" charset="0"/>
              </a:rPr>
              <a:t>blockchains</a:t>
            </a:r>
            <a:r>
              <a:rPr lang="pt-BR" altLang="ko-KR" sz="1400" b="1" dirty="0">
                <a:cs typeface="Arial" pitchFamily="34" charset="0"/>
              </a:rPr>
              <a:t> privadas ou </a:t>
            </a:r>
            <a:r>
              <a:rPr lang="pt-BR" altLang="ko-KR" sz="1400" b="1" dirty="0" err="1">
                <a:cs typeface="Arial" pitchFamily="34" charset="0"/>
              </a:rPr>
              <a:t>permissionadas</a:t>
            </a:r>
            <a:r>
              <a:rPr lang="pt-BR" altLang="ko-KR" sz="1400" b="1" dirty="0">
                <a:cs typeface="Arial" pitchFamily="34" charset="0"/>
              </a:rPr>
              <a:t>, </a:t>
            </a:r>
            <a:r>
              <a:rPr lang="pt-BR" altLang="ko-KR" sz="1400" dirty="0">
                <a:cs typeface="Arial" pitchFamily="34" charset="0"/>
              </a:rPr>
              <a:t>que permitem maior controle sobre os dados e os participantes da rede, facilitando a aplicação dos princípios da LGPD. 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b="1" dirty="0">
                <a:cs typeface="Arial" pitchFamily="34" charset="0"/>
              </a:rPr>
              <a:t>Implementação de tecnologias que permitem a edição ou anonimização de dados em </a:t>
            </a:r>
            <a:r>
              <a:rPr lang="pt-BR" altLang="ko-KR" sz="1400" b="1" dirty="0" err="1">
                <a:cs typeface="Arial" pitchFamily="34" charset="0"/>
              </a:rPr>
              <a:t>blockchains</a:t>
            </a:r>
            <a:r>
              <a:rPr lang="pt-BR" altLang="ko-KR" sz="1400" dirty="0">
                <a:cs typeface="Arial" pitchFamily="34" charset="0"/>
              </a:rPr>
              <a:t>, equilibrando a necessidade de imutabilidade com o direito à exclusão.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b="1" dirty="0">
                <a:cs typeface="Arial" pitchFamily="34" charset="0"/>
              </a:rPr>
              <a:t>Utilização de técnicas criptográficas avançadas, como o Zero-</a:t>
            </a:r>
            <a:r>
              <a:rPr lang="pt-BR" altLang="ko-KR" sz="1400" b="1" dirty="0" err="1">
                <a:cs typeface="Arial" pitchFamily="34" charset="0"/>
              </a:rPr>
              <a:t>Knowledge</a:t>
            </a:r>
            <a:r>
              <a:rPr lang="pt-BR" altLang="ko-KR" sz="1400" b="1" dirty="0">
                <a:cs typeface="Arial" pitchFamily="34" charset="0"/>
              </a:rPr>
              <a:t> </a:t>
            </a:r>
            <a:r>
              <a:rPr lang="pt-BR" altLang="ko-KR" sz="1400" b="1" dirty="0" err="1">
                <a:cs typeface="Arial" pitchFamily="34" charset="0"/>
              </a:rPr>
              <a:t>Proof</a:t>
            </a:r>
            <a:r>
              <a:rPr lang="pt-BR" altLang="ko-KR" sz="1400" dirty="0">
                <a:cs typeface="Arial" pitchFamily="34" charset="0"/>
              </a:rPr>
              <a:t>, que permitem a verificação de informações sem revelar os dados subjacentes, protegendo a privacidade em um ambiente transparente.</a:t>
            </a:r>
          </a:p>
        </p:txBody>
      </p:sp>
    </p:spTree>
    <p:extLst>
      <p:ext uri="{BB962C8B-B14F-4D97-AF65-F5344CB8AC3E}">
        <p14:creationId xmlns:p14="http://schemas.microsoft.com/office/powerpoint/2010/main" val="371369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94BA0-C061-4557-8913-D93D5F33ACB0}"/>
              </a:ext>
            </a:extLst>
          </p:cNvPr>
          <p:cNvSpPr txBox="1">
            <a:spLocks/>
          </p:cNvSpPr>
          <p:nvPr/>
        </p:nvSpPr>
        <p:spPr>
          <a:xfrm>
            <a:off x="2702558" y="0"/>
            <a:ext cx="2338853" cy="1169426"/>
          </a:xfrm>
          <a:custGeom>
            <a:avLst/>
            <a:gdLst>
              <a:gd name="connsiteX0" fmla="*/ 0 w 2338853"/>
              <a:gd name="connsiteY0" fmla="*/ 0 h 1169426"/>
              <a:gd name="connsiteX1" fmla="*/ 2338853 w 2338853"/>
              <a:gd name="connsiteY1" fmla="*/ 0 h 1169426"/>
              <a:gd name="connsiteX2" fmla="*/ 1169426 w 2338853"/>
              <a:gd name="connsiteY2" fmla="*/ 1169426 h 116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853" h="1169426">
                <a:moveTo>
                  <a:pt x="0" y="0"/>
                </a:moveTo>
                <a:lnTo>
                  <a:pt x="2338853" y="0"/>
                </a:lnTo>
                <a:lnTo>
                  <a:pt x="1169426" y="11694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897545" y="292981"/>
            <a:ext cx="11049858" cy="9416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Conclusões sobre a </a:t>
            </a:r>
            <a:r>
              <a:rPr lang="pt-BR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Blockchain</a:t>
            </a:r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e a LGPD:</a:t>
            </a:r>
          </a:p>
        </p:txBody>
      </p:sp>
      <p:sp>
        <p:nvSpPr>
          <p:cNvPr id="4" name="TextBox 38">
            <a:extLst>
              <a:ext uri="{FF2B5EF4-FFF2-40B4-BE49-F238E27FC236}">
                <a16:creationId xmlns:a16="http://schemas.microsoft.com/office/drawing/2014/main" id="{586C2AA3-BCF3-E770-3527-DDC8B500141A}"/>
              </a:ext>
            </a:extLst>
          </p:cNvPr>
          <p:cNvSpPr txBox="1"/>
          <p:nvPr/>
        </p:nvSpPr>
        <p:spPr>
          <a:xfrm>
            <a:off x="850286" y="1462407"/>
            <a:ext cx="1091478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400" dirty="0">
                <a:cs typeface="Arial" pitchFamily="34" charset="0"/>
              </a:rPr>
              <a:t>A </a:t>
            </a:r>
            <a:r>
              <a:rPr lang="pt-BR" altLang="ko-KR" sz="1400" b="1" dirty="0">
                <a:cs typeface="Arial" pitchFamily="34" charset="0"/>
              </a:rPr>
              <a:t>natureza descentralizada e imutável da </a:t>
            </a:r>
            <a:r>
              <a:rPr lang="pt-BR" altLang="ko-KR" sz="1400" b="1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, embora benéfica em termos de segurança e transparência, apresenta dificuldades na aplicação da LGPD, que se baseia na identificação e responsabilização de controladores de dados.</a:t>
            </a:r>
          </a:p>
          <a:p>
            <a:endParaRPr lang="pt-BR" altLang="ko-KR" sz="1400" b="1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A </a:t>
            </a:r>
            <a:r>
              <a:rPr lang="pt-BR" altLang="ko-KR" sz="1400" b="1" dirty="0">
                <a:cs typeface="Arial" pitchFamily="34" charset="0"/>
              </a:rPr>
              <a:t>ausência de um controlador central </a:t>
            </a:r>
            <a:r>
              <a:rPr lang="pt-BR" altLang="ko-KR" sz="1400" dirty="0">
                <a:cs typeface="Arial" pitchFamily="34" charset="0"/>
              </a:rPr>
              <a:t>claro em muitos sistemas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 dificulta a aplicação de princípios básicos da LGPD, como a </a:t>
            </a:r>
            <a:r>
              <a:rPr lang="pt-BR" altLang="ko-KR" sz="1400" b="1" dirty="0">
                <a:cs typeface="Arial" pitchFamily="34" charset="0"/>
              </a:rPr>
              <a:t>capacidade de editar ou excluir dados pessoais a pedido do titular</a:t>
            </a:r>
            <a:r>
              <a:rPr lang="pt-BR" altLang="ko-KR" sz="1400" dirty="0">
                <a:cs typeface="Arial" pitchFamily="34" charset="0"/>
              </a:rPr>
              <a:t>.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Essa </a:t>
            </a:r>
            <a:r>
              <a:rPr lang="pt-BR" altLang="ko-KR" sz="1400" b="1" dirty="0">
                <a:cs typeface="Arial" pitchFamily="34" charset="0"/>
              </a:rPr>
              <a:t>disparidade</a:t>
            </a:r>
            <a:r>
              <a:rPr lang="pt-BR" altLang="ko-KR" sz="1400" dirty="0">
                <a:cs typeface="Arial" pitchFamily="34" charset="0"/>
              </a:rPr>
              <a:t> entre a estrutura da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 e os requisitos da LGPD </a:t>
            </a:r>
            <a:r>
              <a:rPr lang="pt-BR" altLang="ko-KR" sz="1400" b="1" dirty="0">
                <a:cs typeface="Arial" pitchFamily="34" charset="0"/>
              </a:rPr>
              <a:t>gera incertezas jurídicas</a:t>
            </a:r>
            <a:r>
              <a:rPr lang="pt-BR" altLang="ko-KR" sz="1400" dirty="0">
                <a:cs typeface="Arial" pitchFamily="34" charset="0"/>
              </a:rPr>
              <a:t>, sendo </a:t>
            </a:r>
            <a:r>
              <a:rPr lang="pt-BR" altLang="ko-KR" sz="1400" b="1" dirty="0">
                <a:cs typeface="Arial" pitchFamily="34" charset="0"/>
              </a:rPr>
              <a:t>crucial encontrar mecanismos que equilibrem os benefícios da </a:t>
            </a:r>
            <a:r>
              <a:rPr lang="pt-BR" altLang="ko-KR" sz="1400" b="1" dirty="0" err="1">
                <a:cs typeface="Arial" pitchFamily="34" charset="0"/>
              </a:rPr>
              <a:t>blockchain</a:t>
            </a:r>
            <a:r>
              <a:rPr lang="pt-BR" altLang="ko-KR" sz="1400" b="1" dirty="0">
                <a:cs typeface="Arial" pitchFamily="34" charset="0"/>
              </a:rPr>
              <a:t> com a proteção de dados</a:t>
            </a:r>
            <a:r>
              <a:rPr lang="pt-BR" altLang="ko-KR" sz="1400" dirty="0">
                <a:cs typeface="Arial" pitchFamily="34" charset="0"/>
              </a:rPr>
              <a:t>.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O artigo sugere que </a:t>
            </a:r>
            <a:r>
              <a:rPr lang="pt-BR" altLang="ko-KR" sz="1400" b="1" dirty="0">
                <a:cs typeface="Arial" pitchFamily="34" charset="0"/>
              </a:rPr>
              <a:t>a solução pode estar na adoção de tecnologias e práticas </a:t>
            </a:r>
            <a:r>
              <a:rPr lang="pt-BR" altLang="ko-KR" sz="1400" dirty="0">
                <a:cs typeface="Arial" pitchFamily="34" charset="0"/>
              </a:rPr>
              <a:t>que possibilitem a aplicação da LGPD em ambientes descentralizados, como o uso de </a:t>
            </a:r>
            <a:r>
              <a:rPr lang="pt-BR" altLang="ko-KR" sz="1400" b="1" dirty="0">
                <a:cs typeface="Arial" pitchFamily="34" charset="0"/>
              </a:rPr>
              <a:t>Zero </a:t>
            </a:r>
            <a:r>
              <a:rPr lang="pt-BR" altLang="ko-KR" sz="1400" b="1" dirty="0" err="1">
                <a:cs typeface="Arial" pitchFamily="34" charset="0"/>
              </a:rPr>
              <a:t>Knowledge</a:t>
            </a:r>
            <a:r>
              <a:rPr lang="pt-BR" altLang="ko-KR" sz="1400" b="1" dirty="0">
                <a:cs typeface="Arial" pitchFamily="34" charset="0"/>
              </a:rPr>
              <a:t> </a:t>
            </a:r>
            <a:r>
              <a:rPr lang="pt-BR" altLang="ko-KR" sz="1400" b="1" dirty="0" err="1">
                <a:cs typeface="Arial" pitchFamily="34" charset="0"/>
              </a:rPr>
              <a:t>Proof</a:t>
            </a:r>
            <a:r>
              <a:rPr lang="pt-BR" altLang="ko-KR" sz="1400" b="1" dirty="0">
                <a:cs typeface="Arial" pitchFamily="34" charset="0"/>
              </a:rPr>
              <a:t> </a:t>
            </a:r>
            <a:r>
              <a:rPr lang="pt-BR" altLang="ko-KR" sz="1400" dirty="0">
                <a:cs typeface="Arial" pitchFamily="34" charset="0"/>
              </a:rPr>
              <a:t>para verificar informações sem expô-las.</a:t>
            </a:r>
          </a:p>
          <a:p>
            <a:endParaRPr lang="pt-BR" altLang="ko-KR" sz="1400" dirty="0">
              <a:cs typeface="Arial" pitchFamily="34" charset="0"/>
            </a:endParaRPr>
          </a:p>
          <a:p>
            <a:r>
              <a:rPr lang="pt-BR" altLang="ko-KR" sz="1400" dirty="0">
                <a:cs typeface="Arial" pitchFamily="34" charset="0"/>
              </a:rPr>
              <a:t>É </a:t>
            </a:r>
            <a:r>
              <a:rPr lang="pt-BR" altLang="ko-KR" sz="1400" b="1" dirty="0">
                <a:cs typeface="Arial" pitchFamily="34" charset="0"/>
              </a:rPr>
              <a:t>fundamental </a:t>
            </a:r>
            <a:r>
              <a:rPr lang="pt-BR" altLang="ko-KR" sz="1400" dirty="0">
                <a:cs typeface="Arial" pitchFamily="34" charset="0"/>
              </a:rPr>
              <a:t>que o desenvolvimento e a implementação de plataformas </a:t>
            </a:r>
            <a:r>
              <a:rPr lang="pt-BR" altLang="ko-KR" sz="1400" dirty="0" err="1">
                <a:cs typeface="Arial" pitchFamily="34" charset="0"/>
              </a:rPr>
              <a:t>blockchain</a:t>
            </a:r>
            <a:r>
              <a:rPr lang="pt-BR" altLang="ko-KR" sz="1400" dirty="0">
                <a:cs typeface="Arial" pitchFamily="34" charset="0"/>
              </a:rPr>
              <a:t> </a:t>
            </a:r>
            <a:r>
              <a:rPr lang="pt-BR" altLang="ko-KR" sz="1400" b="1" dirty="0">
                <a:cs typeface="Arial" pitchFamily="34" charset="0"/>
              </a:rPr>
              <a:t>considerem a LGPD desde a sua concepção</a:t>
            </a:r>
            <a:r>
              <a:rPr lang="pt-BR" altLang="ko-KR" sz="1400" dirty="0">
                <a:cs typeface="Arial" pitchFamily="34" charset="0"/>
              </a:rPr>
              <a:t>, </a:t>
            </a:r>
            <a:r>
              <a:rPr lang="pt-BR" altLang="ko-KR" sz="1400" b="1" dirty="0">
                <a:cs typeface="Arial" pitchFamily="34" charset="0"/>
              </a:rPr>
              <a:t>garantindo que os direitos dos titulares de dados sejam respeitados</a:t>
            </a:r>
            <a:r>
              <a:rPr lang="pt-BR" altLang="ko-KR" sz="1400" dirty="0">
                <a:cs typeface="Arial" pitchFamily="34" charset="0"/>
              </a:rPr>
              <a:t>.</a:t>
            </a:r>
          </a:p>
          <a:p>
            <a:endParaRPr lang="pt-BR" altLang="ko-KR" sz="1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75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609981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itchFamily="34" charset="0"/>
              </a:rPr>
              <a:t>Obrigado</a:t>
            </a:r>
            <a:endParaRPr lang="ko-KR" altLang="en-US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3328</TotalTime>
  <Words>573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Google Sans Text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Adriano Busson de Jesus</cp:lastModifiedBy>
  <cp:revision>87</cp:revision>
  <dcterms:created xsi:type="dcterms:W3CDTF">2020-01-20T05:08:25Z</dcterms:created>
  <dcterms:modified xsi:type="dcterms:W3CDTF">2024-09-19T18:31:39Z</dcterms:modified>
</cp:coreProperties>
</file>