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6" r:id="rId4"/>
    <p:sldId id="354" r:id="rId5"/>
    <p:sldId id="357" r:id="rId6"/>
    <p:sldId id="358" r:id="rId7"/>
    <p:sldId id="359" r:id="rId8"/>
    <p:sldId id="377" r:id="rId9"/>
    <p:sldId id="378" r:id="rId10"/>
    <p:sldId id="360" r:id="rId11"/>
    <p:sldId id="361" r:id="rId12"/>
    <p:sldId id="379" r:id="rId13"/>
    <p:sldId id="362" r:id="rId14"/>
    <p:sldId id="363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16861-D72F-4BC8-ACB7-04AB73183E0D}" v="14" dt="2024-11-21T18:01:28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83031" autoAdjust="0"/>
  </p:normalViewPr>
  <p:slideViewPr>
    <p:cSldViewPr snapToGrid="0" showGuides="1">
      <p:cViewPr varScale="1">
        <p:scale>
          <a:sx n="133" d="100"/>
          <a:sy n="133" d="100"/>
        </p:scale>
        <p:origin x="1556" y="88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usson de Jesus" userId="d30faa94-7626-4817-adac-09404dad0ab0" providerId="ADAL" clId="{92A16861-D72F-4BC8-ACB7-04AB73183E0D}"/>
    <pc:docChg chg="undo custSel delSld modSld">
      <pc:chgData name="Adriano Busson de Jesus" userId="d30faa94-7626-4817-adac-09404dad0ab0" providerId="ADAL" clId="{92A16861-D72F-4BC8-ACB7-04AB73183E0D}" dt="2024-11-21T18:30:12.613" v="364" actId="20577"/>
      <pc:docMkLst>
        <pc:docMk/>
      </pc:docMkLst>
      <pc:sldChg chg="modSp mod">
        <pc:chgData name="Adriano Busson de Jesus" userId="d30faa94-7626-4817-adac-09404dad0ab0" providerId="ADAL" clId="{92A16861-D72F-4BC8-ACB7-04AB73183E0D}" dt="2024-11-21T17:19:03.168" v="10" actId="20577"/>
        <pc:sldMkLst>
          <pc:docMk/>
          <pc:sldMk cId="498620095" sldId="354"/>
        </pc:sldMkLst>
        <pc:spChg chg="mod">
          <ac:chgData name="Adriano Busson de Jesus" userId="d30faa94-7626-4817-adac-09404dad0ab0" providerId="ADAL" clId="{92A16861-D72F-4BC8-ACB7-04AB73183E0D}" dt="2024-11-21T17:19:03.168" v="10" actId="20577"/>
          <ac:spMkLst>
            <pc:docMk/>
            <pc:sldMk cId="498620095" sldId="354"/>
            <ac:spMk id="39" creationId="{7D998ED4-A105-40ED-8D9A-07EBE0D04111}"/>
          </ac:spMkLst>
        </pc:spChg>
      </pc:sldChg>
      <pc:sldChg chg="delSp modSp mod">
        <pc:chgData name="Adriano Busson de Jesus" userId="d30faa94-7626-4817-adac-09404dad0ab0" providerId="ADAL" clId="{92A16861-D72F-4BC8-ACB7-04AB73183E0D}" dt="2024-11-21T17:18:18.737" v="3" actId="478"/>
        <pc:sldMkLst>
          <pc:docMk/>
          <pc:sldMk cId="2637474406" sldId="356"/>
        </pc:sldMkLst>
        <pc:spChg chg="del">
          <ac:chgData name="Adriano Busson de Jesus" userId="d30faa94-7626-4817-adac-09404dad0ab0" providerId="ADAL" clId="{92A16861-D72F-4BC8-ACB7-04AB73183E0D}" dt="2024-11-21T17:18:18.737" v="3" actId="478"/>
          <ac:spMkLst>
            <pc:docMk/>
            <pc:sldMk cId="2637474406" sldId="356"/>
            <ac:spMk id="3" creationId="{8E996CC4-A0D4-7AB5-DDD2-ECAB001FC491}"/>
          </ac:spMkLst>
        </pc:spChg>
        <pc:spChg chg="mod">
          <ac:chgData name="Adriano Busson de Jesus" userId="d30faa94-7626-4817-adac-09404dad0ab0" providerId="ADAL" clId="{92A16861-D72F-4BC8-ACB7-04AB73183E0D}" dt="2024-11-21T17:16:59.182" v="0"/>
          <ac:spMkLst>
            <pc:docMk/>
            <pc:sldMk cId="2637474406" sldId="356"/>
            <ac:spMk id="8" creationId="{03B4C724-0776-4328-8F0A-B72DA1579537}"/>
          </ac:spMkLst>
        </pc:spChg>
        <pc:spChg chg="mod">
          <ac:chgData name="Adriano Busson de Jesus" userId="d30faa94-7626-4817-adac-09404dad0ab0" providerId="ADAL" clId="{92A16861-D72F-4BC8-ACB7-04AB73183E0D}" dt="2024-11-21T17:17:33.756" v="2"/>
          <ac:spMkLst>
            <pc:docMk/>
            <pc:sldMk cId="2637474406" sldId="356"/>
            <ac:spMk id="9" creationId="{2B6167FF-AD5E-41E4-8385-3024DC936CF2}"/>
          </ac:spMkLst>
        </pc:spChg>
      </pc:sldChg>
      <pc:sldChg chg="modSp mod">
        <pc:chgData name="Adriano Busson de Jesus" userId="d30faa94-7626-4817-adac-09404dad0ab0" providerId="ADAL" clId="{92A16861-D72F-4BC8-ACB7-04AB73183E0D}" dt="2024-11-21T17:23:54.855" v="33" actId="6549"/>
        <pc:sldMkLst>
          <pc:docMk/>
          <pc:sldMk cId="3701636914" sldId="357"/>
        </pc:sldMkLst>
        <pc:spChg chg="mod">
          <ac:chgData name="Adriano Busson de Jesus" userId="d30faa94-7626-4817-adac-09404dad0ab0" providerId="ADAL" clId="{92A16861-D72F-4BC8-ACB7-04AB73183E0D}" dt="2024-11-21T17:23:54.855" v="33" actId="6549"/>
          <ac:spMkLst>
            <pc:docMk/>
            <pc:sldMk cId="3701636914" sldId="357"/>
            <ac:spMk id="39" creationId="{7D998ED4-A105-40ED-8D9A-07EBE0D04111}"/>
          </ac:spMkLst>
        </pc:spChg>
      </pc:sldChg>
      <pc:sldChg chg="modSp mod">
        <pc:chgData name="Adriano Busson de Jesus" userId="d30faa94-7626-4817-adac-09404dad0ab0" providerId="ADAL" clId="{92A16861-D72F-4BC8-ACB7-04AB73183E0D}" dt="2024-11-21T17:24:41.793" v="77" actId="20577"/>
        <pc:sldMkLst>
          <pc:docMk/>
          <pc:sldMk cId="2905563012" sldId="358"/>
        </pc:sldMkLst>
        <pc:spChg chg="mod">
          <ac:chgData name="Adriano Busson de Jesus" userId="d30faa94-7626-4817-adac-09404dad0ab0" providerId="ADAL" clId="{92A16861-D72F-4BC8-ACB7-04AB73183E0D}" dt="2024-11-21T17:24:41.793" v="77" actId="20577"/>
          <ac:spMkLst>
            <pc:docMk/>
            <pc:sldMk cId="2905563012" sldId="358"/>
            <ac:spMk id="39" creationId="{7D998ED4-A105-40ED-8D9A-07EBE0D04111}"/>
          </ac:spMkLst>
        </pc:spChg>
      </pc:sldChg>
      <pc:sldChg chg="modSp mod">
        <pc:chgData name="Adriano Busson de Jesus" userId="d30faa94-7626-4817-adac-09404dad0ab0" providerId="ADAL" clId="{92A16861-D72F-4BC8-ACB7-04AB73183E0D}" dt="2024-11-21T17:26:21.762" v="122" actId="1076"/>
        <pc:sldMkLst>
          <pc:docMk/>
          <pc:sldMk cId="3661742981" sldId="359"/>
        </pc:sldMkLst>
        <pc:spChg chg="mod">
          <ac:chgData name="Adriano Busson de Jesus" userId="d30faa94-7626-4817-adac-09404dad0ab0" providerId="ADAL" clId="{92A16861-D72F-4BC8-ACB7-04AB73183E0D}" dt="2024-11-21T17:26:21.762" v="122" actId="1076"/>
          <ac:spMkLst>
            <pc:docMk/>
            <pc:sldMk cId="3661742981" sldId="359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92A16861-D72F-4BC8-ACB7-04AB73183E0D}" dt="2024-11-21T17:26:17.982" v="121" actId="20577"/>
          <ac:spMkLst>
            <pc:docMk/>
            <pc:sldMk cId="3661742981" sldId="359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92A16861-D72F-4BC8-ACB7-04AB73183E0D}" dt="2024-11-21T17:36:33.847" v="204" actId="20577"/>
        <pc:sldMkLst>
          <pc:docMk/>
          <pc:sldMk cId="378582473" sldId="360"/>
        </pc:sldMkLst>
        <pc:spChg chg="add del mod">
          <ac:chgData name="Adriano Busson de Jesus" userId="d30faa94-7626-4817-adac-09404dad0ab0" providerId="ADAL" clId="{92A16861-D72F-4BC8-ACB7-04AB73183E0D}" dt="2024-11-21T17:30:51.084" v="152"/>
          <ac:spMkLst>
            <pc:docMk/>
            <pc:sldMk cId="378582473" sldId="360"/>
            <ac:spMk id="2" creationId="{AC8085DA-89C0-9ACC-6984-0AFFAE1DEB1D}"/>
          </ac:spMkLst>
        </pc:spChg>
        <pc:spChg chg="add mod">
          <ac:chgData name="Adriano Busson de Jesus" userId="d30faa94-7626-4817-adac-09404dad0ab0" providerId="ADAL" clId="{92A16861-D72F-4BC8-ACB7-04AB73183E0D}" dt="2024-11-21T17:30:53.549" v="154"/>
          <ac:spMkLst>
            <pc:docMk/>
            <pc:sldMk cId="378582473" sldId="360"/>
            <ac:spMk id="3" creationId="{33CD1D81-293D-5EBB-BD81-991E4BC2E410}"/>
          </ac:spMkLst>
        </pc:spChg>
        <pc:spChg chg="add mod">
          <ac:chgData name="Adriano Busson de Jesus" userId="d30faa94-7626-4817-adac-09404dad0ab0" providerId="ADAL" clId="{92A16861-D72F-4BC8-ACB7-04AB73183E0D}" dt="2024-11-21T17:36:33.847" v="204" actId="20577"/>
          <ac:spMkLst>
            <pc:docMk/>
            <pc:sldMk cId="378582473" sldId="360"/>
            <ac:spMk id="8" creationId="{4CD47204-A425-08C6-88AF-5FC1597B34EB}"/>
          </ac:spMkLst>
        </pc:spChg>
        <pc:spChg chg="del">
          <ac:chgData name="Adriano Busson de Jesus" userId="d30faa94-7626-4817-adac-09404dad0ab0" providerId="ADAL" clId="{92A16861-D72F-4BC8-ACB7-04AB73183E0D}" dt="2024-11-21T17:31:03.951" v="155" actId="478"/>
          <ac:spMkLst>
            <pc:docMk/>
            <pc:sldMk cId="378582473" sldId="360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7:30:52.984" v="153" actId="478"/>
          <ac:spMkLst>
            <pc:docMk/>
            <pc:sldMk cId="378582473" sldId="360"/>
            <ac:spMk id="40" creationId="{75699713-6AE0-4A17-A192-62B09894798A}"/>
          </ac:spMkLst>
        </pc:spChg>
        <pc:picChg chg="add del mod">
          <ac:chgData name="Adriano Busson de Jesus" userId="d30faa94-7626-4817-adac-09404dad0ab0" providerId="ADAL" clId="{92A16861-D72F-4BC8-ACB7-04AB73183E0D}" dt="2024-11-21T17:32:50.934" v="162" actId="478"/>
          <ac:picMkLst>
            <pc:docMk/>
            <pc:sldMk cId="378582473" sldId="360"/>
            <ac:picMk id="4" creationId="{B2DF2F51-525E-692F-BFBE-8AE10C3DE746}"/>
          </ac:picMkLst>
        </pc:picChg>
        <pc:picChg chg="add mod ord">
          <ac:chgData name="Adriano Busson de Jesus" userId="d30faa94-7626-4817-adac-09404dad0ab0" providerId="ADAL" clId="{92A16861-D72F-4BC8-ACB7-04AB73183E0D}" dt="2024-11-21T17:33:24.890" v="170" actId="1076"/>
          <ac:picMkLst>
            <pc:docMk/>
            <pc:sldMk cId="378582473" sldId="360"/>
            <ac:picMk id="6" creationId="{24A6D134-9D07-70EC-9E08-D804197AE4C5}"/>
          </ac:picMkLst>
        </pc:picChg>
        <pc:picChg chg="add mod">
          <ac:chgData name="Adriano Busson de Jesus" userId="d30faa94-7626-4817-adac-09404dad0ab0" providerId="ADAL" clId="{92A16861-D72F-4BC8-ACB7-04AB73183E0D}" dt="2024-11-21T17:34:56.760" v="199" actId="1076"/>
          <ac:picMkLst>
            <pc:docMk/>
            <pc:sldMk cId="378582473" sldId="360"/>
            <ac:picMk id="7" creationId="{7C3E4DA7-C078-126C-A6AF-9999093B8D98}"/>
          </ac:picMkLst>
        </pc:picChg>
      </pc:sldChg>
      <pc:sldChg chg="addSp delSp modSp mod">
        <pc:chgData name="Adriano Busson de Jesus" userId="d30faa94-7626-4817-adac-09404dad0ab0" providerId="ADAL" clId="{92A16861-D72F-4BC8-ACB7-04AB73183E0D}" dt="2024-11-21T17:43:57.407" v="230" actId="20577"/>
        <pc:sldMkLst>
          <pc:docMk/>
          <pc:sldMk cId="3576354562" sldId="361"/>
        </pc:sldMkLst>
        <pc:spChg chg="add mod">
          <ac:chgData name="Adriano Busson de Jesus" userId="d30faa94-7626-4817-adac-09404dad0ab0" providerId="ADAL" clId="{92A16861-D72F-4BC8-ACB7-04AB73183E0D}" dt="2024-11-21T17:37:06.864" v="221" actId="20577"/>
          <ac:spMkLst>
            <pc:docMk/>
            <pc:sldMk cId="3576354562" sldId="361"/>
            <ac:spMk id="2" creationId="{742D25FC-5A5C-3E3F-84AA-B031193309D1}"/>
          </ac:spMkLst>
        </pc:spChg>
        <pc:spChg chg="mod">
          <ac:chgData name="Adriano Busson de Jesus" userId="d30faa94-7626-4817-adac-09404dad0ab0" providerId="ADAL" clId="{92A16861-D72F-4BC8-ACB7-04AB73183E0D}" dt="2024-11-21T17:43:57.407" v="230" actId="20577"/>
          <ac:spMkLst>
            <pc:docMk/>
            <pc:sldMk cId="3576354562" sldId="361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7:36:50.078" v="205" actId="478"/>
          <ac:spMkLst>
            <pc:docMk/>
            <pc:sldMk cId="3576354562" sldId="361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92A16861-D72F-4BC8-ACB7-04AB73183E0D}" dt="2024-11-21T18:29:45.999" v="353" actId="20577"/>
        <pc:sldMkLst>
          <pc:docMk/>
          <pc:sldMk cId="1577220154" sldId="362"/>
        </pc:sldMkLst>
        <pc:spChg chg="add del">
          <ac:chgData name="Adriano Busson de Jesus" userId="d30faa94-7626-4817-adac-09404dad0ab0" providerId="ADAL" clId="{92A16861-D72F-4BC8-ACB7-04AB73183E0D}" dt="2024-11-21T17:52:03.228" v="274" actId="22"/>
          <ac:spMkLst>
            <pc:docMk/>
            <pc:sldMk cId="1577220154" sldId="362"/>
            <ac:spMk id="3" creationId="{6599DAA1-EF40-9238-3A27-FBFD60311516}"/>
          </ac:spMkLst>
        </pc:spChg>
        <pc:spChg chg="add mod">
          <ac:chgData name="Adriano Busson de Jesus" userId="d30faa94-7626-4817-adac-09404dad0ab0" providerId="ADAL" clId="{92A16861-D72F-4BC8-ACB7-04AB73183E0D}" dt="2024-11-21T17:52:10.212" v="275"/>
          <ac:spMkLst>
            <pc:docMk/>
            <pc:sldMk cId="1577220154" sldId="362"/>
            <ac:spMk id="4" creationId="{6C87B38B-4596-BD82-515E-3B1758321BD6}"/>
          </ac:spMkLst>
        </pc:spChg>
        <pc:spChg chg="mod">
          <ac:chgData name="Adriano Busson de Jesus" userId="d30faa94-7626-4817-adac-09404dad0ab0" providerId="ADAL" clId="{92A16861-D72F-4BC8-ACB7-04AB73183E0D}" dt="2024-11-21T18:29:45.999" v="353" actId="20577"/>
          <ac:spMkLst>
            <pc:docMk/>
            <pc:sldMk cId="1577220154" sldId="362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7:52:00.494" v="272" actId="478"/>
          <ac:spMkLst>
            <pc:docMk/>
            <pc:sldMk cId="1577220154" sldId="362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92A16861-D72F-4BC8-ACB7-04AB73183E0D}" dt="2024-11-21T18:30:12.613" v="364" actId="20577"/>
        <pc:sldMkLst>
          <pc:docMk/>
          <pc:sldMk cId="1447728426" sldId="363"/>
        </pc:sldMkLst>
        <pc:spChg chg="add mod">
          <ac:chgData name="Adriano Busson de Jesus" userId="d30faa94-7626-4817-adac-09404dad0ab0" providerId="ADAL" clId="{92A16861-D72F-4BC8-ACB7-04AB73183E0D}" dt="2024-11-21T18:30:12.613" v="364" actId="20577"/>
          <ac:spMkLst>
            <pc:docMk/>
            <pc:sldMk cId="1447728426" sldId="363"/>
            <ac:spMk id="2" creationId="{D879D7A9-1122-3BAB-602D-E2D51AB881D6}"/>
          </ac:spMkLst>
        </pc:spChg>
        <pc:spChg chg="mod">
          <ac:chgData name="Adriano Busson de Jesus" userId="d30faa94-7626-4817-adac-09404dad0ab0" providerId="ADAL" clId="{92A16861-D72F-4BC8-ACB7-04AB73183E0D}" dt="2024-11-21T18:28:35.473" v="351" actId="20577"/>
          <ac:spMkLst>
            <pc:docMk/>
            <pc:sldMk cId="1447728426" sldId="363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8:01:27.693" v="301" actId="478"/>
          <ac:spMkLst>
            <pc:docMk/>
            <pc:sldMk cId="1447728426" sldId="363"/>
            <ac:spMk id="40" creationId="{75699713-6AE0-4A17-A192-62B09894798A}"/>
          </ac:spMkLst>
        </pc:spChg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2023316011" sldId="364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2001963059" sldId="365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868635177" sldId="366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3386631408" sldId="367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551565179" sldId="368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2689499886" sldId="369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983001547" sldId="370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1025818244" sldId="371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1089049026" sldId="372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568428155" sldId="373"/>
        </pc:sldMkLst>
      </pc:sldChg>
      <pc:sldChg chg="addSp delSp modSp mod">
        <pc:chgData name="Adriano Busson de Jesus" userId="d30faa94-7626-4817-adac-09404dad0ab0" providerId="ADAL" clId="{92A16861-D72F-4BC8-ACB7-04AB73183E0D}" dt="2024-11-21T17:34:20.751" v="184" actId="20577"/>
        <pc:sldMkLst>
          <pc:docMk/>
          <pc:sldMk cId="2842197234" sldId="377"/>
        </pc:sldMkLst>
        <pc:spChg chg="add mod">
          <ac:chgData name="Adriano Busson de Jesus" userId="d30faa94-7626-4817-adac-09404dad0ab0" providerId="ADAL" clId="{92A16861-D72F-4BC8-ACB7-04AB73183E0D}" dt="2024-11-21T17:34:20.751" v="184" actId="20577"/>
          <ac:spMkLst>
            <pc:docMk/>
            <pc:sldMk cId="2842197234" sldId="377"/>
            <ac:spMk id="2" creationId="{64D5879F-835D-5764-D78C-F890D9670236}"/>
          </ac:spMkLst>
        </pc:spChg>
        <pc:spChg chg="mod">
          <ac:chgData name="Adriano Busson de Jesus" userId="d30faa94-7626-4817-adac-09404dad0ab0" providerId="ADAL" clId="{92A16861-D72F-4BC8-ACB7-04AB73183E0D}" dt="2024-11-21T17:27:42.202" v="136" actId="113"/>
          <ac:spMkLst>
            <pc:docMk/>
            <pc:sldMk cId="2842197234" sldId="377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7:26:36.739" v="123" actId="478"/>
          <ac:spMkLst>
            <pc:docMk/>
            <pc:sldMk cId="2842197234" sldId="377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92A16861-D72F-4BC8-ACB7-04AB73183E0D}" dt="2024-11-21T17:34:33.439" v="198" actId="20577"/>
        <pc:sldMkLst>
          <pc:docMk/>
          <pc:sldMk cId="795107547" sldId="378"/>
        </pc:sldMkLst>
        <pc:spChg chg="add mod">
          <ac:chgData name="Adriano Busson de Jesus" userId="d30faa94-7626-4817-adac-09404dad0ab0" providerId="ADAL" clId="{92A16861-D72F-4BC8-ACB7-04AB73183E0D}" dt="2024-11-21T17:34:33.439" v="198" actId="20577"/>
          <ac:spMkLst>
            <pc:docMk/>
            <pc:sldMk cId="795107547" sldId="378"/>
            <ac:spMk id="2" creationId="{B5CA0727-CA2E-45DC-2C73-3DD0BA451CC7}"/>
          </ac:spMkLst>
        </pc:spChg>
        <pc:spChg chg="mod">
          <ac:chgData name="Adriano Busson de Jesus" userId="d30faa94-7626-4817-adac-09404dad0ab0" providerId="ADAL" clId="{92A16861-D72F-4BC8-ACB7-04AB73183E0D}" dt="2024-11-21T17:30:36.255" v="150" actId="113"/>
          <ac:spMkLst>
            <pc:docMk/>
            <pc:sldMk cId="795107547" sldId="378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7:27:53.631" v="137" actId="478"/>
          <ac:spMkLst>
            <pc:docMk/>
            <pc:sldMk cId="795107547" sldId="378"/>
            <ac:spMk id="40" creationId="{75699713-6AE0-4A17-A192-62B09894798A}"/>
          </ac:spMkLst>
        </pc:spChg>
      </pc:sldChg>
      <pc:sldChg chg="addSp delSp modSp mod">
        <pc:chgData name="Adriano Busson de Jesus" userId="d30faa94-7626-4817-adac-09404dad0ab0" providerId="ADAL" clId="{92A16861-D72F-4BC8-ACB7-04AB73183E0D}" dt="2024-11-21T17:51:52.950" v="271" actId="1076"/>
        <pc:sldMkLst>
          <pc:docMk/>
          <pc:sldMk cId="3014311638" sldId="379"/>
        </pc:sldMkLst>
        <pc:spChg chg="add mod">
          <ac:chgData name="Adriano Busson de Jesus" userId="d30faa94-7626-4817-adac-09404dad0ab0" providerId="ADAL" clId="{92A16861-D72F-4BC8-ACB7-04AB73183E0D}" dt="2024-11-21T17:51:52.950" v="271" actId="1076"/>
          <ac:spMkLst>
            <pc:docMk/>
            <pc:sldMk cId="3014311638" sldId="379"/>
            <ac:spMk id="2" creationId="{8FC3D3F9-94BD-B9B5-8DBB-D61ABC95D4B8}"/>
          </ac:spMkLst>
        </pc:spChg>
        <pc:spChg chg="mod">
          <ac:chgData name="Adriano Busson de Jesus" userId="d30faa94-7626-4817-adac-09404dad0ab0" providerId="ADAL" clId="{92A16861-D72F-4BC8-ACB7-04AB73183E0D}" dt="2024-11-21T17:51:33.817" v="269" actId="20577"/>
          <ac:spMkLst>
            <pc:docMk/>
            <pc:sldMk cId="3014311638" sldId="379"/>
            <ac:spMk id="39" creationId="{7D998ED4-A105-40ED-8D9A-07EBE0D04111}"/>
          </ac:spMkLst>
        </pc:spChg>
        <pc:spChg chg="del">
          <ac:chgData name="Adriano Busson de Jesus" userId="d30faa94-7626-4817-adac-09404dad0ab0" providerId="ADAL" clId="{92A16861-D72F-4BC8-ACB7-04AB73183E0D}" dt="2024-11-21T17:44:41.958" v="231" actId="478"/>
          <ac:spMkLst>
            <pc:docMk/>
            <pc:sldMk cId="3014311638" sldId="379"/>
            <ac:spMk id="40" creationId="{75699713-6AE0-4A17-A192-62B09894798A}"/>
          </ac:spMkLst>
        </pc:spChg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2183464912" sldId="380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2722331724" sldId="381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2718531406" sldId="382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3198557399" sldId="383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3489695296" sldId="384"/>
        </pc:sldMkLst>
      </pc:sldChg>
      <pc:sldChg chg="del">
        <pc:chgData name="Adriano Busson de Jesus" userId="d30faa94-7626-4817-adac-09404dad0ab0" providerId="ADAL" clId="{92A16861-D72F-4BC8-ACB7-04AB73183E0D}" dt="2024-11-21T18:28:52.903" v="352" actId="2696"/>
        <pc:sldMkLst>
          <pc:docMk/>
          <pc:sldMk cId="3385533848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" y="1747149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cs typeface="Arial" pitchFamily="34" charset="0"/>
              </a:rPr>
              <a:t>The Zero-Knowledge Proof Technique: Limitations and Challenges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" y="277409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Sajjad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Mohammed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Shlaka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· Hala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Bahjat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Abdul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Wahab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12411B7-9121-B359-C0AE-BA096E91D5C2}"/>
              </a:ext>
            </a:extLst>
          </p:cNvPr>
          <p:cNvSpPr txBox="1"/>
          <p:nvPr/>
        </p:nvSpPr>
        <p:spPr>
          <a:xfrm>
            <a:off x="-149463" y="3685270"/>
            <a:ext cx="121920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Apresentação de Adriano Busson</a:t>
            </a:r>
          </a:p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Aluno de Mestrado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7B264FA-3BF4-0E86-E1D3-B2CE31CE0C9F}"/>
              </a:ext>
            </a:extLst>
          </p:cNvPr>
          <p:cNvSpPr txBox="1"/>
          <p:nvPr/>
        </p:nvSpPr>
        <p:spPr>
          <a:xfrm>
            <a:off x="-190899" y="5031697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Orientador: Prof. Antônio “Guto” </a:t>
            </a:r>
            <a:r>
              <a:rPr lang="pt-BR" altLang="ko-KR" sz="1867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Aragão Rocha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protocolo de conhecimento zero tem muitas áreas de aplicação, incluindo troca de chaves, autenticação e outras operações criptográficas básicas.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Dependendo da aplicação, diferentes desafios são desenvolvidos para os quais a prova de conhecimento zero pode ser usada. </a:t>
            </a:r>
          </a:p>
          <a:p>
            <a:endParaRPr lang="pt-BR" altLang="ko-KR" sz="2800" b="1" dirty="0">
              <a:cs typeface="Arial" pitchFamily="34" charset="0"/>
            </a:endParaRPr>
          </a:p>
          <a:p>
            <a:endParaRPr lang="pt-BR" altLang="ko-KR" sz="24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FC3D3F9-94BD-B9B5-8DBB-D61ABC95D4B8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Problemas e desafios</a:t>
            </a:r>
          </a:p>
        </p:txBody>
      </p:sp>
    </p:spTree>
    <p:extLst>
      <p:ext uri="{BB962C8B-B14F-4D97-AF65-F5344CB8AC3E}">
        <p14:creationId xmlns:p14="http://schemas.microsoft.com/office/powerpoint/2010/main" val="301431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200" dirty="0">
              <a:cs typeface="Arial" pitchFamily="34" charset="0"/>
            </a:endParaRPr>
          </a:p>
          <a:p>
            <a:r>
              <a:rPr lang="pt-BR" altLang="ko-KR" sz="2400" b="1" dirty="0">
                <a:cs typeface="Arial" pitchFamily="34" charset="0"/>
              </a:rPr>
              <a:t>Protocolo Fiat-</a:t>
            </a:r>
            <a:r>
              <a:rPr lang="pt-BR" altLang="ko-KR" sz="2400" b="1" dirty="0" err="1">
                <a:cs typeface="Arial" pitchFamily="34" charset="0"/>
              </a:rPr>
              <a:t>Shamir</a:t>
            </a:r>
            <a:endParaRPr lang="pt-BR" altLang="ko-KR" sz="2400" b="1" dirty="0">
              <a:cs typeface="Arial" pitchFamily="34" charset="0"/>
            </a:endParaRP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O sistema de identificação Feige-Fiat-</a:t>
            </a:r>
            <a:r>
              <a:rPr lang="pt-BR" altLang="ko-KR" sz="2400" dirty="0" err="1">
                <a:cs typeface="Arial" pitchFamily="34" charset="0"/>
              </a:rPr>
              <a:t>Shamir</a:t>
            </a:r>
            <a:r>
              <a:rPr lang="pt-BR" altLang="ko-KR" sz="2400" dirty="0">
                <a:cs typeface="Arial" pitchFamily="34" charset="0"/>
              </a:rPr>
              <a:t> foi criado em 1988 como uma prova paralela de conhecimento zero em criptografia por Uriel Feige, Amos Fiat e Adi </a:t>
            </a:r>
            <a:r>
              <a:rPr lang="pt-BR" altLang="ko-KR" sz="2400" dirty="0" err="1">
                <a:cs typeface="Arial" pitchFamily="34" charset="0"/>
              </a:rPr>
              <a:t>Shamir</a:t>
            </a:r>
            <a:r>
              <a:rPr lang="pt-BR" altLang="ko-KR" sz="2400" dirty="0">
                <a:cs typeface="Arial" pitchFamily="34" charset="0"/>
              </a:rPr>
              <a:t>. </a:t>
            </a:r>
          </a:p>
          <a:p>
            <a:r>
              <a:rPr lang="pt-BR" altLang="ko-KR" sz="2400" dirty="0">
                <a:cs typeface="Arial" pitchFamily="34" charset="0"/>
              </a:rPr>
              <a:t>Isso permite que Peggy (a provadora) demonstre a Victor (o provador) que ela tem acesso a informações confidenciais sem dar a Victor essas informações, como provas anteriores de conhecimento zero. 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A quantidade de comunicações entre Peggy e Victor é, no entanto, limitada pelo método de identificação Feige-Fiat-</a:t>
            </a:r>
            <a:r>
              <a:rPr lang="pt-BR" altLang="ko-KR" sz="2400" dirty="0" err="1">
                <a:cs typeface="Arial" pitchFamily="34" charset="0"/>
              </a:rPr>
              <a:t>Shamir</a:t>
            </a:r>
            <a:r>
              <a:rPr lang="pt-BR" altLang="ko-KR" sz="2400" dirty="0">
                <a:cs typeface="Arial" pitchFamily="34" charset="0"/>
              </a:rPr>
              <a:t>, que faz uso de verificação paralela e aritmética modular.</a:t>
            </a:r>
          </a:p>
          <a:p>
            <a:endParaRPr lang="pt-BR" altLang="ko-KR" sz="2400" dirty="0">
              <a:cs typeface="Arial" pitchFamily="34" charset="0"/>
            </a:endParaRPr>
          </a:p>
          <a:p>
            <a:r>
              <a:rPr lang="pt-BR" altLang="ko-KR" sz="2400" dirty="0">
                <a:cs typeface="Arial" pitchFamily="34" charset="0"/>
              </a:rPr>
              <a:t>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87B38B-4596-BD82-515E-3B1758321BD6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Problemas e desafios</a:t>
            </a:r>
          </a:p>
        </p:txBody>
      </p:sp>
    </p:spTree>
    <p:extLst>
      <p:ext uri="{BB962C8B-B14F-4D97-AF65-F5344CB8AC3E}">
        <p14:creationId xmlns:p14="http://schemas.microsoft.com/office/powerpoint/2010/main" val="15772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Neste artigo, a técnica de prova de conhecimento zero foi apresentada juntamente com sua importância na autenticação e proteção de privacidade de dados em diferentes ambientes.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Recomendamos a utilização do protocolo Fiat-</a:t>
            </a:r>
            <a:r>
              <a:rPr lang="pt-BR" altLang="ko-KR" sz="2800" dirty="0" err="1">
                <a:cs typeface="Arial" pitchFamily="34" charset="0"/>
              </a:rPr>
              <a:t>Shamir</a:t>
            </a:r>
            <a:r>
              <a:rPr lang="pt-BR" altLang="ko-KR" sz="2800" dirty="0">
                <a:cs typeface="Arial" pitchFamily="34" charset="0"/>
              </a:rPr>
              <a:t>, demonstrando o papel da descentralização e o custo do tempo para melhorar a eficiência da técnica de prova de conhecimento zero e transcender quaisquer desafios que ela possa enfrentar no futuro.</a:t>
            </a:r>
          </a:p>
          <a:p>
            <a:endParaRPr lang="pt-BR" altLang="ko-KR" sz="2800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879D7A9-1122-3BAB-602D-E2D51AB881D6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4477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Obrigado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31727" y="1478868"/>
            <a:ext cx="97773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Este artigo apresenta os desafios e limitações que a técnica de conhecimento zero enfrenta quando utilizada em processos de autenticação e proteção de privacidade em diferentes ambientes.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Ajuda a produzir melhorias no protocolo de conhecimento zero mais comum para mostrar muitos fatores que teriam contribuído muito para o sucesso do processo de autenticação.</a:t>
            </a:r>
          </a:p>
          <a:p>
            <a:endParaRPr lang="pt-BR" altLang="ko-KR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Problema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421217" y="1406192"/>
            <a:ext cx="97773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prova de conhecimento zero tem sido objeto de várias hipóteses que receberam atenção significativa por escrito.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 Apesar de várias aplicações baseadas na abordagem de conhecimento zero, as informações que agora estão acessíveis não são particularmente úteis.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cientistas </a:t>
            </a:r>
            <a:r>
              <a:rPr lang="pt-BR" altLang="ko-KR" sz="2800" dirty="0" err="1">
                <a:cs typeface="Arial" pitchFamily="34" charset="0"/>
              </a:rPr>
              <a:t>freqüentemente</a:t>
            </a:r>
            <a:r>
              <a:rPr lang="pt-BR" altLang="ko-KR" sz="2800" dirty="0">
                <a:cs typeface="Arial" pitchFamily="34" charset="0"/>
              </a:rPr>
              <a:t> pensam em provas como objetos matemáticos estáticos. </a:t>
            </a:r>
          </a:p>
        </p:txBody>
      </p:sp>
    </p:spTree>
    <p:extLst>
      <p:ext uri="{BB962C8B-B14F-4D97-AF65-F5344CB8AC3E}">
        <p14:creationId xmlns:p14="http://schemas.microsoft.com/office/powerpoint/2010/main" val="37016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Solução proposta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977735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Neste artigo, é abordado o uso da técnica de conhecimento zero em diversas aplicações para aprimorar a autenticação e a privacidade de dados, por meio dos estudos apresentados nos últimos anos.</a:t>
            </a:r>
          </a:p>
          <a:p>
            <a:endParaRPr lang="pt-BR" altLang="ko-KR" sz="2800" dirty="0">
              <a:cs typeface="Arial" pitchFamily="34" charset="0"/>
            </a:endParaRPr>
          </a:p>
          <a:p>
            <a:endParaRPr lang="pt-BR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Análise da literatura / Usos do ZKP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17049" y="1812410"/>
            <a:ext cx="10129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ZKP pode ser usado para verificar a legitimidade das transações 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sem revelar nenhuma informação pessoal sobre o remetente, o destinatário ou quaisquer detalhes transacionais. </a:t>
            </a:r>
            <a:endParaRPr lang="pt-BR" altLang="ko-KR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O módulo </a:t>
            </a:r>
            <a:r>
              <a:rPr lang="pt-BR" altLang="ko-KR" sz="2800" b="1" dirty="0">
                <a:cs typeface="Arial" pitchFamily="34" charset="0"/>
              </a:rPr>
              <a:t>Gateway </a:t>
            </a:r>
            <a:r>
              <a:rPr lang="pt-BR" altLang="ko-KR" sz="2800" b="1" dirty="0" err="1">
                <a:cs typeface="Arial" pitchFamily="34" charset="0"/>
              </a:rPr>
              <a:t>Validation</a:t>
            </a:r>
            <a:r>
              <a:rPr lang="pt-BR" altLang="ko-KR" sz="2800" dirty="0">
                <a:cs typeface="Arial" pitchFamily="34" charset="0"/>
              </a:rPr>
              <a:t> da biblioteca criptográfica </a:t>
            </a:r>
            <a:r>
              <a:rPr lang="pt-BR" altLang="ko-KR" sz="2800" dirty="0" err="1">
                <a:cs typeface="Arial" pitchFamily="34" charset="0"/>
              </a:rPr>
              <a:t>Hyperledger</a:t>
            </a:r>
            <a:r>
              <a:rPr lang="pt-BR" altLang="ko-KR" sz="2800" dirty="0">
                <a:cs typeface="Arial" pitchFamily="34" charset="0"/>
              </a:rPr>
              <a:t> Ursa oferece autenticação e autorização em um protocolo não interativo de prova de intervalo de conhecimento zero (ZKRP) e rede </a:t>
            </a:r>
            <a:r>
              <a:rPr lang="pt-BR" altLang="ko-KR" sz="2800" dirty="0" err="1">
                <a:cs typeface="Arial" pitchFamily="34" charset="0"/>
              </a:rPr>
              <a:t>blockchain</a:t>
            </a:r>
            <a:r>
              <a:rPr lang="pt-BR" altLang="ko-KR" sz="2800" dirty="0">
                <a:cs typeface="Arial" pitchFamily="34" charset="0"/>
              </a:rPr>
              <a:t> modular.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Como não divulga nenhuma informação privada, essa rede protege a privacidade.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método é de alto padrão e permite o controle de tráfego em tempo real, mantendo a privacidade dos dados. </a:t>
            </a:r>
            <a:endParaRPr lang="pt-BR" altLang="ko-KR" sz="24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4D5879F-835D-5764-D78C-F890D9670236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Análise da literatura / Usos do ZKP -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Hyperledger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 protocolo de prova de localização de conhecimento zero (Zk-Pol), que é usado em </a:t>
            </a:r>
            <a:r>
              <a:rPr lang="pt-BR" altLang="ko-KR" sz="2800" i="1" dirty="0">
                <a:cs typeface="Arial" pitchFamily="34" charset="0"/>
              </a:rPr>
              <a:t>Serviços Baseados em Localização </a:t>
            </a:r>
            <a:r>
              <a:rPr lang="pt-BR" altLang="ko-KR" sz="2800" dirty="0">
                <a:cs typeface="Arial" pitchFamily="34" charset="0"/>
              </a:rPr>
              <a:t>(</a:t>
            </a:r>
            <a:r>
              <a:rPr lang="pt-BR" altLang="ko-KR" sz="2800" dirty="0" err="1">
                <a:cs typeface="Arial" pitchFamily="34" charset="0"/>
              </a:rPr>
              <a:t>LBSs</a:t>
            </a:r>
            <a:r>
              <a:rPr lang="pt-BR" altLang="ko-KR" sz="2800" dirty="0">
                <a:cs typeface="Arial" pitchFamily="34" charset="0"/>
              </a:rPr>
              <a:t>), oferece alta segurança, mas devido ao custo de tempo, é apropriado apenas para </a:t>
            </a:r>
            <a:r>
              <a:rPr lang="pt-BR" altLang="ko-KR" sz="2800" dirty="0" err="1">
                <a:cs typeface="Arial" pitchFamily="34" charset="0"/>
              </a:rPr>
              <a:t>LBSs</a:t>
            </a:r>
            <a:r>
              <a:rPr lang="pt-BR" altLang="ko-KR" sz="2800" dirty="0">
                <a:cs typeface="Arial" pitchFamily="34" charset="0"/>
              </a:rPr>
              <a:t> tolerantes a atrasos, mas não para </a:t>
            </a:r>
            <a:r>
              <a:rPr lang="pt-BR" altLang="ko-KR" sz="2800" dirty="0" err="1">
                <a:cs typeface="Arial" pitchFamily="34" charset="0"/>
              </a:rPr>
              <a:t>LBSs</a:t>
            </a:r>
            <a:r>
              <a:rPr lang="pt-BR" altLang="ko-KR" sz="2800" dirty="0">
                <a:cs typeface="Arial" pitchFamily="34" charset="0"/>
              </a:rPr>
              <a:t> sensíveis a atrasos.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 Fig. 1 mostra o modelo de sistema proposto.</a:t>
            </a:r>
            <a:endParaRPr lang="pt-BR" altLang="ko-KR" sz="20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5CA0727-CA2E-45DC-2C73-3DD0BA451CC7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Análise da literatura / Usos do ZKP - Localização</a:t>
            </a:r>
          </a:p>
        </p:txBody>
      </p:sp>
    </p:spTree>
    <p:extLst>
      <p:ext uri="{BB962C8B-B14F-4D97-AF65-F5344CB8AC3E}">
        <p14:creationId xmlns:p14="http://schemas.microsoft.com/office/powerpoint/2010/main" val="7951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3CD1D81-293D-5EBB-BD81-991E4BC2E410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Análise da literatura / Usos do ZKP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3E4DA7-C078-126C-A6AF-9999093B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41" y="1044029"/>
            <a:ext cx="6444326" cy="523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A6D134-9D07-70EC-9E08-D804197A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39" y="5723738"/>
            <a:ext cx="3200847" cy="2857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D47204-A425-08C6-88AF-5FC1597B34EB}"/>
              </a:ext>
            </a:extLst>
          </p:cNvPr>
          <p:cNvSpPr txBox="1"/>
          <p:nvPr/>
        </p:nvSpPr>
        <p:spPr>
          <a:xfrm>
            <a:off x="8339710" y="1527632"/>
            <a:ext cx="32008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Times New Roman" panose="02020603050405020304" pitchFamily="18" charset="0"/>
              </a:rPr>
              <a:t>Devido à alta prevalência de nós maliciosos na cadeia e ao fato de que a associação entre os nós ainda pode ser encontrada por meio de análise, eles propuseram um esquema de autenticação de identidade distribuída baseado em prova de conhecimento zero para proteger a privacidade dos usuários. O esquema fecha com sucesso a lacuna de segurança e fornece boa autenticação e anonimato.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326624" y="1419840"/>
            <a:ext cx="10129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Os sistemas de autenticação não rastreáveis e descentralizados são seguros porque protegem a privacidade dos dados sem vazar informações confidenciais. </a:t>
            </a:r>
          </a:p>
          <a:p>
            <a:endParaRPr lang="pt-BR" altLang="ko-KR" sz="2800" dirty="0">
              <a:cs typeface="Arial" pitchFamily="34" charset="0"/>
            </a:endParaRPr>
          </a:p>
          <a:p>
            <a:r>
              <a:rPr lang="pt-BR" altLang="ko-KR" sz="2800" dirty="0">
                <a:cs typeface="Arial" pitchFamily="34" charset="0"/>
              </a:rPr>
              <a:t>Assinaturas de grupo dinâmico e prova de conhecimento zero não interativa (NIZKP) oferecem benefícios em termos de segurança e eficiência, incluindo anonimato, </a:t>
            </a:r>
            <a:r>
              <a:rPr lang="pt-BR" altLang="ko-KR" sz="2800" dirty="0" err="1">
                <a:cs typeface="Arial" pitchFamily="34" charset="0"/>
              </a:rPr>
              <a:t>infalsificabilidade</a:t>
            </a:r>
            <a:r>
              <a:rPr lang="pt-BR" altLang="ko-KR" sz="2800" dirty="0">
                <a:cs typeface="Arial" pitchFamily="34" charset="0"/>
              </a:rPr>
              <a:t>, rastreabilidade e sem despesas duplicadas. </a:t>
            </a:r>
            <a:endParaRPr lang="pt-BR" altLang="ko-KR" sz="2400" b="1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42D25FC-5A5C-3E3F-84AA-B031193309D1}"/>
              </a:ext>
            </a:extLst>
          </p:cNvPr>
          <p:cNvSpPr txBox="1">
            <a:spLocks/>
          </p:cNvSpPr>
          <p:nvPr/>
        </p:nvSpPr>
        <p:spPr>
          <a:xfrm>
            <a:off x="0" y="292981"/>
            <a:ext cx="12192000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Análise da literatura / Usos do ZKP - Autenticação</a:t>
            </a:r>
          </a:p>
        </p:txBody>
      </p:sp>
    </p:spTree>
    <p:extLst>
      <p:ext uri="{BB962C8B-B14F-4D97-AF65-F5344CB8AC3E}">
        <p14:creationId xmlns:p14="http://schemas.microsoft.com/office/powerpoint/2010/main" val="3576354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713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Adriano Busson</cp:lastModifiedBy>
  <cp:revision>90</cp:revision>
  <dcterms:created xsi:type="dcterms:W3CDTF">2020-01-20T05:08:25Z</dcterms:created>
  <dcterms:modified xsi:type="dcterms:W3CDTF">2024-11-21T18:30:15Z</dcterms:modified>
</cp:coreProperties>
</file>