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3"/>
  </p:notesMasterIdLst>
  <p:sldIdLst>
    <p:sldId id="356" r:id="rId4"/>
    <p:sldId id="347" r:id="rId5"/>
    <p:sldId id="312" r:id="rId6"/>
    <p:sldId id="315" r:id="rId7"/>
    <p:sldId id="354" r:id="rId8"/>
    <p:sldId id="361" r:id="rId9"/>
    <p:sldId id="358" r:id="rId10"/>
    <p:sldId id="359" r:id="rId11"/>
    <p:sldId id="360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35A7C-7CC4-47F3-902D-D438B5ECCAFE}" v="50" dt="2024-09-12T18:48:1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900" y="114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usson" userId="7462c664-da50-49a4-a451-6357eeae0dd5" providerId="ADAL" clId="{BE435A7C-7CC4-47F3-902D-D438B5ECCAFE}"/>
    <pc:docChg chg="undo custSel addSld delSld modSld sldOrd">
      <pc:chgData name="Adriano Busson" userId="7462c664-da50-49a4-a451-6357eeae0dd5" providerId="ADAL" clId="{BE435A7C-7CC4-47F3-902D-D438B5ECCAFE}" dt="2024-09-12T18:55:54.946" v="805" actId="1076"/>
      <pc:docMkLst>
        <pc:docMk/>
      </pc:docMkLst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979649407" sldId="25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41078548" sldId="260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14090932" sldId="278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737942562" sldId="298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179153492" sldId="29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689816630" sldId="300"/>
        </pc:sldMkLst>
      </pc:sldChg>
      <pc:sldChg chg="del">
        <pc:chgData name="Adriano Busson" userId="7462c664-da50-49a4-a451-6357eeae0dd5" providerId="ADAL" clId="{BE435A7C-7CC4-47F3-902D-D438B5ECCAFE}" dt="2024-09-12T18:46:16.726" v="640" actId="2696"/>
        <pc:sldMkLst>
          <pc:docMk/>
          <pc:sldMk cId="159771542" sldId="302"/>
        </pc:sldMkLst>
      </pc:sldChg>
      <pc:sldChg chg="del">
        <pc:chgData name="Adriano Busson" userId="7462c664-da50-49a4-a451-6357eeae0dd5" providerId="ADAL" clId="{BE435A7C-7CC4-47F3-902D-D438B5ECCAFE}" dt="2024-09-12T18:46:16.726" v="640" actId="2696"/>
        <pc:sldMkLst>
          <pc:docMk/>
          <pc:sldMk cId="364121930" sldId="303"/>
        </pc:sldMkLst>
      </pc:sldChg>
      <pc:sldChg chg="del">
        <pc:chgData name="Adriano Busson" userId="7462c664-da50-49a4-a451-6357eeae0dd5" providerId="ADAL" clId="{BE435A7C-7CC4-47F3-902D-D438B5ECCAFE}" dt="2024-09-12T18:46:16.726" v="640" actId="2696"/>
        <pc:sldMkLst>
          <pc:docMk/>
          <pc:sldMk cId="313758320" sldId="304"/>
        </pc:sldMkLst>
      </pc:sldChg>
      <pc:sldChg chg="del">
        <pc:chgData name="Adriano Busson" userId="7462c664-da50-49a4-a451-6357eeae0dd5" providerId="ADAL" clId="{BE435A7C-7CC4-47F3-902D-D438B5ECCAFE}" dt="2024-09-12T18:46:16.726" v="640" actId="2696"/>
        <pc:sldMkLst>
          <pc:docMk/>
          <pc:sldMk cId="212682184" sldId="305"/>
        </pc:sldMkLst>
      </pc:sldChg>
      <pc:sldChg chg="del">
        <pc:chgData name="Adriano Busson" userId="7462c664-da50-49a4-a451-6357eeae0dd5" providerId="ADAL" clId="{BE435A7C-7CC4-47F3-902D-D438B5ECCAFE}" dt="2024-09-12T18:46:16.726" v="640" actId="2696"/>
        <pc:sldMkLst>
          <pc:docMk/>
          <pc:sldMk cId="486176497" sldId="306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423133475" sldId="307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201278032" sldId="30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557309788" sldId="310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498161071" sldId="311"/>
        </pc:sldMkLst>
      </pc:sldChg>
      <pc:sldChg chg="delSp modSp mod ord">
        <pc:chgData name="Adriano Busson" userId="7462c664-da50-49a4-a451-6357eeae0dd5" providerId="ADAL" clId="{BE435A7C-7CC4-47F3-902D-D438B5ECCAFE}" dt="2024-09-12T17:51:13.682" v="85"/>
        <pc:sldMkLst>
          <pc:docMk/>
          <pc:sldMk cId="1279224923" sldId="312"/>
        </pc:sldMkLst>
        <pc:spChg chg="mod">
          <ac:chgData name="Adriano Busson" userId="7462c664-da50-49a4-a451-6357eeae0dd5" providerId="ADAL" clId="{BE435A7C-7CC4-47F3-902D-D438B5ECCAFE}" dt="2024-09-12T17:49:05.874" v="68"/>
          <ac:spMkLst>
            <pc:docMk/>
            <pc:sldMk cId="1279224923" sldId="312"/>
            <ac:spMk id="2" creationId="{D735F7F3-C1B5-4B60-A00A-4EB618DDFB5A}"/>
          </ac:spMkLst>
        </pc:spChg>
        <pc:spChg chg="mod">
          <ac:chgData name="Adriano Busson" userId="7462c664-da50-49a4-a451-6357eeae0dd5" providerId="ADAL" clId="{BE435A7C-7CC4-47F3-902D-D438B5ECCAFE}" dt="2024-09-12T17:50:14.994" v="78" actId="1076"/>
          <ac:spMkLst>
            <pc:docMk/>
            <pc:sldMk cId="1279224923" sldId="312"/>
            <ac:spMk id="5" creationId="{E99239C8-0F49-486E-BB56-ACAC8F57FC88}"/>
          </ac:spMkLst>
        </pc:spChg>
        <pc:spChg chg="del">
          <ac:chgData name="Adriano Busson" userId="7462c664-da50-49a4-a451-6357eeae0dd5" providerId="ADAL" clId="{BE435A7C-7CC4-47F3-902D-D438B5ECCAFE}" dt="2024-09-12T17:49:31.805" v="71" actId="478"/>
          <ac:spMkLst>
            <pc:docMk/>
            <pc:sldMk cId="1279224923" sldId="312"/>
            <ac:spMk id="6" creationId="{1266329A-9051-4C62-B5C3-7A053217E762}"/>
          </ac:spMkLst>
        </pc:spChg>
        <pc:spChg chg="mod">
          <ac:chgData name="Adriano Busson" userId="7462c664-da50-49a4-a451-6357eeae0dd5" providerId="ADAL" clId="{BE435A7C-7CC4-47F3-902D-D438B5ECCAFE}" dt="2024-09-12T17:50:11.427" v="77" actId="1076"/>
          <ac:spMkLst>
            <pc:docMk/>
            <pc:sldMk cId="1279224923" sldId="312"/>
            <ac:spMk id="9" creationId="{69EAE5BC-EF51-4B46-9EAC-C74F8F457F46}"/>
          </ac:spMkLst>
        </pc:spChg>
        <pc:spChg chg="del">
          <ac:chgData name="Adriano Busson" userId="7462c664-da50-49a4-a451-6357eeae0dd5" providerId="ADAL" clId="{BE435A7C-7CC4-47F3-902D-D438B5ECCAFE}" dt="2024-09-12T17:50:00.525" v="75" actId="478"/>
          <ac:spMkLst>
            <pc:docMk/>
            <pc:sldMk cId="1279224923" sldId="312"/>
            <ac:spMk id="10" creationId="{CA39AC5E-5C8F-46BC-A14C-F8DD44932770}"/>
          </ac:spMkLst>
        </pc:spChg>
        <pc:spChg chg="mod">
          <ac:chgData name="Adriano Busson" userId="7462c664-da50-49a4-a451-6357eeae0dd5" providerId="ADAL" clId="{BE435A7C-7CC4-47F3-902D-D438B5ECCAFE}" dt="2024-09-12T17:50:45.488" v="82" actId="1076"/>
          <ac:spMkLst>
            <pc:docMk/>
            <pc:sldMk cId="1279224923" sldId="312"/>
            <ac:spMk id="13" creationId="{6D2BDC25-BB13-4BE0-90E0-21650055165E}"/>
          </ac:spMkLst>
        </pc:spChg>
        <pc:spChg chg="del">
          <ac:chgData name="Adriano Busson" userId="7462c664-da50-49a4-a451-6357eeae0dd5" providerId="ADAL" clId="{BE435A7C-7CC4-47F3-902D-D438B5ECCAFE}" dt="2024-09-12T17:50:37.525" v="80" actId="478"/>
          <ac:spMkLst>
            <pc:docMk/>
            <pc:sldMk cId="1279224923" sldId="312"/>
            <ac:spMk id="14" creationId="{B6237FB5-4F09-42D7-92A5-DB8CCFE6C404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15" creationId="{D55C3902-6CEC-4EB8-B9E2-4DE492E5303D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16" creationId="{BBD69428-60AF-416D-B52B-B86C5B84E176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17" creationId="{6CBE4A22-F231-49EC-BEBF-408DB01CD3F0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34" creationId="{3BDC78B5-6755-44E2-8E5C-BC93BEF8C7FC}"/>
          </ac:spMkLst>
        </pc:spChg>
        <pc:spChg chg="mod">
          <ac:chgData name="Adriano Busson" userId="7462c664-da50-49a4-a451-6357eeae0dd5" providerId="ADAL" clId="{BE435A7C-7CC4-47F3-902D-D438B5ECCAFE}" dt="2024-09-12T17:50:17.775" v="79" actId="1076"/>
          <ac:spMkLst>
            <pc:docMk/>
            <pc:sldMk cId="1279224923" sldId="312"/>
            <ac:spMk id="42" creationId="{E8F0AC16-08D0-45FB-8F56-6BFF47DBA72E}"/>
          </ac:spMkLst>
        </pc:spChg>
        <pc:spChg chg="del">
          <ac:chgData name="Adriano Busson" userId="7462c664-da50-49a4-a451-6357eeae0dd5" providerId="ADAL" clId="{BE435A7C-7CC4-47F3-902D-D438B5ECCAFE}" dt="2024-09-12T17:48:29.453" v="67" actId="478"/>
          <ac:spMkLst>
            <pc:docMk/>
            <pc:sldMk cId="1279224923" sldId="312"/>
            <ac:spMk id="43" creationId="{A5B07F42-D5E7-4B74-AB2F-4079B3BBC614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44" creationId="{F604B481-0557-4E5C-838E-5A40607CD12F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45" creationId="{743D8FA6-33D2-4653-A96C-CD7305260BC1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46" creationId="{11D6BE9C-BF4A-4E54-B85F-DBAB5E7E4213}"/>
          </ac:spMkLst>
        </pc:spChg>
        <pc:spChg chg="del">
          <ac:chgData name="Adriano Busson" userId="7462c664-da50-49a4-a451-6357eeae0dd5" providerId="ADAL" clId="{BE435A7C-7CC4-47F3-902D-D438B5ECCAFE}" dt="2024-09-12T17:50:57.877" v="83" actId="478"/>
          <ac:spMkLst>
            <pc:docMk/>
            <pc:sldMk cId="1279224923" sldId="312"/>
            <ac:spMk id="47" creationId="{150F49DA-C619-48C6-B6A1-154961CB8308}"/>
          </ac:spMkLst>
        </pc:spChg>
        <pc:cxnChg chg="del">
          <ac:chgData name="Adriano Busson" userId="7462c664-da50-49a4-a451-6357eeae0dd5" providerId="ADAL" clId="{BE435A7C-7CC4-47F3-902D-D438B5ECCAFE}" dt="2024-09-12T17:50:57.877" v="83" actId="478"/>
          <ac:cxnSpMkLst>
            <pc:docMk/>
            <pc:sldMk cId="1279224923" sldId="312"/>
            <ac:cxnSpMk id="18" creationId="{BD89A3E7-BB87-4F94-8FD2-56D0BEC2FD6F}"/>
          </ac:cxnSpMkLst>
        </pc:cxnChg>
        <pc:cxnChg chg="del">
          <ac:chgData name="Adriano Busson" userId="7462c664-da50-49a4-a451-6357eeae0dd5" providerId="ADAL" clId="{BE435A7C-7CC4-47F3-902D-D438B5ECCAFE}" dt="2024-09-12T17:50:57.877" v="83" actId="478"/>
          <ac:cxnSpMkLst>
            <pc:docMk/>
            <pc:sldMk cId="1279224923" sldId="312"/>
            <ac:cxnSpMk id="19" creationId="{9650011D-6034-4D77-BE0A-8CE8815F77F9}"/>
          </ac:cxnSpMkLst>
        </pc:cxnChg>
        <pc:cxnChg chg="del">
          <ac:chgData name="Adriano Busson" userId="7462c664-da50-49a4-a451-6357eeae0dd5" providerId="ADAL" clId="{BE435A7C-7CC4-47F3-902D-D438B5ECCAFE}" dt="2024-09-12T17:50:57.877" v="83" actId="478"/>
          <ac:cxnSpMkLst>
            <pc:docMk/>
            <pc:sldMk cId="1279224923" sldId="312"/>
            <ac:cxnSpMk id="20" creationId="{148DFCCA-7948-4BA7-896E-1E2E7718BD82}"/>
          </ac:cxnSpMkLst>
        </pc:cxnChg>
        <pc:cxnChg chg="del">
          <ac:chgData name="Adriano Busson" userId="7462c664-da50-49a4-a451-6357eeae0dd5" providerId="ADAL" clId="{BE435A7C-7CC4-47F3-902D-D438B5ECCAFE}" dt="2024-09-12T17:50:57.877" v="83" actId="478"/>
          <ac:cxnSpMkLst>
            <pc:docMk/>
            <pc:sldMk cId="1279224923" sldId="312"/>
            <ac:cxnSpMk id="35" creationId="{BD73A433-C37E-4158-852A-E4D7DDCD3B88}"/>
          </ac:cxnSpMkLst>
        </pc:cxnChg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827296069" sldId="313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668670005" sldId="314"/>
        </pc:sldMkLst>
      </pc:sldChg>
      <pc:sldChg chg="addSp delSp modSp mod ord">
        <pc:chgData name="Adriano Busson" userId="7462c664-da50-49a4-a451-6357eeae0dd5" providerId="ADAL" clId="{BE435A7C-7CC4-47F3-902D-D438B5ECCAFE}" dt="2024-09-12T18:03:07.182" v="181"/>
        <pc:sldMkLst>
          <pc:docMk/>
          <pc:sldMk cId="1560353361" sldId="315"/>
        </pc:sldMkLst>
        <pc:spChg chg="mod">
          <ac:chgData name="Adriano Busson" userId="7462c664-da50-49a4-a451-6357eeae0dd5" providerId="ADAL" clId="{BE435A7C-7CC4-47F3-902D-D438B5ECCAFE}" dt="2024-09-12T17:52:11.618" v="86"/>
          <ac:spMkLst>
            <pc:docMk/>
            <pc:sldMk cId="1560353361" sldId="315"/>
            <ac:spMk id="2" creationId="{D735F7F3-C1B5-4B60-A00A-4EB618DDFB5A}"/>
          </ac:spMkLst>
        </pc:spChg>
        <pc:spChg chg="del mod ord">
          <ac:chgData name="Adriano Busson" userId="7462c664-da50-49a4-a451-6357eeae0dd5" providerId="ADAL" clId="{BE435A7C-7CC4-47F3-902D-D438B5ECCAFE}" dt="2024-09-12T18:00:54.837" v="158" actId="478"/>
          <ac:spMkLst>
            <pc:docMk/>
            <pc:sldMk cId="1560353361" sldId="315"/>
            <ac:spMk id="6" creationId="{F2492343-A84D-4502-8C0A-C2D199B17873}"/>
          </ac:spMkLst>
        </pc:spChg>
        <pc:spChg chg="del">
          <ac:chgData name="Adriano Busson" userId="7462c664-da50-49a4-a451-6357eeae0dd5" providerId="ADAL" clId="{BE435A7C-7CC4-47F3-902D-D438B5ECCAFE}" dt="2024-09-12T17:54:55.437" v="104" actId="478"/>
          <ac:spMkLst>
            <pc:docMk/>
            <pc:sldMk cId="1560353361" sldId="315"/>
            <ac:spMk id="10" creationId="{0F34FC23-4635-40C8-AFC5-94EF0158CBCD}"/>
          </ac:spMkLst>
        </pc:spChg>
        <pc:spChg chg="mod ord">
          <ac:chgData name="Adriano Busson" userId="7462c664-da50-49a4-a451-6357eeae0dd5" providerId="ADAL" clId="{BE435A7C-7CC4-47F3-902D-D438B5ECCAFE}" dt="2024-09-12T18:00:47.180" v="156" actId="167"/>
          <ac:spMkLst>
            <pc:docMk/>
            <pc:sldMk cId="1560353361" sldId="315"/>
            <ac:spMk id="11" creationId="{3ECCAD27-99CA-4072-8D2B-8C43FA3B4B47}"/>
          </ac:spMkLst>
        </pc:spChg>
        <pc:spChg chg="del topLvl">
          <ac:chgData name="Adriano Busson" userId="7462c664-da50-49a4-a451-6357eeae0dd5" providerId="ADAL" clId="{BE435A7C-7CC4-47F3-902D-D438B5ECCAFE}" dt="2024-09-12T17:52:29.472" v="88" actId="478"/>
          <ac:spMkLst>
            <pc:docMk/>
            <pc:sldMk cId="1560353361" sldId="315"/>
            <ac:spMk id="13" creationId="{C00501CE-F59B-4B74-8716-64FB0830D4F1}"/>
          </ac:spMkLst>
        </pc:spChg>
        <pc:spChg chg="mod topLvl">
          <ac:chgData name="Adriano Busson" userId="7462c664-da50-49a4-a451-6357eeae0dd5" providerId="ADAL" clId="{BE435A7C-7CC4-47F3-902D-D438B5ECCAFE}" dt="2024-09-12T18:02:26.216" v="173" actId="120"/>
          <ac:spMkLst>
            <pc:docMk/>
            <pc:sldMk cId="1560353361" sldId="315"/>
            <ac:spMk id="14" creationId="{24484BC5-1D9B-45D7-8E5B-0B08222B5C8F}"/>
          </ac:spMkLst>
        </pc:spChg>
        <pc:spChg chg="del topLvl">
          <ac:chgData name="Adriano Busson" userId="7462c664-da50-49a4-a451-6357eeae0dd5" providerId="ADAL" clId="{BE435A7C-7CC4-47F3-902D-D438B5ECCAFE}" dt="2024-09-12T17:53:28.206" v="92" actId="478"/>
          <ac:spMkLst>
            <pc:docMk/>
            <pc:sldMk cId="1560353361" sldId="315"/>
            <ac:spMk id="16" creationId="{CA16F450-743D-4E8F-BA13-DB9FA12BE214}"/>
          </ac:spMkLst>
        </pc:spChg>
        <pc:spChg chg="mod topLvl">
          <ac:chgData name="Adriano Busson" userId="7462c664-da50-49a4-a451-6357eeae0dd5" providerId="ADAL" clId="{BE435A7C-7CC4-47F3-902D-D438B5ECCAFE}" dt="2024-09-12T18:02:41.235" v="175" actId="1076"/>
          <ac:spMkLst>
            <pc:docMk/>
            <pc:sldMk cId="1560353361" sldId="315"/>
            <ac:spMk id="17" creationId="{16642972-61A5-40B8-B6F7-F0F85ACE90E7}"/>
          </ac:spMkLst>
        </pc:spChg>
        <pc:spChg chg="del topLvl">
          <ac:chgData name="Adriano Busson" userId="7462c664-da50-49a4-a451-6357eeae0dd5" providerId="ADAL" clId="{BE435A7C-7CC4-47F3-902D-D438B5ECCAFE}" dt="2024-09-12T17:53:00.781" v="90" actId="478"/>
          <ac:spMkLst>
            <pc:docMk/>
            <pc:sldMk cId="1560353361" sldId="315"/>
            <ac:spMk id="19" creationId="{6EC88349-21CC-459E-8BE7-83093731EF76}"/>
          </ac:spMkLst>
        </pc:spChg>
        <pc:spChg chg="mod topLvl">
          <ac:chgData name="Adriano Busson" userId="7462c664-da50-49a4-a451-6357eeae0dd5" providerId="ADAL" clId="{BE435A7C-7CC4-47F3-902D-D438B5ECCAFE}" dt="2024-09-12T18:02:20.394" v="172" actId="121"/>
          <ac:spMkLst>
            <pc:docMk/>
            <pc:sldMk cId="1560353361" sldId="315"/>
            <ac:spMk id="20" creationId="{16032319-31F0-4EDE-AD5D-317491DAAF3B}"/>
          </ac:spMkLst>
        </pc:spChg>
        <pc:spChg chg="del topLvl">
          <ac:chgData name="Adriano Busson" userId="7462c664-da50-49a4-a451-6357eeae0dd5" providerId="ADAL" clId="{BE435A7C-7CC4-47F3-902D-D438B5ECCAFE}" dt="2024-09-12T17:53:54.070" v="97" actId="478"/>
          <ac:spMkLst>
            <pc:docMk/>
            <pc:sldMk cId="1560353361" sldId="315"/>
            <ac:spMk id="22" creationId="{1A7A0039-1297-465D-9F9C-6B9947EDBB6C}"/>
          </ac:spMkLst>
        </pc:spChg>
        <pc:spChg chg="mod topLvl">
          <ac:chgData name="Adriano Busson" userId="7462c664-da50-49a4-a451-6357eeae0dd5" providerId="ADAL" clId="{BE435A7C-7CC4-47F3-902D-D438B5ECCAFE}" dt="2024-09-12T18:01:13.025" v="164" actId="1076"/>
          <ac:spMkLst>
            <pc:docMk/>
            <pc:sldMk cId="1560353361" sldId="315"/>
            <ac:spMk id="23" creationId="{D890E220-12EA-4884-9DCD-D3B6B958C71A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4" creationId="{698B9A98-F939-4039-91DF-5A469919B51F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5" creationId="{2EFD7377-94C0-48B4-8695-905A77ABFCE8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6" creationId="{656133ED-80A7-47F3-B757-3994D5B9B382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7" creationId="{A52B5F08-D52E-4C06-8C3A-36C165F6F562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8" creationId="{FF3CC57E-7A14-4F0D-98C9-96410547EB2D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29" creationId="{4C143442-8524-4A37-8712-0E5B4587462A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30" creationId="{05F8E9DA-8BB5-4F8C-8845-96B38E7C2273}"/>
          </ac:spMkLst>
        </pc:spChg>
        <pc:spChg chg="mod">
          <ac:chgData name="Adriano Busson" userId="7462c664-da50-49a4-a451-6357eeae0dd5" providerId="ADAL" clId="{BE435A7C-7CC4-47F3-902D-D438B5ECCAFE}" dt="2024-09-12T17:54:33.055" v="100" actId="1076"/>
          <ac:spMkLst>
            <pc:docMk/>
            <pc:sldMk cId="1560353361" sldId="315"/>
            <ac:spMk id="31" creationId="{9D6D445C-66BC-41D3-944B-B3E3E6F30150}"/>
          </ac:spMkLst>
        </pc:spChg>
        <pc:spChg chg="add mod ord">
          <ac:chgData name="Adriano Busson" userId="7462c664-da50-49a4-a451-6357eeae0dd5" providerId="ADAL" clId="{BE435A7C-7CC4-47F3-902D-D438B5ECCAFE}" dt="2024-09-12T17:58:05.499" v="116" actId="1076"/>
          <ac:spMkLst>
            <pc:docMk/>
            <pc:sldMk cId="1560353361" sldId="315"/>
            <ac:spMk id="32" creationId="{4F71F9C6-F048-FD43-979F-9DAD2D0562DB}"/>
          </ac:spMkLst>
        </pc:spChg>
        <pc:spChg chg="add del mod">
          <ac:chgData name="Adriano Busson" userId="7462c664-da50-49a4-a451-6357eeae0dd5" providerId="ADAL" clId="{BE435A7C-7CC4-47F3-902D-D438B5ECCAFE}" dt="2024-09-12T18:00:55.864" v="159" actId="478"/>
          <ac:spMkLst>
            <pc:docMk/>
            <pc:sldMk cId="1560353361" sldId="315"/>
            <ac:spMk id="33" creationId="{72D9E4FC-3F9B-DCAB-6904-E3DEBBE28A6B}"/>
          </ac:spMkLst>
        </pc:spChg>
        <pc:spChg chg="add mod ord">
          <ac:chgData name="Adriano Busson" userId="7462c664-da50-49a4-a451-6357eeae0dd5" providerId="ADAL" clId="{BE435A7C-7CC4-47F3-902D-D438B5ECCAFE}" dt="2024-09-12T18:00:40.542" v="154" actId="1076"/>
          <ac:spMkLst>
            <pc:docMk/>
            <pc:sldMk cId="1560353361" sldId="315"/>
            <ac:spMk id="34" creationId="{BBB56117-0901-E813-377D-2C656E308FC9}"/>
          </ac:spMkLst>
        </pc:spChg>
        <pc:spChg chg="add mod">
          <ac:chgData name="Adriano Busson" userId="7462c664-da50-49a4-a451-6357eeae0dd5" providerId="ADAL" clId="{BE435A7C-7CC4-47F3-902D-D438B5ECCAFE}" dt="2024-09-12T18:01:04.626" v="161" actId="1076"/>
          <ac:spMkLst>
            <pc:docMk/>
            <pc:sldMk cId="1560353361" sldId="315"/>
            <ac:spMk id="35" creationId="{2CC4112A-84AF-E633-574F-C0E5E44AC3BC}"/>
          </ac:spMkLst>
        </pc:spChg>
        <pc:spChg chg="add mod">
          <ac:chgData name="Adriano Busson" userId="7462c664-da50-49a4-a451-6357eeae0dd5" providerId="ADAL" clId="{BE435A7C-7CC4-47F3-902D-D438B5ECCAFE}" dt="2024-09-12T18:01:09.060" v="163" actId="1076"/>
          <ac:spMkLst>
            <pc:docMk/>
            <pc:sldMk cId="1560353361" sldId="315"/>
            <ac:spMk id="36" creationId="{BB7F6A74-62AE-178C-322A-E07412363747}"/>
          </ac:spMkLst>
        </pc:spChg>
        <pc:spChg chg="add mod">
          <ac:chgData name="Adriano Busson" userId="7462c664-da50-49a4-a451-6357eeae0dd5" providerId="ADAL" clId="{BE435A7C-7CC4-47F3-902D-D438B5ECCAFE}" dt="2024-09-12T18:02:32.364" v="174" actId="121"/>
          <ac:spMkLst>
            <pc:docMk/>
            <pc:sldMk cId="1560353361" sldId="315"/>
            <ac:spMk id="37" creationId="{5C5C578F-24EF-03CD-2D8D-8541C66017F9}"/>
          </ac:spMkLst>
        </pc:spChg>
        <pc:grpChg chg="mod">
          <ac:chgData name="Adriano Busson" userId="7462c664-da50-49a4-a451-6357eeae0dd5" providerId="ADAL" clId="{BE435A7C-7CC4-47F3-902D-D438B5ECCAFE}" dt="2024-09-12T18:00:53.040" v="157" actId="1076"/>
          <ac:grpSpMkLst>
            <pc:docMk/>
            <pc:sldMk cId="1560353361" sldId="315"/>
            <ac:grpSpMk id="3" creationId="{D075F731-8EC2-45F5-AB53-9C43A54ACEFD}"/>
          </ac:grpSpMkLst>
        </pc:grpChg>
        <pc:grpChg chg="del">
          <ac:chgData name="Adriano Busson" userId="7462c664-da50-49a4-a451-6357eeae0dd5" providerId="ADAL" clId="{BE435A7C-7CC4-47F3-902D-D438B5ECCAFE}" dt="2024-09-12T17:54:55.437" v="104" actId="478"/>
          <ac:grpSpMkLst>
            <pc:docMk/>
            <pc:sldMk cId="1560353361" sldId="315"/>
            <ac:grpSpMk id="4" creationId="{E55DDA86-7877-4844-ACF4-638691F40972}"/>
          </ac:grpSpMkLst>
        </pc:grpChg>
        <pc:grpChg chg="del">
          <ac:chgData name="Adriano Busson" userId="7462c664-da50-49a4-a451-6357eeae0dd5" providerId="ADAL" clId="{BE435A7C-7CC4-47F3-902D-D438B5ECCAFE}" dt="2024-09-12T17:52:29.472" v="88" actId="478"/>
          <ac:grpSpMkLst>
            <pc:docMk/>
            <pc:sldMk cId="1560353361" sldId="315"/>
            <ac:grpSpMk id="12" creationId="{717BE7FB-5F42-4423-AB3F-DB94DCC93A54}"/>
          </ac:grpSpMkLst>
        </pc:grpChg>
        <pc:grpChg chg="del">
          <ac:chgData name="Adriano Busson" userId="7462c664-da50-49a4-a451-6357eeae0dd5" providerId="ADAL" clId="{BE435A7C-7CC4-47F3-902D-D438B5ECCAFE}" dt="2024-09-12T17:53:28.206" v="92" actId="478"/>
          <ac:grpSpMkLst>
            <pc:docMk/>
            <pc:sldMk cId="1560353361" sldId="315"/>
            <ac:grpSpMk id="15" creationId="{F1519891-3B28-4F49-891E-2DCCE19CCF53}"/>
          </ac:grpSpMkLst>
        </pc:grpChg>
        <pc:grpChg chg="del">
          <ac:chgData name="Adriano Busson" userId="7462c664-da50-49a4-a451-6357eeae0dd5" providerId="ADAL" clId="{BE435A7C-7CC4-47F3-902D-D438B5ECCAFE}" dt="2024-09-12T17:53:00.781" v="90" actId="478"/>
          <ac:grpSpMkLst>
            <pc:docMk/>
            <pc:sldMk cId="1560353361" sldId="315"/>
            <ac:grpSpMk id="18" creationId="{430EC35D-6A62-4D98-A9EE-9958AB285C3B}"/>
          </ac:grpSpMkLst>
        </pc:grpChg>
        <pc:grpChg chg="del">
          <ac:chgData name="Adriano Busson" userId="7462c664-da50-49a4-a451-6357eeae0dd5" providerId="ADAL" clId="{BE435A7C-7CC4-47F3-902D-D438B5ECCAFE}" dt="2024-09-12T17:53:54.070" v="97" actId="478"/>
          <ac:grpSpMkLst>
            <pc:docMk/>
            <pc:sldMk cId="1560353361" sldId="315"/>
            <ac:grpSpMk id="21" creationId="{1DBEF96E-02F1-4080-8F32-6CCA493E11C0}"/>
          </ac:grpSpMkLst>
        </pc:grpChg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184600926" sldId="316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404339508" sldId="317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624695530" sldId="318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693104180" sldId="31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848212632" sldId="321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84736873" sldId="322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77452217" sldId="323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193403196" sldId="324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198383687" sldId="325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01886799" sldId="327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309782655" sldId="328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585171815" sldId="32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547012370" sldId="330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237534520" sldId="331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223665472" sldId="332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940008774" sldId="333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682271074" sldId="334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883369230" sldId="335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005271684" sldId="336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428028254" sldId="337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4157788945" sldId="339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3183651750" sldId="340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1324749148" sldId="343"/>
        </pc:sldMkLst>
      </pc:sldChg>
      <pc:sldChg chg="add del">
        <pc:chgData name="Adriano Busson" userId="7462c664-da50-49a4-a451-6357eeae0dd5" providerId="ADAL" clId="{BE435A7C-7CC4-47F3-902D-D438B5ECCAFE}" dt="2024-09-12T18:46:07.339" v="639" actId="2696"/>
        <pc:sldMkLst>
          <pc:docMk/>
          <pc:sldMk cId="2511330642" sldId="344"/>
        </pc:sldMkLst>
      </pc:sldChg>
      <pc:sldChg chg="delSp modSp mod">
        <pc:chgData name="Adriano Busson" userId="7462c664-da50-49a4-a451-6357eeae0dd5" providerId="ADAL" clId="{BE435A7C-7CC4-47F3-902D-D438B5ECCAFE}" dt="2024-09-12T18:47:12.816" v="652"/>
        <pc:sldMkLst>
          <pc:docMk/>
          <pc:sldMk cId="821656516" sldId="346"/>
        </pc:sldMkLst>
        <pc:spChg chg="mod">
          <ac:chgData name="Adriano Busson" userId="7462c664-da50-49a4-a451-6357eeae0dd5" providerId="ADAL" clId="{BE435A7C-7CC4-47F3-902D-D438B5ECCAFE}" dt="2024-09-12T18:47:03.703" v="649" actId="3062"/>
          <ac:spMkLst>
            <pc:docMk/>
            <pc:sldMk cId="821656516" sldId="346"/>
            <ac:spMk id="4" creationId="{1DF8EF26-7AD5-4E7F-95B3-9A57CF80C483}"/>
          </ac:spMkLst>
        </pc:spChg>
        <pc:spChg chg="del mod">
          <ac:chgData name="Adriano Busson" userId="7462c664-da50-49a4-a451-6357eeae0dd5" providerId="ADAL" clId="{BE435A7C-7CC4-47F3-902D-D438B5ECCAFE}" dt="2024-09-12T18:47:12.816" v="652"/>
          <ac:spMkLst>
            <pc:docMk/>
            <pc:sldMk cId="821656516" sldId="346"/>
            <ac:spMk id="5" creationId="{BADEB2CA-D11F-4CA5-BC5A-6C38FF4BF392}"/>
          </ac:spMkLst>
        </pc:spChg>
      </pc:sldChg>
      <pc:sldChg chg="addSp delSp modSp mod">
        <pc:chgData name="Adriano Busson" userId="7462c664-da50-49a4-a451-6357eeae0dd5" providerId="ADAL" clId="{BE435A7C-7CC4-47F3-902D-D438B5ECCAFE}" dt="2024-09-12T17:47:17.994" v="66" actId="207"/>
        <pc:sldMkLst>
          <pc:docMk/>
          <pc:sldMk cId="3148822504" sldId="347"/>
        </pc:sldMkLst>
        <pc:spChg chg="add mod">
          <ac:chgData name="Adriano Busson" userId="7462c664-da50-49a4-a451-6357eeae0dd5" providerId="ADAL" clId="{BE435A7C-7CC4-47F3-902D-D438B5ECCAFE}" dt="2024-09-12T17:47:11.315" v="65" actId="207"/>
          <ac:spMkLst>
            <pc:docMk/>
            <pc:sldMk cId="3148822504" sldId="347"/>
            <ac:spMk id="3" creationId="{DF0C44F8-A1E8-DBC8-3BD7-6CD20EF46288}"/>
          </ac:spMkLst>
        </pc:spChg>
        <pc:spChg chg="add mod">
          <ac:chgData name="Adriano Busson" userId="7462c664-da50-49a4-a451-6357eeae0dd5" providerId="ADAL" clId="{BE435A7C-7CC4-47F3-902D-D438B5ECCAFE}" dt="2024-09-12T17:47:17.994" v="66" actId="207"/>
          <ac:spMkLst>
            <pc:docMk/>
            <pc:sldMk cId="3148822504" sldId="347"/>
            <ac:spMk id="5" creationId="{6175E966-F352-4A70-C6D0-38D7DC65E57C}"/>
          </ac:spMkLst>
        </pc:spChg>
        <pc:spChg chg="add mod">
          <ac:chgData name="Adriano Busson" userId="7462c664-da50-49a4-a451-6357eeae0dd5" providerId="ADAL" clId="{BE435A7C-7CC4-47F3-902D-D438B5ECCAFE}" dt="2024-09-12T17:44:39.372" v="39" actId="20577"/>
          <ac:spMkLst>
            <pc:docMk/>
            <pc:sldMk cId="3148822504" sldId="347"/>
            <ac:spMk id="6" creationId="{D3CB90DB-D9E0-45CC-2049-DADD94555945}"/>
          </ac:spMkLst>
        </pc:spChg>
        <pc:spChg chg="add mod">
          <ac:chgData name="Adriano Busson" userId="7462c664-da50-49a4-a451-6357eeae0dd5" providerId="ADAL" clId="{BE435A7C-7CC4-47F3-902D-D438B5ECCAFE}" dt="2024-09-12T17:44:42.085" v="41" actId="20577"/>
          <ac:spMkLst>
            <pc:docMk/>
            <pc:sldMk cId="3148822504" sldId="347"/>
            <ac:spMk id="7" creationId="{7E097142-8A54-05E1-F65C-DAE6358D5DD0}"/>
          </ac:spMkLst>
        </pc:spChg>
        <pc:spChg chg="add mod">
          <ac:chgData name="Adriano Busson" userId="7462c664-da50-49a4-a451-6357eeae0dd5" providerId="ADAL" clId="{BE435A7C-7CC4-47F3-902D-D438B5ECCAFE}" dt="2024-09-12T17:46:31.811" v="59"/>
          <ac:spMkLst>
            <pc:docMk/>
            <pc:sldMk cId="3148822504" sldId="347"/>
            <ac:spMk id="8" creationId="{83BBC83F-C771-290C-2A75-4EBD89F90382}"/>
          </ac:spMkLst>
        </pc:spChg>
        <pc:spChg chg="add mod">
          <ac:chgData name="Adriano Busson" userId="7462c664-da50-49a4-a451-6357eeae0dd5" providerId="ADAL" clId="{BE435A7C-7CC4-47F3-902D-D438B5ECCAFE}" dt="2024-09-12T17:47:00.819" v="64" actId="1076"/>
          <ac:spMkLst>
            <pc:docMk/>
            <pc:sldMk cId="3148822504" sldId="347"/>
            <ac:spMk id="9" creationId="{6543B8BF-BE7F-4DB4-85A8-379B6C1E927B}"/>
          </ac:spMkLst>
        </pc:spChg>
        <pc:spChg chg="mod">
          <ac:chgData name="Adriano Busson" userId="7462c664-da50-49a4-a451-6357eeae0dd5" providerId="ADAL" clId="{BE435A7C-7CC4-47F3-902D-D438B5ECCAFE}" dt="2024-09-12T17:43:46.518" v="21" actId="1076"/>
          <ac:spMkLst>
            <pc:docMk/>
            <pc:sldMk cId="3148822504" sldId="347"/>
            <ac:spMk id="17" creationId="{EC13879F-D3DB-463F-BF1F-003E841B15E9}"/>
          </ac:spMkLst>
        </pc:spChg>
        <pc:spChg chg="mod">
          <ac:chgData name="Adriano Busson" userId="7462c664-da50-49a4-a451-6357eeae0dd5" providerId="ADAL" clId="{BE435A7C-7CC4-47F3-902D-D438B5ECCAFE}" dt="2024-09-12T17:43:49.111" v="22" actId="1076"/>
          <ac:spMkLst>
            <pc:docMk/>
            <pc:sldMk cId="3148822504" sldId="347"/>
            <ac:spMk id="18" creationId="{7536AA1E-6C24-4A66-AAB7-35782BD9DEDB}"/>
          </ac:spMkLst>
        </pc:spChg>
        <pc:spChg chg="mod">
          <ac:chgData name="Adriano Busson" userId="7462c664-da50-49a4-a451-6357eeae0dd5" providerId="ADAL" clId="{BE435A7C-7CC4-47F3-902D-D438B5ECCAFE}" dt="2024-09-12T17:43:52.555" v="23" actId="1076"/>
          <ac:spMkLst>
            <pc:docMk/>
            <pc:sldMk cId="3148822504" sldId="347"/>
            <ac:spMk id="19" creationId="{222BD605-3547-4DD5-A740-98710E11C632}"/>
          </ac:spMkLst>
        </pc:spChg>
        <pc:spChg chg="mod">
          <ac:chgData name="Adriano Busson" userId="7462c664-da50-49a4-a451-6357eeae0dd5" providerId="ADAL" clId="{BE435A7C-7CC4-47F3-902D-D438B5ECCAFE}" dt="2024-09-12T17:44:23.755" v="31" actId="1076"/>
          <ac:spMkLst>
            <pc:docMk/>
            <pc:sldMk cId="3148822504" sldId="347"/>
            <ac:spMk id="20" creationId="{E3ED01D0-912E-4294-B392-81E77C41E575}"/>
          </ac:spMkLst>
        </pc:spChg>
        <pc:spChg chg="mod">
          <ac:chgData name="Adriano Busson" userId="7462c664-da50-49a4-a451-6357eeae0dd5" providerId="ADAL" clId="{BE435A7C-7CC4-47F3-902D-D438B5ECCAFE}" dt="2024-09-12T17:43:05.809" v="10" actId="1076"/>
          <ac:spMkLst>
            <pc:docMk/>
            <pc:sldMk cId="3148822504" sldId="347"/>
            <ac:spMk id="21" creationId="{7D323EF9-0205-4F9F-B8A5-5E090FAAA34A}"/>
          </ac:spMkLst>
        </pc:spChg>
        <pc:spChg chg="mod">
          <ac:chgData name="Adriano Busson" userId="7462c664-da50-49a4-a451-6357eeae0dd5" providerId="ADAL" clId="{BE435A7C-7CC4-47F3-902D-D438B5ECCAFE}" dt="2024-09-12T17:44:05.933" v="27" actId="1076"/>
          <ac:spMkLst>
            <pc:docMk/>
            <pc:sldMk cId="3148822504" sldId="347"/>
            <ac:spMk id="22" creationId="{16ACC078-23C6-4647-8F57-42B1FBF321FC}"/>
          </ac:spMkLst>
        </pc:spChg>
        <pc:spChg chg="mod">
          <ac:chgData name="Adriano Busson" userId="7462c664-da50-49a4-a451-6357eeae0dd5" providerId="ADAL" clId="{BE435A7C-7CC4-47F3-902D-D438B5ECCAFE}" dt="2024-09-12T17:44:12.754" v="28" actId="1076"/>
          <ac:spMkLst>
            <pc:docMk/>
            <pc:sldMk cId="3148822504" sldId="347"/>
            <ac:spMk id="23" creationId="{D72A56DB-EE39-4CB4-B347-86EF0DCB3AF7}"/>
          </ac:spMkLst>
        </pc:spChg>
        <pc:spChg chg="mod">
          <ac:chgData name="Adriano Busson" userId="7462c664-da50-49a4-a451-6357eeae0dd5" providerId="ADAL" clId="{BE435A7C-7CC4-47F3-902D-D438B5ECCAFE}" dt="2024-09-12T17:44:26.156" v="32" actId="1076"/>
          <ac:spMkLst>
            <pc:docMk/>
            <pc:sldMk cId="3148822504" sldId="347"/>
            <ac:spMk id="24" creationId="{8FBED384-120E-4CE6-9BEB-99332F464629}"/>
          </ac:spMkLst>
        </pc:spChg>
        <pc:spChg chg="del topLvl">
          <ac:chgData name="Adriano Busson" userId="7462c664-da50-49a4-a451-6357eeae0dd5" providerId="ADAL" clId="{BE435A7C-7CC4-47F3-902D-D438B5ECCAFE}" dt="2024-09-12T17:44:57.089" v="44" actId="478"/>
          <ac:spMkLst>
            <pc:docMk/>
            <pc:sldMk cId="3148822504" sldId="347"/>
            <ac:spMk id="25" creationId="{FDFAFFC2-49C2-42CC-B247-699946E3A89B}"/>
          </ac:spMkLst>
        </pc:spChg>
        <pc:spChg chg="mod topLvl">
          <ac:chgData name="Adriano Busson" userId="7462c664-da50-49a4-a451-6357eeae0dd5" providerId="ADAL" clId="{BE435A7C-7CC4-47F3-902D-D438B5ECCAFE}" dt="2024-09-12T17:44:57.089" v="44" actId="478"/>
          <ac:spMkLst>
            <pc:docMk/>
            <pc:sldMk cId="3148822504" sldId="347"/>
            <ac:spMk id="26" creationId="{84237A53-2FA2-41CA-A145-17EF09ABAB64}"/>
          </ac:spMkLst>
        </pc:spChg>
        <pc:spChg chg="del topLvl">
          <ac:chgData name="Adriano Busson" userId="7462c664-da50-49a4-a451-6357eeae0dd5" providerId="ADAL" clId="{BE435A7C-7CC4-47F3-902D-D438B5ECCAFE}" dt="2024-09-12T17:45:16.902" v="47" actId="478"/>
          <ac:spMkLst>
            <pc:docMk/>
            <pc:sldMk cId="3148822504" sldId="347"/>
            <ac:spMk id="28" creationId="{30A14426-1759-4459-9866-D5612B569E75}"/>
          </ac:spMkLst>
        </pc:spChg>
        <pc:spChg chg="mod topLvl">
          <ac:chgData name="Adriano Busson" userId="7462c664-da50-49a4-a451-6357eeae0dd5" providerId="ADAL" clId="{BE435A7C-7CC4-47F3-902D-D438B5ECCAFE}" dt="2024-09-12T17:45:16.902" v="47" actId="478"/>
          <ac:spMkLst>
            <pc:docMk/>
            <pc:sldMk cId="3148822504" sldId="347"/>
            <ac:spMk id="29" creationId="{06E936BF-B642-4621-A95A-690790C2325E}"/>
          </ac:spMkLst>
        </pc:spChg>
        <pc:spChg chg="del topLvl">
          <ac:chgData name="Adriano Busson" userId="7462c664-da50-49a4-a451-6357eeae0dd5" providerId="ADAL" clId="{BE435A7C-7CC4-47F3-902D-D438B5ECCAFE}" dt="2024-09-12T17:45:33.893" v="50" actId="478"/>
          <ac:spMkLst>
            <pc:docMk/>
            <pc:sldMk cId="3148822504" sldId="347"/>
            <ac:spMk id="31" creationId="{4E735059-0293-46FE-8A81-988E7E056446}"/>
          </ac:spMkLst>
        </pc:spChg>
        <pc:spChg chg="mod topLvl">
          <ac:chgData name="Adriano Busson" userId="7462c664-da50-49a4-a451-6357eeae0dd5" providerId="ADAL" clId="{BE435A7C-7CC4-47F3-902D-D438B5ECCAFE}" dt="2024-09-12T17:45:33.893" v="50" actId="478"/>
          <ac:spMkLst>
            <pc:docMk/>
            <pc:sldMk cId="3148822504" sldId="347"/>
            <ac:spMk id="32" creationId="{3F33624B-C3F6-47AA-8AD1-38868154757D}"/>
          </ac:spMkLst>
        </pc:spChg>
        <pc:spChg chg="del topLvl">
          <ac:chgData name="Adriano Busson" userId="7462c664-da50-49a4-a451-6357eeae0dd5" providerId="ADAL" clId="{BE435A7C-7CC4-47F3-902D-D438B5ECCAFE}" dt="2024-09-12T17:45:52.717" v="53" actId="478"/>
          <ac:spMkLst>
            <pc:docMk/>
            <pc:sldMk cId="3148822504" sldId="347"/>
            <ac:spMk id="34" creationId="{33BB680D-80F9-4709-9461-27DCDDCD0CA4}"/>
          </ac:spMkLst>
        </pc:spChg>
        <pc:spChg chg="mod topLvl">
          <ac:chgData name="Adriano Busson" userId="7462c664-da50-49a4-a451-6357eeae0dd5" providerId="ADAL" clId="{BE435A7C-7CC4-47F3-902D-D438B5ECCAFE}" dt="2024-09-12T17:45:52.717" v="53" actId="478"/>
          <ac:spMkLst>
            <pc:docMk/>
            <pc:sldMk cId="3148822504" sldId="347"/>
            <ac:spMk id="35" creationId="{DCE48A28-ACC0-4F50-BDD7-ED1FE4C66465}"/>
          </ac:spMkLst>
        </pc:spChg>
        <pc:grpChg chg="del">
          <ac:chgData name="Adriano Busson" userId="7462c664-da50-49a4-a451-6357eeae0dd5" providerId="ADAL" clId="{BE435A7C-7CC4-47F3-902D-D438B5ECCAFE}" dt="2024-09-12T17:44:57.089" v="44" actId="478"/>
          <ac:grpSpMkLst>
            <pc:docMk/>
            <pc:sldMk cId="3148822504" sldId="347"/>
            <ac:grpSpMk id="2" creationId="{564B11D4-8792-4129-9386-778220BB9997}"/>
          </ac:grpSpMkLst>
        </pc:grpChg>
        <pc:grpChg chg="del">
          <ac:chgData name="Adriano Busson" userId="7462c664-da50-49a4-a451-6357eeae0dd5" providerId="ADAL" clId="{BE435A7C-7CC4-47F3-902D-D438B5ECCAFE}" dt="2024-09-12T17:45:16.902" v="47" actId="478"/>
          <ac:grpSpMkLst>
            <pc:docMk/>
            <pc:sldMk cId="3148822504" sldId="347"/>
            <ac:grpSpMk id="27" creationId="{5ACC5C08-09CB-4C85-B4BC-4DF93628723A}"/>
          </ac:grpSpMkLst>
        </pc:grpChg>
        <pc:grpChg chg="del">
          <ac:chgData name="Adriano Busson" userId="7462c664-da50-49a4-a451-6357eeae0dd5" providerId="ADAL" clId="{BE435A7C-7CC4-47F3-902D-D438B5ECCAFE}" dt="2024-09-12T17:45:33.893" v="50" actId="478"/>
          <ac:grpSpMkLst>
            <pc:docMk/>
            <pc:sldMk cId="3148822504" sldId="347"/>
            <ac:grpSpMk id="30" creationId="{645EA75D-1423-4227-96BC-A1982894A774}"/>
          </ac:grpSpMkLst>
        </pc:grpChg>
        <pc:grpChg chg="del">
          <ac:chgData name="Adriano Busson" userId="7462c664-da50-49a4-a451-6357eeae0dd5" providerId="ADAL" clId="{BE435A7C-7CC4-47F3-902D-D438B5ECCAFE}" dt="2024-09-12T17:45:52.717" v="53" actId="478"/>
          <ac:grpSpMkLst>
            <pc:docMk/>
            <pc:sldMk cId="3148822504" sldId="347"/>
            <ac:grpSpMk id="33" creationId="{9BA33124-6C8A-4662-8DF7-4503A1343172}"/>
          </ac:grpSpMkLst>
        </pc:grpChg>
      </pc:sldChg>
      <pc:sldChg chg="del">
        <pc:chgData name="Adriano Busson" userId="7462c664-da50-49a4-a451-6357eeae0dd5" providerId="ADAL" clId="{BE435A7C-7CC4-47F3-902D-D438B5ECCAFE}" dt="2024-09-12T17:42:54.317" v="8" actId="2696"/>
        <pc:sldMkLst>
          <pc:docMk/>
          <pc:sldMk cId="1263764832" sldId="348"/>
        </pc:sldMkLst>
      </pc:sldChg>
      <pc:sldChg chg="addSp delSp modSp mod ord">
        <pc:chgData name="Adriano Busson" userId="7462c664-da50-49a4-a451-6357eeae0dd5" providerId="ADAL" clId="{BE435A7C-7CC4-47F3-902D-D438B5ECCAFE}" dt="2024-09-12T18:12:07.731" v="234" actId="1076"/>
        <pc:sldMkLst>
          <pc:docMk/>
          <pc:sldMk cId="498620095" sldId="354"/>
        </pc:sldMkLst>
        <pc:spChg chg="add mod">
          <ac:chgData name="Adriano Busson" userId="7462c664-da50-49a4-a451-6357eeae0dd5" providerId="ADAL" clId="{BE435A7C-7CC4-47F3-902D-D438B5ECCAFE}" dt="2024-09-12T18:11:56.327" v="232" actId="1076"/>
          <ac:spMkLst>
            <pc:docMk/>
            <pc:sldMk cId="498620095" sldId="354"/>
            <ac:spMk id="2" creationId="{CD4E5639-B307-84A1-AFCD-951B7586E0F1}"/>
          </ac:spMkLst>
        </pc:spChg>
        <pc:spChg chg="add del">
          <ac:chgData name="Adriano Busson" userId="7462c664-da50-49a4-a451-6357eeae0dd5" providerId="ADAL" clId="{BE435A7C-7CC4-47F3-902D-D438B5ECCAFE}" dt="2024-09-12T18:07:23.926" v="206" actId="478"/>
          <ac:spMkLst>
            <pc:docMk/>
            <pc:sldMk cId="498620095" sldId="354"/>
            <ac:spMk id="3" creationId="{6A222F2B-AFE0-470F-A408-29DFBA49EEC8}"/>
          </ac:spMkLst>
        </pc:spChg>
        <pc:spChg chg="add mod">
          <ac:chgData name="Adriano Busson" userId="7462c664-da50-49a4-a451-6357eeae0dd5" providerId="ADAL" clId="{BE435A7C-7CC4-47F3-902D-D438B5ECCAFE}" dt="2024-09-12T18:12:07.731" v="234" actId="1076"/>
          <ac:spMkLst>
            <pc:docMk/>
            <pc:sldMk cId="498620095" sldId="354"/>
            <ac:spMk id="4" creationId="{B1552D0E-CC90-4ADE-8AE4-A9AEE84F1B5D}"/>
          </ac:spMkLst>
        </pc:spChg>
        <pc:spChg chg="del">
          <ac:chgData name="Adriano Busson" userId="7462c664-da50-49a4-a451-6357eeae0dd5" providerId="ADAL" clId="{BE435A7C-7CC4-47F3-902D-D438B5ECCAFE}" dt="2024-09-12T18:03:40.821" v="184" actId="478"/>
          <ac:spMkLst>
            <pc:docMk/>
            <pc:sldMk cId="498620095" sldId="354"/>
            <ac:spMk id="38" creationId="{B54393A3-925D-4615-AE18-24CEF30DBC45}"/>
          </ac:spMkLst>
        </pc:spChg>
        <pc:spChg chg="mod ord">
          <ac:chgData name="Adriano Busson" userId="7462c664-da50-49a4-a451-6357eeae0dd5" providerId="ADAL" clId="{BE435A7C-7CC4-47F3-902D-D438B5ECCAFE}" dt="2024-09-12T18:11:40.856" v="230" actId="1076"/>
          <ac:spMkLst>
            <pc:docMk/>
            <pc:sldMk cId="498620095" sldId="354"/>
            <ac:spMk id="39" creationId="{7D998ED4-A105-40ED-8D9A-07EBE0D04111}"/>
          </ac:spMkLst>
        </pc:spChg>
        <pc:spChg chg="mod ord">
          <ac:chgData name="Adriano Busson" userId="7462c664-da50-49a4-a451-6357eeae0dd5" providerId="ADAL" clId="{BE435A7C-7CC4-47F3-902D-D438B5ECCAFE}" dt="2024-09-12T18:04:31.243" v="188" actId="14100"/>
          <ac:spMkLst>
            <pc:docMk/>
            <pc:sldMk cId="498620095" sldId="354"/>
            <ac:spMk id="40" creationId="{75699713-6AE0-4A17-A192-62B09894798A}"/>
          </ac:spMkLst>
        </pc:spChg>
      </pc:sldChg>
      <pc:sldChg chg="addSp modSp mod">
        <pc:chgData name="Adriano Busson" userId="7462c664-da50-49a4-a451-6357eeae0dd5" providerId="ADAL" clId="{BE435A7C-7CC4-47F3-902D-D438B5ECCAFE}" dt="2024-09-12T18:48:46.247" v="779" actId="20577"/>
        <pc:sldMkLst>
          <pc:docMk/>
          <pc:sldMk cId="2637474406" sldId="356"/>
        </pc:sldMkLst>
        <pc:spChg chg="add mod">
          <ac:chgData name="Adriano Busson" userId="7462c664-da50-49a4-a451-6357eeae0dd5" providerId="ADAL" clId="{BE435A7C-7CC4-47F3-902D-D438B5ECCAFE}" dt="2024-09-12T18:48:06.532" v="709" actId="1076"/>
          <ac:spMkLst>
            <pc:docMk/>
            <pc:sldMk cId="2637474406" sldId="356"/>
            <ac:spMk id="2" creationId="{412411B7-9121-B359-C0AE-BA096E91D5C2}"/>
          </ac:spMkLst>
        </pc:spChg>
        <pc:spChg chg="mod">
          <ac:chgData name="Adriano Busson" userId="7462c664-da50-49a4-a451-6357eeae0dd5" providerId="ADAL" clId="{BE435A7C-7CC4-47F3-902D-D438B5ECCAFE}" dt="2024-09-12T17:42:30.156" v="7"/>
          <ac:spMkLst>
            <pc:docMk/>
            <pc:sldMk cId="2637474406" sldId="356"/>
            <ac:spMk id="4" creationId="{65EB7FFB-6FB1-480A-A898-65150C03087A}"/>
          </ac:spMkLst>
        </pc:spChg>
        <pc:spChg chg="add mod">
          <ac:chgData name="Adriano Busson" userId="7462c664-da50-49a4-a451-6357eeae0dd5" providerId="ADAL" clId="{BE435A7C-7CC4-47F3-902D-D438B5ECCAFE}" dt="2024-09-12T18:48:46.247" v="779" actId="20577"/>
          <ac:spMkLst>
            <pc:docMk/>
            <pc:sldMk cId="2637474406" sldId="356"/>
            <ac:spMk id="5" creationId="{A7B264FA-3BF4-0E86-E1D3-B2CE31CE0C9F}"/>
          </ac:spMkLst>
        </pc:spChg>
        <pc:spChg chg="mod">
          <ac:chgData name="Adriano Busson" userId="7462c664-da50-49a4-a451-6357eeae0dd5" providerId="ADAL" clId="{BE435A7C-7CC4-47F3-902D-D438B5ECCAFE}" dt="2024-09-12T18:48:01.471" v="707" actId="1076"/>
          <ac:spMkLst>
            <pc:docMk/>
            <pc:sldMk cId="2637474406" sldId="356"/>
            <ac:spMk id="8" creationId="{03B4C724-0776-4328-8F0A-B72DA1579537}"/>
          </ac:spMkLst>
        </pc:spChg>
        <pc:spChg chg="mod">
          <ac:chgData name="Adriano Busson" userId="7462c664-da50-49a4-a451-6357eeae0dd5" providerId="ADAL" clId="{BE435A7C-7CC4-47F3-902D-D438B5ECCAFE}" dt="2024-09-12T18:48:03.729" v="708" actId="1076"/>
          <ac:spMkLst>
            <pc:docMk/>
            <pc:sldMk cId="2637474406" sldId="356"/>
            <ac:spMk id="9" creationId="{2B6167FF-AD5E-41E4-8385-3024DC936CF2}"/>
          </ac:spMkLst>
        </pc:spChg>
      </pc:sldChg>
      <pc:sldChg chg="modSp add del mod">
        <pc:chgData name="Adriano Busson" userId="7462c664-da50-49a4-a451-6357eeae0dd5" providerId="ADAL" clId="{BE435A7C-7CC4-47F3-902D-D438B5ECCAFE}" dt="2024-09-12T18:12:13.841" v="235" actId="2696"/>
        <pc:sldMkLst>
          <pc:docMk/>
          <pc:sldMk cId="3733449292" sldId="357"/>
        </pc:sldMkLst>
        <pc:spChg chg="mod">
          <ac:chgData name="Adriano Busson" userId="7462c664-da50-49a4-a451-6357eeae0dd5" providerId="ADAL" clId="{BE435A7C-7CC4-47F3-902D-D438B5ECCAFE}" dt="2024-09-12T18:11:33.180" v="229" actId="1076"/>
          <ac:spMkLst>
            <pc:docMk/>
            <pc:sldMk cId="3733449292" sldId="357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08:56.296" v="210"/>
          <ac:spMkLst>
            <pc:docMk/>
            <pc:sldMk cId="3733449292" sldId="357"/>
            <ac:spMk id="40" creationId="{75699713-6AE0-4A17-A192-62B09894798A}"/>
          </ac:spMkLst>
        </pc:spChg>
      </pc:sldChg>
      <pc:sldChg chg="addSp modSp add mod">
        <pc:chgData name="Adriano Busson" userId="7462c664-da50-49a4-a451-6357eeae0dd5" providerId="ADAL" clId="{BE435A7C-7CC4-47F3-902D-D438B5ECCAFE}" dt="2024-09-12T18:13:56.400" v="249" actId="20577"/>
        <pc:sldMkLst>
          <pc:docMk/>
          <pc:sldMk cId="348557574" sldId="358"/>
        </pc:sldMkLst>
        <pc:spChg chg="add mod">
          <ac:chgData name="Adriano Busson" userId="7462c664-da50-49a4-a451-6357eeae0dd5" providerId="ADAL" clId="{BE435A7C-7CC4-47F3-902D-D438B5ECCAFE}" dt="2024-09-12T18:12:41.140" v="239"/>
          <ac:spMkLst>
            <pc:docMk/>
            <pc:sldMk cId="348557574" sldId="358"/>
            <ac:spMk id="2" creationId="{083511D7-9C59-5EA2-B266-422596B9AA2A}"/>
          </ac:spMkLst>
        </pc:spChg>
        <pc:spChg chg="add mod">
          <ac:chgData name="Adriano Busson" userId="7462c664-da50-49a4-a451-6357eeae0dd5" providerId="ADAL" clId="{BE435A7C-7CC4-47F3-902D-D438B5ECCAFE}" dt="2024-09-12T18:13:56.400" v="249" actId="20577"/>
          <ac:spMkLst>
            <pc:docMk/>
            <pc:sldMk cId="348557574" sldId="358"/>
            <ac:spMk id="4" creationId="{586C2AA3-BCF3-E770-3527-DDC8B500141A}"/>
          </ac:spMkLst>
        </pc:spChg>
        <pc:spChg chg="mod">
          <ac:chgData name="Adriano Busson" userId="7462c664-da50-49a4-a451-6357eeae0dd5" providerId="ADAL" clId="{BE435A7C-7CC4-47F3-902D-D438B5ECCAFE}" dt="2024-09-12T18:12:18.686" v="236" actId="1076"/>
          <ac:spMkLst>
            <pc:docMk/>
            <pc:sldMk cId="348557574" sldId="358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10:35.441" v="224"/>
          <ac:spMkLst>
            <pc:docMk/>
            <pc:sldMk cId="348557574" sldId="358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BE435A7C-7CC4-47F3-902D-D438B5ECCAFE}" dt="2024-09-12T18:15:35.559" v="267" actId="1076"/>
        <pc:sldMkLst>
          <pc:docMk/>
          <pc:sldMk cId="3713690997" sldId="359"/>
        </pc:sldMkLst>
        <pc:spChg chg="mod">
          <ac:chgData name="Adriano Busson" userId="7462c664-da50-49a4-a451-6357eeae0dd5" providerId="ADAL" clId="{BE435A7C-7CC4-47F3-902D-D438B5ECCAFE}" dt="2024-09-12T18:15:33.445" v="266" actId="1076"/>
          <ac:spMkLst>
            <pc:docMk/>
            <pc:sldMk cId="3713690997" sldId="359"/>
            <ac:spMk id="2" creationId="{083511D7-9C59-5EA2-B266-422596B9AA2A}"/>
          </ac:spMkLst>
        </pc:spChg>
        <pc:spChg chg="mod">
          <ac:chgData name="Adriano Busson" userId="7462c664-da50-49a4-a451-6357eeae0dd5" providerId="ADAL" clId="{BE435A7C-7CC4-47F3-902D-D438B5ECCAFE}" dt="2024-09-12T18:15:35.559" v="267" actId="1076"/>
          <ac:spMkLst>
            <pc:docMk/>
            <pc:sldMk cId="3713690997" sldId="359"/>
            <ac:spMk id="4" creationId="{586C2AA3-BCF3-E770-3527-DDC8B500141A}"/>
          </ac:spMkLst>
        </pc:spChg>
        <pc:spChg chg="mod">
          <ac:chgData name="Adriano Busson" userId="7462c664-da50-49a4-a451-6357eeae0dd5" providerId="ADAL" clId="{BE435A7C-7CC4-47F3-902D-D438B5ECCAFE}" dt="2024-09-12T18:15:01.145" v="262" actId="113"/>
          <ac:spMkLst>
            <pc:docMk/>
            <pc:sldMk cId="3713690997" sldId="359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14:12.998" v="251"/>
          <ac:spMkLst>
            <pc:docMk/>
            <pc:sldMk cId="3713690997" sldId="359"/>
            <ac:spMk id="40" creationId="{75699713-6AE0-4A17-A192-62B09894798A}"/>
          </ac:spMkLst>
        </pc:spChg>
      </pc:sldChg>
      <pc:sldChg chg="addSp modSp add mod">
        <pc:chgData name="Adriano Busson" userId="7462c664-da50-49a4-a451-6357eeae0dd5" providerId="ADAL" clId="{BE435A7C-7CC4-47F3-902D-D438B5ECCAFE}" dt="2024-09-12T18:19:22.053" v="309" actId="113"/>
        <pc:sldMkLst>
          <pc:docMk/>
          <pc:sldMk cId="2236755785" sldId="360"/>
        </pc:sldMkLst>
        <pc:spChg chg="mod">
          <ac:chgData name="Adriano Busson" userId="7462c664-da50-49a4-a451-6357eeae0dd5" providerId="ADAL" clId="{BE435A7C-7CC4-47F3-902D-D438B5ECCAFE}" dt="2024-09-12T18:18:02.590" v="293" actId="1076"/>
          <ac:spMkLst>
            <pc:docMk/>
            <pc:sldMk cId="2236755785" sldId="360"/>
            <ac:spMk id="2" creationId="{083511D7-9C59-5EA2-B266-422596B9AA2A}"/>
          </ac:spMkLst>
        </pc:spChg>
        <pc:spChg chg="mod">
          <ac:chgData name="Adriano Busson" userId="7462c664-da50-49a4-a451-6357eeae0dd5" providerId="ADAL" clId="{BE435A7C-7CC4-47F3-902D-D438B5ECCAFE}" dt="2024-09-12T18:18:04.902" v="294" actId="1076"/>
          <ac:spMkLst>
            <pc:docMk/>
            <pc:sldMk cId="2236755785" sldId="360"/>
            <ac:spMk id="4" creationId="{586C2AA3-BCF3-E770-3527-DDC8B500141A}"/>
          </ac:spMkLst>
        </pc:spChg>
        <pc:spChg chg="add mod">
          <ac:chgData name="Adriano Busson" userId="7462c664-da50-49a4-a451-6357eeae0dd5" providerId="ADAL" clId="{BE435A7C-7CC4-47F3-902D-D438B5ECCAFE}" dt="2024-09-12T18:18:22.073" v="297"/>
          <ac:spMkLst>
            <pc:docMk/>
            <pc:sldMk cId="2236755785" sldId="360"/>
            <ac:spMk id="5" creationId="{7744B4FB-E34B-99C0-1CF9-267B2572D410}"/>
          </ac:spMkLst>
        </pc:spChg>
        <pc:spChg chg="add mod">
          <ac:chgData name="Adriano Busson" userId="7462c664-da50-49a4-a451-6357eeae0dd5" providerId="ADAL" clId="{BE435A7C-7CC4-47F3-902D-D438B5ECCAFE}" dt="2024-09-12T18:19:22.053" v="309" actId="113"/>
          <ac:spMkLst>
            <pc:docMk/>
            <pc:sldMk cId="2236755785" sldId="360"/>
            <ac:spMk id="6" creationId="{245E9D1B-B4A9-657A-9D84-7D5F87D4E6EE}"/>
          </ac:spMkLst>
        </pc:spChg>
        <pc:spChg chg="mod">
          <ac:chgData name="Adriano Busson" userId="7462c664-da50-49a4-a451-6357eeae0dd5" providerId="ADAL" clId="{BE435A7C-7CC4-47F3-902D-D438B5ECCAFE}" dt="2024-09-12T18:16:59.076" v="274" actId="1076"/>
          <ac:spMkLst>
            <pc:docMk/>
            <pc:sldMk cId="2236755785" sldId="360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16:19.781" v="269"/>
          <ac:spMkLst>
            <pc:docMk/>
            <pc:sldMk cId="2236755785" sldId="360"/>
            <ac:spMk id="40" creationId="{75699713-6AE0-4A17-A192-62B09894798A}"/>
          </ac:spMkLst>
        </pc:spChg>
      </pc:sldChg>
      <pc:sldChg chg="addSp delSp modSp add mod ord">
        <pc:chgData name="Adriano Busson" userId="7462c664-da50-49a4-a451-6357eeae0dd5" providerId="ADAL" clId="{BE435A7C-7CC4-47F3-902D-D438B5ECCAFE}" dt="2024-09-12T18:49:59.836" v="781"/>
        <pc:sldMkLst>
          <pc:docMk/>
          <pc:sldMk cId="3876614010" sldId="361"/>
        </pc:sldMkLst>
        <pc:spChg chg="del">
          <ac:chgData name="Adriano Busson" userId="7462c664-da50-49a4-a451-6357eeae0dd5" providerId="ADAL" clId="{BE435A7C-7CC4-47F3-902D-D438B5ECCAFE}" dt="2024-09-12T18:21:25.421" v="314" actId="478"/>
          <ac:spMkLst>
            <pc:docMk/>
            <pc:sldMk cId="3876614010" sldId="361"/>
            <ac:spMk id="2" creationId="{083511D7-9C59-5EA2-B266-422596B9AA2A}"/>
          </ac:spMkLst>
        </pc:spChg>
        <pc:spChg chg="del">
          <ac:chgData name="Adriano Busson" userId="7462c664-da50-49a4-a451-6357eeae0dd5" providerId="ADAL" clId="{BE435A7C-7CC4-47F3-902D-D438B5ECCAFE}" dt="2024-09-12T18:21:27.357" v="315" actId="478"/>
          <ac:spMkLst>
            <pc:docMk/>
            <pc:sldMk cId="3876614010" sldId="361"/>
            <ac:spMk id="4" creationId="{586C2AA3-BCF3-E770-3527-DDC8B500141A}"/>
          </ac:spMkLst>
        </pc:spChg>
        <pc:spChg chg="del">
          <ac:chgData name="Adriano Busson" userId="7462c664-da50-49a4-a451-6357eeae0dd5" providerId="ADAL" clId="{BE435A7C-7CC4-47F3-902D-D438B5ECCAFE}" dt="2024-09-12T18:21:29.557" v="316" actId="478"/>
          <ac:spMkLst>
            <pc:docMk/>
            <pc:sldMk cId="3876614010" sldId="361"/>
            <ac:spMk id="5" creationId="{7744B4FB-E34B-99C0-1CF9-267B2572D410}"/>
          </ac:spMkLst>
        </pc:spChg>
        <pc:spChg chg="del">
          <ac:chgData name="Adriano Busson" userId="7462c664-da50-49a4-a451-6357eeae0dd5" providerId="ADAL" clId="{BE435A7C-7CC4-47F3-902D-D438B5ECCAFE}" dt="2024-09-12T18:21:32.117" v="317" actId="478"/>
          <ac:spMkLst>
            <pc:docMk/>
            <pc:sldMk cId="3876614010" sldId="361"/>
            <ac:spMk id="6" creationId="{245E9D1B-B4A9-657A-9D84-7D5F87D4E6EE}"/>
          </ac:spMkLst>
        </pc:spChg>
        <pc:spChg chg="add del mod">
          <ac:chgData name="Adriano Busson" userId="7462c664-da50-49a4-a451-6357eeae0dd5" providerId="ADAL" clId="{BE435A7C-7CC4-47F3-902D-D438B5ECCAFE}" dt="2024-09-12T18:22:56.127" v="320" actId="478"/>
          <ac:spMkLst>
            <pc:docMk/>
            <pc:sldMk cId="3876614010" sldId="361"/>
            <ac:spMk id="7" creationId="{F5508085-1565-F2E9-DFD8-4AB689943CAA}"/>
          </ac:spMkLst>
        </pc:spChg>
        <pc:spChg chg="add mod">
          <ac:chgData name="Adriano Busson" userId="7462c664-da50-49a4-a451-6357eeae0dd5" providerId="ADAL" clId="{BE435A7C-7CC4-47F3-902D-D438B5ECCAFE}" dt="2024-09-12T18:24:14.848" v="327" actId="1076"/>
          <ac:spMkLst>
            <pc:docMk/>
            <pc:sldMk cId="3876614010" sldId="361"/>
            <ac:spMk id="10" creationId="{B07F8EEE-1FEC-3EBC-5A3F-FD6555A9B2F9}"/>
          </ac:spMkLst>
        </pc:spChg>
        <pc:spChg chg="del">
          <ac:chgData name="Adriano Busson" userId="7462c664-da50-49a4-a451-6357eeae0dd5" providerId="ADAL" clId="{BE435A7C-7CC4-47F3-902D-D438B5ECCAFE}" dt="2024-09-12T18:21:23.374" v="313" actId="478"/>
          <ac:spMkLst>
            <pc:docMk/>
            <pc:sldMk cId="3876614010" sldId="361"/>
            <ac:spMk id="39" creationId="{7D998ED4-A105-40ED-8D9A-07EBE0D04111}"/>
          </ac:spMkLst>
        </pc:spChg>
        <pc:spChg chg="del mod">
          <ac:chgData name="Adriano Busson" userId="7462c664-da50-49a4-a451-6357eeae0dd5" providerId="ADAL" clId="{BE435A7C-7CC4-47F3-902D-D438B5ECCAFE}" dt="2024-09-12T18:21:11.424" v="312" actId="478"/>
          <ac:spMkLst>
            <pc:docMk/>
            <pc:sldMk cId="3876614010" sldId="361"/>
            <ac:spMk id="40" creationId="{75699713-6AE0-4A17-A192-62B09894798A}"/>
          </ac:spMkLst>
        </pc:spChg>
        <pc:picChg chg="add mod">
          <ac:chgData name="Adriano Busson" userId="7462c664-da50-49a4-a451-6357eeae0dd5" providerId="ADAL" clId="{BE435A7C-7CC4-47F3-902D-D438B5ECCAFE}" dt="2024-09-12T18:24:10.317" v="326" actId="1076"/>
          <ac:picMkLst>
            <pc:docMk/>
            <pc:sldMk cId="3876614010" sldId="361"/>
            <ac:picMk id="9" creationId="{795FD0C1-19DF-4187-A12F-FBF6282C5358}"/>
          </ac:picMkLst>
        </pc:picChg>
        <pc:picChg chg="add mod">
          <ac:chgData name="Adriano Busson" userId="7462c664-da50-49a4-a451-6357eeae0dd5" providerId="ADAL" clId="{BE435A7C-7CC4-47F3-902D-D438B5ECCAFE}" dt="2024-09-12T18:25:27.901" v="331" actId="1076"/>
          <ac:picMkLst>
            <pc:docMk/>
            <pc:sldMk cId="3876614010" sldId="361"/>
            <ac:picMk id="12" creationId="{DC5727E7-3DC8-BE22-D9C7-9E0762D5DF3F}"/>
          </ac:picMkLst>
        </pc:picChg>
      </pc:sldChg>
      <pc:sldChg chg="addSp delSp modSp add mod ord">
        <pc:chgData name="Adriano Busson" userId="7462c664-da50-49a4-a451-6357eeae0dd5" providerId="ADAL" clId="{BE435A7C-7CC4-47F3-902D-D438B5ECCAFE}" dt="2024-09-12T18:52:39.606" v="787" actId="20577"/>
        <pc:sldMkLst>
          <pc:docMk/>
          <pc:sldMk cId="2596617189" sldId="362"/>
        </pc:sldMkLst>
        <pc:spChg chg="del">
          <ac:chgData name="Adriano Busson" userId="7462c664-da50-49a4-a451-6357eeae0dd5" providerId="ADAL" clId="{BE435A7C-7CC4-47F3-902D-D438B5ECCAFE}" dt="2024-09-12T18:26:44.654" v="351" actId="478"/>
          <ac:spMkLst>
            <pc:docMk/>
            <pc:sldMk cId="2596617189" sldId="362"/>
            <ac:spMk id="2" creationId="{083511D7-9C59-5EA2-B266-422596B9AA2A}"/>
          </ac:spMkLst>
        </pc:spChg>
        <pc:spChg chg="del">
          <ac:chgData name="Adriano Busson" userId="7462c664-da50-49a4-a451-6357eeae0dd5" providerId="ADAL" clId="{BE435A7C-7CC4-47F3-902D-D438B5ECCAFE}" dt="2024-09-12T18:26:46.342" v="352" actId="478"/>
          <ac:spMkLst>
            <pc:docMk/>
            <pc:sldMk cId="2596617189" sldId="362"/>
            <ac:spMk id="4" creationId="{586C2AA3-BCF3-E770-3527-DDC8B500141A}"/>
          </ac:spMkLst>
        </pc:spChg>
        <pc:spChg chg="mod">
          <ac:chgData name="Adriano Busson" userId="7462c664-da50-49a4-a451-6357eeae0dd5" providerId="ADAL" clId="{BE435A7C-7CC4-47F3-902D-D438B5ECCAFE}" dt="2024-09-12T18:52:08.729" v="785" actId="1076"/>
          <ac:spMkLst>
            <pc:docMk/>
            <pc:sldMk cId="2596617189" sldId="362"/>
            <ac:spMk id="5" creationId="{7744B4FB-E34B-99C0-1CF9-267B2572D410}"/>
          </ac:spMkLst>
        </pc:spChg>
        <pc:spChg chg="mod">
          <ac:chgData name="Adriano Busson" userId="7462c664-da50-49a4-a451-6357eeae0dd5" providerId="ADAL" clId="{BE435A7C-7CC4-47F3-902D-D438B5ECCAFE}" dt="2024-09-12T18:52:11.047" v="786" actId="1076"/>
          <ac:spMkLst>
            <pc:docMk/>
            <pc:sldMk cId="2596617189" sldId="362"/>
            <ac:spMk id="6" creationId="{245E9D1B-B4A9-657A-9D84-7D5F87D4E6EE}"/>
          </ac:spMkLst>
        </pc:spChg>
        <pc:spChg chg="add mod">
          <ac:chgData name="Adriano Busson" userId="7462c664-da50-49a4-a451-6357eeae0dd5" providerId="ADAL" clId="{BE435A7C-7CC4-47F3-902D-D438B5ECCAFE}" dt="2024-09-12T18:28:18.697" v="374" actId="1076"/>
          <ac:spMkLst>
            <pc:docMk/>
            <pc:sldMk cId="2596617189" sldId="362"/>
            <ac:spMk id="7" creationId="{F5AC17C0-2B4D-02CE-C796-9015A980B818}"/>
          </ac:spMkLst>
        </pc:spChg>
        <pc:spChg chg="add mod">
          <ac:chgData name="Adriano Busson" userId="7462c664-da50-49a4-a451-6357eeae0dd5" providerId="ADAL" clId="{BE435A7C-7CC4-47F3-902D-D438B5ECCAFE}" dt="2024-09-12T18:52:39.606" v="787" actId="20577"/>
          <ac:spMkLst>
            <pc:docMk/>
            <pc:sldMk cId="2596617189" sldId="362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52:05.097" v="784" actId="6549"/>
          <ac:spMkLst>
            <pc:docMk/>
            <pc:sldMk cId="2596617189" sldId="362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26:03.664" v="335"/>
          <ac:spMkLst>
            <pc:docMk/>
            <pc:sldMk cId="2596617189" sldId="362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BE435A7C-7CC4-47F3-902D-D438B5ECCAFE}" dt="2024-09-12T18:30:39.649" v="407" actId="113"/>
        <pc:sldMkLst>
          <pc:docMk/>
          <pc:sldMk cId="2756806931" sldId="363"/>
        </pc:sldMkLst>
        <pc:spChg chg="mod">
          <ac:chgData name="Adriano Busson" userId="7462c664-da50-49a4-a451-6357eeae0dd5" providerId="ADAL" clId="{BE435A7C-7CC4-47F3-902D-D438B5ECCAFE}" dt="2024-09-12T18:29:48.036" v="399"/>
          <ac:spMkLst>
            <pc:docMk/>
            <pc:sldMk cId="2756806931" sldId="363"/>
            <ac:spMk id="5" creationId="{7744B4FB-E34B-99C0-1CF9-267B2572D410}"/>
          </ac:spMkLst>
        </pc:spChg>
        <pc:spChg chg="mod">
          <ac:chgData name="Adriano Busson" userId="7462c664-da50-49a4-a451-6357eeae0dd5" providerId="ADAL" clId="{BE435A7C-7CC4-47F3-902D-D438B5ECCAFE}" dt="2024-09-12T18:30:12.886" v="404" actId="113"/>
          <ac:spMkLst>
            <pc:docMk/>
            <pc:sldMk cId="2756806931" sldId="363"/>
            <ac:spMk id="6" creationId="{245E9D1B-B4A9-657A-9D84-7D5F87D4E6EE}"/>
          </ac:spMkLst>
        </pc:spChg>
        <pc:spChg chg="mod">
          <ac:chgData name="Adriano Busson" userId="7462c664-da50-49a4-a451-6357eeae0dd5" providerId="ADAL" clId="{BE435A7C-7CC4-47F3-902D-D438B5ECCAFE}" dt="2024-09-12T18:30:23.856" v="405"/>
          <ac:spMkLst>
            <pc:docMk/>
            <pc:sldMk cId="2756806931" sldId="363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30:39.649" v="407" actId="113"/>
          <ac:spMkLst>
            <pc:docMk/>
            <pc:sldMk cId="2756806931" sldId="363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29:36.052" v="398" actId="113"/>
          <ac:spMkLst>
            <pc:docMk/>
            <pc:sldMk cId="2756806931" sldId="363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29:07.048" v="386"/>
          <ac:spMkLst>
            <pc:docMk/>
            <pc:sldMk cId="2756806931" sldId="363"/>
            <ac:spMk id="40" creationId="{75699713-6AE0-4A17-A192-62B09894798A}"/>
          </ac:spMkLst>
        </pc:spChg>
      </pc:sldChg>
      <pc:sldChg chg="addSp delSp modSp add mod">
        <pc:chgData name="Adriano Busson" userId="7462c664-da50-49a4-a451-6357eeae0dd5" providerId="ADAL" clId="{BE435A7C-7CC4-47F3-902D-D438B5ECCAFE}" dt="2024-09-12T18:53:45.710" v="790" actId="478"/>
        <pc:sldMkLst>
          <pc:docMk/>
          <pc:sldMk cId="3558607919" sldId="364"/>
        </pc:sldMkLst>
        <pc:spChg chg="del">
          <ac:chgData name="Adriano Busson" userId="7462c664-da50-49a4-a451-6357eeae0dd5" providerId="ADAL" clId="{BE435A7C-7CC4-47F3-902D-D438B5ECCAFE}" dt="2024-09-12T18:31:44.733" v="424" actId="478"/>
          <ac:spMkLst>
            <pc:docMk/>
            <pc:sldMk cId="3558607919" sldId="364"/>
            <ac:spMk id="5" creationId="{7744B4FB-E34B-99C0-1CF9-267B2572D410}"/>
          </ac:spMkLst>
        </pc:spChg>
        <pc:spChg chg="del">
          <ac:chgData name="Adriano Busson" userId="7462c664-da50-49a4-a451-6357eeae0dd5" providerId="ADAL" clId="{BE435A7C-7CC4-47F3-902D-D438B5ECCAFE}" dt="2024-09-12T18:31:53.141" v="426" actId="478"/>
          <ac:spMkLst>
            <pc:docMk/>
            <pc:sldMk cId="3558607919" sldId="364"/>
            <ac:spMk id="6" creationId="{245E9D1B-B4A9-657A-9D84-7D5F87D4E6EE}"/>
          </ac:spMkLst>
        </pc:spChg>
        <pc:spChg chg="add del mod">
          <ac:chgData name="Adriano Busson" userId="7462c664-da50-49a4-a451-6357eeae0dd5" providerId="ADAL" clId="{BE435A7C-7CC4-47F3-902D-D438B5ECCAFE}" dt="2024-09-12T18:53:45.710" v="790" actId="478"/>
          <ac:spMkLst>
            <pc:docMk/>
            <pc:sldMk cId="3558607919" sldId="364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32:58.669" v="447" actId="113"/>
          <ac:spMkLst>
            <pc:docMk/>
            <pc:sldMk cId="3558607919" sldId="364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53:06.949" v="788" actId="113"/>
          <ac:spMkLst>
            <pc:docMk/>
            <pc:sldMk cId="3558607919" sldId="364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31:00.925" v="409"/>
          <ac:spMkLst>
            <pc:docMk/>
            <pc:sldMk cId="3558607919" sldId="364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BE435A7C-7CC4-47F3-902D-D438B5ECCAFE}" dt="2024-09-12T18:54:32.479" v="792" actId="113"/>
        <pc:sldMkLst>
          <pc:docMk/>
          <pc:sldMk cId="407461694" sldId="365"/>
        </pc:sldMkLst>
        <pc:spChg chg="mod">
          <ac:chgData name="Adriano Busson" userId="7462c664-da50-49a4-a451-6357eeae0dd5" providerId="ADAL" clId="{BE435A7C-7CC4-47F3-902D-D438B5ECCAFE}" dt="2024-09-12T18:33:50.208" v="458"/>
          <ac:spMkLst>
            <pc:docMk/>
            <pc:sldMk cId="407461694" sldId="365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54:32.479" v="792" actId="113"/>
          <ac:spMkLst>
            <pc:docMk/>
            <pc:sldMk cId="407461694" sldId="365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54:24.640" v="791" actId="6549"/>
          <ac:spMkLst>
            <pc:docMk/>
            <pc:sldMk cId="407461694" sldId="365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33:17.270" v="449"/>
          <ac:spMkLst>
            <pc:docMk/>
            <pc:sldMk cId="407461694" sldId="365"/>
            <ac:spMk id="40" creationId="{75699713-6AE0-4A17-A192-62B09894798A}"/>
          </ac:spMkLst>
        </pc:spChg>
      </pc:sldChg>
      <pc:sldChg chg="addSp modSp add mod">
        <pc:chgData name="Adriano Busson" userId="7462c664-da50-49a4-a451-6357eeae0dd5" providerId="ADAL" clId="{BE435A7C-7CC4-47F3-902D-D438B5ECCAFE}" dt="2024-09-12T18:37:06.223" v="505" actId="20577"/>
        <pc:sldMkLst>
          <pc:docMk/>
          <pc:sldMk cId="963007766" sldId="366"/>
        </pc:sldMkLst>
        <pc:spChg chg="add mod">
          <ac:chgData name="Adriano Busson" userId="7462c664-da50-49a4-a451-6357eeae0dd5" providerId="ADAL" clId="{BE435A7C-7CC4-47F3-902D-D438B5ECCAFE}" dt="2024-09-12T18:36:21.915" v="494" actId="1076"/>
          <ac:spMkLst>
            <pc:docMk/>
            <pc:sldMk cId="963007766" sldId="366"/>
            <ac:spMk id="2" creationId="{AC52626C-A4C8-D662-A22F-9FA42F1B4EAC}"/>
          </ac:spMkLst>
        </pc:spChg>
        <pc:spChg chg="add mod">
          <ac:chgData name="Adriano Busson" userId="7462c664-da50-49a4-a451-6357eeae0dd5" providerId="ADAL" clId="{BE435A7C-7CC4-47F3-902D-D438B5ECCAFE}" dt="2024-09-12T18:37:06.223" v="505" actId="20577"/>
          <ac:spMkLst>
            <pc:docMk/>
            <pc:sldMk cId="963007766" sldId="366"/>
            <ac:spMk id="4" creationId="{5ABECA3B-C2DC-2EA7-6BD5-206042D553B0}"/>
          </ac:spMkLst>
        </pc:spChg>
        <pc:spChg chg="mod">
          <ac:chgData name="Adriano Busson" userId="7462c664-da50-49a4-a451-6357eeae0dd5" providerId="ADAL" clId="{BE435A7C-7CC4-47F3-902D-D438B5ECCAFE}" dt="2024-09-12T18:36:05.359" v="489" actId="1076"/>
          <ac:spMkLst>
            <pc:docMk/>
            <pc:sldMk cId="963007766" sldId="366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36:19.229" v="493" actId="1076"/>
          <ac:spMkLst>
            <pc:docMk/>
            <pc:sldMk cId="963007766" sldId="366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35:18.758" v="479" actId="20577"/>
          <ac:spMkLst>
            <pc:docMk/>
            <pc:sldMk cId="963007766" sldId="366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34:48.366" v="471"/>
          <ac:spMkLst>
            <pc:docMk/>
            <pc:sldMk cId="963007766" sldId="366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BE435A7C-7CC4-47F3-902D-D438B5ECCAFE}" dt="2024-09-12T18:55:54.946" v="805" actId="1076"/>
        <pc:sldMkLst>
          <pc:docMk/>
          <pc:sldMk cId="1581034535" sldId="367"/>
        </pc:sldMkLst>
        <pc:spChg chg="mod">
          <ac:chgData name="Adriano Busson" userId="7462c664-da50-49a4-a451-6357eeae0dd5" providerId="ADAL" clId="{BE435A7C-7CC4-47F3-902D-D438B5ECCAFE}" dt="2024-09-12T18:38:41.694" v="523" actId="1076"/>
          <ac:spMkLst>
            <pc:docMk/>
            <pc:sldMk cId="1581034535" sldId="367"/>
            <ac:spMk id="2" creationId="{AC52626C-A4C8-D662-A22F-9FA42F1B4EAC}"/>
          </ac:spMkLst>
        </pc:spChg>
        <pc:spChg chg="mod">
          <ac:chgData name="Adriano Busson" userId="7462c664-da50-49a4-a451-6357eeae0dd5" providerId="ADAL" clId="{BE435A7C-7CC4-47F3-902D-D438B5ECCAFE}" dt="2024-09-12T18:39:07.684" v="533" actId="113"/>
          <ac:spMkLst>
            <pc:docMk/>
            <pc:sldMk cId="1581034535" sldId="367"/>
            <ac:spMk id="4" creationId="{5ABECA3B-C2DC-2EA7-6BD5-206042D553B0}"/>
          </ac:spMkLst>
        </pc:spChg>
        <pc:spChg chg="mod">
          <ac:chgData name="Adriano Busson" userId="7462c664-da50-49a4-a451-6357eeae0dd5" providerId="ADAL" clId="{BE435A7C-7CC4-47F3-902D-D438B5ECCAFE}" dt="2024-09-12T18:55:52.765" v="804" actId="1076"/>
          <ac:spMkLst>
            <pc:docMk/>
            <pc:sldMk cId="1581034535" sldId="367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55:54.946" v="805" actId="1076"/>
          <ac:spMkLst>
            <pc:docMk/>
            <pc:sldMk cId="1581034535" sldId="367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55:50.455" v="803" actId="20577"/>
          <ac:spMkLst>
            <pc:docMk/>
            <pc:sldMk cId="1581034535" sldId="367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55:14.349" v="795" actId="1076"/>
          <ac:spMkLst>
            <pc:docMk/>
            <pc:sldMk cId="1581034535" sldId="367"/>
            <ac:spMk id="40" creationId="{75699713-6AE0-4A17-A192-62B09894798A}"/>
          </ac:spMkLst>
        </pc:spChg>
      </pc:sldChg>
      <pc:sldChg chg="delSp modSp add mod">
        <pc:chgData name="Adriano Busson" userId="7462c664-da50-49a4-a451-6357eeae0dd5" providerId="ADAL" clId="{BE435A7C-7CC4-47F3-902D-D438B5ECCAFE}" dt="2024-09-12T18:41:06.353" v="565" actId="1076"/>
        <pc:sldMkLst>
          <pc:docMk/>
          <pc:sldMk cId="146832094" sldId="368"/>
        </pc:sldMkLst>
        <pc:spChg chg="del">
          <ac:chgData name="Adriano Busson" userId="7462c664-da50-49a4-a451-6357eeae0dd5" providerId="ADAL" clId="{BE435A7C-7CC4-47F3-902D-D438B5ECCAFE}" dt="2024-09-12T18:40:40.573" v="555" actId="478"/>
          <ac:spMkLst>
            <pc:docMk/>
            <pc:sldMk cId="146832094" sldId="368"/>
            <ac:spMk id="2" creationId="{AC52626C-A4C8-D662-A22F-9FA42F1B4EAC}"/>
          </ac:spMkLst>
        </pc:spChg>
        <pc:spChg chg="del">
          <ac:chgData name="Adriano Busson" userId="7462c664-da50-49a4-a451-6357eeae0dd5" providerId="ADAL" clId="{BE435A7C-7CC4-47F3-902D-D438B5ECCAFE}" dt="2024-09-12T18:40:41.852" v="556" actId="478"/>
          <ac:spMkLst>
            <pc:docMk/>
            <pc:sldMk cId="146832094" sldId="368"/>
            <ac:spMk id="4" creationId="{5ABECA3B-C2DC-2EA7-6BD5-206042D553B0}"/>
          </ac:spMkLst>
        </pc:spChg>
        <pc:spChg chg="mod">
          <ac:chgData name="Adriano Busson" userId="7462c664-da50-49a4-a451-6357eeae0dd5" providerId="ADAL" clId="{BE435A7C-7CC4-47F3-902D-D438B5ECCAFE}" dt="2024-09-12T18:41:06.353" v="565" actId="1076"/>
          <ac:spMkLst>
            <pc:docMk/>
            <pc:sldMk cId="146832094" sldId="368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41:01.855" v="564" actId="1076"/>
          <ac:spMkLst>
            <pc:docMk/>
            <pc:sldMk cId="146832094" sldId="368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40:57.704" v="563" actId="20577"/>
          <ac:spMkLst>
            <pc:docMk/>
            <pc:sldMk cId="146832094" sldId="368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39:26.041" v="535"/>
          <ac:spMkLst>
            <pc:docMk/>
            <pc:sldMk cId="146832094" sldId="368"/>
            <ac:spMk id="40" creationId="{75699713-6AE0-4A17-A192-62B09894798A}"/>
          </ac:spMkLst>
        </pc:spChg>
      </pc:sldChg>
      <pc:sldChg chg="modSp add mod">
        <pc:chgData name="Adriano Busson" userId="7462c664-da50-49a4-a451-6357eeae0dd5" providerId="ADAL" clId="{BE435A7C-7CC4-47F3-902D-D438B5ECCAFE}" dt="2024-09-12T18:42:45.871" v="597" actId="20577"/>
        <pc:sldMkLst>
          <pc:docMk/>
          <pc:sldMk cId="1695292115" sldId="369"/>
        </pc:sldMkLst>
        <pc:spChg chg="mod">
          <ac:chgData name="Adriano Busson" userId="7462c664-da50-49a4-a451-6357eeae0dd5" providerId="ADAL" clId="{BE435A7C-7CC4-47F3-902D-D438B5ECCAFE}" dt="2024-09-12T18:42:17.801" v="585" actId="20577"/>
          <ac:spMkLst>
            <pc:docMk/>
            <pc:sldMk cId="1695292115" sldId="369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42:45.871" v="597" actId="20577"/>
          <ac:spMkLst>
            <pc:docMk/>
            <pc:sldMk cId="1695292115" sldId="369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41:51.145" v="580" actId="113"/>
          <ac:spMkLst>
            <pc:docMk/>
            <pc:sldMk cId="1695292115" sldId="369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41:26.133" v="567"/>
          <ac:spMkLst>
            <pc:docMk/>
            <pc:sldMk cId="1695292115" sldId="369"/>
            <ac:spMk id="40" creationId="{75699713-6AE0-4A17-A192-62B09894798A}"/>
          </ac:spMkLst>
        </pc:spChg>
      </pc:sldChg>
      <pc:sldChg chg="addSp modSp add del mod">
        <pc:chgData name="Adriano Busson" userId="7462c664-da50-49a4-a451-6357eeae0dd5" providerId="ADAL" clId="{BE435A7C-7CC4-47F3-902D-D438B5ECCAFE}" dt="2024-09-12T18:45:46.572" v="638" actId="2696"/>
        <pc:sldMkLst>
          <pc:docMk/>
          <pc:sldMk cId="1361693137" sldId="370"/>
        </pc:sldMkLst>
        <pc:spChg chg="add mod">
          <ac:chgData name="Adriano Busson" userId="7462c664-da50-49a4-a451-6357eeae0dd5" providerId="ADAL" clId="{BE435A7C-7CC4-47F3-902D-D438B5ECCAFE}" dt="2024-09-12T18:44:36.716" v="628"/>
          <ac:spMkLst>
            <pc:docMk/>
            <pc:sldMk cId="1361693137" sldId="370"/>
            <ac:spMk id="2" creationId="{1DF36471-67D9-FDB0-89D8-16B8FD2C00F9}"/>
          </ac:spMkLst>
        </pc:spChg>
        <pc:spChg chg="add mod">
          <ac:chgData name="Adriano Busson" userId="7462c664-da50-49a4-a451-6357eeae0dd5" providerId="ADAL" clId="{BE435A7C-7CC4-47F3-902D-D438B5ECCAFE}" dt="2024-09-12T18:44:53.419" v="636" actId="20577"/>
          <ac:spMkLst>
            <pc:docMk/>
            <pc:sldMk cId="1361693137" sldId="370"/>
            <ac:spMk id="4" creationId="{043509ED-45DB-972B-34EE-1A33B9028950}"/>
          </ac:spMkLst>
        </pc:spChg>
        <pc:spChg chg="mod">
          <ac:chgData name="Adriano Busson" userId="7462c664-da50-49a4-a451-6357eeae0dd5" providerId="ADAL" clId="{BE435A7C-7CC4-47F3-902D-D438B5ECCAFE}" dt="2024-09-12T18:44:17.915" v="623" actId="1076"/>
          <ac:spMkLst>
            <pc:docMk/>
            <pc:sldMk cId="1361693137" sldId="370"/>
            <ac:spMk id="7" creationId="{F5AC17C0-2B4D-02CE-C796-9015A980B818}"/>
          </ac:spMkLst>
        </pc:spChg>
        <pc:spChg chg="mod">
          <ac:chgData name="Adriano Busson" userId="7462c664-da50-49a4-a451-6357eeae0dd5" providerId="ADAL" clId="{BE435A7C-7CC4-47F3-902D-D438B5ECCAFE}" dt="2024-09-12T18:44:19.607" v="624" actId="1076"/>
          <ac:spMkLst>
            <pc:docMk/>
            <pc:sldMk cId="1361693137" sldId="370"/>
            <ac:spMk id="8" creationId="{F092F383-D42E-F10C-20D4-FB0C881C522F}"/>
          </ac:spMkLst>
        </pc:spChg>
        <pc:spChg chg="mod">
          <ac:chgData name="Adriano Busson" userId="7462c664-da50-49a4-a451-6357eeae0dd5" providerId="ADAL" clId="{BE435A7C-7CC4-47F3-902D-D438B5ECCAFE}" dt="2024-09-12T18:43:31.943" v="609" actId="6549"/>
          <ac:spMkLst>
            <pc:docMk/>
            <pc:sldMk cId="1361693137" sldId="370"/>
            <ac:spMk id="39" creationId="{7D998ED4-A105-40ED-8D9A-07EBE0D04111}"/>
          </ac:spMkLst>
        </pc:spChg>
        <pc:spChg chg="mod">
          <ac:chgData name="Adriano Busson" userId="7462c664-da50-49a4-a451-6357eeae0dd5" providerId="ADAL" clId="{BE435A7C-7CC4-47F3-902D-D438B5ECCAFE}" dt="2024-09-12T18:43:08.683" v="599"/>
          <ac:spMkLst>
            <pc:docMk/>
            <pc:sldMk cId="1361693137" sldId="370"/>
            <ac:spMk id="40" creationId="{75699713-6AE0-4A17-A192-62B09894798A}"/>
          </ac:spMkLst>
        </pc:spChg>
      </pc:sldChg>
      <pc:sldMasterChg chg="addSldLayout delSldLayout">
        <pc:chgData name="Adriano Busson" userId="7462c664-da50-49a4-a451-6357eeae0dd5" providerId="ADAL" clId="{BE435A7C-7CC4-47F3-902D-D438B5ECCAFE}" dt="2024-09-12T18:46:07.339" v="639" actId="2696"/>
        <pc:sldMasterMkLst>
          <pc:docMk/>
          <pc:sldMasterMk cId="1615311501" sldId="2147483651"/>
        </pc:sldMasterMkLst>
        <pc:sldLayoutChg chg="add del">
          <pc:chgData name="Adriano Busson" userId="7462c664-da50-49a4-a451-6357eeae0dd5" providerId="ADAL" clId="{BE435A7C-7CC4-47F3-902D-D438B5ECCAFE}" dt="2024-09-12T18:46:07.339" v="639" actId="2696"/>
          <pc:sldLayoutMkLst>
            <pc:docMk/>
            <pc:sldMasterMk cId="1615311501" sldId="2147483651"/>
            <pc:sldLayoutMk cId="1240023400" sldId="2147483691"/>
          </pc:sldLayoutMkLst>
        </pc:sldLayoutChg>
        <pc:sldLayoutChg chg="add del">
          <pc:chgData name="Adriano Busson" userId="7462c664-da50-49a4-a451-6357eeae0dd5" providerId="ADAL" clId="{BE435A7C-7CC4-47F3-902D-D438B5ECCAFE}" dt="2024-09-12T18:46:07.339" v="639" actId="2696"/>
          <pc:sldLayoutMkLst>
            <pc:docMk/>
            <pc:sldMasterMk cId="1615311501" sldId="2147483651"/>
            <pc:sldLayoutMk cId="2244473550" sldId="2147483692"/>
          </pc:sldLayoutMkLst>
        </pc:sldLayoutChg>
        <pc:sldLayoutChg chg="add del">
          <pc:chgData name="Adriano Busson" userId="7462c664-da50-49a4-a451-6357eeae0dd5" providerId="ADAL" clId="{BE435A7C-7CC4-47F3-902D-D438B5ECCAFE}" dt="2024-09-12T18:46:07.339" v="639" actId="2696"/>
          <pc:sldLayoutMkLst>
            <pc:docMk/>
            <pc:sldMasterMk cId="1615311501" sldId="2147483651"/>
            <pc:sldLayoutMk cId="452717342" sldId="2147483693"/>
          </pc:sldLayoutMkLst>
        </pc:sldLayoutChg>
      </pc:sldMasterChg>
    </pc:docChg>
  </pc:docChgLst>
  <pc:docChgLst>
    <pc:chgData name="Adriano Busson de Jesus" userId="d30faa94-7626-4817-adac-09404dad0ab0" providerId="ADAL" clId="{BE435A7C-7CC4-47F3-902D-D438B5ECCAFE}"/>
    <pc:docChg chg="undo custSel modSld">
      <pc:chgData name="Adriano Busson de Jesus" userId="d30faa94-7626-4817-adac-09404dad0ab0" providerId="ADAL" clId="{BE435A7C-7CC4-47F3-902D-D438B5ECCAFE}" dt="2024-12-12T19:01:36.357" v="6" actId="1076"/>
      <pc:docMkLst>
        <pc:docMk/>
      </pc:docMkLst>
      <pc:sldChg chg="modSp mod">
        <pc:chgData name="Adriano Busson de Jesus" userId="d30faa94-7626-4817-adac-09404dad0ab0" providerId="ADAL" clId="{BE435A7C-7CC4-47F3-902D-D438B5ECCAFE}" dt="2024-12-12T18:54:40.250" v="2" actId="1076"/>
        <pc:sldMkLst>
          <pc:docMk/>
          <pc:sldMk cId="498620095" sldId="354"/>
        </pc:sldMkLst>
        <pc:spChg chg="mod">
          <ac:chgData name="Adriano Busson de Jesus" userId="d30faa94-7626-4817-adac-09404dad0ab0" providerId="ADAL" clId="{BE435A7C-7CC4-47F3-902D-D438B5ECCAFE}" dt="2024-12-12T18:54:40.250" v="2" actId="1076"/>
          <ac:spMkLst>
            <pc:docMk/>
            <pc:sldMk cId="498620095" sldId="354"/>
            <ac:spMk id="4" creationId="{B1552D0E-CC90-4ADE-8AE4-A9AEE84F1B5D}"/>
          </ac:spMkLst>
        </pc:spChg>
      </pc:sldChg>
      <pc:sldChg chg="modSp mod">
        <pc:chgData name="Adriano Busson de Jesus" userId="d30faa94-7626-4817-adac-09404dad0ab0" providerId="ADAL" clId="{BE435A7C-7CC4-47F3-902D-D438B5ECCAFE}" dt="2024-12-12T18:57:19.202" v="4" actId="20577"/>
        <pc:sldMkLst>
          <pc:docMk/>
          <pc:sldMk cId="348557574" sldId="358"/>
        </pc:sldMkLst>
        <pc:spChg chg="mod">
          <ac:chgData name="Adriano Busson de Jesus" userId="d30faa94-7626-4817-adac-09404dad0ab0" providerId="ADAL" clId="{BE435A7C-7CC4-47F3-902D-D438B5ECCAFE}" dt="2024-12-12T18:57:19.202" v="4" actId="20577"/>
          <ac:spMkLst>
            <pc:docMk/>
            <pc:sldMk cId="348557574" sldId="358"/>
            <ac:spMk id="40" creationId="{75699713-6AE0-4A17-A192-62B09894798A}"/>
          </ac:spMkLst>
        </pc:spChg>
      </pc:sldChg>
      <pc:sldChg chg="modSp mod">
        <pc:chgData name="Adriano Busson de Jesus" userId="d30faa94-7626-4817-adac-09404dad0ab0" providerId="ADAL" clId="{BE435A7C-7CC4-47F3-902D-D438B5ECCAFE}" dt="2024-12-12T18:57:55.535" v="5" actId="1076"/>
        <pc:sldMkLst>
          <pc:docMk/>
          <pc:sldMk cId="3713690997" sldId="359"/>
        </pc:sldMkLst>
        <pc:spChg chg="mod">
          <ac:chgData name="Adriano Busson de Jesus" userId="d30faa94-7626-4817-adac-09404dad0ab0" providerId="ADAL" clId="{BE435A7C-7CC4-47F3-902D-D438B5ECCAFE}" dt="2024-12-12T18:57:55.535" v="5" actId="1076"/>
          <ac:spMkLst>
            <pc:docMk/>
            <pc:sldMk cId="3713690997" sldId="359"/>
            <ac:spMk id="4" creationId="{586C2AA3-BCF3-E770-3527-DDC8B500141A}"/>
          </ac:spMkLst>
        </pc:spChg>
      </pc:sldChg>
      <pc:sldChg chg="delSp mod">
        <pc:chgData name="Adriano Busson de Jesus" userId="d30faa94-7626-4817-adac-09404dad0ab0" providerId="ADAL" clId="{BE435A7C-7CC4-47F3-902D-D438B5ECCAFE}" dt="2024-09-12T19:21:11.355" v="0" actId="478"/>
        <pc:sldMkLst>
          <pc:docMk/>
          <pc:sldMk cId="2236755785" sldId="360"/>
        </pc:sldMkLst>
        <pc:spChg chg="del">
          <ac:chgData name="Adriano Busson de Jesus" userId="d30faa94-7626-4817-adac-09404dad0ab0" providerId="ADAL" clId="{BE435A7C-7CC4-47F3-902D-D438B5ECCAFE}" dt="2024-09-12T19:21:11.355" v="0" actId="478"/>
          <ac:spMkLst>
            <pc:docMk/>
            <pc:sldMk cId="2236755785" sldId="360"/>
            <ac:spMk id="3" creationId="{6A222F2B-AFE0-470F-A408-29DFBA49EEC8}"/>
          </ac:spMkLst>
        </pc:spChg>
      </pc:sldChg>
      <pc:sldChg chg="delSp modSp mod">
        <pc:chgData name="Adriano Busson de Jesus" userId="d30faa94-7626-4817-adac-09404dad0ab0" providerId="ADAL" clId="{BE435A7C-7CC4-47F3-902D-D438B5ECCAFE}" dt="2024-12-12T19:01:36.357" v="6" actId="1076"/>
        <pc:sldMkLst>
          <pc:docMk/>
          <pc:sldMk cId="2596617189" sldId="362"/>
        </pc:sldMkLst>
        <pc:spChg chg="del">
          <ac:chgData name="Adriano Busson de Jesus" userId="d30faa94-7626-4817-adac-09404dad0ab0" providerId="ADAL" clId="{BE435A7C-7CC4-47F3-902D-D438B5ECCAFE}" dt="2024-09-12T19:23:15.592" v="1" actId="478"/>
          <ac:spMkLst>
            <pc:docMk/>
            <pc:sldMk cId="2596617189" sldId="362"/>
            <ac:spMk id="3" creationId="{6A222F2B-AFE0-470F-A408-29DFBA49EEC8}"/>
          </ac:spMkLst>
        </pc:spChg>
        <pc:spChg chg="mod">
          <ac:chgData name="Adriano Busson de Jesus" userId="d30faa94-7626-4817-adac-09404dad0ab0" providerId="ADAL" clId="{BE435A7C-7CC4-47F3-902D-D438B5ECCAFE}" dt="2024-12-12T19:01:36.357" v="6" actId="1076"/>
          <ac:spMkLst>
            <pc:docMk/>
            <pc:sldMk cId="2596617189" sldId="362"/>
            <ac:spMk id="6" creationId="{245E9D1B-B4A9-657A-9D84-7D5F87D4E6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207-023-00782-z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372570"/>
            <a:ext cx="1219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https://link.springer.com/article/10.1007/s10207-023-00782-z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747149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Olympus: um sistema </a:t>
            </a:r>
            <a:r>
              <a:rPr lang="pt-B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blockchain</a:t>
            </a:r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 compatível com GDPR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Autores: Ricardo Martins Gonçalves, Miguel Mira da Silva &amp; Paulo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Rupino</a:t>
            </a:r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 da Cunha 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752259" y="341313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Aragão rocha</a:t>
            </a:r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3.3. Fluxo de Dados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Inserção de Dados: </a:t>
            </a:r>
            <a:r>
              <a:rPr lang="pt-BR" altLang="ko-KR" sz="1400" dirty="0">
                <a:cs typeface="Arial" pitchFamily="34" charset="0"/>
              </a:rPr>
              <a:t>Os dados pessoais são primeiramente inseridos no IPFS, onde recebem um identificador único.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Geração de Hashes: </a:t>
            </a:r>
            <a:r>
              <a:rPr lang="pt-BR" altLang="ko-KR" sz="1400" dirty="0">
                <a:cs typeface="Arial" pitchFamily="34" charset="0"/>
              </a:rPr>
              <a:t>Um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criptográfico é gerado para representar os dados e é gravado no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744B4FB-E34B-99C0-1CF9-267B2572D410}"/>
              </a:ext>
            </a:extLst>
          </p:cNvPr>
          <p:cNvSpPr txBox="1">
            <a:spLocks/>
          </p:cNvSpPr>
          <p:nvPr/>
        </p:nvSpPr>
        <p:spPr>
          <a:xfrm>
            <a:off x="829814" y="2078379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3.4. Conformidade com o GDPR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245E9D1B-B4A9-657A-9D84-7D5F87D4E6EE}"/>
              </a:ext>
            </a:extLst>
          </p:cNvPr>
          <p:cNvSpPr txBox="1"/>
          <p:nvPr/>
        </p:nvSpPr>
        <p:spPr>
          <a:xfrm>
            <a:off x="1118646" y="2884800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Retificação e Exclusão de Dados: </a:t>
            </a:r>
            <a:r>
              <a:rPr lang="pt-BR" altLang="ko-KR" sz="1400" dirty="0">
                <a:cs typeface="Arial" pitchFamily="34" charset="0"/>
              </a:rPr>
              <a:t>Como os dados são armazenados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no IPFS, eles podem ser alterados ou removidos em conformidade com o GDPR, enquanto os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armazenados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garantem que qualquer alteração possa ser detectada.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 err="1">
                <a:cs typeface="Arial" pitchFamily="34" charset="0"/>
              </a:rPr>
              <a:t>Auditabilidade</a:t>
            </a:r>
            <a:r>
              <a:rPr lang="pt-BR" altLang="ko-KR" sz="1400" b="1" dirty="0">
                <a:cs typeface="Arial" pitchFamily="34" charset="0"/>
              </a:rPr>
              <a:t> Sem Violação de Privacidade: </a:t>
            </a:r>
            <a:r>
              <a:rPr lang="pt-BR" altLang="ko-KR" sz="1400" dirty="0">
                <a:cs typeface="Arial" pitchFamily="34" charset="0"/>
              </a:rPr>
              <a:t>Mesmo com a possibilidade de modificar os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, a integridade do sistema é mantida. O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garante a verificabilidade, mas sem revelar informações sensíveis diretamente.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936154" y="4277700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3.5. Segurança e Privacidade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897350" y="5059370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Segurança dos Hashes: </a:t>
            </a:r>
            <a:r>
              <a:rPr lang="pt-BR" altLang="ko-KR" sz="1400" dirty="0">
                <a:cs typeface="Arial" pitchFamily="34" charset="0"/>
              </a:rPr>
              <a:t>O uso de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criptográficos garante que os dados armazenados no IPFS possam ser validados, mas sem expor o conteúdo real ao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Controle de Acesso: </a:t>
            </a:r>
            <a:r>
              <a:rPr lang="pt-BR" altLang="ko-KR" sz="1400" dirty="0">
                <a:cs typeface="Arial" pitchFamily="34" charset="0"/>
              </a:rPr>
              <a:t>No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, as permissões são controladas, garantindo que apenas entidades autorizadas possam acessar ou modificar o sistema.</a:t>
            </a:r>
          </a:p>
        </p:txBody>
      </p:sp>
    </p:spTree>
    <p:extLst>
      <p:ext uri="{BB962C8B-B14F-4D97-AF65-F5344CB8AC3E}">
        <p14:creationId xmlns:p14="http://schemas.microsoft.com/office/powerpoint/2010/main" val="25966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3.6. Desafios e Escalabilidade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Escalabilidade do Sistema: </a:t>
            </a:r>
            <a:r>
              <a:rPr lang="pt-BR" altLang="ko-KR" sz="1400" dirty="0">
                <a:cs typeface="Arial" pitchFamily="34" charset="0"/>
              </a:rPr>
              <a:t>A abordagem híbrida permite que o sistema seja escalável, já que 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não armazena diretamente os dados volumosos, mas apenas os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, reduzindo a sobrecarga de armazenamento.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Desempenho: </a:t>
            </a:r>
            <a:r>
              <a:rPr lang="pt-BR" altLang="ko-KR" sz="1400" dirty="0">
                <a:cs typeface="Arial" pitchFamily="34" charset="0"/>
              </a:rPr>
              <a:t>O sistema foi projetado para lidar com grandes volumes de dados, usando o IPFS para evitar a sobrecarga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garantir alta disponibilidade e redundância.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744B4FB-E34B-99C0-1CF9-267B2572D410}"/>
              </a:ext>
            </a:extLst>
          </p:cNvPr>
          <p:cNvSpPr txBox="1">
            <a:spLocks/>
          </p:cNvSpPr>
          <p:nvPr/>
        </p:nvSpPr>
        <p:spPr>
          <a:xfrm>
            <a:off x="859621" y="2511412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3.7. Interoperabilidade</a:t>
            </a: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245E9D1B-B4A9-657A-9D84-7D5F87D4E6EE}"/>
              </a:ext>
            </a:extLst>
          </p:cNvPr>
          <p:cNvSpPr txBox="1"/>
          <p:nvPr/>
        </p:nvSpPr>
        <p:spPr>
          <a:xfrm>
            <a:off x="897350" y="3268149"/>
            <a:ext cx="1091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Integração com Outras Plataformas: </a:t>
            </a:r>
            <a:r>
              <a:rPr lang="pt-BR" altLang="ko-KR" sz="1400" dirty="0">
                <a:cs typeface="Arial" pitchFamily="34" charset="0"/>
              </a:rPr>
              <a:t>O uso de IPFS e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 facilita a interoperabilidade com outras soluções, permitindo que a arquitetura possa ser utilizada em diferentes indústrias e em diversos cenários de conformidade regulatória.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936154" y="4277700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3.8. Conclusão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897350" y="5059370"/>
            <a:ext cx="10914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Essa arquitetura garante que o sistema "Olympus" ofereça uma solução robusta e escalável para armazenar dados pessoais de maneira compatível com o GDPR, aproveitando a segurança e a imutabilidade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sem comprometer os direitos de privacidade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27568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 Trabalhos Relacionados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Incluem várias pesquisas e soluções que tentam conciliar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com a conformidade ao GDPR, como a </a:t>
            </a:r>
            <a:r>
              <a:rPr lang="pt-BR" altLang="ko-KR" sz="1400" b="1" dirty="0" err="1">
                <a:cs typeface="Arial" pitchFamily="34" charset="0"/>
              </a:rPr>
              <a:t>European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 Services </a:t>
            </a:r>
            <a:r>
              <a:rPr lang="pt-BR" altLang="ko-KR" sz="1400" b="1" dirty="0" err="1">
                <a:cs typeface="Arial" pitchFamily="34" charset="0"/>
              </a:rPr>
              <a:t>Infrastructure</a:t>
            </a:r>
            <a:r>
              <a:rPr lang="pt-BR" altLang="ko-KR" sz="1400" b="1" dirty="0">
                <a:cs typeface="Arial" pitchFamily="34" charset="0"/>
              </a:rPr>
              <a:t> (EBSI) </a:t>
            </a:r>
            <a:r>
              <a:rPr lang="pt-BR" altLang="ko-KR" sz="1400" dirty="0">
                <a:cs typeface="Arial" pitchFamily="34" charset="0"/>
              </a:rPr>
              <a:t>e soluções específicas para o setor de saúde, como passaportes de vacinas e gestão de dados médicos.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Essas abordagens anteriores, no entanto, enfrentam dificuldades com a imutabilidade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os requisitos de privacidade.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 "Olympus" destaca-se por sua arquitetura híbrida, que resolve esses desafios ao manter os dados pessoais fora da cadeia, enquanto preserva a integridade e verificabilidade através de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936154" y="2876307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4.1 Principais Aspectos dos Trabalhos Relacionados: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1032617" y="4019445"/>
            <a:ext cx="1091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Comparação com Outras Soluções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 Compatíveis com GDPR: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EBSI (</a:t>
            </a:r>
            <a:r>
              <a:rPr lang="pt-BR" altLang="ko-KR" sz="1400" b="1" dirty="0" err="1">
                <a:cs typeface="Arial" pitchFamily="34" charset="0"/>
              </a:rPr>
              <a:t>European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 Services </a:t>
            </a:r>
            <a:r>
              <a:rPr lang="pt-BR" altLang="ko-KR" sz="1400" b="1" dirty="0" err="1">
                <a:cs typeface="Arial" pitchFamily="34" charset="0"/>
              </a:rPr>
              <a:t>Infrastructure</a:t>
            </a:r>
            <a:r>
              <a:rPr lang="pt-BR" altLang="ko-KR" sz="1400" b="1" dirty="0">
                <a:cs typeface="Arial" pitchFamily="34" charset="0"/>
              </a:rPr>
              <a:t>): </a:t>
            </a:r>
            <a:r>
              <a:rPr lang="pt-BR" altLang="ko-KR" sz="1400" dirty="0">
                <a:cs typeface="Arial" pitchFamily="34" charset="0"/>
              </a:rPr>
              <a:t>Iniciativa europeia que busca fornecer infraestrutura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para serviços públicos, mas enfrenta desafios semelhantes ao lidar com a imutabilidade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Soluções no Setor de Saúde: </a:t>
            </a:r>
            <a:r>
              <a:rPr lang="pt-BR" altLang="ko-KR" sz="1400" dirty="0">
                <a:cs typeface="Arial" pitchFamily="34" charset="0"/>
              </a:rPr>
              <a:t>A utilização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em cenários de passaportes de vacinas e registros médicos é amplamente discutida, mas enfrenta as mesmas dificuldades de conformidade com a GDPR.</a:t>
            </a:r>
          </a:p>
        </p:txBody>
      </p:sp>
    </p:spTree>
    <p:extLst>
      <p:ext uri="{BB962C8B-B14F-4D97-AF65-F5344CB8AC3E}">
        <p14:creationId xmlns:p14="http://schemas.microsoft.com/office/powerpoint/2010/main" val="355860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4.2. Imutabilidade vs. Privacidade: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maioria das soluções anteriores falha em oferecer um equilíbrio eficaz entre a imutabilidade, característica central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e as necessidades de privacidade, como o direito de retificação e esquecimento. Em muitas abordagens, a solução acaba sacrificando um desses aspectos.</a:t>
            </a:r>
          </a:p>
          <a:p>
            <a:endParaRPr lang="pt-BR" altLang="ko-KR" sz="1400" dirty="0">
              <a:cs typeface="Arial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936154" y="2876307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4.3. Outras Abordagens de Privacidade no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Blockchain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1032617" y="4019445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Soluções como </a:t>
            </a:r>
            <a:r>
              <a:rPr lang="pt-BR" altLang="ko-KR" sz="1400" b="1" dirty="0" err="1">
                <a:cs typeface="Arial" pitchFamily="34" charset="0"/>
              </a:rPr>
              <a:t>zk-SNARKs</a:t>
            </a:r>
            <a:r>
              <a:rPr lang="pt-BR" altLang="ko-KR" sz="1400" b="1" dirty="0">
                <a:cs typeface="Arial" pitchFamily="34" charset="0"/>
              </a:rPr>
              <a:t> (Zero-</a:t>
            </a:r>
            <a:r>
              <a:rPr lang="pt-BR" altLang="ko-KR" sz="1400" b="1" dirty="0" err="1">
                <a:cs typeface="Arial" pitchFamily="34" charset="0"/>
              </a:rPr>
              <a:t>Knowledge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Succinct</a:t>
            </a:r>
            <a:r>
              <a:rPr lang="pt-BR" altLang="ko-KR" sz="1400" b="1" dirty="0">
                <a:cs typeface="Arial" pitchFamily="34" charset="0"/>
              </a:rPr>
              <a:t> Non-</a:t>
            </a:r>
            <a:r>
              <a:rPr lang="pt-BR" altLang="ko-KR" sz="1400" b="1" dirty="0" err="1">
                <a:cs typeface="Arial" pitchFamily="34" charset="0"/>
              </a:rPr>
              <a:t>Interactive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Arguments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of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Knowledge</a:t>
            </a:r>
            <a:r>
              <a:rPr lang="pt-BR" altLang="ko-KR" sz="1400" b="1" dirty="0">
                <a:cs typeface="Arial" pitchFamily="34" charset="0"/>
              </a:rPr>
              <a:t>) </a:t>
            </a:r>
            <a:r>
              <a:rPr lang="pt-BR" altLang="ko-KR" sz="1400" dirty="0">
                <a:cs typeface="Arial" pitchFamily="34" charset="0"/>
              </a:rPr>
              <a:t>têm sido investigadas para proteger a privacidade dos dados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mas sua aplicação em larga escala ainda apresenta dificuldades técnicas e limitações de eficiência.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Outro conceito relevante é o uso de canais laterais (</a:t>
            </a:r>
            <a:r>
              <a:rPr lang="pt-BR" altLang="ko-KR" sz="1400" dirty="0" err="1">
                <a:cs typeface="Arial" pitchFamily="34" charset="0"/>
              </a:rPr>
              <a:t>sidechains</a:t>
            </a:r>
            <a:r>
              <a:rPr lang="pt-BR" altLang="ko-KR" sz="1400" dirty="0">
                <a:cs typeface="Arial" pitchFamily="34" charset="0"/>
              </a:rPr>
              <a:t>) para gerenciar a privacidade dos dados de forma mais flexível do que 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principal, mas essa abordagem também enfrenta desafios quanto à interoperabilidade e segurança.</a:t>
            </a:r>
          </a:p>
        </p:txBody>
      </p:sp>
    </p:spTree>
    <p:extLst>
      <p:ext uri="{BB962C8B-B14F-4D97-AF65-F5344CB8AC3E}">
        <p14:creationId xmlns:p14="http://schemas.microsoft.com/office/powerpoint/2010/main" val="40746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4.4. Diferencial do Olympus: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Ao contrário de outras abordagens que dependem unicamente de técnicas de criptografia avançadas para garantir privacidade, o Olympus adota uma abordagem híbrida, usando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apenas para armazenar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e mantendo os dados pessoais fora da cadeia, permitindo modificação e exclusão conforme necessário, sem comprometer a verificabilidade.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 arquitetura híbrida supera as limitações das abordagens puramente </a:t>
            </a:r>
            <a:r>
              <a:rPr lang="pt-BR" altLang="ko-KR" sz="1400" dirty="0" err="1">
                <a:cs typeface="Arial" pitchFamily="34" charset="0"/>
              </a:rPr>
              <a:t>on-chain</a:t>
            </a:r>
            <a:r>
              <a:rPr lang="pt-BR" altLang="ko-KR" sz="1400" dirty="0">
                <a:cs typeface="Arial" pitchFamily="34" charset="0"/>
              </a:rPr>
              <a:t>, proporcionando uma solução mais prática e escalável para a conformidade com o GDPR.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897545" y="2486033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4.5. Comparações Técnicas e Discussões: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897350" y="3294090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O artigo também discute como o Olympus se diferencia de abordagens puramente descentralizadas, em que a governança sobre os dados pessoais é mais complexa e difícil de aplicar de forma eficaz em conformidade com as regulamentações de privacidade.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avaliação técnica do Olympus mostra que sua arquitetura híbrida não apenas resolve os problemas de conformidade, mas também mantém um bom desempenho em termos de segurança, verificabilidade e </a:t>
            </a:r>
            <a:r>
              <a:rPr lang="pt-BR" altLang="ko-KR" sz="1400" dirty="0" err="1">
                <a:cs typeface="Arial" pitchFamily="34" charset="0"/>
              </a:rPr>
              <a:t>auditabilidade</a:t>
            </a:r>
            <a:r>
              <a:rPr lang="pt-BR" altLang="ko-KR" sz="1400" dirty="0">
                <a:cs typeface="Arial" pitchFamily="34" charset="0"/>
              </a:rPr>
              <a:t>, algo que nem todas as soluções comparadas conseguem alcançar.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C52626C-A4C8-D662-A22F-9FA42F1B4EAC}"/>
              </a:ext>
            </a:extLst>
          </p:cNvPr>
          <p:cNvSpPr txBox="1">
            <a:spLocks/>
          </p:cNvSpPr>
          <p:nvPr/>
        </p:nvSpPr>
        <p:spPr>
          <a:xfrm>
            <a:off x="897350" y="4693178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4.5. Comparações Técnicas e Discussões: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ABECA3B-C2DC-2EA7-6BD5-206042D553B0}"/>
              </a:ext>
            </a:extLst>
          </p:cNvPr>
          <p:cNvSpPr txBox="1"/>
          <p:nvPr/>
        </p:nvSpPr>
        <p:spPr>
          <a:xfrm>
            <a:off x="964886" y="5378544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Embora várias soluções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tentem abordar a questão da conformidade com o GDPR, o Olympus propõe uma abordagem única e eficiente que combina a segurança e verificabilidade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com a flexibilidade do armazenamento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 abordagem é mais viável e escalável do que as soluções tradicionais baseadas em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puro ou técnicas de criptografia complexas.</a:t>
            </a:r>
          </a:p>
        </p:txBody>
      </p:sp>
    </p:spTree>
    <p:extLst>
      <p:ext uri="{BB962C8B-B14F-4D97-AF65-F5344CB8AC3E}">
        <p14:creationId xmlns:p14="http://schemas.microsoft.com/office/powerpoint/2010/main" val="96300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910643" y="86058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 Avaliação do Sistema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21502" y="851565"/>
            <a:ext cx="109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avaliação do sistema Olympus concentra-se em dois aspectos principais: desempenho e conformidade com o GDPR.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solução mostrou-se eficiente, com impacto mínimo na latência e no processamento das transações, mesmo com grandes quantidades de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867853" y="1987388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5.1. Desempenho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897350" y="2823780"/>
            <a:ext cx="1091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Latência e Escalabilidade: </a:t>
            </a:r>
            <a:r>
              <a:rPr lang="pt-BR" altLang="ko-KR" sz="1400" dirty="0">
                <a:cs typeface="Arial" pitchFamily="34" charset="0"/>
              </a:rPr>
              <a:t>A avaliação de desempenho revelou que a arquitetura do sistema consegue lidar com grandes volumes de dados sem comprometer a performance. Como 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armazena apenas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dos dados pessoais, a quantidade de dados armazenados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permanece baixa, o que reduz a sobrecarga de armazenamento e processamento.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Armazenamento Off-</a:t>
            </a:r>
            <a:r>
              <a:rPr lang="pt-BR" altLang="ko-KR" sz="1400" b="1" dirty="0" err="1">
                <a:cs typeface="Arial" pitchFamily="34" charset="0"/>
              </a:rPr>
              <a:t>chain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O uso do IPFS para armazenamento fora da cadeia também foi avaliado em termos de capacidade de recuperação de dados, redundância e resiliência a falhas, com resultados positivos para garantir que os dados estejam disponíveis mesmo em redes distribuídas.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C52626C-A4C8-D662-A22F-9FA42F1B4EAC}"/>
              </a:ext>
            </a:extLst>
          </p:cNvPr>
          <p:cNvSpPr txBox="1">
            <a:spLocks/>
          </p:cNvSpPr>
          <p:nvPr/>
        </p:nvSpPr>
        <p:spPr>
          <a:xfrm>
            <a:off x="897350" y="4358907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5.2. Conformidade com o GDPR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ABECA3B-C2DC-2EA7-6BD5-206042D553B0}"/>
              </a:ext>
            </a:extLst>
          </p:cNvPr>
          <p:cNvSpPr txBox="1"/>
          <p:nvPr/>
        </p:nvSpPr>
        <p:spPr>
          <a:xfrm>
            <a:off x="897350" y="5103141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Direitos de Retificação e Apagamento: </a:t>
            </a:r>
            <a:r>
              <a:rPr lang="pt-BR" altLang="ko-KR" sz="1400" dirty="0">
                <a:cs typeface="Arial" pitchFamily="34" charset="0"/>
              </a:rPr>
              <a:t>O sistema mostrou-se eficaz em permitir que os dados sejam apagados ou retificados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, garantindo que o Olympus está em conformidade com os requisitos de privacidade estabelecidos pelo GDPR, como o direito ao esquecimento.</a:t>
            </a:r>
          </a:p>
          <a:p>
            <a:r>
              <a:rPr lang="pt-BR" altLang="ko-KR" sz="1400" b="1" dirty="0">
                <a:cs typeface="Arial" pitchFamily="34" charset="0"/>
              </a:rPr>
              <a:t>Verificabilidade e Segurança: </a:t>
            </a:r>
            <a:r>
              <a:rPr lang="pt-BR" altLang="ko-KR" sz="1400" dirty="0">
                <a:cs typeface="Arial" pitchFamily="34" charset="0"/>
              </a:rPr>
              <a:t>A integridade dos dados é mantida por meio do uso de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, que possibilitam a verificação de que os dados armazenados no IPFS não foram alterados indevidamente. Isso garante a </a:t>
            </a:r>
            <a:r>
              <a:rPr lang="pt-BR" altLang="ko-KR" sz="1400" dirty="0" err="1">
                <a:cs typeface="Arial" pitchFamily="34" charset="0"/>
              </a:rPr>
              <a:t>auditabilidade</a:t>
            </a:r>
            <a:r>
              <a:rPr lang="pt-BR" altLang="ko-KR" sz="1400" dirty="0">
                <a:cs typeface="Arial" pitchFamily="34" charset="0"/>
              </a:rPr>
              <a:t> e segurança dos dados pessoais, sem comprometer a conformidade regulatória.</a:t>
            </a:r>
          </a:p>
        </p:txBody>
      </p:sp>
    </p:spTree>
    <p:extLst>
      <p:ext uri="{BB962C8B-B14F-4D97-AF65-F5344CB8AC3E}">
        <p14:creationId xmlns:p14="http://schemas.microsoft.com/office/powerpoint/2010/main" val="158103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5.3. Desafios Identificados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Armazenamento Off-</a:t>
            </a:r>
            <a:r>
              <a:rPr lang="pt-BR" altLang="ko-KR" sz="1400" b="1" dirty="0" err="1">
                <a:cs typeface="Arial" pitchFamily="34" charset="0"/>
              </a:rPr>
              <a:t>chain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Um dos desafios apontados na avaliação do sistema é a gestão eficiente de grandes volumes de dados no IPFS, particularmente em cenários de alta escalabilidade.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Embora o sistema seja eficiente no gerenciamento de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, a dependência de redes distribuídas como o IPFS pode apresentar limitações em termos de latência e custo de recuperação de dados.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Integração com Outras Soluções: </a:t>
            </a:r>
            <a:r>
              <a:rPr lang="pt-BR" altLang="ko-KR" sz="1400" dirty="0">
                <a:cs typeface="Arial" pitchFamily="34" charset="0"/>
              </a:rPr>
              <a:t>O uso do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 e do IPFS implica a necessidade de integração contínua com outras soluções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armazenamento distribuído, o que pode aumentar a complexidade de implementação em certos cenários.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897350" y="3260074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5.4. Conclusão da Avaliação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787790" y="4548083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O Olympus oferece uma solução eficiente e viável para o desafio de conformidade com o GDPR no contexto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 sistema foi avaliado positivamente em termos de desempenho, com baixa latência e alta escalabilidade, e garante conformidade total com os requisitos de proteção de dados, como retificação e apagamento.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No entanto, os desafios em torno da escalabilidade e da gestão de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ainda podem exigir melhorias futuras.</a:t>
            </a:r>
          </a:p>
        </p:txBody>
      </p:sp>
    </p:spTree>
    <p:extLst>
      <p:ext uri="{BB962C8B-B14F-4D97-AF65-F5344CB8AC3E}">
        <p14:creationId xmlns:p14="http://schemas.microsoft.com/office/powerpoint/2010/main" val="14683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 Conclusão e Trabalhos Futuros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Destaca o sucesso do sistema Olympus em superar os desafios de conformidade com o GDPR no uso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ao implementar uma abordagem híbrida de armazenamento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solução equilibra imutabilidade, </a:t>
            </a:r>
            <a:r>
              <a:rPr lang="pt-BR" altLang="ko-KR" sz="1400" dirty="0" err="1">
                <a:cs typeface="Arial" pitchFamily="34" charset="0"/>
              </a:rPr>
              <a:t>auditabilidade</a:t>
            </a:r>
            <a:r>
              <a:rPr lang="pt-BR" altLang="ko-KR" sz="1400" dirty="0">
                <a:cs typeface="Arial" pitchFamily="34" charset="0"/>
              </a:rPr>
              <a:t> e privacidade, oferecendo uma arquitetura escalável que garante o direito à retificação e apagamento de dados pessoais.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Os autores reconhecem que, embora a solução funcione bem em termos de desempenho e segurança, desafios como a escalabilidade no armazenamento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ainda precisam ser explorados mais profundamente.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897350" y="3260074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Trabalhos Futuros: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6.1. Escalabilidade e Desempenho: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787790" y="4548083"/>
            <a:ext cx="1091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Aperfeiçoar a eficiência do sistema em cenários com grandes volumes de dados, especialmente no uso de IPFS.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infraestrutura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do IPFS pode enfrentar desafios relacionados à latência e à capacidade de recuperação de dados em larga escala.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Melhorar a escalabilidade do sistema para que ele possa ser aplicado em redes maiores e mais complexas, sem comprometer a segurança ou a conformidade com o GDPR.</a:t>
            </a:r>
          </a:p>
        </p:txBody>
      </p:sp>
    </p:spTree>
    <p:extLst>
      <p:ext uri="{BB962C8B-B14F-4D97-AF65-F5344CB8AC3E}">
        <p14:creationId xmlns:p14="http://schemas.microsoft.com/office/powerpoint/2010/main" val="169529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6.2. Interoperabilidade: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Investigar maneiras de melhorar a interoperabilidade do Olympus com outros sistemas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soluções de armazenamento distribuído.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Isso permitiria que o sistema fosse adotado em uma variedade maior de indústrias e ambientes corporativos.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Avaliar formas de integrar o sistema com outras tecnologias emergentes de proteção de dados 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5AC17C0-2B4D-02CE-C796-9015A980B818}"/>
              </a:ext>
            </a:extLst>
          </p:cNvPr>
          <p:cNvSpPr txBox="1">
            <a:spLocks/>
          </p:cNvSpPr>
          <p:nvPr/>
        </p:nvSpPr>
        <p:spPr>
          <a:xfrm>
            <a:off x="867853" y="2440878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6.3. Segurança e Privacidade:</a:t>
            </a: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F092F383-D42E-F10C-20D4-FB0C881C522F}"/>
              </a:ext>
            </a:extLst>
          </p:cNvPr>
          <p:cNvSpPr txBox="1"/>
          <p:nvPr/>
        </p:nvSpPr>
        <p:spPr>
          <a:xfrm>
            <a:off x="848530" y="3342075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Continuar a pesquisa em aprimoramentos de segurança que aumentem a privacidade dos dados armazenados no IPFS, garantindo que as informações sensíveis sejam protegidas de maneira robusta.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Explorar novas técnicas, como Zero-</a:t>
            </a:r>
            <a:r>
              <a:rPr lang="pt-BR" altLang="ko-KR" sz="1400" dirty="0" err="1">
                <a:cs typeface="Arial" pitchFamily="34" charset="0"/>
              </a:rPr>
              <a:t>Knowledge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Proofs</a:t>
            </a:r>
            <a:r>
              <a:rPr lang="pt-BR" altLang="ko-KR" sz="1400" dirty="0">
                <a:cs typeface="Arial" pitchFamily="34" charset="0"/>
              </a:rPr>
              <a:t> (ZKP), para aumentar a privacidade e garantir que os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possam ser verificados sem serem revelados.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DF36471-67D9-FDB0-89D8-16B8FD2C00F9}"/>
              </a:ext>
            </a:extLst>
          </p:cNvPr>
          <p:cNvSpPr txBox="1">
            <a:spLocks/>
          </p:cNvSpPr>
          <p:nvPr/>
        </p:nvSpPr>
        <p:spPr>
          <a:xfrm>
            <a:off x="780994" y="4358907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6.4. Governança e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Compliance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43509ED-45DB-972B-34EE-1A33B9028950}"/>
              </a:ext>
            </a:extLst>
          </p:cNvPr>
          <p:cNvSpPr txBox="1"/>
          <p:nvPr/>
        </p:nvSpPr>
        <p:spPr>
          <a:xfrm>
            <a:off x="776173" y="5311632"/>
            <a:ext cx="10914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Desenvolver novos modelos de governança que possam garantir a conformidade contínua do sistema com o GDPR, à medida que as regulamentações de proteção de dados evoluem.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Propor métodos mais automatizados para gerenciar os direitos de privacidade dos usuários de forma eficiente e </a:t>
            </a:r>
            <a:r>
              <a:rPr lang="pt-BR" altLang="ko-KR" sz="1400" dirty="0" err="1">
                <a:cs typeface="Arial" pitchFamily="34" charset="0"/>
              </a:rPr>
              <a:t>auditável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69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40317" y="343544"/>
            <a:ext cx="343988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0" y="1116372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76011" y="1936344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71469" y="2754231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71469" y="35668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20328" y="124853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51728" y="2037052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69" y="2874677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71469" y="366729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37A53-2FA2-41CA-A145-17EF09ABAB64}"/>
              </a:ext>
            </a:extLst>
          </p:cNvPr>
          <p:cNvSpPr txBox="1"/>
          <p:nvPr/>
        </p:nvSpPr>
        <p:spPr>
          <a:xfrm>
            <a:off x="5385939" y="1195775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Motivação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-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Problema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E936BF-B642-4621-A95A-690790C2325E}"/>
              </a:ext>
            </a:extLst>
          </p:cNvPr>
          <p:cNvSpPr txBox="1"/>
          <p:nvPr/>
        </p:nvSpPr>
        <p:spPr>
          <a:xfrm>
            <a:off x="5385939" y="2022919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Solução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Proposta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33624B-C3F6-47AA-8AD1-38868154757D}"/>
              </a:ext>
            </a:extLst>
          </p:cNvPr>
          <p:cNvSpPr txBox="1"/>
          <p:nvPr/>
        </p:nvSpPr>
        <p:spPr>
          <a:xfrm>
            <a:off x="5385939" y="2848945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Arquitetura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do Sistema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48A28-ACC0-4F50-BDD7-ED1FE4C66465}"/>
              </a:ext>
            </a:extLst>
          </p:cNvPr>
          <p:cNvSpPr txBox="1"/>
          <p:nvPr/>
        </p:nvSpPr>
        <p:spPr>
          <a:xfrm>
            <a:off x="5412554" y="3653972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Trabalhos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Relacionados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F0C44F8-A1E8-DBC8-3BD7-6CD20EF46288}"/>
              </a:ext>
            </a:extLst>
          </p:cNvPr>
          <p:cNvSpPr/>
          <p:nvPr/>
        </p:nvSpPr>
        <p:spPr>
          <a:xfrm>
            <a:off x="4563870" y="4407034"/>
            <a:ext cx="682161" cy="682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6175E966-F352-4A70-C6D0-38D7DC65E57C}"/>
              </a:ext>
            </a:extLst>
          </p:cNvPr>
          <p:cNvSpPr/>
          <p:nvPr/>
        </p:nvSpPr>
        <p:spPr>
          <a:xfrm>
            <a:off x="4563869" y="5227353"/>
            <a:ext cx="682161" cy="6821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D3CB90DB-D9E0-45CC-2049-DADD94555945}"/>
              </a:ext>
            </a:extLst>
          </p:cNvPr>
          <p:cNvSpPr txBox="1"/>
          <p:nvPr/>
        </p:nvSpPr>
        <p:spPr>
          <a:xfrm>
            <a:off x="4551728" y="4523422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7E097142-8A54-05E1-F65C-DAE6358D5DD0}"/>
              </a:ext>
            </a:extLst>
          </p:cNvPr>
          <p:cNvSpPr txBox="1"/>
          <p:nvPr/>
        </p:nvSpPr>
        <p:spPr>
          <a:xfrm>
            <a:off x="4546270" y="533146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83BBC83F-C771-290C-2A75-4EBD89F90382}"/>
              </a:ext>
            </a:extLst>
          </p:cNvPr>
          <p:cNvSpPr txBox="1"/>
          <p:nvPr/>
        </p:nvSpPr>
        <p:spPr>
          <a:xfrm>
            <a:off x="5327448" y="4499728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700" b="1" dirty="0">
                <a:solidFill>
                  <a:schemeClr val="bg1"/>
                </a:solidFill>
                <a:cs typeface="Arial" pitchFamily="34" charset="0"/>
              </a:rPr>
              <a:t>Avaliação do Sistema</a:t>
            </a: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6543B8BF-BE7F-4DB4-85A8-379B6C1E927B}"/>
              </a:ext>
            </a:extLst>
          </p:cNvPr>
          <p:cNvSpPr txBox="1"/>
          <p:nvPr/>
        </p:nvSpPr>
        <p:spPr>
          <a:xfrm>
            <a:off x="5327447" y="5325754"/>
            <a:ext cx="543385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altLang="ko-KR" sz="2700" b="1" dirty="0">
                <a:solidFill>
                  <a:schemeClr val="bg1"/>
                </a:solidFill>
                <a:cs typeface="Arial" pitchFamily="34" charset="0"/>
              </a:rPr>
              <a:t>Conclusão e 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Motivação</a:t>
            </a:r>
            <a:r>
              <a:rPr lang="en-US" dirty="0"/>
              <a:t> - </a:t>
            </a:r>
            <a:r>
              <a:rPr lang="en-US" dirty="0" err="1"/>
              <a:t>Problema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3498732" y="3761070"/>
            <a:ext cx="2356662" cy="1882106"/>
            <a:chOff x="1080045" y="1858541"/>
            <a:chExt cx="2356662" cy="18821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9239C8-0F49-486E-BB56-ACAC8F57FC88}"/>
                </a:ext>
              </a:extLst>
            </p:cNvPr>
            <p:cNvSpPr txBox="1"/>
            <p:nvPr/>
          </p:nvSpPr>
          <p:spPr>
            <a:xfrm>
              <a:off x="1746854" y="1986321"/>
              <a:ext cx="16898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imutabilidade inerente ao </a:t>
              </a:r>
              <a:r>
                <a:rPr lang="pt-B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entra em conflito com o direito de retificação e apagamento de dados pessoais, garantidos pela legislação.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6245230" y="3761070"/>
            <a:ext cx="2356662" cy="2352326"/>
            <a:chOff x="1080045" y="1858541"/>
            <a:chExt cx="2356662" cy="23523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AE5BC-EF51-4B46-9EAC-C74F8F457F46}"/>
                </a:ext>
              </a:extLst>
            </p:cNvPr>
            <p:cNvSpPr txBox="1"/>
            <p:nvPr/>
          </p:nvSpPr>
          <p:spPr>
            <a:xfrm>
              <a:off x="1746854" y="1902543"/>
              <a:ext cx="16898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Demanda crescente por sistemas que possam armazenar dados pessoais de forma segura e transparente, garantindo conformidade com as regulamentações, sem comprometer a integridade do </a:t>
              </a:r>
              <a:r>
                <a:rPr lang="pt-B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8991728" y="3761070"/>
            <a:ext cx="2333104" cy="1335629"/>
            <a:chOff x="1080045" y="1858541"/>
            <a:chExt cx="2333104" cy="13356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BDC25-BB13-4BE0-90E0-21650055165E}"/>
                </a:ext>
              </a:extLst>
            </p:cNvPr>
            <p:cNvSpPr txBox="1"/>
            <p:nvPr/>
          </p:nvSpPr>
          <p:spPr>
            <a:xfrm>
              <a:off x="1723296" y="1993841"/>
              <a:ext cx="16898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 sistema proposto busca preencher essa lacuna ao unir segurança e conformidade regulatória.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2B07C3-4C43-432A-AE1B-63E83F740B5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66E71AB3-5D74-4814-8DAF-D3A5BCEA56C6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6810D4-3796-448F-9C05-3A42DEB8943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A9C9CC-9A04-4806-A599-E825A52136B3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DF2F5B-938D-4BCD-AAEC-92C99BF08EE1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6DE812A9-CB69-49D4-8BC0-D851E50205FF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ECC62-A568-4F0B-8CD4-EAB3126CDBE9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B0E78FD3-2E5A-4EE9-BC8A-46CEBC4AD023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7C8DA-8402-4753-A7BE-9C046C9F8183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358D446-E8A6-4030-B614-6EE3BC5D7B5D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49657F-7272-4D5C-86AE-6577C01A8197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E3071B4-1619-47B8-89CD-472474F2300C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161E37E-FE2C-457D-872C-94DE86C1C337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752234" y="3761070"/>
            <a:ext cx="2371405" cy="1143443"/>
            <a:chOff x="1080045" y="1858541"/>
            <a:chExt cx="2371405" cy="11434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F0AC16-08D0-45FB-8F56-6BFF47DBA72E}"/>
                </a:ext>
              </a:extLst>
            </p:cNvPr>
            <p:cNvSpPr txBox="1"/>
            <p:nvPr/>
          </p:nvSpPr>
          <p:spPr>
            <a:xfrm>
              <a:off x="1761597" y="1986321"/>
              <a:ext cx="16898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Crescente adoção do </a:t>
              </a:r>
              <a:r>
                <a:rPr lang="pt-B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 da necessidade de torná-lo compatível com a GDPR.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>
            <a:extLst>
              <a:ext uri="{FF2B5EF4-FFF2-40B4-BE49-F238E27FC236}">
                <a16:creationId xmlns:a16="http://schemas.microsoft.com/office/drawing/2014/main" id="{BBB56117-0901-E813-377D-2C656E308FC9}"/>
              </a:ext>
            </a:extLst>
          </p:cNvPr>
          <p:cNvSpPr/>
          <p:nvPr/>
        </p:nvSpPr>
        <p:spPr>
          <a:xfrm>
            <a:off x="5643253" y="5365875"/>
            <a:ext cx="1079210" cy="1059814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1Right">
              <a:rot lat="1200000" lon="19800000" rev="0"/>
            </a:camera>
            <a:lightRig rig="threePt" dir="t"/>
          </a:scene3d>
          <a:sp3d extrusionH="819150" prstMaterial="flat">
            <a:bevelT w="44450" h="25400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D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F71F9C6-F048-FD43-979F-9DAD2D0562DB}"/>
              </a:ext>
            </a:extLst>
          </p:cNvPr>
          <p:cNvSpPr/>
          <p:nvPr/>
        </p:nvSpPr>
        <p:spPr>
          <a:xfrm>
            <a:off x="5437987" y="4351721"/>
            <a:ext cx="1079210" cy="1059814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1Right">
              <a:rot lat="1080000" lon="21000000" rev="0"/>
            </a:camera>
            <a:lightRig rig="threePt" dir="t"/>
          </a:scene3d>
          <a:sp3d extrusionH="819150" prstMaterial="flat">
            <a:bevelT w="44450" h="25400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D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88780" y="1179417"/>
            <a:ext cx="2603581" cy="5723700"/>
            <a:chOff x="513566" y="1332374"/>
            <a:chExt cx="2084621" cy="4666694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ECCAD27-99CA-4072-8D2B-8C43FA3B4B47}"/>
                </a:ext>
              </a:extLst>
            </p:cNvPr>
            <p:cNvSpPr/>
            <p:nvPr/>
          </p:nvSpPr>
          <p:spPr>
            <a:xfrm rot="358729">
              <a:off x="513566" y="5472437"/>
              <a:ext cx="2084621" cy="526631"/>
            </a:xfrm>
            <a:custGeom>
              <a:avLst/>
              <a:gdLst>
                <a:gd name="connsiteX0" fmla="*/ 0 w 1546076"/>
                <a:gd name="connsiteY0" fmla="*/ 0 h 547777"/>
                <a:gd name="connsiteX1" fmla="*/ 1546076 w 1546076"/>
                <a:gd name="connsiteY1" fmla="*/ 0 h 547777"/>
                <a:gd name="connsiteX2" fmla="*/ 1546076 w 1546076"/>
                <a:gd name="connsiteY2" fmla="*/ 547777 h 547777"/>
                <a:gd name="connsiteX3" fmla="*/ 0 w 1546076"/>
                <a:gd name="connsiteY3" fmla="*/ 547777 h 547777"/>
                <a:gd name="connsiteX4" fmla="*/ 0 w 1546076"/>
                <a:gd name="connsiteY4" fmla="*/ 0 h 547777"/>
                <a:gd name="connsiteX0" fmla="*/ 0 w 1546076"/>
                <a:gd name="connsiteY0" fmla="*/ 0 h 547777"/>
                <a:gd name="connsiteX1" fmla="*/ 1546076 w 1546076"/>
                <a:gd name="connsiteY1" fmla="*/ 0 h 547777"/>
                <a:gd name="connsiteX2" fmla="*/ 1300823 w 1546076"/>
                <a:gd name="connsiteY2" fmla="*/ 473861 h 547777"/>
                <a:gd name="connsiteX3" fmla="*/ 0 w 1546076"/>
                <a:gd name="connsiteY3" fmla="*/ 547777 h 547777"/>
                <a:gd name="connsiteX4" fmla="*/ 0 w 1546076"/>
                <a:gd name="connsiteY4" fmla="*/ 0 h 547777"/>
                <a:gd name="connsiteX0" fmla="*/ 311437 w 1546076"/>
                <a:gd name="connsiteY0" fmla="*/ 120616 h 547777"/>
                <a:gd name="connsiteX1" fmla="*/ 1546076 w 1546076"/>
                <a:gd name="connsiteY1" fmla="*/ 0 h 547777"/>
                <a:gd name="connsiteX2" fmla="*/ 1300823 w 1546076"/>
                <a:gd name="connsiteY2" fmla="*/ 473861 h 547777"/>
                <a:gd name="connsiteX3" fmla="*/ 0 w 1546076"/>
                <a:gd name="connsiteY3" fmla="*/ 547777 h 547777"/>
                <a:gd name="connsiteX4" fmla="*/ 311437 w 1546076"/>
                <a:gd name="connsiteY4" fmla="*/ 120616 h 547777"/>
                <a:gd name="connsiteX0" fmla="*/ 454636 w 1546076"/>
                <a:gd name="connsiteY0" fmla="*/ 97957 h 547777"/>
                <a:gd name="connsiteX1" fmla="*/ 1546076 w 1546076"/>
                <a:gd name="connsiteY1" fmla="*/ 0 h 547777"/>
                <a:gd name="connsiteX2" fmla="*/ 1300823 w 1546076"/>
                <a:gd name="connsiteY2" fmla="*/ 473861 h 547777"/>
                <a:gd name="connsiteX3" fmla="*/ 0 w 1546076"/>
                <a:gd name="connsiteY3" fmla="*/ 547777 h 547777"/>
                <a:gd name="connsiteX4" fmla="*/ 454636 w 1546076"/>
                <a:gd name="connsiteY4" fmla="*/ 97957 h 547777"/>
                <a:gd name="connsiteX0" fmla="*/ 454636 w 1714392"/>
                <a:gd name="connsiteY0" fmla="*/ 100262 h 550082"/>
                <a:gd name="connsiteX1" fmla="*/ 1714392 w 1714392"/>
                <a:gd name="connsiteY1" fmla="*/ 0 h 550082"/>
                <a:gd name="connsiteX2" fmla="*/ 1300823 w 1714392"/>
                <a:gd name="connsiteY2" fmla="*/ 476166 h 550082"/>
                <a:gd name="connsiteX3" fmla="*/ 0 w 1714392"/>
                <a:gd name="connsiteY3" fmla="*/ 550082 h 550082"/>
                <a:gd name="connsiteX4" fmla="*/ 454636 w 1714392"/>
                <a:gd name="connsiteY4" fmla="*/ 100262 h 550082"/>
                <a:gd name="connsiteX0" fmla="*/ 454636 w 1908260"/>
                <a:gd name="connsiteY0" fmla="*/ 151213 h 601033"/>
                <a:gd name="connsiteX1" fmla="*/ 1908260 w 1908260"/>
                <a:gd name="connsiteY1" fmla="*/ 0 h 601033"/>
                <a:gd name="connsiteX2" fmla="*/ 1300823 w 1908260"/>
                <a:gd name="connsiteY2" fmla="*/ 527117 h 601033"/>
                <a:gd name="connsiteX3" fmla="*/ 0 w 1908260"/>
                <a:gd name="connsiteY3" fmla="*/ 601033 h 601033"/>
                <a:gd name="connsiteX4" fmla="*/ 454636 w 1908260"/>
                <a:gd name="connsiteY4" fmla="*/ 151213 h 601033"/>
                <a:gd name="connsiteX0" fmla="*/ 675642 w 1908260"/>
                <a:gd name="connsiteY0" fmla="*/ 66773 h 601033"/>
                <a:gd name="connsiteX1" fmla="*/ 1908260 w 1908260"/>
                <a:gd name="connsiteY1" fmla="*/ 0 h 601033"/>
                <a:gd name="connsiteX2" fmla="*/ 1300823 w 1908260"/>
                <a:gd name="connsiteY2" fmla="*/ 527117 h 601033"/>
                <a:gd name="connsiteX3" fmla="*/ 0 w 1908260"/>
                <a:gd name="connsiteY3" fmla="*/ 601033 h 601033"/>
                <a:gd name="connsiteX4" fmla="*/ 675642 w 1908260"/>
                <a:gd name="connsiteY4" fmla="*/ 66773 h 60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260" h="601033">
                  <a:moveTo>
                    <a:pt x="675642" y="66773"/>
                  </a:moveTo>
                  <a:lnTo>
                    <a:pt x="1908260" y="0"/>
                  </a:lnTo>
                  <a:lnTo>
                    <a:pt x="1300823" y="527117"/>
                  </a:lnTo>
                  <a:lnTo>
                    <a:pt x="0" y="601033"/>
                  </a:lnTo>
                  <a:lnTo>
                    <a:pt x="675642" y="667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2609418"/>
              <a:chOff x="1619672" y="1332374"/>
              <a:chExt cx="1262236" cy="26094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484BC5-1D9B-45D7-8E5B-0B08222B5C8F}"/>
              </a:ext>
            </a:extLst>
          </p:cNvPr>
          <p:cNvSpPr txBox="1"/>
          <p:nvPr/>
        </p:nvSpPr>
        <p:spPr>
          <a:xfrm>
            <a:off x="7661609" y="1519308"/>
            <a:ext cx="361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Sistema "Olympus",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incompatibilidade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GDPR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42972-61A5-40B8-B6F7-F0F85ACE90E7}"/>
              </a:ext>
            </a:extLst>
          </p:cNvPr>
          <p:cNvSpPr txBox="1"/>
          <p:nvPr/>
        </p:nvSpPr>
        <p:spPr>
          <a:xfrm>
            <a:off x="7627899" y="3539049"/>
            <a:ext cx="361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Arquitetura híbrida, dados pessoais armazenados fora da cadeia (off-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chain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em um sistema distribuído (IPFS),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32319-31F0-4EDE-AD5D-317491DAAF3B}"/>
              </a:ext>
            </a:extLst>
          </p:cNvPr>
          <p:cNvSpPr txBox="1"/>
          <p:nvPr/>
        </p:nvSpPr>
        <p:spPr>
          <a:xfrm>
            <a:off x="549751" y="2588594"/>
            <a:ext cx="361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Direito de exclusão e retificação de dados.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0E220-12EA-4884-9DCD-D3B6B958C71A}"/>
              </a:ext>
            </a:extLst>
          </p:cNvPr>
          <p:cNvSpPr txBox="1"/>
          <p:nvPr/>
        </p:nvSpPr>
        <p:spPr>
          <a:xfrm>
            <a:off x="7543879" y="5480282"/>
            <a:ext cx="3614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Permitindo que os dados possam ser apagados ou modificados conforme exigido pelo GDPR, sem comprometer a segurança e a verificabilidade dos dados.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421621" y="1133065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421621" y="3271639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254979" y="2202352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254979" y="4340927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6916726" y="1476227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6916726" y="3614801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608663" y="2545514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608664" y="4684088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78">
            <a:extLst>
              <a:ext uri="{FF2B5EF4-FFF2-40B4-BE49-F238E27FC236}">
                <a16:creationId xmlns:a16="http://schemas.microsoft.com/office/drawing/2014/main" id="{2CC4112A-84AF-E633-574F-C0E5E44AC3BC}"/>
              </a:ext>
            </a:extLst>
          </p:cNvPr>
          <p:cNvSpPr/>
          <p:nvPr/>
        </p:nvSpPr>
        <p:spPr>
          <a:xfrm>
            <a:off x="6927729" y="5700725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BB7F6A74-62AE-178C-322A-E07412363747}"/>
              </a:ext>
            </a:extLst>
          </p:cNvPr>
          <p:cNvSpPr/>
          <p:nvPr/>
        </p:nvSpPr>
        <p:spPr>
          <a:xfrm>
            <a:off x="7398467" y="5294977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5C5C578F-24EF-03CD-2D8D-8541C66017F9}"/>
              </a:ext>
            </a:extLst>
          </p:cNvPr>
          <p:cNvSpPr txBox="1"/>
          <p:nvPr/>
        </p:nvSpPr>
        <p:spPr>
          <a:xfrm>
            <a:off x="528849" y="4555979"/>
            <a:ext cx="361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Apenas os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hashes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desses dados são gravados no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blockchain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permissionado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Hyperledger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Fabric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2.1 - Principais aspectos da solução proposta: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03690" y="1455788"/>
            <a:ext cx="10914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Permissionado</a:t>
            </a:r>
            <a:r>
              <a:rPr lang="pt-BR" altLang="ko-KR" sz="1400" b="1" dirty="0">
                <a:cs typeface="Arial" pitchFamily="34" charset="0"/>
              </a:rPr>
              <a:t>: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 err="1">
                <a:cs typeface="Arial" pitchFamily="34" charset="0"/>
              </a:rPr>
              <a:t>Hyperledger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Fabric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A plataforma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utilizada é </a:t>
            </a:r>
            <a:r>
              <a:rPr lang="pt-BR" altLang="ko-KR" sz="1400" dirty="0" err="1">
                <a:cs typeface="Arial" pitchFamily="34" charset="0"/>
              </a:rPr>
              <a:t>permissionada</a:t>
            </a:r>
            <a:r>
              <a:rPr lang="pt-BR" altLang="ko-KR" sz="1400" dirty="0">
                <a:cs typeface="Arial" pitchFamily="34" charset="0"/>
              </a:rPr>
              <a:t>, ou seja, somente participantes autorizados podem interagir com o sistema, o que garante controle sobre quem pode acessar e validar as transações.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Armazenamento de Hashes: </a:t>
            </a:r>
            <a:r>
              <a:rPr lang="pt-BR" altLang="ko-KR" sz="1400" dirty="0">
                <a:cs typeface="Arial" pitchFamily="34" charset="0"/>
              </a:rPr>
              <a:t>Em vez de armazenar diretamente os dados pessoais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são armazenados apenas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criptográficos desses dados.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serve como uma assinatura única que permite verificar a integridade e autenticidade dos dados, sem expô-los diretamente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D4E5639-B307-84A1-AFCD-951B7586E0F1}"/>
              </a:ext>
            </a:extLst>
          </p:cNvPr>
          <p:cNvSpPr txBox="1">
            <a:spLocks/>
          </p:cNvSpPr>
          <p:nvPr/>
        </p:nvSpPr>
        <p:spPr>
          <a:xfrm>
            <a:off x="936154" y="3658373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2.2 - Armazenamento Off-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B1552D0E-CC90-4ADE-8AE4-A9AEE84F1B5D}"/>
              </a:ext>
            </a:extLst>
          </p:cNvPr>
          <p:cNvSpPr txBox="1"/>
          <p:nvPr/>
        </p:nvSpPr>
        <p:spPr>
          <a:xfrm>
            <a:off x="743441" y="4507022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IPFS (</a:t>
            </a:r>
            <a:r>
              <a:rPr lang="pt-BR" altLang="ko-KR" sz="1400" b="1" dirty="0" err="1">
                <a:cs typeface="Arial" pitchFamily="34" charset="0"/>
              </a:rPr>
              <a:t>Interplanetary</a:t>
            </a:r>
            <a:r>
              <a:rPr lang="pt-BR" altLang="ko-KR" sz="1400" b="1" dirty="0">
                <a:cs typeface="Arial" pitchFamily="34" charset="0"/>
              </a:rPr>
              <a:t> File System): </a:t>
            </a:r>
            <a:r>
              <a:rPr lang="pt-BR" altLang="ko-KR" sz="1400" dirty="0">
                <a:cs typeface="Arial" pitchFamily="34" charset="0"/>
              </a:rPr>
              <a:t>Os dados pessoais são armazenados em um sistema de armazenamento distribuído chamado IPFS, que oferece maior flexibilidade para lidar com as exigências do GDPR.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Como os dados são armazenados fora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é possível modificá-los ou excluí-los conforme necessário.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Conformidade com o GDPR: </a:t>
            </a:r>
            <a:r>
              <a:rPr lang="pt-BR" altLang="ko-KR" sz="1400" dirty="0">
                <a:cs typeface="Arial" pitchFamily="34" charset="0"/>
              </a:rPr>
              <a:t>Como os dados pessoais podem ser manipulados no IPFS (modificados ou apagados), o sistema consegue cumprir os direitos de retificação e apagamento estabelecidos pelo GDPR, superando o problema da imutabilidade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5FD0C1-19DF-4187-A12F-FBF6282C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87" y="987491"/>
            <a:ext cx="6125430" cy="443927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7F8EEE-1FEC-3EBC-5A3F-FD6555A9B2F9}"/>
              </a:ext>
            </a:extLst>
          </p:cNvPr>
          <p:cNvSpPr/>
          <p:nvPr/>
        </p:nvSpPr>
        <p:spPr>
          <a:xfrm>
            <a:off x="5649105" y="1055008"/>
            <a:ext cx="534112" cy="188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C5727E7-3DC8-BE22-D9C7-9E0762D5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1" y="810401"/>
            <a:ext cx="5335858" cy="52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2.3 - Verificabilidade e Segurança: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545" y="1651953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Hashes no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Os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dos dados armazenados no IPFS garantem que qualquer modificação nos dados seja detectada, mantendo a integridade das informações e permitindo a verificação de sua autenticidade.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Privacidade e Auditoria: </a:t>
            </a:r>
            <a:r>
              <a:rPr lang="pt-BR" altLang="ko-KR" sz="1400" dirty="0">
                <a:cs typeface="Arial" pitchFamily="34" charset="0"/>
              </a:rPr>
              <a:t>Mesmo que os dados pessoais sejam armazenados fora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a auditoria e a verificabilidade permanecem garantidas, pois o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dos dados permite a validação sem necessidade de acesso aos dados sensíveis.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83511D7-9C59-5EA2-B266-422596B9AA2A}"/>
              </a:ext>
            </a:extLst>
          </p:cNvPr>
          <p:cNvSpPr txBox="1">
            <a:spLocks/>
          </p:cNvSpPr>
          <p:nvPr/>
        </p:nvSpPr>
        <p:spPr>
          <a:xfrm>
            <a:off x="936154" y="2974212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2.4 - Processo de Armazenamento e Verificação: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86C2AA3-BCF3-E770-3527-DDC8B500141A}"/>
              </a:ext>
            </a:extLst>
          </p:cNvPr>
          <p:cNvSpPr txBox="1"/>
          <p:nvPr/>
        </p:nvSpPr>
        <p:spPr>
          <a:xfrm>
            <a:off x="826612" y="4203526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O processo de armazenamento começa com o envio dos dados pessoais para o IPFS, onde são armazenados de forma distribuída.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Em seguida, é gerado um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criptográfico desse conjunto de dados, que é então armazenado no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No caso de uma auditoria ou verificação, o </a:t>
            </a:r>
            <a:r>
              <a:rPr lang="pt-BR" altLang="ko-KR" sz="1400" dirty="0" err="1">
                <a:cs typeface="Arial" pitchFamily="34" charset="0"/>
              </a:rPr>
              <a:t>hash</a:t>
            </a:r>
            <a:r>
              <a:rPr lang="pt-BR" altLang="ko-KR" sz="1400" dirty="0">
                <a:cs typeface="Arial" pitchFamily="34" charset="0"/>
              </a:rPr>
              <a:t> pode ser comparado com os dados armazenados no IPFS para garantir que não houve alterações indevidas.</a:t>
            </a:r>
          </a:p>
        </p:txBody>
      </p:sp>
    </p:spTree>
    <p:extLst>
      <p:ext uri="{BB962C8B-B14F-4D97-AF65-F5344CB8AC3E}">
        <p14:creationId xmlns:p14="http://schemas.microsoft.com/office/powerpoint/2010/main" val="34855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2.5 - Benefícios da Abordagem Híbrida: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545" y="1651953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Conformidade Legal: </a:t>
            </a:r>
            <a:r>
              <a:rPr lang="pt-BR" altLang="ko-KR" sz="1400" dirty="0">
                <a:cs typeface="Arial" pitchFamily="34" charset="0"/>
              </a:rPr>
              <a:t>Ao permitir que os dados sejam modificados ou apagados fora da cadeia, o sistema garante conformidade com as exigências do GDPR, algo que os sistemas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tradicionais não conseguem oferecer.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Segurança e Privacidade: </a:t>
            </a:r>
            <a:r>
              <a:rPr lang="pt-BR" altLang="ko-KR" sz="1400" dirty="0">
                <a:cs typeface="Arial" pitchFamily="34" charset="0"/>
              </a:rPr>
              <a:t>A privacidade dos dados pessoais é mantida, já que os dados não são armazenados diretamente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e a segurança é garantida por meio do uso de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Escalabilidade: </a:t>
            </a:r>
            <a:r>
              <a:rPr lang="pt-BR" altLang="ko-KR" sz="1400" dirty="0">
                <a:cs typeface="Arial" pitchFamily="34" charset="0"/>
              </a:rPr>
              <a:t>O uso do IPFS para armazenamento de dados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reduz a carga no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tornando o sistema mais escalável em termos de volume de dados.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83511D7-9C59-5EA2-B266-422596B9AA2A}"/>
              </a:ext>
            </a:extLst>
          </p:cNvPr>
          <p:cNvSpPr txBox="1">
            <a:spLocks/>
          </p:cNvSpPr>
          <p:nvPr/>
        </p:nvSpPr>
        <p:spPr>
          <a:xfrm>
            <a:off x="897545" y="3656818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2.6 - Conclusão 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86C2AA3-BCF3-E770-3527-DDC8B500141A}"/>
              </a:ext>
            </a:extLst>
          </p:cNvPr>
          <p:cNvSpPr txBox="1"/>
          <p:nvPr/>
        </p:nvSpPr>
        <p:spPr>
          <a:xfrm>
            <a:off x="638607" y="4538868"/>
            <a:ext cx="10914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Essa abordagem híbrida proporciona um equilíbrio entre os benefícios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a necessidade de conformidade com a legislação de proteção de dados, resolvendo um dos maiores desafios para a adoção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em setores que lidam com dados pessoais sensíveis.</a:t>
            </a:r>
          </a:p>
        </p:txBody>
      </p:sp>
    </p:spTree>
    <p:extLst>
      <p:ext uri="{BB962C8B-B14F-4D97-AF65-F5344CB8AC3E}">
        <p14:creationId xmlns:p14="http://schemas.microsoft.com/office/powerpoint/2010/main" val="37136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 Arquitetura do Sistema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350" y="1149023"/>
            <a:ext cx="1091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arquitetura do sistema "Olympus" é baseada em uma combinação de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permissionado</a:t>
            </a:r>
            <a:r>
              <a:rPr lang="pt-BR" altLang="ko-KR" sz="1400" dirty="0">
                <a:cs typeface="Arial" pitchFamily="34" charset="0"/>
              </a:rPr>
              <a:t> (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) e armazenamento off-</a:t>
            </a:r>
            <a:r>
              <a:rPr lang="pt-BR" altLang="ko-KR" sz="1400" dirty="0" err="1">
                <a:cs typeface="Arial" pitchFamily="34" charset="0"/>
              </a:rPr>
              <a:t>chain</a:t>
            </a:r>
            <a:r>
              <a:rPr lang="pt-BR" altLang="ko-KR" sz="1400" dirty="0">
                <a:cs typeface="Arial" pitchFamily="34" charset="0"/>
              </a:rPr>
              <a:t> distribuído (IPFS), garantindo conformidade com a GDPR. 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83511D7-9C59-5EA2-B266-422596B9AA2A}"/>
              </a:ext>
            </a:extLst>
          </p:cNvPr>
          <p:cNvSpPr txBox="1">
            <a:spLocks/>
          </p:cNvSpPr>
          <p:nvPr/>
        </p:nvSpPr>
        <p:spPr>
          <a:xfrm>
            <a:off x="936154" y="1785570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3.1. Hyperledger Fabric (Blockchain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Permissionado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)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86C2AA3-BCF3-E770-3527-DDC8B500141A}"/>
              </a:ext>
            </a:extLst>
          </p:cNvPr>
          <p:cNvSpPr txBox="1"/>
          <p:nvPr/>
        </p:nvSpPr>
        <p:spPr>
          <a:xfrm>
            <a:off x="965081" y="2772395"/>
            <a:ext cx="10914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Rede </a:t>
            </a:r>
            <a:r>
              <a:rPr lang="pt-BR" altLang="ko-KR" sz="1400" b="1" dirty="0" err="1">
                <a:cs typeface="Arial" pitchFamily="34" charset="0"/>
              </a:rPr>
              <a:t>Permissionada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Apenas participantes autorizados podem interagir com a rede, garantindo controle sobre o acesso.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Armazenamento de Hashes: </a:t>
            </a:r>
            <a:r>
              <a:rPr lang="pt-BR" altLang="ko-KR" sz="1400" dirty="0">
                <a:cs typeface="Arial" pitchFamily="34" charset="0"/>
              </a:rPr>
              <a:t>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armazena apenas </a:t>
            </a:r>
            <a:r>
              <a:rPr lang="pt-BR" altLang="ko-KR" sz="1400" dirty="0" err="1">
                <a:cs typeface="Arial" pitchFamily="34" charset="0"/>
              </a:rPr>
              <a:t>hashes</a:t>
            </a:r>
            <a:r>
              <a:rPr lang="pt-BR" altLang="ko-KR" sz="1400" dirty="0">
                <a:cs typeface="Arial" pitchFamily="34" charset="0"/>
              </a:rPr>
              <a:t> criptográficos dos dados pessoais. Isso mantém a integridade dos dados sem armazenar informações sensíveis diretamente na cadeia.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Imutabilidade Controlada: </a:t>
            </a:r>
            <a:r>
              <a:rPr lang="pt-BR" altLang="ko-KR" sz="1400" dirty="0">
                <a:cs typeface="Arial" pitchFamily="34" charset="0"/>
              </a:rPr>
              <a:t>O </a:t>
            </a:r>
            <a:r>
              <a:rPr lang="pt-BR" altLang="ko-KR" sz="1400" dirty="0" err="1">
                <a:cs typeface="Arial" pitchFamily="34" charset="0"/>
              </a:rPr>
              <a:t>Hyperledger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dirty="0" err="1">
                <a:cs typeface="Arial" pitchFamily="34" charset="0"/>
              </a:rPr>
              <a:t>Fabric</a:t>
            </a:r>
            <a:r>
              <a:rPr lang="pt-BR" altLang="ko-KR" sz="1400" dirty="0">
                <a:cs typeface="Arial" pitchFamily="34" charset="0"/>
              </a:rPr>
              <a:t> oferece um nível de controle sobre as permissões de leitura e escrita, adequando-se a casos de uso que exigem a colaboração de várias entidades sem confiança mútua.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744B4FB-E34B-99C0-1CF9-267B2572D410}"/>
              </a:ext>
            </a:extLst>
          </p:cNvPr>
          <p:cNvSpPr txBox="1">
            <a:spLocks/>
          </p:cNvSpPr>
          <p:nvPr/>
        </p:nvSpPr>
        <p:spPr>
          <a:xfrm>
            <a:off x="936154" y="420291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3.2. IPFS (Interplanetary File System)</a:t>
            </a: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245E9D1B-B4A9-657A-9D84-7D5F87D4E6EE}"/>
              </a:ext>
            </a:extLst>
          </p:cNvPr>
          <p:cNvSpPr txBox="1"/>
          <p:nvPr/>
        </p:nvSpPr>
        <p:spPr>
          <a:xfrm>
            <a:off x="897350" y="4964581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Armazenamento Off-</a:t>
            </a:r>
            <a:r>
              <a:rPr lang="pt-BR" altLang="ko-KR" sz="1400" b="1" dirty="0" err="1">
                <a:cs typeface="Arial" pitchFamily="34" charset="0"/>
              </a:rPr>
              <a:t>chain</a:t>
            </a:r>
            <a:r>
              <a:rPr lang="pt-BR" altLang="ko-KR" sz="1400" b="1" dirty="0">
                <a:cs typeface="Arial" pitchFamily="34" charset="0"/>
              </a:rPr>
              <a:t>: </a:t>
            </a:r>
            <a:r>
              <a:rPr lang="pt-BR" altLang="ko-KR" sz="1400" dirty="0">
                <a:cs typeface="Arial" pitchFamily="34" charset="0"/>
              </a:rPr>
              <a:t>O IPFS armazena os dados pessoais fora do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 Isso permite que os dados sejam modificados ou apagados conforme necessário, atendendo às exigências do GDPR, como o direito de retificação e exclusão.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Sistema Distribuído: </a:t>
            </a:r>
            <a:r>
              <a:rPr lang="pt-BR" altLang="ko-KR" sz="1400" dirty="0">
                <a:cs typeface="Arial" pitchFamily="34" charset="0"/>
              </a:rPr>
              <a:t>O IPFS funciona como uma rede de armazenamento distribuída, onde os dados são fragmentados e distribuídos em diferentes nós, garantindo redundância e disponibilidade.</a:t>
            </a:r>
          </a:p>
        </p:txBody>
      </p:sp>
    </p:spTree>
    <p:extLst>
      <p:ext uri="{BB962C8B-B14F-4D97-AF65-F5344CB8AC3E}">
        <p14:creationId xmlns:p14="http://schemas.microsoft.com/office/powerpoint/2010/main" val="22367557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2631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 de Jesus</cp:lastModifiedBy>
  <cp:revision>86</cp:revision>
  <dcterms:created xsi:type="dcterms:W3CDTF">2020-01-20T05:08:25Z</dcterms:created>
  <dcterms:modified xsi:type="dcterms:W3CDTF">2024-12-12T19:01:47Z</dcterms:modified>
</cp:coreProperties>
</file>