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33"/>
  </p:notesMasterIdLst>
  <p:sldIdLst>
    <p:sldId id="356" r:id="rId4"/>
    <p:sldId id="354" r:id="rId5"/>
    <p:sldId id="357" r:id="rId6"/>
    <p:sldId id="358" r:id="rId7"/>
    <p:sldId id="359" r:id="rId8"/>
    <p:sldId id="377" r:id="rId9"/>
    <p:sldId id="378" r:id="rId10"/>
    <p:sldId id="360" r:id="rId11"/>
    <p:sldId id="361" r:id="rId12"/>
    <p:sldId id="379" r:id="rId13"/>
    <p:sldId id="362" r:id="rId14"/>
    <p:sldId id="363" r:id="rId15"/>
    <p:sldId id="364" r:id="rId16"/>
    <p:sldId id="365" r:id="rId17"/>
    <p:sldId id="366" r:id="rId18"/>
    <p:sldId id="380" r:id="rId19"/>
    <p:sldId id="367" r:id="rId20"/>
    <p:sldId id="381" r:id="rId21"/>
    <p:sldId id="368" r:id="rId22"/>
    <p:sldId id="382" r:id="rId23"/>
    <p:sldId id="369" r:id="rId24"/>
    <p:sldId id="370" r:id="rId25"/>
    <p:sldId id="383" r:id="rId26"/>
    <p:sldId id="371" r:id="rId27"/>
    <p:sldId id="384" r:id="rId28"/>
    <p:sldId id="372" r:id="rId29"/>
    <p:sldId id="385" r:id="rId30"/>
    <p:sldId id="373" r:id="rId31"/>
    <p:sldId id="34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E37E5-8694-468D-8EC9-20E4F77F09E6}" v="9" dt="2024-10-30T19:33:15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 autoAdjust="0"/>
    <p:restoredTop sz="83031" autoAdjust="0"/>
  </p:normalViewPr>
  <p:slideViewPr>
    <p:cSldViewPr snapToGrid="0" showGuides="1">
      <p:cViewPr varScale="1">
        <p:scale>
          <a:sx n="88" d="100"/>
          <a:sy n="88" d="100"/>
        </p:scale>
        <p:origin x="1578" y="78"/>
      </p:cViewPr>
      <p:guideLst>
        <p:guide orient="horz" pos="25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Busson" userId="7462c664-da50-49a4-a451-6357eeae0dd5" providerId="ADAL" clId="{21DE37E5-8694-468D-8EC9-20E4F77F09E6}"/>
    <pc:docChg chg="undo custSel addSld delSld modSld">
      <pc:chgData name="Adriano Busson" userId="7462c664-da50-49a4-a451-6357eeae0dd5" providerId="ADAL" clId="{21DE37E5-8694-468D-8EC9-20E4F77F09E6}" dt="2024-10-30T19:34:18.759" v="1540" actId="2696"/>
      <pc:docMkLst>
        <pc:docMk/>
      </pc:docMkLst>
      <pc:sldChg chg="modSp mod">
        <pc:chgData name="Adriano Busson" userId="7462c664-da50-49a4-a451-6357eeae0dd5" providerId="ADAL" clId="{21DE37E5-8694-468D-8EC9-20E4F77F09E6}" dt="2024-10-30T16:38:17.871" v="209" actId="20577"/>
        <pc:sldMkLst>
          <pc:docMk/>
          <pc:sldMk cId="498620095" sldId="354"/>
        </pc:sldMkLst>
        <pc:spChg chg="mod">
          <ac:chgData name="Adriano Busson" userId="7462c664-da50-49a4-a451-6357eeae0dd5" providerId="ADAL" clId="{21DE37E5-8694-468D-8EC9-20E4F77F09E6}" dt="2024-10-30T16:38:17.871" v="209" actId="20577"/>
          <ac:spMkLst>
            <pc:docMk/>
            <pc:sldMk cId="498620095" sldId="354"/>
            <ac:spMk id="39" creationId="{7D998ED4-A105-40ED-8D9A-07EBE0D04111}"/>
          </ac:spMkLst>
        </pc:spChg>
      </pc:sldChg>
      <pc:sldChg chg="modSp mod">
        <pc:chgData name="Adriano Busson" userId="7462c664-da50-49a4-a451-6357eeae0dd5" providerId="ADAL" clId="{21DE37E5-8694-468D-8EC9-20E4F77F09E6}" dt="2024-10-30T16:31:16.274" v="56" actId="20577"/>
        <pc:sldMkLst>
          <pc:docMk/>
          <pc:sldMk cId="2637474406" sldId="356"/>
        </pc:sldMkLst>
        <pc:spChg chg="mod">
          <ac:chgData name="Adriano Busson" userId="7462c664-da50-49a4-a451-6357eeae0dd5" providerId="ADAL" clId="{21DE37E5-8694-468D-8EC9-20E4F77F09E6}" dt="2024-10-30T16:31:16.274" v="56" actId="20577"/>
          <ac:spMkLst>
            <pc:docMk/>
            <pc:sldMk cId="2637474406" sldId="356"/>
            <ac:spMk id="3" creationId="{8E996CC4-A0D4-7AB5-DDD2-ECAB001FC491}"/>
          </ac:spMkLst>
        </pc:spChg>
        <pc:spChg chg="mod">
          <ac:chgData name="Adriano Busson" userId="7462c664-da50-49a4-a451-6357eeae0dd5" providerId="ADAL" clId="{21DE37E5-8694-468D-8EC9-20E4F77F09E6}" dt="2024-10-30T16:30:08.247" v="0"/>
          <ac:spMkLst>
            <pc:docMk/>
            <pc:sldMk cId="2637474406" sldId="356"/>
            <ac:spMk id="8" creationId="{03B4C724-0776-4328-8F0A-B72DA1579537}"/>
          </ac:spMkLst>
        </pc:spChg>
        <pc:spChg chg="mod">
          <ac:chgData name="Adriano Busson" userId="7462c664-da50-49a4-a451-6357eeae0dd5" providerId="ADAL" clId="{21DE37E5-8694-468D-8EC9-20E4F77F09E6}" dt="2024-10-30T16:30:44.364" v="53" actId="20577"/>
          <ac:spMkLst>
            <pc:docMk/>
            <pc:sldMk cId="2637474406" sldId="356"/>
            <ac:spMk id="9" creationId="{2B6167FF-AD5E-41E4-8385-3024DC936CF2}"/>
          </ac:spMkLst>
        </pc:spChg>
      </pc:sldChg>
      <pc:sldChg chg="modSp mod">
        <pc:chgData name="Adriano Busson" userId="7462c664-da50-49a4-a451-6357eeae0dd5" providerId="ADAL" clId="{21DE37E5-8694-468D-8EC9-20E4F77F09E6}" dt="2024-10-30T16:37:13.842" v="198" actId="1076"/>
        <pc:sldMkLst>
          <pc:docMk/>
          <pc:sldMk cId="3701636914" sldId="357"/>
        </pc:sldMkLst>
        <pc:spChg chg="mod">
          <ac:chgData name="Adriano Busson" userId="7462c664-da50-49a4-a451-6357eeae0dd5" providerId="ADAL" clId="{21DE37E5-8694-468D-8EC9-20E4F77F09E6}" dt="2024-10-30T16:37:13.842" v="198" actId="1076"/>
          <ac:spMkLst>
            <pc:docMk/>
            <pc:sldMk cId="3701636914" sldId="357"/>
            <ac:spMk id="39" creationId="{7D998ED4-A105-40ED-8D9A-07EBE0D04111}"/>
          </ac:spMkLst>
        </pc:spChg>
      </pc:sldChg>
      <pc:sldChg chg="modSp mod">
        <pc:chgData name="Adriano Busson" userId="7462c664-da50-49a4-a451-6357eeae0dd5" providerId="ADAL" clId="{21DE37E5-8694-468D-8EC9-20E4F77F09E6}" dt="2024-10-30T16:39:51.378" v="237" actId="20577"/>
        <pc:sldMkLst>
          <pc:docMk/>
          <pc:sldMk cId="2905563012" sldId="358"/>
        </pc:sldMkLst>
        <pc:spChg chg="mod">
          <ac:chgData name="Adriano Busson" userId="7462c664-da50-49a4-a451-6357eeae0dd5" providerId="ADAL" clId="{21DE37E5-8694-468D-8EC9-20E4F77F09E6}" dt="2024-10-30T16:39:51.378" v="237" actId="20577"/>
          <ac:spMkLst>
            <pc:docMk/>
            <pc:sldMk cId="2905563012" sldId="358"/>
            <ac:spMk id="39" creationId="{7D998ED4-A105-40ED-8D9A-07EBE0D04111}"/>
          </ac:spMkLst>
        </pc:spChg>
      </pc:sldChg>
      <pc:sldChg chg="modSp mod">
        <pc:chgData name="Adriano Busson" userId="7462c664-da50-49a4-a451-6357eeae0dd5" providerId="ADAL" clId="{21DE37E5-8694-468D-8EC9-20E4F77F09E6}" dt="2024-10-30T18:09:53.200" v="379" actId="6549"/>
        <pc:sldMkLst>
          <pc:docMk/>
          <pc:sldMk cId="3661742981" sldId="359"/>
        </pc:sldMkLst>
        <pc:spChg chg="mod">
          <ac:chgData name="Adriano Busson" userId="7462c664-da50-49a4-a451-6357eeae0dd5" providerId="ADAL" clId="{21DE37E5-8694-468D-8EC9-20E4F77F09E6}" dt="2024-10-30T18:09:53.200" v="379" actId="6549"/>
          <ac:spMkLst>
            <pc:docMk/>
            <pc:sldMk cId="3661742981" sldId="359"/>
            <ac:spMk id="39" creationId="{7D998ED4-A105-40ED-8D9A-07EBE0D04111}"/>
          </ac:spMkLst>
        </pc:spChg>
        <pc:spChg chg="mod">
          <ac:chgData name="Adriano Busson" userId="7462c664-da50-49a4-a451-6357eeae0dd5" providerId="ADAL" clId="{21DE37E5-8694-468D-8EC9-20E4F77F09E6}" dt="2024-10-30T18:05:28.262" v="266" actId="20577"/>
          <ac:spMkLst>
            <pc:docMk/>
            <pc:sldMk cId="3661742981" sldId="359"/>
            <ac:spMk id="40" creationId="{75699713-6AE0-4A17-A192-62B09894798A}"/>
          </ac:spMkLst>
        </pc:spChg>
      </pc:sldChg>
      <pc:sldChg chg="modSp mod">
        <pc:chgData name="Adriano Busson" userId="7462c664-da50-49a4-a451-6357eeae0dd5" providerId="ADAL" clId="{21DE37E5-8694-468D-8EC9-20E4F77F09E6}" dt="2024-10-30T18:22:03.949" v="568" actId="20577"/>
        <pc:sldMkLst>
          <pc:docMk/>
          <pc:sldMk cId="378582473" sldId="360"/>
        </pc:sldMkLst>
        <pc:spChg chg="mod">
          <ac:chgData name="Adriano Busson" userId="7462c664-da50-49a4-a451-6357eeae0dd5" providerId="ADAL" clId="{21DE37E5-8694-468D-8EC9-20E4F77F09E6}" dt="2024-10-30T18:22:03.949" v="568" actId="20577"/>
          <ac:spMkLst>
            <pc:docMk/>
            <pc:sldMk cId="378582473" sldId="360"/>
            <ac:spMk id="39" creationId="{7D998ED4-A105-40ED-8D9A-07EBE0D04111}"/>
          </ac:spMkLst>
        </pc:spChg>
        <pc:spChg chg="mod">
          <ac:chgData name="Adriano Busson" userId="7462c664-da50-49a4-a451-6357eeae0dd5" providerId="ADAL" clId="{21DE37E5-8694-468D-8EC9-20E4F77F09E6}" dt="2024-10-30T18:16:45.536" v="480" actId="20577"/>
          <ac:spMkLst>
            <pc:docMk/>
            <pc:sldMk cId="378582473" sldId="360"/>
            <ac:spMk id="40" creationId="{75699713-6AE0-4A17-A192-62B09894798A}"/>
          </ac:spMkLst>
        </pc:spChg>
      </pc:sldChg>
      <pc:sldChg chg="modSp mod">
        <pc:chgData name="Adriano Busson" userId="7462c664-da50-49a4-a451-6357eeae0dd5" providerId="ADAL" clId="{21DE37E5-8694-468D-8EC9-20E4F77F09E6}" dt="2024-10-30T18:18:55.714" v="507" actId="20577"/>
        <pc:sldMkLst>
          <pc:docMk/>
          <pc:sldMk cId="3576354562" sldId="361"/>
        </pc:sldMkLst>
        <pc:spChg chg="mod">
          <ac:chgData name="Adriano Busson" userId="7462c664-da50-49a4-a451-6357eeae0dd5" providerId="ADAL" clId="{21DE37E5-8694-468D-8EC9-20E4F77F09E6}" dt="2024-10-30T18:18:55.714" v="507" actId="20577"/>
          <ac:spMkLst>
            <pc:docMk/>
            <pc:sldMk cId="3576354562" sldId="361"/>
            <ac:spMk id="39" creationId="{7D998ED4-A105-40ED-8D9A-07EBE0D04111}"/>
          </ac:spMkLst>
        </pc:spChg>
        <pc:spChg chg="mod">
          <ac:chgData name="Adriano Busson" userId="7462c664-da50-49a4-a451-6357eeae0dd5" providerId="ADAL" clId="{21DE37E5-8694-468D-8EC9-20E4F77F09E6}" dt="2024-10-30T18:18:31.470" v="504" actId="20577"/>
          <ac:spMkLst>
            <pc:docMk/>
            <pc:sldMk cId="3576354562" sldId="361"/>
            <ac:spMk id="40" creationId="{75699713-6AE0-4A17-A192-62B09894798A}"/>
          </ac:spMkLst>
        </pc:spChg>
      </pc:sldChg>
      <pc:sldChg chg="modSp mod">
        <pc:chgData name="Adriano Busson" userId="7462c664-da50-49a4-a451-6357eeae0dd5" providerId="ADAL" clId="{21DE37E5-8694-468D-8EC9-20E4F77F09E6}" dt="2024-10-30T18:21:46.219" v="563" actId="404"/>
        <pc:sldMkLst>
          <pc:docMk/>
          <pc:sldMk cId="1577220154" sldId="362"/>
        </pc:sldMkLst>
        <pc:spChg chg="mod">
          <ac:chgData name="Adriano Busson" userId="7462c664-da50-49a4-a451-6357eeae0dd5" providerId="ADAL" clId="{21DE37E5-8694-468D-8EC9-20E4F77F09E6}" dt="2024-10-30T18:21:46.219" v="563" actId="404"/>
          <ac:spMkLst>
            <pc:docMk/>
            <pc:sldMk cId="1577220154" sldId="362"/>
            <ac:spMk id="39" creationId="{7D998ED4-A105-40ED-8D9A-07EBE0D04111}"/>
          </ac:spMkLst>
        </pc:spChg>
        <pc:spChg chg="mod">
          <ac:chgData name="Adriano Busson" userId="7462c664-da50-49a4-a451-6357eeae0dd5" providerId="ADAL" clId="{21DE37E5-8694-468D-8EC9-20E4F77F09E6}" dt="2024-10-30T18:20:48.527" v="549" actId="20577"/>
          <ac:spMkLst>
            <pc:docMk/>
            <pc:sldMk cId="1577220154" sldId="362"/>
            <ac:spMk id="40" creationId="{75699713-6AE0-4A17-A192-62B09894798A}"/>
          </ac:spMkLst>
        </pc:spChg>
      </pc:sldChg>
      <pc:sldChg chg="modSp mod">
        <pc:chgData name="Adriano Busson" userId="7462c664-da50-49a4-a451-6357eeae0dd5" providerId="ADAL" clId="{21DE37E5-8694-468D-8EC9-20E4F77F09E6}" dt="2024-10-30T18:24:44.080" v="586" actId="20577"/>
        <pc:sldMkLst>
          <pc:docMk/>
          <pc:sldMk cId="1447728426" sldId="363"/>
        </pc:sldMkLst>
        <pc:spChg chg="mod">
          <ac:chgData name="Adriano Busson" userId="7462c664-da50-49a4-a451-6357eeae0dd5" providerId="ADAL" clId="{21DE37E5-8694-468D-8EC9-20E4F77F09E6}" dt="2024-10-30T18:24:44.080" v="586" actId="20577"/>
          <ac:spMkLst>
            <pc:docMk/>
            <pc:sldMk cId="1447728426" sldId="363"/>
            <ac:spMk id="39" creationId="{7D998ED4-A105-40ED-8D9A-07EBE0D04111}"/>
          </ac:spMkLst>
        </pc:spChg>
        <pc:spChg chg="mod">
          <ac:chgData name="Adriano Busson" userId="7462c664-da50-49a4-a451-6357eeae0dd5" providerId="ADAL" clId="{21DE37E5-8694-468D-8EC9-20E4F77F09E6}" dt="2024-10-30T18:23:16.127" v="578" actId="6549"/>
          <ac:spMkLst>
            <pc:docMk/>
            <pc:sldMk cId="1447728426" sldId="363"/>
            <ac:spMk id="40" creationId="{75699713-6AE0-4A17-A192-62B09894798A}"/>
          </ac:spMkLst>
        </pc:spChg>
      </pc:sldChg>
      <pc:sldChg chg="addSp delSp modSp mod">
        <pc:chgData name="Adriano Busson" userId="7462c664-da50-49a4-a451-6357eeae0dd5" providerId="ADAL" clId="{21DE37E5-8694-468D-8EC9-20E4F77F09E6}" dt="2024-10-30T18:30:35.444" v="634" actId="113"/>
        <pc:sldMkLst>
          <pc:docMk/>
          <pc:sldMk cId="2023316011" sldId="364"/>
        </pc:sldMkLst>
        <pc:spChg chg="add mod">
          <ac:chgData name="Adriano Busson" userId="7462c664-da50-49a4-a451-6357eeae0dd5" providerId="ADAL" clId="{21DE37E5-8694-468D-8EC9-20E4F77F09E6}" dt="2024-10-30T18:30:35.444" v="634" actId="113"/>
          <ac:spMkLst>
            <pc:docMk/>
            <pc:sldMk cId="2023316011" sldId="364"/>
            <ac:spMk id="4" creationId="{BB2A731A-67A8-8A0B-71EF-6335E4238C53}"/>
          </ac:spMkLst>
        </pc:spChg>
        <pc:spChg chg="del">
          <ac:chgData name="Adriano Busson" userId="7462c664-da50-49a4-a451-6357eeae0dd5" providerId="ADAL" clId="{21DE37E5-8694-468D-8EC9-20E4F77F09E6}" dt="2024-10-30T18:24:56.767" v="587" actId="478"/>
          <ac:spMkLst>
            <pc:docMk/>
            <pc:sldMk cId="2023316011" sldId="364"/>
            <ac:spMk id="39" creationId="{7D998ED4-A105-40ED-8D9A-07EBE0D04111}"/>
          </ac:spMkLst>
        </pc:spChg>
        <pc:picChg chg="add mod">
          <ac:chgData name="Adriano Busson" userId="7462c664-da50-49a4-a451-6357eeae0dd5" providerId="ADAL" clId="{21DE37E5-8694-468D-8EC9-20E4F77F09E6}" dt="2024-10-30T18:28:43.187" v="592" actId="1076"/>
          <ac:picMkLst>
            <pc:docMk/>
            <pc:sldMk cId="2023316011" sldId="364"/>
            <ac:picMk id="3" creationId="{B366295F-DDAF-6E57-FE23-5FCBB7CEFFAD}"/>
          </ac:picMkLst>
        </pc:picChg>
      </pc:sldChg>
      <pc:sldChg chg="addSp delSp modSp mod">
        <pc:chgData name="Adriano Busson" userId="7462c664-da50-49a4-a451-6357eeae0dd5" providerId="ADAL" clId="{21DE37E5-8694-468D-8EC9-20E4F77F09E6}" dt="2024-10-30T18:38:32.664" v="769" actId="1076"/>
        <pc:sldMkLst>
          <pc:docMk/>
          <pc:sldMk cId="2001963059" sldId="365"/>
        </pc:sldMkLst>
        <pc:spChg chg="add mod">
          <ac:chgData name="Adriano Busson" userId="7462c664-da50-49a4-a451-6357eeae0dd5" providerId="ADAL" clId="{21DE37E5-8694-468D-8EC9-20E4F77F09E6}" dt="2024-10-30T18:38:32.664" v="769" actId="1076"/>
          <ac:spMkLst>
            <pc:docMk/>
            <pc:sldMk cId="2001963059" sldId="365"/>
            <ac:spMk id="4" creationId="{33F8BE61-656B-C801-0E61-A72CE0CB4CF1}"/>
          </ac:spMkLst>
        </pc:spChg>
        <pc:spChg chg="del">
          <ac:chgData name="Adriano Busson" userId="7462c664-da50-49a4-a451-6357eeae0dd5" providerId="ADAL" clId="{21DE37E5-8694-468D-8EC9-20E4F77F09E6}" dt="2024-10-30T18:33:20.343" v="654" actId="478"/>
          <ac:spMkLst>
            <pc:docMk/>
            <pc:sldMk cId="2001963059" sldId="365"/>
            <ac:spMk id="39" creationId="{7D998ED4-A105-40ED-8D9A-07EBE0D04111}"/>
          </ac:spMkLst>
        </pc:spChg>
        <pc:spChg chg="mod">
          <ac:chgData name="Adriano Busson" userId="7462c664-da50-49a4-a451-6357eeae0dd5" providerId="ADAL" clId="{21DE37E5-8694-468D-8EC9-20E4F77F09E6}" dt="2024-10-30T18:32:53.591" v="653" actId="20577"/>
          <ac:spMkLst>
            <pc:docMk/>
            <pc:sldMk cId="2001963059" sldId="365"/>
            <ac:spMk id="40" creationId="{75699713-6AE0-4A17-A192-62B09894798A}"/>
          </ac:spMkLst>
        </pc:spChg>
        <pc:picChg chg="add mod">
          <ac:chgData name="Adriano Busson" userId="7462c664-da50-49a4-a451-6357eeae0dd5" providerId="ADAL" clId="{21DE37E5-8694-468D-8EC9-20E4F77F09E6}" dt="2024-10-30T18:33:34.224" v="658" actId="1076"/>
          <ac:picMkLst>
            <pc:docMk/>
            <pc:sldMk cId="2001963059" sldId="365"/>
            <ac:picMk id="3" creationId="{09B0C80B-E197-B569-44C7-FB7CA5816B78}"/>
          </ac:picMkLst>
        </pc:picChg>
      </pc:sldChg>
      <pc:sldChg chg="addSp delSp modSp mod">
        <pc:chgData name="Adriano Busson" userId="7462c664-da50-49a4-a451-6357eeae0dd5" providerId="ADAL" clId="{21DE37E5-8694-468D-8EC9-20E4F77F09E6}" dt="2024-10-30T18:39:36.513" v="791" actId="1076"/>
        <pc:sldMkLst>
          <pc:docMk/>
          <pc:sldMk cId="868635177" sldId="366"/>
        </pc:sldMkLst>
        <pc:spChg chg="add mod">
          <ac:chgData name="Adriano Busson" userId="7462c664-da50-49a4-a451-6357eeae0dd5" providerId="ADAL" clId="{21DE37E5-8694-468D-8EC9-20E4F77F09E6}" dt="2024-10-30T18:38:39.651" v="771"/>
          <ac:spMkLst>
            <pc:docMk/>
            <pc:sldMk cId="868635177" sldId="366"/>
            <ac:spMk id="2" creationId="{A64BF07E-25F1-74BF-858D-3A5EBEF7B8CC}"/>
          </ac:spMkLst>
        </pc:spChg>
        <pc:spChg chg="add mod">
          <ac:chgData name="Adriano Busson" userId="7462c664-da50-49a4-a451-6357eeae0dd5" providerId="ADAL" clId="{21DE37E5-8694-468D-8EC9-20E4F77F09E6}" dt="2024-10-30T18:39:36.513" v="791" actId="1076"/>
          <ac:spMkLst>
            <pc:docMk/>
            <pc:sldMk cId="868635177" sldId="366"/>
            <ac:spMk id="4" creationId="{7FAC8DC6-2FC6-BC17-2B93-700146A05273}"/>
          </ac:spMkLst>
        </pc:spChg>
        <pc:spChg chg="del">
          <ac:chgData name="Adriano Busson" userId="7462c664-da50-49a4-a451-6357eeae0dd5" providerId="ADAL" clId="{21DE37E5-8694-468D-8EC9-20E4F77F09E6}" dt="2024-10-30T18:38:39.296" v="770" actId="478"/>
          <ac:spMkLst>
            <pc:docMk/>
            <pc:sldMk cId="868635177" sldId="366"/>
            <ac:spMk id="40" creationId="{75699713-6AE0-4A17-A192-62B09894798A}"/>
          </ac:spMkLst>
        </pc:spChg>
        <pc:picChg chg="del">
          <ac:chgData name="Adriano Busson" userId="7462c664-da50-49a4-a451-6357eeae0dd5" providerId="ADAL" clId="{21DE37E5-8694-468D-8EC9-20E4F77F09E6}" dt="2024-10-30T18:38:25.839" v="768" actId="478"/>
          <ac:picMkLst>
            <pc:docMk/>
            <pc:sldMk cId="868635177" sldId="366"/>
            <ac:picMk id="3" creationId="{7A2912ED-FA57-77FE-9110-572E8AE87B51}"/>
          </ac:picMkLst>
        </pc:picChg>
      </pc:sldChg>
      <pc:sldChg chg="modSp mod">
        <pc:chgData name="Adriano Busson" userId="7462c664-da50-49a4-a451-6357eeae0dd5" providerId="ADAL" clId="{21DE37E5-8694-468D-8EC9-20E4F77F09E6}" dt="2024-10-30T18:50:23.739" v="1057" actId="20577"/>
        <pc:sldMkLst>
          <pc:docMk/>
          <pc:sldMk cId="3386631408" sldId="367"/>
        </pc:sldMkLst>
        <pc:spChg chg="mod">
          <ac:chgData name="Adriano Busson" userId="7462c664-da50-49a4-a451-6357eeae0dd5" providerId="ADAL" clId="{21DE37E5-8694-468D-8EC9-20E4F77F09E6}" dt="2024-10-30T18:50:23.739" v="1057" actId="20577"/>
          <ac:spMkLst>
            <pc:docMk/>
            <pc:sldMk cId="3386631408" sldId="367"/>
            <ac:spMk id="39" creationId="{7D998ED4-A105-40ED-8D9A-07EBE0D04111}"/>
          </ac:spMkLst>
        </pc:spChg>
        <pc:spChg chg="mod">
          <ac:chgData name="Adriano Busson" userId="7462c664-da50-49a4-a451-6357eeae0dd5" providerId="ADAL" clId="{21DE37E5-8694-468D-8EC9-20E4F77F09E6}" dt="2024-10-30T18:47:35.022" v="920" actId="20577"/>
          <ac:spMkLst>
            <pc:docMk/>
            <pc:sldMk cId="3386631408" sldId="367"/>
            <ac:spMk id="40" creationId="{75699713-6AE0-4A17-A192-62B09894798A}"/>
          </ac:spMkLst>
        </pc:spChg>
      </pc:sldChg>
      <pc:sldChg chg="addSp modSp mod">
        <pc:chgData name="Adriano Busson" userId="7462c664-da50-49a4-a451-6357eeae0dd5" providerId="ADAL" clId="{21DE37E5-8694-468D-8EC9-20E4F77F09E6}" dt="2024-10-30T19:01:32.613" v="1139" actId="1076"/>
        <pc:sldMkLst>
          <pc:docMk/>
          <pc:sldMk cId="551565179" sldId="368"/>
        </pc:sldMkLst>
        <pc:spChg chg="mod">
          <ac:chgData name="Adriano Busson" userId="7462c664-da50-49a4-a451-6357eeae0dd5" providerId="ADAL" clId="{21DE37E5-8694-468D-8EC9-20E4F77F09E6}" dt="2024-10-30T19:00:38.347" v="1136" actId="403"/>
          <ac:spMkLst>
            <pc:docMk/>
            <pc:sldMk cId="551565179" sldId="368"/>
            <ac:spMk id="39" creationId="{7D998ED4-A105-40ED-8D9A-07EBE0D04111}"/>
          </ac:spMkLst>
        </pc:spChg>
        <pc:spChg chg="mod">
          <ac:chgData name="Adriano Busson" userId="7462c664-da50-49a4-a451-6357eeae0dd5" providerId="ADAL" clId="{21DE37E5-8694-468D-8EC9-20E4F77F09E6}" dt="2024-10-30T18:55:43.639" v="1132" actId="20577"/>
          <ac:spMkLst>
            <pc:docMk/>
            <pc:sldMk cId="551565179" sldId="368"/>
            <ac:spMk id="40" creationId="{75699713-6AE0-4A17-A192-62B09894798A}"/>
          </ac:spMkLst>
        </pc:spChg>
        <pc:picChg chg="add mod">
          <ac:chgData name="Adriano Busson" userId="7462c664-da50-49a4-a451-6357eeae0dd5" providerId="ADAL" clId="{21DE37E5-8694-468D-8EC9-20E4F77F09E6}" dt="2024-10-30T19:01:32.613" v="1139" actId="1076"/>
          <ac:picMkLst>
            <pc:docMk/>
            <pc:sldMk cId="551565179" sldId="368"/>
            <ac:picMk id="3" creationId="{40C04689-57C2-91E1-E186-E5EBA63A900D}"/>
          </ac:picMkLst>
        </pc:picChg>
      </pc:sldChg>
      <pc:sldChg chg="modSp mod">
        <pc:chgData name="Adriano Busson" userId="7462c664-da50-49a4-a451-6357eeae0dd5" providerId="ADAL" clId="{21DE37E5-8694-468D-8EC9-20E4F77F09E6}" dt="2024-10-30T19:06:18.660" v="1209"/>
        <pc:sldMkLst>
          <pc:docMk/>
          <pc:sldMk cId="2689499886" sldId="369"/>
        </pc:sldMkLst>
        <pc:spChg chg="mod">
          <ac:chgData name="Adriano Busson" userId="7462c664-da50-49a4-a451-6357eeae0dd5" providerId="ADAL" clId="{21DE37E5-8694-468D-8EC9-20E4F77F09E6}" dt="2024-10-30T19:06:18.660" v="1209"/>
          <ac:spMkLst>
            <pc:docMk/>
            <pc:sldMk cId="2689499886" sldId="369"/>
            <ac:spMk id="39" creationId="{7D998ED4-A105-40ED-8D9A-07EBE0D04111}"/>
          </ac:spMkLst>
        </pc:spChg>
        <pc:spChg chg="mod">
          <ac:chgData name="Adriano Busson" userId="7462c664-da50-49a4-a451-6357eeae0dd5" providerId="ADAL" clId="{21DE37E5-8694-468D-8EC9-20E4F77F09E6}" dt="2024-10-30T19:03:36.117" v="1191" actId="20577"/>
          <ac:spMkLst>
            <pc:docMk/>
            <pc:sldMk cId="2689499886" sldId="369"/>
            <ac:spMk id="40" creationId="{75699713-6AE0-4A17-A192-62B09894798A}"/>
          </ac:spMkLst>
        </pc:spChg>
      </pc:sldChg>
      <pc:sldChg chg="modSp mod">
        <pc:chgData name="Adriano Busson" userId="7462c664-da50-49a4-a451-6357eeae0dd5" providerId="ADAL" clId="{21DE37E5-8694-468D-8EC9-20E4F77F09E6}" dt="2024-10-30T19:09:39.638" v="1311" actId="20577"/>
        <pc:sldMkLst>
          <pc:docMk/>
          <pc:sldMk cId="983001547" sldId="370"/>
        </pc:sldMkLst>
        <pc:spChg chg="mod">
          <ac:chgData name="Adriano Busson" userId="7462c664-da50-49a4-a451-6357eeae0dd5" providerId="ADAL" clId="{21DE37E5-8694-468D-8EC9-20E4F77F09E6}" dt="2024-10-30T19:09:39.638" v="1311" actId="20577"/>
          <ac:spMkLst>
            <pc:docMk/>
            <pc:sldMk cId="983001547" sldId="370"/>
            <ac:spMk id="39" creationId="{7D998ED4-A105-40ED-8D9A-07EBE0D04111}"/>
          </ac:spMkLst>
        </pc:spChg>
        <pc:spChg chg="mod">
          <ac:chgData name="Adriano Busson" userId="7462c664-da50-49a4-a451-6357eeae0dd5" providerId="ADAL" clId="{21DE37E5-8694-468D-8EC9-20E4F77F09E6}" dt="2024-10-30T19:06:47.671" v="1214" actId="20577"/>
          <ac:spMkLst>
            <pc:docMk/>
            <pc:sldMk cId="983001547" sldId="370"/>
            <ac:spMk id="40" creationId="{75699713-6AE0-4A17-A192-62B09894798A}"/>
          </ac:spMkLst>
        </pc:spChg>
      </pc:sldChg>
      <pc:sldChg chg="modSp mod">
        <pc:chgData name="Adriano Busson" userId="7462c664-da50-49a4-a451-6357eeae0dd5" providerId="ADAL" clId="{21DE37E5-8694-468D-8EC9-20E4F77F09E6}" dt="2024-10-30T19:13:53.607" v="1405" actId="20577"/>
        <pc:sldMkLst>
          <pc:docMk/>
          <pc:sldMk cId="1025818244" sldId="371"/>
        </pc:sldMkLst>
        <pc:spChg chg="mod">
          <ac:chgData name="Adriano Busson" userId="7462c664-da50-49a4-a451-6357eeae0dd5" providerId="ADAL" clId="{21DE37E5-8694-468D-8EC9-20E4F77F09E6}" dt="2024-10-30T19:13:53.607" v="1405" actId="20577"/>
          <ac:spMkLst>
            <pc:docMk/>
            <pc:sldMk cId="1025818244" sldId="371"/>
            <ac:spMk id="39" creationId="{7D998ED4-A105-40ED-8D9A-07EBE0D04111}"/>
          </ac:spMkLst>
        </pc:spChg>
        <pc:spChg chg="mod">
          <ac:chgData name="Adriano Busson" userId="7462c664-da50-49a4-a451-6357eeae0dd5" providerId="ADAL" clId="{21DE37E5-8694-468D-8EC9-20E4F77F09E6}" dt="2024-10-30T19:11:50.855" v="1348" actId="20577"/>
          <ac:spMkLst>
            <pc:docMk/>
            <pc:sldMk cId="1025818244" sldId="371"/>
            <ac:spMk id="40" creationId="{75699713-6AE0-4A17-A192-62B09894798A}"/>
          </ac:spMkLst>
        </pc:spChg>
      </pc:sldChg>
      <pc:sldChg chg="addSp delSp modSp mod">
        <pc:chgData name="Adriano Busson" userId="7462c664-da50-49a4-a451-6357eeae0dd5" providerId="ADAL" clId="{21DE37E5-8694-468D-8EC9-20E4F77F09E6}" dt="2024-10-30T19:33:36.398" v="1539" actId="1076"/>
        <pc:sldMkLst>
          <pc:docMk/>
          <pc:sldMk cId="1089049026" sldId="372"/>
        </pc:sldMkLst>
        <pc:spChg chg="add mod">
          <ac:chgData name="Adriano Busson" userId="7462c664-da50-49a4-a451-6357eeae0dd5" providerId="ADAL" clId="{21DE37E5-8694-468D-8EC9-20E4F77F09E6}" dt="2024-10-30T19:33:13.109" v="1534" actId="1582"/>
          <ac:spMkLst>
            <pc:docMk/>
            <pc:sldMk cId="1089049026" sldId="372"/>
            <ac:spMk id="6" creationId="{0579B96F-B95A-E833-48A6-9A1DE5C29CD2}"/>
          </ac:spMkLst>
        </pc:spChg>
        <pc:spChg chg="add mod">
          <ac:chgData name="Adriano Busson" userId="7462c664-da50-49a4-a451-6357eeae0dd5" providerId="ADAL" clId="{21DE37E5-8694-468D-8EC9-20E4F77F09E6}" dt="2024-10-30T19:33:36.398" v="1539" actId="1076"/>
          <ac:spMkLst>
            <pc:docMk/>
            <pc:sldMk cId="1089049026" sldId="372"/>
            <ac:spMk id="7" creationId="{6CA3E46A-6190-E8FC-29FC-E033693984F5}"/>
          </ac:spMkLst>
        </pc:spChg>
        <pc:spChg chg="del">
          <ac:chgData name="Adriano Busson" userId="7462c664-da50-49a4-a451-6357eeae0dd5" providerId="ADAL" clId="{21DE37E5-8694-468D-8EC9-20E4F77F09E6}" dt="2024-10-30T19:18:36.670" v="1416" actId="478"/>
          <ac:spMkLst>
            <pc:docMk/>
            <pc:sldMk cId="1089049026" sldId="372"/>
            <ac:spMk id="39" creationId="{7D998ED4-A105-40ED-8D9A-07EBE0D04111}"/>
          </ac:spMkLst>
        </pc:spChg>
        <pc:spChg chg="mod">
          <ac:chgData name="Adriano Busson" userId="7462c664-da50-49a4-a451-6357eeae0dd5" providerId="ADAL" clId="{21DE37E5-8694-468D-8EC9-20E4F77F09E6}" dt="2024-10-30T19:18:17.943" v="1415" actId="20577"/>
          <ac:spMkLst>
            <pc:docMk/>
            <pc:sldMk cId="1089049026" sldId="372"/>
            <ac:spMk id="40" creationId="{75699713-6AE0-4A17-A192-62B09894798A}"/>
          </ac:spMkLst>
        </pc:spChg>
        <pc:picChg chg="add mod">
          <ac:chgData name="Adriano Busson" userId="7462c664-da50-49a4-a451-6357eeae0dd5" providerId="ADAL" clId="{21DE37E5-8694-468D-8EC9-20E4F77F09E6}" dt="2024-10-30T19:18:43.696" v="1419" actId="1076"/>
          <ac:picMkLst>
            <pc:docMk/>
            <pc:sldMk cId="1089049026" sldId="372"/>
            <ac:picMk id="3" creationId="{D76016C0-124D-FF8E-79CC-00738344DEB7}"/>
          </ac:picMkLst>
        </pc:picChg>
        <pc:inkChg chg="add del">
          <ac:chgData name="Adriano Busson" userId="7462c664-da50-49a4-a451-6357eeae0dd5" providerId="ADAL" clId="{21DE37E5-8694-468D-8EC9-20E4F77F09E6}" dt="2024-10-30T19:31:59.775" v="1528" actId="9405"/>
          <ac:inkMkLst>
            <pc:docMk/>
            <pc:sldMk cId="1089049026" sldId="372"/>
            <ac:inkMk id="4" creationId="{00DDD043-D204-8E73-2FBA-A77DFD41B754}"/>
          </ac:inkMkLst>
        </pc:inkChg>
        <pc:inkChg chg="add del">
          <ac:chgData name="Adriano Busson" userId="7462c664-da50-49a4-a451-6357eeae0dd5" providerId="ADAL" clId="{21DE37E5-8694-468D-8EC9-20E4F77F09E6}" dt="2024-10-30T19:32:03.112" v="1530" actId="9405"/>
          <ac:inkMkLst>
            <pc:docMk/>
            <pc:sldMk cId="1089049026" sldId="372"/>
            <ac:inkMk id="5" creationId="{5BB78570-F0EE-D086-5685-F23F0B3B3675}"/>
          </ac:inkMkLst>
        </pc:inkChg>
      </pc:sldChg>
      <pc:sldChg chg="modSp mod">
        <pc:chgData name="Adriano Busson" userId="7462c664-da50-49a4-a451-6357eeae0dd5" providerId="ADAL" clId="{21DE37E5-8694-468D-8EC9-20E4F77F09E6}" dt="2024-10-30T19:27:47.902" v="1526" actId="20577"/>
        <pc:sldMkLst>
          <pc:docMk/>
          <pc:sldMk cId="568428155" sldId="373"/>
        </pc:sldMkLst>
        <pc:spChg chg="mod">
          <ac:chgData name="Adriano Busson" userId="7462c664-da50-49a4-a451-6357eeae0dd5" providerId="ADAL" clId="{21DE37E5-8694-468D-8EC9-20E4F77F09E6}" dt="2024-10-30T19:27:47.902" v="1526" actId="20577"/>
          <ac:spMkLst>
            <pc:docMk/>
            <pc:sldMk cId="568428155" sldId="373"/>
            <ac:spMk id="39" creationId="{7D998ED4-A105-40ED-8D9A-07EBE0D04111}"/>
          </ac:spMkLst>
        </pc:spChg>
        <pc:spChg chg="mod">
          <ac:chgData name="Adriano Busson" userId="7462c664-da50-49a4-a451-6357eeae0dd5" providerId="ADAL" clId="{21DE37E5-8694-468D-8EC9-20E4F77F09E6}" dt="2024-10-30T19:25:05.590" v="1442" actId="20577"/>
          <ac:spMkLst>
            <pc:docMk/>
            <pc:sldMk cId="568428155" sldId="373"/>
            <ac:spMk id="40" creationId="{75699713-6AE0-4A17-A192-62B09894798A}"/>
          </ac:spMkLst>
        </pc:spChg>
      </pc:sldChg>
      <pc:sldChg chg="del">
        <pc:chgData name="Adriano Busson" userId="7462c664-da50-49a4-a451-6357eeae0dd5" providerId="ADAL" clId="{21DE37E5-8694-468D-8EC9-20E4F77F09E6}" dt="2024-10-30T19:34:18.759" v="1540" actId="2696"/>
        <pc:sldMkLst>
          <pc:docMk/>
          <pc:sldMk cId="225681528" sldId="374"/>
        </pc:sldMkLst>
      </pc:sldChg>
      <pc:sldChg chg="del">
        <pc:chgData name="Adriano Busson" userId="7462c664-da50-49a4-a451-6357eeae0dd5" providerId="ADAL" clId="{21DE37E5-8694-468D-8EC9-20E4F77F09E6}" dt="2024-10-30T19:34:18.759" v="1540" actId="2696"/>
        <pc:sldMkLst>
          <pc:docMk/>
          <pc:sldMk cId="3552007306" sldId="375"/>
        </pc:sldMkLst>
      </pc:sldChg>
      <pc:sldChg chg="del">
        <pc:chgData name="Adriano Busson" userId="7462c664-da50-49a4-a451-6357eeae0dd5" providerId="ADAL" clId="{21DE37E5-8694-468D-8EC9-20E4F77F09E6}" dt="2024-10-30T19:34:18.759" v="1540" actId="2696"/>
        <pc:sldMkLst>
          <pc:docMk/>
          <pc:sldMk cId="2941941741" sldId="376"/>
        </pc:sldMkLst>
      </pc:sldChg>
      <pc:sldChg chg="modSp add mod">
        <pc:chgData name="Adriano Busson" userId="7462c664-da50-49a4-a451-6357eeae0dd5" providerId="ADAL" clId="{21DE37E5-8694-468D-8EC9-20E4F77F09E6}" dt="2024-10-30T18:11:55.950" v="412"/>
        <pc:sldMkLst>
          <pc:docMk/>
          <pc:sldMk cId="2842197234" sldId="377"/>
        </pc:sldMkLst>
        <pc:spChg chg="mod">
          <ac:chgData name="Adriano Busson" userId="7462c664-da50-49a4-a451-6357eeae0dd5" providerId="ADAL" clId="{21DE37E5-8694-468D-8EC9-20E4F77F09E6}" dt="2024-10-30T18:11:55.950" v="412"/>
          <ac:spMkLst>
            <pc:docMk/>
            <pc:sldMk cId="2842197234" sldId="377"/>
            <ac:spMk id="39" creationId="{7D998ED4-A105-40ED-8D9A-07EBE0D04111}"/>
          </ac:spMkLst>
        </pc:spChg>
      </pc:sldChg>
      <pc:sldChg chg="modSp add mod">
        <pc:chgData name="Adriano Busson" userId="7462c664-da50-49a4-a451-6357eeae0dd5" providerId="ADAL" clId="{21DE37E5-8694-468D-8EC9-20E4F77F09E6}" dt="2024-10-30T18:16:03.500" v="459" actId="20577"/>
        <pc:sldMkLst>
          <pc:docMk/>
          <pc:sldMk cId="795107547" sldId="378"/>
        </pc:sldMkLst>
        <pc:spChg chg="mod">
          <ac:chgData name="Adriano Busson" userId="7462c664-da50-49a4-a451-6357eeae0dd5" providerId="ADAL" clId="{21DE37E5-8694-468D-8EC9-20E4F77F09E6}" dt="2024-10-30T18:16:03.500" v="459" actId="20577"/>
          <ac:spMkLst>
            <pc:docMk/>
            <pc:sldMk cId="795107547" sldId="378"/>
            <ac:spMk id="39" creationId="{7D998ED4-A105-40ED-8D9A-07EBE0D04111}"/>
          </ac:spMkLst>
        </pc:spChg>
      </pc:sldChg>
      <pc:sldChg chg="modSp add mod">
        <pc:chgData name="Adriano Busson" userId="7462c664-da50-49a4-a451-6357eeae0dd5" providerId="ADAL" clId="{21DE37E5-8694-468D-8EC9-20E4F77F09E6}" dt="2024-10-30T18:19:42.110" v="514" actId="20577"/>
        <pc:sldMkLst>
          <pc:docMk/>
          <pc:sldMk cId="3014311638" sldId="379"/>
        </pc:sldMkLst>
        <pc:spChg chg="mod">
          <ac:chgData name="Adriano Busson" userId="7462c664-da50-49a4-a451-6357eeae0dd5" providerId="ADAL" clId="{21DE37E5-8694-468D-8EC9-20E4F77F09E6}" dt="2024-10-30T18:19:42.110" v="514" actId="20577"/>
          <ac:spMkLst>
            <pc:docMk/>
            <pc:sldMk cId="3014311638" sldId="379"/>
            <ac:spMk id="39" creationId="{7D998ED4-A105-40ED-8D9A-07EBE0D04111}"/>
          </ac:spMkLst>
        </pc:spChg>
        <pc:spChg chg="mod">
          <ac:chgData name="Adriano Busson" userId="7462c664-da50-49a4-a451-6357eeae0dd5" providerId="ADAL" clId="{21DE37E5-8694-468D-8EC9-20E4F77F09E6}" dt="2024-10-30T18:19:20.023" v="511" actId="20577"/>
          <ac:spMkLst>
            <pc:docMk/>
            <pc:sldMk cId="3014311638" sldId="379"/>
            <ac:spMk id="40" creationId="{75699713-6AE0-4A17-A192-62B09894798A}"/>
          </ac:spMkLst>
        </pc:spChg>
      </pc:sldChg>
      <pc:sldChg chg="modSp add mod">
        <pc:chgData name="Adriano Busson" userId="7462c664-da50-49a4-a451-6357eeae0dd5" providerId="ADAL" clId="{21DE37E5-8694-468D-8EC9-20E4F77F09E6}" dt="2024-10-30T18:46:55.208" v="917" actId="20577"/>
        <pc:sldMkLst>
          <pc:docMk/>
          <pc:sldMk cId="2183464912" sldId="380"/>
        </pc:sldMkLst>
        <pc:spChg chg="mod">
          <ac:chgData name="Adriano Busson" userId="7462c664-da50-49a4-a451-6357eeae0dd5" providerId="ADAL" clId="{21DE37E5-8694-468D-8EC9-20E4F77F09E6}" dt="2024-10-30T18:41:29.598" v="825" actId="20577"/>
          <ac:spMkLst>
            <pc:docMk/>
            <pc:sldMk cId="2183464912" sldId="380"/>
            <ac:spMk id="2" creationId="{A64BF07E-25F1-74BF-858D-3A5EBEF7B8CC}"/>
          </ac:spMkLst>
        </pc:spChg>
        <pc:spChg chg="mod">
          <ac:chgData name="Adriano Busson" userId="7462c664-da50-49a4-a451-6357eeae0dd5" providerId="ADAL" clId="{21DE37E5-8694-468D-8EC9-20E4F77F09E6}" dt="2024-10-30T18:46:55.208" v="917" actId="20577"/>
          <ac:spMkLst>
            <pc:docMk/>
            <pc:sldMk cId="2183464912" sldId="380"/>
            <ac:spMk id="4" creationId="{7FAC8DC6-2FC6-BC17-2B93-700146A05273}"/>
          </ac:spMkLst>
        </pc:spChg>
      </pc:sldChg>
      <pc:sldChg chg="modSp add mod">
        <pc:chgData name="Adriano Busson" userId="7462c664-da50-49a4-a451-6357eeae0dd5" providerId="ADAL" clId="{21DE37E5-8694-468D-8EC9-20E4F77F09E6}" dt="2024-10-30T18:53:36.407" v="1104" actId="20577"/>
        <pc:sldMkLst>
          <pc:docMk/>
          <pc:sldMk cId="2722331724" sldId="381"/>
        </pc:sldMkLst>
        <pc:spChg chg="mod">
          <ac:chgData name="Adriano Busson" userId="7462c664-da50-49a4-a451-6357eeae0dd5" providerId="ADAL" clId="{21DE37E5-8694-468D-8EC9-20E4F77F09E6}" dt="2024-10-30T18:53:36.407" v="1104" actId="20577"/>
          <ac:spMkLst>
            <pc:docMk/>
            <pc:sldMk cId="2722331724" sldId="381"/>
            <ac:spMk id="39" creationId="{7D998ED4-A105-40ED-8D9A-07EBE0D04111}"/>
          </ac:spMkLst>
        </pc:spChg>
      </pc:sldChg>
      <pc:sldChg chg="addSp delSp modSp add mod">
        <pc:chgData name="Adriano Busson" userId="7462c664-da50-49a4-a451-6357eeae0dd5" providerId="ADAL" clId="{21DE37E5-8694-468D-8EC9-20E4F77F09E6}" dt="2024-10-30T19:02:25.657" v="1165" actId="1076"/>
        <pc:sldMkLst>
          <pc:docMk/>
          <pc:sldMk cId="2718531406" sldId="382"/>
        </pc:sldMkLst>
        <pc:spChg chg="mod">
          <ac:chgData name="Adriano Busson" userId="7462c664-da50-49a4-a451-6357eeae0dd5" providerId="ADAL" clId="{21DE37E5-8694-468D-8EC9-20E4F77F09E6}" dt="2024-10-30T19:02:04.655" v="1161"/>
          <ac:spMkLst>
            <pc:docMk/>
            <pc:sldMk cId="2718531406" sldId="382"/>
            <ac:spMk id="39" creationId="{7D998ED4-A105-40ED-8D9A-07EBE0D04111}"/>
          </ac:spMkLst>
        </pc:spChg>
        <pc:spChg chg="mod">
          <ac:chgData name="Adriano Busson" userId="7462c664-da50-49a4-a451-6357eeae0dd5" providerId="ADAL" clId="{21DE37E5-8694-468D-8EC9-20E4F77F09E6}" dt="2024-10-30T19:01:49.191" v="1160" actId="20577"/>
          <ac:spMkLst>
            <pc:docMk/>
            <pc:sldMk cId="2718531406" sldId="382"/>
            <ac:spMk id="40" creationId="{75699713-6AE0-4A17-A192-62B09894798A}"/>
          </ac:spMkLst>
        </pc:spChg>
        <pc:picChg chg="del">
          <ac:chgData name="Adriano Busson" userId="7462c664-da50-49a4-a451-6357eeae0dd5" providerId="ADAL" clId="{21DE37E5-8694-468D-8EC9-20E4F77F09E6}" dt="2024-10-30T19:02:07.667" v="1162" actId="478"/>
          <ac:picMkLst>
            <pc:docMk/>
            <pc:sldMk cId="2718531406" sldId="382"/>
            <ac:picMk id="3" creationId="{40C04689-57C2-91E1-E186-E5EBA63A900D}"/>
          </ac:picMkLst>
        </pc:picChg>
        <pc:picChg chg="add mod">
          <ac:chgData name="Adriano Busson" userId="7462c664-da50-49a4-a451-6357eeae0dd5" providerId="ADAL" clId="{21DE37E5-8694-468D-8EC9-20E4F77F09E6}" dt="2024-10-30T19:02:25.657" v="1165" actId="1076"/>
          <ac:picMkLst>
            <pc:docMk/>
            <pc:sldMk cId="2718531406" sldId="382"/>
            <ac:picMk id="4" creationId="{860A4696-6B06-A258-0354-EB85666D94E3}"/>
          </ac:picMkLst>
        </pc:picChg>
      </pc:sldChg>
      <pc:sldChg chg="modSp add mod">
        <pc:chgData name="Adriano Busson" userId="7462c664-da50-49a4-a451-6357eeae0dd5" providerId="ADAL" clId="{21DE37E5-8694-468D-8EC9-20E4F77F09E6}" dt="2024-10-30T19:10:59.199" v="1334" actId="20577"/>
        <pc:sldMkLst>
          <pc:docMk/>
          <pc:sldMk cId="3198557399" sldId="383"/>
        </pc:sldMkLst>
        <pc:spChg chg="mod">
          <ac:chgData name="Adriano Busson" userId="7462c664-da50-49a4-a451-6357eeae0dd5" providerId="ADAL" clId="{21DE37E5-8694-468D-8EC9-20E4F77F09E6}" dt="2024-10-30T19:10:59.199" v="1334" actId="20577"/>
          <ac:spMkLst>
            <pc:docMk/>
            <pc:sldMk cId="3198557399" sldId="383"/>
            <ac:spMk id="39" creationId="{7D998ED4-A105-40ED-8D9A-07EBE0D04111}"/>
          </ac:spMkLst>
        </pc:spChg>
      </pc:sldChg>
      <pc:sldChg chg="addSp delSp modSp add mod">
        <pc:chgData name="Adriano Busson" userId="7462c664-da50-49a4-a451-6357eeae0dd5" providerId="ADAL" clId="{21DE37E5-8694-468D-8EC9-20E4F77F09E6}" dt="2024-10-30T19:16:34.219" v="1410" actId="1076"/>
        <pc:sldMkLst>
          <pc:docMk/>
          <pc:sldMk cId="3489695296" sldId="384"/>
        </pc:sldMkLst>
        <pc:spChg chg="del">
          <ac:chgData name="Adriano Busson" userId="7462c664-da50-49a4-a451-6357eeae0dd5" providerId="ADAL" clId="{21DE37E5-8694-468D-8EC9-20E4F77F09E6}" dt="2024-10-30T19:16:28.736" v="1407" actId="478"/>
          <ac:spMkLst>
            <pc:docMk/>
            <pc:sldMk cId="3489695296" sldId="384"/>
            <ac:spMk id="39" creationId="{7D998ED4-A105-40ED-8D9A-07EBE0D04111}"/>
          </ac:spMkLst>
        </pc:spChg>
        <pc:picChg chg="add mod">
          <ac:chgData name="Adriano Busson" userId="7462c664-da50-49a4-a451-6357eeae0dd5" providerId="ADAL" clId="{21DE37E5-8694-468D-8EC9-20E4F77F09E6}" dt="2024-10-30T19:16:34.219" v="1410" actId="1076"/>
          <ac:picMkLst>
            <pc:docMk/>
            <pc:sldMk cId="3489695296" sldId="384"/>
            <ac:picMk id="3" creationId="{27E2EA63-8DC5-C00C-A82E-6C1EAAE44C44}"/>
          </ac:picMkLst>
        </pc:picChg>
      </pc:sldChg>
      <pc:sldChg chg="addSp delSp modSp add mod">
        <pc:chgData name="Adriano Busson" userId="7462c664-da50-49a4-a451-6357eeae0dd5" providerId="ADAL" clId="{21DE37E5-8694-468D-8EC9-20E4F77F09E6}" dt="2024-10-30T19:23:47.048" v="1431" actId="404"/>
        <pc:sldMkLst>
          <pc:docMk/>
          <pc:sldMk cId="3385533848" sldId="385"/>
        </pc:sldMkLst>
        <pc:spChg chg="add mod">
          <ac:chgData name="Adriano Busson" userId="7462c664-da50-49a4-a451-6357eeae0dd5" providerId="ADAL" clId="{21DE37E5-8694-468D-8EC9-20E4F77F09E6}" dt="2024-10-30T19:23:47.048" v="1431" actId="404"/>
          <ac:spMkLst>
            <pc:docMk/>
            <pc:sldMk cId="3385533848" sldId="385"/>
            <ac:spMk id="5" creationId="{FCBADB52-8016-221B-EA8A-04FC5DA7F3EA}"/>
          </ac:spMkLst>
        </pc:spChg>
        <pc:picChg chg="del">
          <ac:chgData name="Adriano Busson" userId="7462c664-da50-49a4-a451-6357eeae0dd5" providerId="ADAL" clId="{21DE37E5-8694-468D-8EC9-20E4F77F09E6}" dt="2024-10-30T19:22:58.935" v="1421" actId="478"/>
          <ac:picMkLst>
            <pc:docMk/>
            <pc:sldMk cId="3385533848" sldId="385"/>
            <ac:picMk id="3" creationId="{D76016C0-124D-FF8E-79CC-00738344DEB7}"/>
          </ac:picMkLst>
        </pc:picChg>
        <pc:picChg chg="add mod">
          <ac:chgData name="Adriano Busson" userId="7462c664-da50-49a4-a451-6357eeae0dd5" providerId="ADAL" clId="{21DE37E5-8694-468D-8EC9-20E4F77F09E6}" dt="2024-10-30T19:23:23.798" v="1428" actId="1076"/>
          <ac:picMkLst>
            <pc:docMk/>
            <pc:sldMk cId="3385533848" sldId="385"/>
            <ac:picMk id="4" creationId="{3A91BDE1-AB05-7288-E838-76A08B38650E}"/>
          </ac:picMkLst>
        </pc:picChg>
      </pc:sldChg>
    </pc:docChg>
  </pc:docChgLst>
  <pc:docChgLst>
    <pc:chgData name="Adriano Busson de Jesus" userId="d30faa94-7626-4817-adac-09404dad0ab0" providerId="ADAL" clId="{21DE37E5-8694-468D-8EC9-20E4F77F09E6}"/>
    <pc:docChg chg="undo custSel modSld">
      <pc:chgData name="Adriano Busson de Jesus" userId="d30faa94-7626-4817-adac-09404dad0ab0" providerId="ADAL" clId="{21DE37E5-8694-468D-8EC9-20E4F77F09E6}" dt="2024-11-07T18:09:38.263" v="8" actId="6549"/>
      <pc:docMkLst>
        <pc:docMk/>
      </pc:docMkLst>
      <pc:sldChg chg="modSp mod">
        <pc:chgData name="Adriano Busson de Jesus" userId="d30faa94-7626-4817-adac-09404dad0ab0" providerId="ADAL" clId="{21DE37E5-8694-468D-8EC9-20E4F77F09E6}" dt="2024-11-07T18:09:16.291" v="5" actId="20577"/>
        <pc:sldMkLst>
          <pc:docMk/>
          <pc:sldMk cId="2842197234" sldId="377"/>
        </pc:sldMkLst>
        <pc:spChg chg="mod">
          <ac:chgData name="Adriano Busson de Jesus" userId="d30faa94-7626-4817-adac-09404dad0ab0" providerId="ADAL" clId="{21DE37E5-8694-468D-8EC9-20E4F77F09E6}" dt="2024-11-07T18:09:16.291" v="5" actId="20577"/>
          <ac:spMkLst>
            <pc:docMk/>
            <pc:sldMk cId="2842197234" sldId="377"/>
            <ac:spMk id="39" creationId="{7D998ED4-A105-40ED-8D9A-07EBE0D04111}"/>
          </ac:spMkLst>
        </pc:spChg>
      </pc:sldChg>
      <pc:sldChg chg="modSp mod">
        <pc:chgData name="Adriano Busson de Jesus" userId="d30faa94-7626-4817-adac-09404dad0ab0" providerId="ADAL" clId="{21DE37E5-8694-468D-8EC9-20E4F77F09E6}" dt="2024-11-07T18:09:38.263" v="8" actId="6549"/>
        <pc:sldMkLst>
          <pc:docMk/>
          <pc:sldMk cId="795107547" sldId="378"/>
        </pc:sldMkLst>
        <pc:spChg chg="mod">
          <ac:chgData name="Adriano Busson de Jesus" userId="d30faa94-7626-4817-adac-09404dad0ab0" providerId="ADAL" clId="{21DE37E5-8694-468D-8EC9-20E4F77F09E6}" dt="2024-11-07T18:09:38.263" v="8" actId="6549"/>
          <ac:spMkLst>
            <pc:docMk/>
            <pc:sldMk cId="795107547" sldId="378"/>
            <ac:spMk id="39" creationId="{7D998ED4-A105-40ED-8D9A-07EBE0D0411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B47474-984A-4090-AC20-98242EB09510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930F240-0CAF-4377-8C66-C79A9700127F}"/>
              </a:ext>
            </a:extLst>
          </p:cNvPr>
          <p:cNvSpPr/>
          <p:nvPr userDrawn="1"/>
        </p:nvSpPr>
        <p:spPr>
          <a:xfrm>
            <a:off x="6925208" y="5035013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id="{09D52290-FED8-432E-A9AF-895F42C29BF1}"/>
              </a:ext>
            </a:extLst>
          </p:cNvPr>
          <p:cNvGrpSpPr/>
          <p:nvPr userDrawn="1"/>
        </p:nvGrpSpPr>
        <p:grpSpPr>
          <a:xfrm>
            <a:off x="6859251" y="1585382"/>
            <a:ext cx="4568370" cy="3687236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DF2C3D3-4FC4-450E-A75F-6CA28E9A260C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155DD87-3668-41CD-B8FE-F7680E231E6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1B24015-CBFE-4CE0-8A31-5115F8BF116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E3E8073-D26E-4946-A0FB-859AFD2C591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CFD02F-04CF-4A4F-B2ED-42A6C2D5743E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5426560-F548-478A-8C28-622AA658C2F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4F41FF2-11EF-4478-BD9D-633C60DB987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13A2F72-37C9-40A6-AB61-B60154A9A23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F356DA8-6399-4BA3-920F-87F949C1BAE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004813" y="1717989"/>
            <a:ext cx="42558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870C11E2-F55D-4B43-8F26-02B3875E4F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85C5121-D524-4FA3-827E-5E1FC7C84C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BB24084-5D13-40D7-B877-E47BE1E73B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2064492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16E264-12EC-48FB-82AF-7EC44CB3A6F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06341" y="126846"/>
            <a:ext cx="6248402" cy="6731154"/>
          </a:xfrm>
          <a:custGeom>
            <a:avLst/>
            <a:gdLst>
              <a:gd name="connsiteX0" fmla="*/ 1180828 w 6248402"/>
              <a:gd name="connsiteY0" fmla="*/ 6542589 h 6731154"/>
              <a:gd name="connsiteX1" fmla="*/ 1369393 w 6248402"/>
              <a:gd name="connsiteY1" fmla="*/ 6731154 h 6731154"/>
              <a:gd name="connsiteX2" fmla="*/ 992263 w 6248402"/>
              <a:gd name="connsiteY2" fmla="*/ 6731154 h 6731154"/>
              <a:gd name="connsiteX3" fmla="*/ 2482760 w 6248402"/>
              <a:gd name="connsiteY3" fmla="*/ 5218886 h 6731154"/>
              <a:gd name="connsiteX4" fmla="*/ 3654063 w 6248402"/>
              <a:gd name="connsiteY4" fmla="*/ 6390189 h 6731154"/>
              <a:gd name="connsiteX5" fmla="*/ 3313098 w 6248402"/>
              <a:gd name="connsiteY5" fmla="*/ 6731154 h 6731154"/>
              <a:gd name="connsiteX6" fmla="*/ 1652422 w 6248402"/>
              <a:gd name="connsiteY6" fmla="*/ 6731154 h 6731154"/>
              <a:gd name="connsiteX7" fmla="*/ 1311457 w 6248402"/>
              <a:gd name="connsiteY7" fmla="*/ 6390189 h 6731154"/>
              <a:gd name="connsiteX8" fmla="*/ 3775167 w 6248402"/>
              <a:gd name="connsiteY8" fmla="*/ 3918858 h 6731154"/>
              <a:gd name="connsiteX9" fmla="*/ 4946470 w 6248402"/>
              <a:gd name="connsiteY9" fmla="*/ 5090161 h 6731154"/>
              <a:gd name="connsiteX10" fmla="*/ 3775167 w 6248402"/>
              <a:gd name="connsiteY10" fmla="*/ 6261464 h 6731154"/>
              <a:gd name="connsiteX11" fmla="*/ 2603864 w 6248402"/>
              <a:gd name="connsiteY11" fmla="*/ 5090161 h 6731154"/>
              <a:gd name="connsiteX12" fmla="*/ 1171303 w 6248402"/>
              <a:gd name="connsiteY12" fmla="*/ 3918858 h 6731154"/>
              <a:gd name="connsiteX13" fmla="*/ 2342606 w 6248402"/>
              <a:gd name="connsiteY13" fmla="*/ 5090161 h 6731154"/>
              <a:gd name="connsiteX14" fmla="*/ 1171303 w 6248402"/>
              <a:gd name="connsiteY14" fmla="*/ 6261464 h 6731154"/>
              <a:gd name="connsiteX15" fmla="*/ 0 w 6248402"/>
              <a:gd name="connsiteY15" fmla="*/ 5090161 h 6731154"/>
              <a:gd name="connsiteX16" fmla="*/ 5077099 w 6248402"/>
              <a:gd name="connsiteY16" fmla="*/ 2595155 h 6731154"/>
              <a:gd name="connsiteX17" fmla="*/ 6248402 w 6248402"/>
              <a:gd name="connsiteY17" fmla="*/ 3766458 h 6731154"/>
              <a:gd name="connsiteX18" fmla="*/ 5077099 w 6248402"/>
              <a:gd name="connsiteY18" fmla="*/ 4937761 h 6731154"/>
              <a:gd name="connsiteX19" fmla="*/ 3905796 w 6248402"/>
              <a:gd name="connsiteY19" fmla="*/ 3766458 h 6731154"/>
              <a:gd name="connsiteX20" fmla="*/ 2473235 w 6248402"/>
              <a:gd name="connsiteY20" fmla="*/ 2595155 h 6731154"/>
              <a:gd name="connsiteX21" fmla="*/ 3644538 w 6248402"/>
              <a:gd name="connsiteY21" fmla="*/ 3766458 h 6731154"/>
              <a:gd name="connsiteX22" fmla="*/ 2473235 w 6248402"/>
              <a:gd name="connsiteY22" fmla="*/ 4937761 h 6731154"/>
              <a:gd name="connsiteX23" fmla="*/ 1301932 w 6248402"/>
              <a:gd name="connsiteY23" fmla="*/ 3766458 h 6731154"/>
              <a:gd name="connsiteX24" fmla="*/ 3775167 w 6248402"/>
              <a:gd name="connsiteY24" fmla="*/ 1323703 h 6731154"/>
              <a:gd name="connsiteX25" fmla="*/ 4946470 w 6248402"/>
              <a:gd name="connsiteY25" fmla="*/ 2495007 h 6731154"/>
              <a:gd name="connsiteX26" fmla="*/ 3775167 w 6248402"/>
              <a:gd name="connsiteY26" fmla="*/ 3666309 h 6731154"/>
              <a:gd name="connsiteX27" fmla="*/ 2603864 w 6248402"/>
              <a:gd name="connsiteY27" fmla="*/ 2495007 h 6731154"/>
              <a:gd name="connsiteX28" fmla="*/ 1171303 w 6248402"/>
              <a:gd name="connsiteY28" fmla="*/ 1323703 h 6731154"/>
              <a:gd name="connsiteX29" fmla="*/ 2342606 w 6248402"/>
              <a:gd name="connsiteY29" fmla="*/ 2495007 h 6731154"/>
              <a:gd name="connsiteX30" fmla="*/ 1171303 w 6248402"/>
              <a:gd name="connsiteY30" fmla="*/ 3666309 h 6731154"/>
              <a:gd name="connsiteX31" fmla="*/ 0 w 6248402"/>
              <a:gd name="connsiteY31" fmla="*/ 2495007 h 6731154"/>
              <a:gd name="connsiteX32" fmla="*/ 5077099 w 6248402"/>
              <a:gd name="connsiteY32" fmla="*/ 0 h 6731154"/>
              <a:gd name="connsiteX33" fmla="*/ 6248402 w 6248402"/>
              <a:gd name="connsiteY33" fmla="*/ 1171303 h 6731154"/>
              <a:gd name="connsiteX34" fmla="*/ 5077099 w 6248402"/>
              <a:gd name="connsiteY34" fmla="*/ 2342606 h 6731154"/>
              <a:gd name="connsiteX35" fmla="*/ 3905796 w 6248402"/>
              <a:gd name="connsiteY35" fmla="*/ 1171303 h 6731154"/>
              <a:gd name="connsiteX36" fmla="*/ 2473235 w 6248402"/>
              <a:gd name="connsiteY36" fmla="*/ 0 h 6731154"/>
              <a:gd name="connsiteX37" fmla="*/ 3644538 w 6248402"/>
              <a:gd name="connsiteY37" fmla="*/ 1171303 h 6731154"/>
              <a:gd name="connsiteX38" fmla="*/ 2473235 w 6248402"/>
              <a:gd name="connsiteY38" fmla="*/ 2342606 h 6731154"/>
              <a:gd name="connsiteX39" fmla="*/ 1301932 w 6248402"/>
              <a:gd name="connsiteY39" fmla="*/ 1171303 h 673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248402" h="6731154">
                <a:moveTo>
                  <a:pt x="1180828" y="6542589"/>
                </a:moveTo>
                <a:lnTo>
                  <a:pt x="1369393" y="6731154"/>
                </a:lnTo>
                <a:lnTo>
                  <a:pt x="992263" y="6731154"/>
                </a:lnTo>
                <a:close/>
                <a:moveTo>
                  <a:pt x="2482760" y="5218886"/>
                </a:moveTo>
                <a:lnTo>
                  <a:pt x="3654063" y="6390189"/>
                </a:lnTo>
                <a:lnTo>
                  <a:pt x="3313098" y="6731154"/>
                </a:lnTo>
                <a:lnTo>
                  <a:pt x="1652422" y="6731154"/>
                </a:lnTo>
                <a:lnTo>
                  <a:pt x="1311457" y="6390189"/>
                </a:lnTo>
                <a:close/>
                <a:moveTo>
                  <a:pt x="3775167" y="3918858"/>
                </a:moveTo>
                <a:lnTo>
                  <a:pt x="4946470" y="5090161"/>
                </a:lnTo>
                <a:lnTo>
                  <a:pt x="3775167" y="6261464"/>
                </a:lnTo>
                <a:lnTo>
                  <a:pt x="2603864" y="5090161"/>
                </a:lnTo>
                <a:close/>
                <a:moveTo>
                  <a:pt x="1171303" y="3918858"/>
                </a:moveTo>
                <a:lnTo>
                  <a:pt x="2342606" y="5090161"/>
                </a:lnTo>
                <a:lnTo>
                  <a:pt x="1171303" y="6261464"/>
                </a:lnTo>
                <a:lnTo>
                  <a:pt x="0" y="5090161"/>
                </a:lnTo>
                <a:close/>
                <a:moveTo>
                  <a:pt x="5077099" y="2595155"/>
                </a:moveTo>
                <a:lnTo>
                  <a:pt x="6248402" y="3766458"/>
                </a:lnTo>
                <a:lnTo>
                  <a:pt x="5077099" y="4937761"/>
                </a:lnTo>
                <a:lnTo>
                  <a:pt x="3905796" y="3766458"/>
                </a:lnTo>
                <a:close/>
                <a:moveTo>
                  <a:pt x="2473235" y="2595155"/>
                </a:moveTo>
                <a:lnTo>
                  <a:pt x="3644538" y="3766458"/>
                </a:lnTo>
                <a:lnTo>
                  <a:pt x="2473235" y="4937761"/>
                </a:lnTo>
                <a:lnTo>
                  <a:pt x="1301932" y="3766458"/>
                </a:lnTo>
                <a:close/>
                <a:moveTo>
                  <a:pt x="3775167" y="1323703"/>
                </a:moveTo>
                <a:lnTo>
                  <a:pt x="4946470" y="2495007"/>
                </a:lnTo>
                <a:lnTo>
                  <a:pt x="3775167" y="3666309"/>
                </a:lnTo>
                <a:lnTo>
                  <a:pt x="2603864" y="2495007"/>
                </a:lnTo>
                <a:close/>
                <a:moveTo>
                  <a:pt x="1171303" y="1323703"/>
                </a:moveTo>
                <a:lnTo>
                  <a:pt x="2342606" y="2495007"/>
                </a:lnTo>
                <a:lnTo>
                  <a:pt x="1171303" y="3666309"/>
                </a:lnTo>
                <a:lnTo>
                  <a:pt x="0" y="2495007"/>
                </a:lnTo>
                <a:close/>
                <a:moveTo>
                  <a:pt x="5077099" y="0"/>
                </a:moveTo>
                <a:lnTo>
                  <a:pt x="6248402" y="1171303"/>
                </a:lnTo>
                <a:lnTo>
                  <a:pt x="5077099" y="2342606"/>
                </a:lnTo>
                <a:lnTo>
                  <a:pt x="3905796" y="1171303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88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>
            <a:extLst>
              <a:ext uri="{FF2B5EF4-FFF2-40B4-BE49-F238E27FC236}">
                <a16:creationId xmlns:a16="http://schemas.microsoft.com/office/drawing/2014/main" id="{54A41B6F-0B5A-4314-8E6A-AA3960BCF10F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703E15B8-6CE8-4239-8540-4DB466536A91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39CA128A-BAAF-43EE-A61E-48F072F23C46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9AFF85CE-C02B-4B53-AFD3-06E942BAC819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F77DADA6-39EA-4F49-BF69-B54981F43A93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414D168B-29C2-4210-B545-06CBEEFEF1C5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E6B1B6C-6A71-4B3B-A6B5-56A8DB4074E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7656" y="2102271"/>
            <a:ext cx="2152765" cy="3562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AACC8C0-0D02-450C-A4FB-05C1A86E40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rhttps://doi.org/10.1007/s10619-024-07444-6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-1" y="1500928"/>
            <a:ext cx="1219199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altLang="ko-KR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cs typeface="Arial" pitchFamily="34" charset="0"/>
              </a:rPr>
              <a:t>zk</a:t>
            </a:r>
            <a:r>
              <a:rPr lang="pt-BR" altLang="ko-K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cs typeface="Arial" pitchFamily="34" charset="0"/>
              </a:rPr>
              <a:t>-Oracle: computação e armazenamento off-</a:t>
            </a:r>
            <a:r>
              <a:rPr lang="pt-BR" altLang="ko-KR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cs typeface="Arial" pitchFamily="34" charset="0"/>
              </a:rPr>
              <a:t>chain</a:t>
            </a:r>
            <a:r>
              <a:rPr lang="pt-BR" altLang="ko-K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cs typeface="Arial" pitchFamily="34" charset="0"/>
              </a:rPr>
              <a:t> confiáveis para aplicativos descentralizados</a:t>
            </a:r>
            <a:endParaRPr lang="ko-KR" alt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-2" y="2774091"/>
            <a:ext cx="1219200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altLang="ko-KR" sz="1867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Benben</a:t>
            </a:r>
            <a:r>
              <a:rPr lang="pt-BR" altLang="ko-KR" sz="1867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 Go · Faisal </a:t>
            </a:r>
            <a:r>
              <a:rPr lang="pt-BR" altLang="ko-KR" sz="1867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Nawab</a:t>
            </a:r>
            <a:endParaRPr lang="pt-BR" altLang="ko-KR" sz="1867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Arial" pitchFamily="34" charset="0"/>
            </a:endParaRP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412411B7-9121-B359-C0AE-BA096E91D5C2}"/>
              </a:ext>
            </a:extLst>
          </p:cNvPr>
          <p:cNvSpPr txBox="1"/>
          <p:nvPr/>
        </p:nvSpPr>
        <p:spPr>
          <a:xfrm>
            <a:off x="-149463" y="3685270"/>
            <a:ext cx="1219200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altLang="ko-KR" sz="1867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Apresentação de Adriano Busson</a:t>
            </a:r>
          </a:p>
          <a:p>
            <a:pPr algn="ctr"/>
            <a:r>
              <a:rPr lang="pt-BR" altLang="ko-KR" sz="1867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Aluno de Mestrado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A7B264FA-3BF4-0E86-E1D3-B2CE31CE0C9F}"/>
              </a:ext>
            </a:extLst>
          </p:cNvPr>
          <p:cNvSpPr txBox="1"/>
          <p:nvPr/>
        </p:nvSpPr>
        <p:spPr>
          <a:xfrm>
            <a:off x="-190899" y="5031697"/>
            <a:ext cx="1219200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altLang="ko-KR" sz="1867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Orientador: Prof. Antônio “Guto” </a:t>
            </a:r>
            <a:r>
              <a:rPr lang="pt-BR" altLang="ko-KR" sz="1867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Aragão Rocha</a:t>
            </a:r>
            <a:endParaRPr lang="pt-BR" altLang="ko-KR" sz="1867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Arial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E996CC4-A0D4-7AB5-DDD2-ECAB001FC491}"/>
              </a:ext>
            </a:extLst>
          </p:cNvPr>
          <p:cNvSpPr txBox="1"/>
          <p:nvPr/>
        </p:nvSpPr>
        <p:spPr>
          <a:xfrm>
            <a:off x="2585545" y="5875283"/>
            <a:ext cx="671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spc="-20" dirty="0">
                <a:solidFill>
                  <a:srgbClr val="131413"/>
                </a:solidFill>
                <a:effectLst/>
                <a:latin typeface="Gill Sans MT" panose="020B0502020104020203" pitchFamily="34" charset="0"/>
                <a:ea typeface="Times New Roman" panose="02020603050405020304" pitchFamily="18" charset="0"/>
                <a:cs typeface="Gill Sans MT" panose="020B0502020104020203" pitchFamily="34" charset="0"/>
                <a:hlinkClick r:id="rId2"/>
              </a:rPr>
              <a:t>https://doi.org/10.1007/s10619-024-07444-6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637474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cs typeface="Arial" pitchFamily="34" charset="0"/>
              </a:rPr>
              <a:t>Distribuição vertical</a:t>
            </a:r>
            <a:endParaRPr lang="pt-BR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101296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Divide o programa completo em vários módulos pequenos, de modo que esses módulos possam ser executados sequencialmente ou independentemente com a lógica e o resultado corretos. </a:t>
            </a:r>
            <a:endParaRPr lang="pt-BR" altLang="ko-KR" sz="24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311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Otimização de algoritmo ZKP: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101296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200" dirty="0">
              <a:cs typeface="Arial" pitchFamily="34" charset="0"/>
            </a:endParaRPr>
          </a:p>
          <a:p>
            <a:r>
              <a:rPr lang="pt-BR" altLang="ko-KR" sz="2400" dirty="0">
                <a:cs typeface="Arial" pitchFamily="34" charset="0"/>
              </a:rPr>
              <a:t>Otimiza o tamanho das provas de </a:t>
            </a:r>
            <a:r>
              <a:rPr lang="pt-BR" altLang="ko-KR" sz="2400" dirty="0" err="1">
                <a:cs typeface="Arial" pitchFamily="34" charset="0"/>
              </a:rPr>
              <a:t>zk</a:t>
            </a:r>
            <a:r>
              <a:rPr lang="pt-BR" altLang="ko-KR" sz="2400" dirty="0">
                <a:cs typeface="Arial" pitchFamily="34" charset="0"/>
              </a:rPr>
              <a:t> de modo que o algoritmo de dosagem proposto não produza provas de </a:t>
            </a:r>
            <a:r>
              <a:rPr lang="pt-BR" altLang="ko-KR" sz="2400" dirty="0" err="1">
                <a:cs typeface="Arial" pitchFamily="34" charset="0"/>
              </a:rPr>
              <a:t>zk</a:t>
            </a:r>
            <a:r>
              <a:rPr lang="pt-BR" altLang="ko-KR" sz="2400" dirty="0">
                <a:cs typeface="Arial" pitchFamily="34" charset="0"/>
              </a:rPr>
              <a:t> maiores em tamanho em comparação com a solução de linha de base.</a:t>
            </a:r>
          </a:p>
          <a:p>
            <a:endParaRPr lang="pt-BR" altLang="ko-KR" sz="2400" dirty="0">
              <a:cs typeface="Arial" pitchFamily="34" charset="0"/>
            </a:endParaRPr>
          </a:p>
          <a:p>
            <a:r>
              <a:rPr lang="pt-BR" altLang="ko-KR" sz="2400" dirty="0">
                <a:cs typeface="Arial" pitchFamily="34" charset="0"/>
              </a:rPr>
              <a:t> Além disso, o algoritmo de dosagem proposto pode ser executado em paralelo, o que economiza ainda mais o tempo de geração à prova de </a:t>
            </a:r>
            <a:r>
              <a:rPr lang="pt-BR" altLang="ko-KR" sz="2400" dirty="0" err="1">
                <a:cs typeface="Arial" pitchFamily="34" charset="0"/>
              </a:rPr>
              <a:t>zk</a:t>
            </a:r>
            <a:r>
              <a:rPr lang="pt-BR" altLang="ko-KR" sz="2400" dirty="0">
                <a:cs typeface="Arial" pitchFamily="34" charset="0"/>
              </a:rPr>
              <a:t>. </a:t>
            </a:r>
          </a:p>
          <a:p>
            <a:endParaRPr lang="pt-BR" altLang="ko-KR" sz="2400" dirty="0">
              <a:cs typeface="Arial" pitchFamily="34" charset="0"/>
            </a:endParaRPr>
          </a:p>
          <a:p>
            <a:r>
              <a:rPr lang="pt-BR" altLang="ko-KR" sz="2400" dirty="0">
                <a:cs typeface="Arial" pitchFamily="34" charset="0"/>
              </a:rPr>
              <a:t>Por fim, o método de lote proposto pode ser implementado como uma camada sobre os sistemas e ferramentas </a:t>
            </a:r>
            <a:r>
              <a:rPr lang="pt-BR" altLang="ko-KR" sz="2400" dirty="0" err="1">
                <a:cs typeface="Arial" pitchFamily="34" charset="0"/>
              </a:rPr>
              <a:t>zk</a:t>
            </a:r>
            <a:r>
              <a:rPr lang="pt-BR" altLang="ko-KR" sz="2400" dirty="0">
                <a:cs typeface="Arial" pitchFamily="34" charset="0"/>
              </a:rPr>
              <a:t>-SNARK de última geração existentes, como </a:t>
            </a:r>
            <a:r>
              <a:rPr lang="pt-BR" altLang="ko-KR" sz="2400" dirty="0" err="1">
                <a:cs typeface="Arial" pitchFamily="34" charset="0"/>
              </a:rPr>
              <a:t>libsnark</a:t>
            </a:r>
            <a:r>
              <a:rPr lang="pt-BR" altLang="ko-KR" sz="2400" dirty="0">
                <a:cs typeface="Arial" pitchFamily="34" charset="0"/>
              </a:rPr>
              <a:t> e </a:t>
            </a:r>
            <a:r>
              <a:rPr lang="pt-BR" altLang="ko-KR" sz="2400" dirty="0" err="1">
                <a:cs typeface="Arial" pitchFamily="34" charset="0"/>
              </a:rPr>
              <a:t>ZoKrates</a:t>
            </a:r>
            <a:r>
              <a:rPr lang="pt-BR" altLang="ko-KR" sz="2400" dirty="0"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722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Exemplo </a:t>
            </a:r>
            <a:r>
              <a:rPr lang="pt-BR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zk</a:t>
            </a: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-SNARK: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1012965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Os dados brutos precisariam primeiro ser enviados para um nó off-</a:t>
            </a:r>
            <a:r>
              <a:rPr lang="pt-BR" altLang="ko-KR" sz="2800" dirty="0" err="1">
                <a:cs typeface="Arial" pitchFamily="34" charset="0"/>
              </a:rPr>
              <a:t>chain</a:t>
            </a:r>
            <a:r>
              <a:rPr lang="pt-BR" altLang="ko-KR" sz="2800" dirty="0">
                <a:cs typeface="Arial" pitchFamily="34" charset="0"/>
              </a:rPr>
              <a:t>. 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Este nó então executaria os cálculos necessários para obter as provas </a:t>
            </a:r>
            <a:r>
              <a:rPr lang="pt-BR" altLang="ko-KR" sz="2800" dirty="0" err="1">
                <a:cs typeface="Arial" pitchFamily="34" charset="0"/>
              </a:rPr>
              <a:t>zk</a:t>
            </a:r>
            <a:r>
              <a:rPr lang="pt-BR" altLang="ko-KR" sz="2800" dirty="0">
                <a:cs typeface="Arial" pitchFamily="34" charset="0"/>
              </a:rPr>
              <a:t> para tais cálculos, usando a construção de prova </a:t>
            </a:r>
            <a:r>
              <a:rPr lang="pt-BR" altLang="ko-KR" sz="2800" dirty="0" err="1">
                <a:cs typeface="Arial" pitchFamily="34" charset="0"/>
              </a:rPr>
              <a:t>zk</a:t>
            </a:r>
            <a:r>
              <a:rPr lang="pt-BR" altLang="ko-KR" sz="2800" dirty="0">
                <a:cs typeface="Arial" pitchFamily="34" charset="0"/>
              </a:rPr>
              <a:t>-SNARK. 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As provas </a:t>
            </a:r>
            <a:r>
              <a:rPr lang="pt-BR" altLang="ko-KR" sz="2800" dirty="0" err="1">
                <a:cs typeface="Arial" pitchFamily="34" charset="0"/>
              </a:rPr>
              <a:t>zk</a:t>
            </a:r>
            <a:r>
              <a:rPr lang="pt-BR" altLang="ko-KR" sz="2800" dirty="0">
                <a:cs typeface="Arial" pitchFamily="34" charset="0"/>
              </a:rPr>
              <a:t> são então enviadas de volta ao remetente original ou a outra parte para verificação. </a:t>
            </a:r>
          </a:p>
        </p:txBody>
      </p:sp>
    </p:spTree>
    <p:extLst>
      <p:ext uri="{BB962C8B-B14F-4D97-AF65-F5344CB8AC3E}">
        <p14:creationId xmlns:p14="http://schemas.microsoft.com/office/powerpoint/2010/main" val="144772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Exemplos: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366295F-DDAF-6E57-FE23-5FCBB7CEF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066" y="1195237"/>
            <a:ext cx="7467850" cy="526759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B2A731A-67A8-8A0B-71EF-6335E4238C53}"/>
              </a:ext>
            </a:extLst>
          </p:cNvPr>
          <p:cNvSpPr txBox="1"/>
          <p:nvPr/>
        </p:nvSpPr>
        <p:spPr>
          <a:xfrm>
            <a:off x="8633916" y="1195237"/>
            <a:ext cx="33268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   </a:t>
            </a:r>
            <a:r>
              <a:rPr lang="pt-BR" sz="1600" dirty="0"/>
              <a:t>No </a:t>
            </a:r>
            <a:r>
              <a:rPr lang="pt-BR" sz="1600" b="1" dirty="0"/>
              <a:t>Setup </a:t>
            </a:r>
            <a:r>
              <a:rPr lang="pt-BR" sz="1600" b="1" dirty="0" err="1"/>
              <a:t>component</a:t>
            </a:r>
            <a:r>
              <a:rPr lang="pt-BR" sz="1600" dirty="0"/>
              <a:t>, um nó de configuração gera uma chave de prova </a:t>
            </a:r>
            <a:r>
              <a:rPr lang="pt-BR" sz="1600" dirty="0" err="1"/>
              <a:t>Pks</a:t>
            </a:r>
            <a:r>
              <a:rPr lang="pt-BR" sz="1600" dirty="0"/>
              <a:t> e uma chave de verificação V </a:t>
            </a:r>
            <a:r>
              <a:rPr lang="pt-BR" sz="1600" dirty="0" err="1"/>
              <a:t>ks</a:t>
            </a:r>
            <a:r>
              <a:rPr lang="pt-BR" sz="1600" dirty="0"/>
              <a:t> que serão usadas para gerar e verificar provas. </a:t>
            </a:r>
          </a:p>
          <a:p>
            <a:endParaRPr lang="pt-BR" sz="1600" dirty="0"/>
          </a:p>
          <a:p>
            <a:r>
              <a:rPr lang="pt-BR" sz="1600" dirty="0"/>
              <a:t>   Embora estas duas chaves poderem ser publicadas, o trabalho de computação para gerar essas duas chaves deve permanecer em segredo. </a:t>
            </a:r>
          </a:p>
          <a:p>
            <a:endParaRPr lang="pt-BR" sz="1600" dirty="0"/>
          </a:p>
          <a:p>
            <a:r>
              <a:rPr lang="pt-BR" sz="1600" dirty="0"/>
              <a:t>   Portanto, para </a:t>
            </a:r>
            <a:r>
              <a:rPr lang="pt-BR" sz="1600" dirty="0" err="1"/>
              <a:t>zk</a:t>
            </a:r>
            <a:r>
              <a:rPr lang="pt-BR" sz="1600" dirty="0"/>
              <a:t>-SNARK, a configuração - que é um processo único antes da operação - deve ser realizada por um nó confiável ou computação multipartidária, MPC</a:t>
            </a:r>
          </a:p>
        </p:txBody>
      </p:sp>
    </p:spTree>
    <p:extLst>
      <p:ext uri="{BB962C8B-B14F-4D97-AF65-F5344CB8AC3E}">
        <p14:creationId xmlns:p14="http://schemas.microsoft.com/office/powerpoint/2010/main" val="2023316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Solução ZK-Oracle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9B0C80B-E197-B569-44C7-FB7CA581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066" y="1172514"/>
            <a:ext cx="6525072" cy="492935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3F8BE61-656B-C801-0E61-A72CE0CB4CF1}"/>
              </a:ext>
            </a:extLst>
          </p:cNvPr>
          <p:cNvSpPr txBox="1"/>
          <p:nvPr/>
        </p:nvSpPr>
        <p:spPr>
          <a:xfrm>
            <a:off x="7987862" y="1234651"/>
            <a:ext cx="36996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/>
              <a:t>Sources</a:t>
            </a:r>
            <a:r>
              <a:rPr lang="pt-BR" sz="1400" b="1" dirty="0"/>
              <a:t>:</a:t>
            </a:r>
            <a:r>
              <a:rPr lang="pt-BR" sz="1400" dirty="0"/>
              <a:t> as fontes coletam ou geram dados brutos. Exemplos são dispositivos </a:t>
            </a:r>
            <a:r>
              <a:rPr lang="pt-BR" sz="1400" dirty="0" err="1"/>
              <a:t>IoT</a:t>
            </a:r>
            <a:r>
              <a:rPr lang="pt-BR" sz="1400" dirty="0"/>
              <a:t> que usam sensores para coletar dados de seu ambiente.</a:t>
            </a:r>
          </a:p>
          <a:p>
            <a:r>
              <a:rPr lang="pt-BR" sz="1400" b="1" dirty="0" err="1"/>
              <a:t>Provers</a:t>
            </a:r>
            <a:r>
              <a:rPr lang="pt-BR" sz="1400" b="1" dirty="0"/>
              <a:t> off-</a:t>
            </a:r>
            <a:r>
              <a:rPr lang="pt-BR" sz="1400" b="1" dirty="0" err="1"/>
              <a:t>chain</a:t>
            </a:r>
            <a:r>
              <a:rPr lang="pt-BR" sz="1400" b="1" dirty="0"/>
              <a:t>: </a:t>
            </a:r>
            <a:r>
              <a:rPr lang="pt-BR" sz="1400" dirty="0"/>
              <a:t>Os provadores off-</a:t>
            </a:r>
            <a:r>
              <a:rPr lang="pt-BR" sz="1400" dirty="0" err="1"/>
              <a:t>chain</a:t>
            </a:r>
            <a:r>
              <a:rPr lang="pt-BR" sz="1400" dirty="0"/>
              <a:t> calculam os dados dos dados brutos e executam a computação </a:t>
            </a:r>
            <a:r>
              <a:rPr lang="pt-BR" sz="1400" dirty="0" err="1"/>
              <a:t>zk</a:t>
            </a:r>
            <a:r>
              <a:rPr lang="pt-BR" sz="1400" dirty="0"/>
              <a:t>-SNARK para gerar provas de sua computação.</a:t>
            </a:r>
          </a:p>
          <a:p>
            <a:r>
              <a:rPr lang="pt-BR" sz="1400" b="1" dirty="0" err="1"/>
              <a:t>Consumers</a:t>
            </a:r>
            <a:r>
              <a:rPr lang="pt-BR" sz="1400" b="1" dirty="0"/>
              <a:t>: </a:t>
            </a:r>
            <a:r>
              <a:rPr lang="pt-BR" sz="1400" dirty="0"/>
              <a:t>Os consumidores enviam solicitações de leitura e gravação para contratos inteligentes e obtêm a resposta dos contratos inteligentes.</a:t>
            </a:r>
          </a:p>
          <a:p>
            <a:r>
              <a:rPr lang="pt-BR" sz="1400" b="1" dirty="0" err="1"/>
              <a:t>Smart</a:t>
            </a:r>
            <a:r>
              <a:rPr lang="pt-BR" sz="1400" b="1" dirty="0"/>
              <a:t> </a:t>
            </a:r>
            <a:r>
              <a:rPr lang="pt-BR" sz="1400" b="1" dirty="0" err="1"/>
              <a:t>Contract</a:t>
            </a:r>
            <a:r>
              <a:rPr lang="pt-BR" sz="1400" b="1" dirty="0"/>
              <a:t> </a:t>
            </a:r>
            <a:r>
              <a:rPr lang="pt-BR" sz="1400" b="1" dirty="0" err="1"/>
              <a:t>on-chain</a:t>
            </a:r>
            <a:r>
              <a:rPr lang="pt-BR" sz="1400" b="1" dirty="0"/>
              <a:t>: </a:t>
            </a:r>
            <a:r>
              <a:rPr lang="pt-BR" sz="1400" dirty="0"/>
              <a:t>Os contratos inteligentes lidam com a verificação e manutenção de resumos relacionados aos resultados da computação e dados à prova de </a:t>
            </a:r>
            <a:r>
              <a:rPr lang="pt-BR" sz="1400" dirty="0" err="1"/>
              <a:t>zk</a:t>
            </a:r>
            <a:r>
              <a:rPr lang="pt-BR" sz="1400" dirty="0"/>
              <a:t>. Além disso, lida com a estratégia de punição verificando se a prova de ZK é válida. </a:t>
            </a:r>
          </a:p>
          <a:p>
            <a:endParaRPr lang="pt-BR" sz="1400" dirty="0"/>
          </a:p>
          <a:p>
            <a:r>
              <a:rPr lang="pt-BR" sz="1400" dirty="0"/>
              <a:t>Se a prova de </a:t>
            </a:r>
            <a:r>
              <a:rPr lang="pt-BR" sz="1400" dirty="0" err="1"/>
              <a:t>zk</a:t>
            </a:r>
            <a:r>
              <a:rPr lang="pt-BR" sz="1400" dirty="0"/>
              <a:t> não puder ser comprovada como válida, o contrato inteligente pune o provador off-</a:t>
            </a:r>
            <a:r>
              <a:rPr lang="pt-BR" sz="1400" dirty="0" err="1"/>
              <a:t>chain</a:t>
            </a:r>
            <a:r>
              <a:rPr lang="pt-BR" sz="1400" dirty="0"/>
              <a:t> retirando fundos de sua conta de garantia.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1963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A64BF07E-25F1-74BF-858D-3A5EBEF7B8CC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Solução ZK-Oracle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FAC8DC6-2FC6-BC17-2B93-700146A05273}"/>
              </a:ext>
            </a:extLst>
          </p:cNvPr>
          <p:cNvSpPr txBox="1"/>
          <p:nvPr/>
        </p:nvSpPr>
        <p:spPr>
          <a:xfrm>
            <a:off x="1587062" y="1652413"/>
            <a:ext cx="93752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Modelo de segurança. </a:t>
            </a:r>
          </a:p>
          <a:p>
            <a:endParaRPr lang="pt-BR" dirty="0"/>
          </a:p>
          <a:p>
            <a:r>
              <a:rPr lang="pt-BR" dirty="0"/>
              <a:t>O provador Off-</a:t>
            </a:r>
            <a:r>
              <a:rPr lang="pt-BR" dirty="0" err="1"/>
              <a:t>chain</a:t>
            </a:r>
            <a:r>
              <a:rPr lang="pt-BR" dirty="0"/>
              <a:t> não é confiável. </a:t>
            </a:r>
          </a:p>
          <a:p>
            <a:endParaRPr lang="pt-BR" dirty="0"/>
          </a:p>
          <a:p>
            <a:r>
              <a:rPr lang="pt-BR" dirty="0"/>
              <a:t>Pode desviar-se do </a:t>
            </a:r>
            <a:r>
              <a:rPr lang="pt-BR" dirty="0" err="1"/>
              <a:t>protocol</a:t>
            </a:r>
            <a:r>
              <a:rPr lang="pt-BR" dirty="0"/>
              <a:t> de maneiras arbitrárias, semelhantes às falhas bizantinas. </a:t>
            </a:r>
          </a:p>
          <a:p>
            <a:endParaRPr lang="pt-BR" dirty="0"/>
          </a:p>
          <a:p>
            <a:r>
              <a:rPr lang="pt-BR" dirty="0"/>
              <a:t>Os provadores off-</a:t>
            </a:r>
            <a:r>
              <a:rPr lang="pt-BR" dirty="0" err="1"/>
              <a:t>chain</a:t>
            </a:r>
            <a:r>
              <a:rPr lang="pt-BR" dirty="0"/>
              <a:t> podem conspirar juntos e com os consumidores. </a:t>
            </a:r>
          </a:p>
          <a:p>
            <a:endParaRPr lang="pt-BR" dirty="0"/>
          </a:p>
          <a:p>
            <a:r>
              <a:rPr lang="pt-BR" dirty="0"/>
              <a:t>A lógica do contrato inteligente é executada corretamente - sem se desviar do protocolo - devido à execução no </a:t>
            </a:r>
            <a:r>
              <a:rPr lang="pt-BR" dirty="0" err="1"/>
              <a:t>blockchain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As solicitações de gravação são consideradas autenticadas pelos consumidores, o que impede que os provadores off-</a:t>
            </a:r>
            <a:r>
              <a:rPr lang="pt-BR" dirty="0" err="1"/>
              <a:t>chain</a:t>
            </a:r>
            <a:r>
              <a:rPr lang="pt-BR" dirty="0"/>
              <a:t> </a:t>
            </a:r>
            <a:r>
              <a:rPr lang="pt-BR" dirty="0" err="1"/>
              <a:t>fabricem</a:t>
            </a:r>
            <a:r>
              <a:rPr lang="pt-BR" dirty="0"/>
              <a:t> solicitações de clientes.</a:t>
            </a:r>
          </a:p>
        </p:txBody>
      </p:sp>
    </p:spTree>
    <p:extLst>
      <p:ext uri="{BB962C8B-B14F-4D97-AF65-F5344CB8AC3E}">
        <p14:creationId xmlns:p14="http://schemas.microsoft.com/office/powerpoint/2010/main" val="868635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A64BF07E-25F1-74BF-858D-3A5EBEF7B8CC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Visão Geral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FAC8DC6-2FC6-BC17-2B93-700146A05273}"/>
              </a:ext>
            </a:extLst>
          </p:cNvPr>
          <p:cNvSpPr txBox="1"/>
          <p:nvPr/>
        </p:nvSpPr>
        <p:spPr>
          <a:xfrm>
            <a:off x="1545021" y="1234651"/>
            <a:ext cx="937522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1- Uma fonte cria ou coleta os dados brutos D de seu ambiente. </a:t>
            </a:r>
          </a:p>
          <a:p>
            <a:endParaRPr lang="pt-BR" sz="1400" dirty="0"/>
          </a:p>
          <a:p>
            <a:r>
              <a:rPr lang="pt-BR" sz="1400" dirty="0"/>
              <a:t>2- A fonte envia os dados brutos D para um provador off-</a:t>
            </a:r>
            <a:r>
              <a:rPr lang="pt-BR" sz="1400" dirty="0" err="1"/>
              <a:t>chain</a:t>
            </a:r>
            <a:r>
              <a:rPr lang="pt-BR" sz="1400" dirty="0"/>
              <a:t> (nó) p.</a:t>
            </a:r>
          </a:p>
          <a:p>
            <a:endParaRPr lang="pt-BR" sz="1400" dirty="0"/>
          </a:p>
          <a:p>
            <a:r>
              <a:rPr lang="pt-BR" sz="1400" dirty="0"/>
              <a:t>3- Um consumidor envia uma solicitação r para um provador off-</a:t>
            </a:r>
            <a:r>
              <a:rPr lang="pt-BR" sz="1400" dirty="0" err="1"/>
              <a:t>chain</a:t>
            </a:r>
            <a:r>
              <a:rPr lang="pt-BR" sz="1400" dirty="0"/>
              <a:t> (nó) p. </a:t>
            </a:r>
          </a:p>
          <a:p>
            <a:endParaRPr lang="pt-BR" sz="1400" dirty="0"/>
          </a:p>
          <a:p>
            <a:r>
              <a:rPr lang="pt-BR" sz="1400" dirty="0"/>
              <a:t>4- Depois que o provador p recebe os dados brutos D e a solicitação r, ele executa duas etapas para concluir a tarefa de computação.</a:t>
            </a:r>
          </a:p>
          <a:p>
            <a:endParaRPr lang="pt-BR" sz="1400" dirty="0"/>
          </a:p>
          <a:p>
            <a:r>
              <a:rPr lang="pt-BR" sz="1400" dirty="0"/>
              <a:t>4(a)- O provador p primeiro executa o cálculo em D de acordo com o requisito da solicitação r . Após o término do cálculo, o provador p obtém o saída final da computação (possivelmente com muitas saídas intermediárias).</a:t>
            </a:r>
          </a:p>
          <a:p>
            <a:endParaRPr lang="pt-BR" sz="1400" dirty="0"/>
          </a:p>
          <a:p>
            <a:r>
              <a:rPr lang="pt-BR" sz="1400" dirty="0"/>
              <a:t>4(b)- Em seguida, o provador p executa o cálculo </a:t>
            </a:r>
            <a:r>
              <a:rPr lang="pt-BR" sz="1400" dirty="0" err="1"/>
              <a:t>zk</a:t>
            </a:r>
            <a:r>
              <a:rPr lang="pt-BR" sz="1400" dirty="0"/>
              <a:t>-SNARK para obter o π à prova de </a:t>
            </a:r>
            <a:r>
              <a:rPr lang="pt-BR" sz="1400" dirty="0" err="1"/>
              <a:t>zk</a:t>
            </a:r>
            <a:r>
              <a:rPr lang="pt-BR" sz="1400" dirty="0"/>
              <a:t> correspondente  para o cálculo</a:t>
            </a:r>
          </a:p>
          <a:p>
            <a:endParaRPr lang="pt-BR" sz="1400" dirty="0"/>
          </a:p>
          <a:p>
            <a:r>
              <a:rPr lang="pt-BR" sz="1400" dirty="0"/>
              <a:t>5- O provador p envia a prova </a:t>
            </a:r>
            <a:r>
              <a:rPr lang="pt-BR" sz="1400" dirty="0" err="1"/>
              <a:t>zk</a:t>
            </a:r>
            <a:r>
              <a:rPr lang="pt-BR" sz="1400" dirty="0"/>
              <a:t> correspondente para o contrato inteligente </a:t>
            </a:r>
            <a:r>
              <a:rPr lang="pt-BR" sz="1400" dirty="0" err="1"/>
              <a:t>sc</a:t>
            </a:r>
            <a:r>
              <a:rPr lang="pt-BR" sz="1400" dirty="0"/>
              <a:t> no </a:t>
            </a:r>
            <a:r>
              <a:rPr lang="pt-BR" sz="1400" dirty="0" err="1"/>
              <a:t>blockchain</a:t>
            </a:r>
            <a:r>
              <a:rPr lang="pt-BR" sz="1400" dirty="0"/>
              <a:t>. </a:t>
            </a:r>
          </a:p>
          <a:p>
            <a:r>
              <a:rPr lang="pt-BR" sz="1400" dirty="0"/>
              <a:t>O </a:t>
            </a:r>
            <a:r>
              <a:rPr lang="pt-BR" sz="1400" dirty="0" err="1"/>
              <a:t>sc</a:t>
            </a:r>
            <a:r>
              <a:rPr lang="pt-BR" sz="1400" dirty="0"/>
              <a:t> verifica se o π à prova de </a:t>
            </a:r>
            <a:r>
              <a:rPr lang="pt-BR" sz="1400" dirty="0" err="1"/>
              <a:t>zk</a:t>
            </a:r>
            <a:r>
              <a:rPr lang="pt-BR" sz="1400" dirty="0"/>
              <a:t>  é válido. </a:t>
            </a:r>
          </a:p>
          <a:p>
            <a:r>
              <a:rPr lang="pt-BR" sz="1400" dirty="0"/>
              <a:t>Se π não for válido, o provador será punido.</a:t>
            </a:r>
          </a:p>
          <a:p>
            <a:endParaRPr lang="pt-BR" sz="1400" dirty="0"/>
          </a:p>
          <a:p>
            <a:r>
              <a:rPr lang="pt-BR" sz="1400" dirty="0"/>
              <a:t>6- O consumidor lê a saída e os dados transformados após o contrato inteligente verificar com sucesso π . Armazenamos os dados transformados com estruturas de dados auxiliares.</a:t>
            </a:r>
          </a:p>
        </p:txBody>
      </p:sp>
    </p:spTree>
    <p:extLst>
      <p:ext uri="{BB962C8B-B14F-4D97-AF65-F5344CB8AC3E}">
        <p14:creationId xmlns:p14="http://schemas.microsoft.com/office/powerpoint/2010/main" val="2183464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Acelerando a geração à prova de </a:t>
            </a:r>
            <a:r>
              <a:rPr lang="pt-BR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zk</a:t>
            </a:r>
            <a:endParaRPr lang="pt-BR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1012965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A geração de prova </a:t>
            </a:r>
            <a:r>
              <a:rPr lang="pt-BR" altLang="ko-KR" sz="2800" dirty="0" err="1">
                <a:cs typeface="Arial" pitchFamily="34" charset="0"/>
              </a:rPr>
              <a:t>zk</a:t>
            </a:r>
            <a:r>
              <a:rPr lang="pt-BR" altLang="ko-KR" sz="2800" dirty="0">
                <a:cs typeface="Arial" pitchFamily="34" charset="0"/>
              </a:rPr>
              <a:t>-SNARK pode levar muito tempo.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 err="1">
                <a:cs typeface="Arial" pitchFamily="34" charset="0"/>
              </a:rPr>
              <a:t>zk</a:t>
            </a:r>
            <a:r>
              <a:rPr lang="pt-BR" altLang="ko-KR" sz="2800" dirty="0">
                <a:cs typeface="Arial" pitchFamily="34" charset="0"/>
              </a:rPr>
              <a:t>-Oracle se concentra no método baseado no esquema Groth16. 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O tamanho da prova do Groth16 é relativamente pequeno, o que torna popular para aplicativos baseados em </a:t>
            </a:r>
            <a:r>
              <a:rPr lang="pt-BR" altLang="ko-KR" sz="2800" dirty="0" err="1">
                <a:cs typeface="Arial" pitchFamily="34" charset="0"/>
              </a:rPr>
              <a:t>blockchain</a:t>
            </a:r>
            <a:r>
              <a:rPr lang="pt-BR" altLang="ko-KR" sz="2800" dirty="0"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6631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Acelerando a geração à prova de </a:t>
            </a:r>
            <a:r>
              <a:rPr lang="pt-BR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zk</a:t>
            </a:r>
            <a:endParaRPr lang="pt-BR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505300" y="1449731"/>
            <a:ext cx="1012965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400" dirty="0">
                <a:cs typeface="Arial" pitchFamily="34" charset="0"/>
              </a:rPr>
              <a:t>O tempo de geração à prova de </a:t>
            </a:r>
            <a:r>
              <a:rPr lang="pt-BR" altLang="ko-KR" sz="2400" dirty="0" err="1">
                <a:cs typeface="Arial" pitchFamily="34" charset="0"/>
              </a:rPr>
              <a:t>zk</a:t>
            </a:r>
            <a:r>
              <a:rPr lang="pt-BR" altLang="ko-KR" sz="2400" dirty="0">
                <a:cs typeface="Arial" pitchFamily="34" charset="0"/>
              </a:rPr>
              <a:t> para treinar um modelo de regressão logística é de 1 segundo com 100 amostras de dados de treinamento; </a:t>
            </a:r>
          </a:p>
          <a:p>
            <a:endParaRPr lang="pt-BR" altLang="ko-KR" sz="2400" dirty="0">
              <a:cs typeface="Arial" pitchFamily="34" charset="0"/>
            </a:endParaRPr>
          </a:p>
          <a:p>
            <a:r>
              <a:rPr lang="pt-BR" altLang="ko-KR" sz="2400" dirty="0">
                <a:cs typeface="Arial" pitchFamily="34" charset="0"/>
              </a:rPr>
              <a:t>No entanto, o tempo de geração à prova de ZK torna-se superior a 6000 s ao treinar com 10.000 amostras de dados. </a:t>
            </a:r>
          </a:p>
          <a:p>
            <a:endParaRPr lang="pt-BR" altLang="ko-KR" sz="2400" dirty="0">
              <a:cs typeface="Arial" pitchFamily="34" charset="0"/>
            </a:endParaRPr>
          </a:p>
          <a:p>
            <a:r>
              <a:rPr lang="pt-BR" altLang="ko-KR" sz="2400" dirty="0">
                <a:cs typeface="Arial" pitchFamily="34" charset="0"/>
              </a:rPr>
              <a:t>No </a:t>
            </a:r>
            <a:r>
              <a:rPr lang="pt-BR" altLang="ko-KR" sz="2400" dirty="0" err="1">
                <a:cs typeface="Arial" pitchFamily="34" charset="0"/>
              </a:rPr>
              <a:t>zk</a:t>
            </a:r>
            <a:r>
              <a:rPr lang="pt-BR" altLang="ko-KR" sz="2400" dirty="0">
                <a:cs typeface="Arial" pitchFamily="34" charset="0"/>
              </a:rPr>
              <a:t>-Oracle o tempo total para a geração à prova de </a:t>
            </a:r>
            <a:r>
              <a:rPr lang="pt-BR" altLang="ko-KR" sz="2400" dirty="0" err="1">
                <a:cs typeface="Arial" pitchFamily="34" charset="0"/>
              </a:rPr>
              <a:t>zk</a:t>
            </a:r>
            <a:r>
              <a:rPr lang="pt-BR" altLang="ko-KR" sz="2400" dirty="0">
                <a:cs typeface="Arial" pitchFamily="34" charset="0"/>
              </a:rPr>
              <a:t> é de apenas 100 s quando treinado um modelo de regressão logística em 100 lotes, com cada lote contendo 100 amostras de dados (o número total de amostras ainda é 10.000 neste caso).</a:t>
            </a:r>
          </a:p>
        </p:txBody>
      </p:sp>
    </p:spTree>
    <p:extLst>
      <p:ext uri="{BB962C8B-B14F-4D97-AF65-F5344CB8AC3E}">
        <p14:creationId xmlns:p14="http://schemas.microsoft.com/office/powerpoint/2010/main" val="2722331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Lotes horizontais para geração à prova de ZKP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10129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cs typeface="Arial" pitchFamily="34" charset="0"/>
              </a:rPr>
              <a:t>O lote horizontal para geração à prova de </a:t>
            </a:r>
            <a:r>
              <a:rPr lang="pt-BR" altLang="ko-KR" sz="2000" dirty="0" err="1">
                <a:cs typeface="Arial" pitchFamily="34" charset="0"/>
              </a:rPr>
              <a:t>zk</a:t>
            </a:r>
            <a:r>
              <a:rPr lang="pt-BR" altLang="ko-KR" sz="2000" dirty="0">
                <a:cs typeface="Arial" pitchFamily="34" charset="0"/>
              </a:rPr>
              <a:t> visa dividir todo o conjunto de dados de entrada (ou cargas de trabalho) em menores, de modo que cada lote de dados possa ser executado com o programa sequencialmente. </a:t>
            </a:r>
            <a:endParaRPr lang="pt-BR" altLang="ko-KR" sz="4000" dirty="0">
              <a:cs typeface="Arial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0C04689-57C2-91E1-E186-E5EBA63A9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213" y="2609793"/>
            <a:ext cx="7231117" cy="362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6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431727" y="1478868"/>
            <a:ext cx="977735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Este artigo apresenta a solução </a:t>
            </a:r>
            <a:r>
              <a:rPr lang="pt-BR" altLang="ko-KR" sz="2800" dirty="0" err="1">
                <a:cs typeface="Arial" pitchFamily="34" charset="0"/>
              </a:rPr>
              <a:t>zk</a:t>
            </a:r>
            <a:r>
              <a:rPr lang="pt-BR" altLang="ko-KR" sz="2800" dirty="0">
                <a:cs typeface="Arial" pitchFamily="34" charset="0"/>
              </a:rPr>
              <a:t>-Oracle que se baseia em tecnologias </a:t>
            </a:r>
            <a:r>
              <a:rPr lang="pt-BR" altLang="ko-KR" sz="2800" dirty="0" err="1">
                <a:cs typeface="Arial" pitchFamily="34" charset="0"/>
              </a:rPr>
              <a:t>zk</a:t>
            </a:r>
            <a:r>
              <a:rPr lang="pt-BR" altLang="ko-KR" sz="2800" dirty="0">
                <a:cs typeface="Arial" pitchFamily="34" charset="0"/>
              </a:rPr>
              <a:t> </a:t>
            </a:r>
            <a:r>
              <a:rPr lang="pt-BR" altLang="ko-KR" sz="2800" dirty="0" err="1">
                <a:cs typeface="Arial" pitchFamily="34" charset="0"/>
              </a:rPr>
              <a:t>proof</a:t>
            </a:r>
            <a:r>
              <a:rPr lang="pt-BR" altLang="ko-KR" sz="2800" dirty="0">
                <a:cs typeface="Arial" pitchFamily="34" charset="0"/>
              </a:rPr>
              <a:t> para atingir dois objetivos: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O cálculo de estruturas de dados a partir de dados brutos e a geração de prova correspondente aprimorados em termos de desempenho.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E a verificação </a:t>
            </a:r>
            <a:r>
              <a:rPr lang="pt-BR" altLang="ko-KR" sz="2800" dirty="0" err="1">
                <a:cs typeface="Arial" pitchFamily="34" charset="0"/>
              </a:rPr>
              <a:t>on-chain</a:t>
            </a:r>
            <a:r>
              <a:rPr lang="pt-BR" altLang="ko-KR" sz="2800" dirty="0">
                <a:cs typeface="Arial" pitchFamily="34" charset="0"/>
              </a:rPr>
              <a:t> barata e rápido. </a:t>
            </a:r>
          </a:p>
        </p:txBody>
      </p:sp>
    </p:spTree>
    <p:extLst>
      <p:ext uri="{BB962C8B-B14F-4D97-AF65-F5344CB8AC3E}">
        <p14:creationId xmlns:p14="http://schemas.microsoft.com/office/powerpoint/2010/main" val="498620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Lotes verticais para geração à prova de ZKP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10129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cs typeface="Arial" pitchFamily="34" charset="0"/>
              </a:rPr>
              <a:t>O lote vertical para geração à prova de </a:t>
            </a:r>
            <a:r>
              <a:rPr lang="pt-BR" altLang="ko-KR" sz="2000" dirty="0" err="1">
                <a:cs typeface="Arial" pitchFamily="34" charset="0"/>
              </a:rPr>
              <a:t>zk</a:t>
            </a:r>
            <a:r>
              <a:rPr lang="pt-BR" altLang="ko-KR" sz="2000" dirty="0">
                <a:cs typeface="Arial" pitchFamily="34" charset="0"/>
              </a:rPr>
              <a:t> divide o programa completo em vários módulos pequenos, de modo que eles mantenham a mesma lógica e resultado corretos. </a:t>
            </a:r>
            <a:endParaRPr lang="pt-BR" altLang="ko-KR" sz="4000" dirty="0">
              <a:cs typeface="Arial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60A4696-6B06-A258-0354-EB85666D9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223" y="2198895"/>
            <a:ext cx="7165554" cy="465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31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Limitações de lotes horizontais e verticais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1012965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O envio em lote horizontal só funciona para cálculos independentes de dados, não funciona para tarefas que precisam carregar todo o conjunto de dados de entrada na memória para computação.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O lote vertical só funciona para cálculos divisíveis por programa. A maioria dos programas pode ser divisível, independentemente de sua expressividade. Por exemplo, podemos considerar cada linha de código como um lote no caso extremo. </a:t>
            </a:r>
          </a:p>
          <a:p>
            <a:endParaRPr lang="pt-BR" altLang="ko-KR" sz="2800" dirty="0">
              <a:cs typeface="Arial" pitchFamily="34" charset="0"/>
            </a:endParaRPr>
          </a:p>
          <a:p>
            <a:endParaRPr lang="pt-BR" altLang="ko-KR" sz="28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499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Otimizando o tamanho da prova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101296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A solução para gerar provas de </a:t>
            </a:r>
            <a:r>
              <a:rPr lang="pt-BR" altLang="ko-KR" sz="2800" dirty="0" err="1">
                <a:cs typeface="Arial" pitchFamily="34" charset="0"/>
              </a:rPr>
              <a:t>zk</a:t>
            </a:r>
            <a:r>
              <a:rPr lang="pt-BR" altLang="ko-KR" sz="2800" dirty="0">
                <a:cs typeface="Arial" pitchFamily="34" charset="0"/>
              </a:rPr>
              <a:t> com lotes horizontais e verticais pode reduzir significativamente o tempo de geração de provas de </a:t>
            </a:r>
            <a:r>
              <a:rPr lang="pt-BR" altLang="ko-KR" sz="2800" dirty="0" err="1">
                <a:cs typeface="Arial" pitchFamily="34" charset="0"/>
              </a:rPr>
              <a:t>zk</a:t>
            </a:r>
            <a:r>
              <a:rPr lang="pt-BR" altLang="ko-KR" sz="2800" dirty="0">
                <a:cs typeface="Arial" pitchFamily="34" charset="0"/>
              </a:rPr>
              <a:t>, mas resulta em um grande tamanho final de prova de </a:t>
            </a:r>
            <a:r>
              <a:rPr lang="pt-BR" altLang="ko-KR" sz="2800" dirty="0" err="1">
                <a:cs typeface="Arial" pitchFamily="34" charset="0"/>
              </a:rPr>
              <a:t>zk</a:t>
            </a:r>
            <a:r>
              <a:rPr lang="pt-BR" altLang="ko-KR" sz="2800" dirty="0">
                <a:cs typeface="Arial" pitchFamily="34" charset="0"/>
              </a:rPr>
              <a:t>. 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A maneira de gerar uma única prova </a:t>
            </a:r>
            <a:r>
              <a:rPr lang="pt-BR" altLang="ko-KR" sz="2800" dirty="0" err="1">
                <a:cs typeface="Arial" pitchFamily="34" charset="0"/>
              </a:rPr>
              <a:t>zk</a:t>
            </a:r>
            <a:r>
              <a:rPr lang="pt-BR" altLang="ko-KR" sz="2800" dirty="0">
                <a:cs typeface="Arial" pitchFamily="34" charset="0"/>
              </a:rPr>
              <a:t> de provas </a:t>
            </a:r>
            <a:r>
              <a:rPr lang="pt-BR" altLang="ko-KR" sz="2800" dirty="0" err="1">
                <a:cs typeface="Arial" pitchFamily="34" charset="0"/>
              </a:rPr>
              <a:t>zk</a:t>
            </a:r>
            <a:r>
              <a:rPr lang="pt-BR" altLang="ko-KR" sz="2800" dirty="0">
                <a:cs typeface="Arial" pitchFamily="34" charset="0"/>
              </a:rPr>
              <a:t> é utilizar um método de agregação de prova. 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Este método usa várias provas </a:t>
            </a:r>
            <a:r>
              <a:rPr lang="pt-BR" altLang="ko-KR" sz="2800" dirty="0" err="1">
                <a:cs typeface="Arial" pitchFamily="34" charset="0"/>
              </a:rPr>
              <a:t>zk</a:t>
            </a:r>
            <a:r>
              <a:rPr lang="pt-BR" altLang="ko-KR" sz="2800" dirty="0">
                <a:cs typeface="Arial" pitchFamily="34" charset="0"/>
              </a:rPr>
              <a:t> como entradas e saídas de uma única prova.</a:t>
            </a:r>
          </a:p>
        </p:txBody>
      </p:sp>
    </p:spTree>
    <p:extLst>
      <p:ext uri="{BB962C8B-B14F-4D97-AF65-F5344CB8AC3E}">
        <p14:creationId xmlns:p14="http://schemas.microsoft.com/office/powerpoint/2010/main" val="983001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Otimizando o tamanho da prova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1012965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Outra maneira de gerar uma única prova é chamada de provas recursivas de conhecimento zero. 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Embora as provas recursivas de conhecimento zero permitam um raciocínio lógico encadeado, elas permitem mais expressividade nos tipos de afirmações que podemos provar. 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No entanto, é muito caro gerar a prova </a:t>
            </a:r>
            <a:r>
              <a:rPr lang="pt-BR" altLang="ko-KR" sz="2800" dirty="0" err="1">
                <a:cs typeface="Arial" pitchFamily="34" charset="0"/>
              </a:rPr>
              <a:t>zk</a:t>
            </a:r>
            <a:r>
              <a:rPr lang="pt-BR" altLang="ko-KR" sz="2800" dirty="0">
                <a:cs typeface="Arial" pitchFamily="34" charset="0"/>
              </a:rPr>
              <a:t> de forma recursiva. </a:t>
            </a:r>
          </a:p>
        </p:txBody>
      </p:sp>
    </p:spTree>
    <p:extLst>
      <p:ext uri="{BB962C8B-B14F-4D97-AF65-F5344CB8AC3E}">
        <p14:creationId xmlns:p14="http://schemas.microsoft.com/office/powerpoint/2010/main" val="3198557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Experimentação</a:t>
            </a:r>
            <a:endParaRPr lang="pt-BR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234976" y="1254926"/>
            <a:ext cx="1012965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Rede de teste </a:t>
            </a:r>
            <a:r>
              <a:rPr lang="pt-BR" altLang="ko-KR" sz="2800" dirty="0" err="1">
                <a:cs typeface="Arial" pitchFamily="34" charset="0"/>
              </a:rPr>
              <a:t>Ethereum</a:t>
            </a:r>
            <a:r>
              <a:rPr lang="pt-BR" altLang="ko-KR" sz="2800" dirty="0">
                <a:cs typeface="Arial" pitchFamily="34" charset="0"/>
              </a:rPr>
              <a:t> </a:t>
            </a:r>
            <a:r>
              <a:rPr lang="pt-BR" altLang="ko-KR" sz="2800" dirty="0" err="1">
                <a:cs typeface="Arial" pitchFamily="34" charset="0"/>
              </a:rPr>
              <a:t>Goerli</a:t>
            </a:r>
            <a:r>
              <a:rPr lang="pt-BR" altLang="ko-KR" sz="2800" dirty="0">
                <a:cs typeface="Arial" pitchFamily="34" charset="0"/>
              </a:rPr>
              <a:t>, que recentemente mudou para prova de participação (</a:t>
            </a:r>
            <a:r>
              <a:rPr lang="pt-BR" altLang="ko-KR" sz="2800" dirty="0" err="1">
                <a:cs typeface="Arial" pitchFamily="34" charset="0"/>
              </a:rPr>
              <a:t>PoS</a:t>
            </a:r>
            <a:r>
              <a:rPr lang="pt-BR" altLang="ko-KR" sz="2800" dirty="0">
                <a:cs typeface="Arial" pitchFamily="34" charset="0"/>
              </a:rPr>
              <a:t>). 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Implementado os componentes </a:t>
            </a:r>
            <a:r>
              <a:rPr lang="pt-BR" altLang="ko-KR" sz="2800" dirty="0" err="1">
                <a:cs typeface="Arial" pitchFamily="34" charset="0"/>
              </a:rPr>
              <a:t>on-chain</a:t>
            </a:r>
            <a:r>
              <a:rPr lang="pt-BR" altLang="ko-KR" sz="2800" dirty="0">
                <a:cs typeface="Arial" pitchFamily="34" charset="0"/>
              </a:rPr>
              <a:t> usando contratos inteligentes </a:t>
            </a:r>
            <a:r>
              <a:rPr lang="pt-BR" altLang="ko-KR" sz="2800" dirty="0" err="1">
                <a:cs typeface="Arial" pitchFamily="34" charset="0"/>
              </a:rPr>
              <a:t>solidity</a:t>
            </a:r>
            <a:r>
              <a:rPr lang="pt-BR" altLang="ko-KR" sz="2800" dirty="0">
                <a:cs typeface="Arial" pitchFamily="34" charset="0"/>
              </a:rPr>
              <a:t> e componentes off-</a:t>
            </a:r>
            <a:r>
              <a:rPr lang="pt-BR" altLang="ko-KR" sz="2800" dirty="0" err="1">
                <a:cs typeface="Arial" pitchFamily="34" charset="0"/>
              </a:rPr>
              <a:t>chain</a:t>
            </a:r>
            <a:r>
              <a:rPr lang="pt-BR" altLang="ko-KR" sz="2800" dirty="0">
                <a:cs typeface="Arial" pitchFamily="34" charset="0"/>
              </a:rPr>
              <a:t> usando Javascript e Python.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400" dirty="0">
                <a:cs typeface="Arial" pitchFamily="34" charset="0"/>
              </a:rPr>
              <a:t>Computador com processador Intel Core i5 </a:t>
            </a:r>
            <a:r>
              <a:rPr lang="pt-BR" altLang="ko-KR" sz="2400" dirty="0" err="1">
                <a:cs typeface="Arial" pitchFamily="34" charset="0"/>
              </a:rPr>
              <a:t>Quad</a:t>
            </a:r>
            <a:r>
              <a:rPr lang="pt-BR" altLang="ko-KR" sz="2400" dirty="0">
                <a:cs typeface="Arial" pitchFamily="34" charset="0"/>
              </a:rPr>
              <a:t>-Core, 8 GB RAM  rodando o </a:t>
            </a:r>
            <a:r>
              <a:rPr lang="pt-BR" altLang="ko-KR" sz="2400" dirty="0" err="1">
                <a:cs typeface="Arial" pitchFamily="34" charset="0"/>
              </a:rPr>
              <a:t>macOS</a:t>
            </a:r>
            <a:r>
              <a:rPr lang="pt-BR" altLang="ko-KR" sz="2400" dirty="0">
                <a:cs typeface="Arial" pitchFamily="34" charset="0"/>
              </a:rPr>
              <a:t> Catalina. </a:t>
            </a:r>
          </a:p>
          <a:p>
            <a:endParaRPr lang="pt-BR" altLang="ko-KR" sz="2400" dirty="0">
              <a:cs typeface="Arial" pitchFamily="34" charset="0"/>
            </a:endParaRPr>
          </a:p>
          <a:p>
            <a:r>
              <a:rPr lang="pt-BR" altLang="ko-KR" sz="2400" dirty="0">
                <a:cs typeface="Arial" pitchFamily="34" charset="0"/>
              </a:rPr>
              <a:t>Usado </a:t>
            </a:r>
            <a:r>
              <a:rPr lang="pt-BR" altLang="ko-KR" sz="2400" dirty="0" err="1">
                <a:cs typeface="Arial" pitchFamily="34" charset="0"/>
              </a:rPr>
              <a:t>ZoKrates</a:t>
            </a:r>
            <a:r>
              <a:rPr lang="pt-BR" altLang="ko-KR" sz="2400" dirty="0">
                <a:cs typeface="Arial" pitchFamily="34" charset="0"/>
              </a:rPr>
              <a:t>, uma caixa de ferramentas para </a:t>
            </a:r>
            <a:r>
              <a:rPr lang="pt-BR" altLang="ko-KR" sz="2400" dirty="0" err="1">
                <a:cs typeface="Arial" pitchFamily="34" charset="0"/>
              </a:rPr>
              <a:t>zk-SNARKs</a:t>
            </a:r>
            <a:r>
              <a:rPr lang="pt-BR" altLang="ko-KR" sz="2400" dirty="0">
                <a:cs typeface="Arial" pitchFamily="34" charset="0"/>
              </a:rPr>
              <a:t> no </a:t>
            </a:r>
            <a:r>
              <a:rPr lang="pt-BR" altLang="ko-KR" sz="2400" dirty="0" err="1">
                <a:cs typeface="Arial" pitchFamily="34" charset="0"/>
              </a:rPr>
              <a:t>Ethereum</a:t>
            </a:r>
            <a:r>
              <a:rPr lang="pt-BR" altLang="ko-KR" sz="2400" dirty="0">
                <a:cs typeface="Arial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25818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Experimentação</a:t>
            </a:r>
            <a:endParaRPr lang="pt-BR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7E2EA63-8DC5-C00C-A82E-6C1EAAE44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90" y="1806155"/>
            <a:ext cx="10436772" cy="290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95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Avaliação do tempo de geração </a:t>
            </a:r>
            <a:r>
              <a:rPr lang="pt-BR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zk-Proof</a:t>
            </a:r>
            <a:endParaRPr lang="pt-BR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76016C0-124D-FF8E-79CC-00738344D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8" y="1521013"/>
            <a:ext cx="11277600" cy="4411703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0579B96F-B95A-E833-48A6-9A1DE5C29CD2}"/>
              </a:ext>
            </a:extLst>
          </p:cNvPr>
          <p:cNvSpPr/>
          <p:nvPr/>
        </p:nvSpPr>
        <p:spPr>
          <a:xfrm>
            <a:off x="9259614" y="2270234"/>
            <a:ext cx="515007" cy="3468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CA3E46A-6190-E8FC-29FC-E033693984F5}"/>
              </a:ext>
            </a:extLst>
          </p:cNvPr>
          <p:cNvSpPr/>
          <p:nvPr/>
        </p:nvSpPr>
        <p:spPr>
          <a:xfrm>
            <a:off x="9831771" y="5223111"/>
            <a:ext cx="515007" cy="3468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049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Avaliação do tempo de geração </a:t>
            </a:r>
            <a:r>
              <a:rPr lang="pt-BR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zk-Proof</a:t>
            </a:r>
            <a:endParaRPr lang="pt-BR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91BDE1-AB05-7288-E838-76A08B386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331" y="1043918"/>
            <a:ext cx="8471337" cy="413561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CBADB52-8016-221B-EA8A-04FC5DA7F3EA}"/>
              </a:ext>
            </a:extLst>
          </p:cNvPr>
          <p:cNvSpPr txBox="1"/>
          <p:nvPr/>
        </p:nvSpPr>
        <p:spPr>
          <a:xfrm>
            <a:off x="1471448" y="5345732"/>
            <a:ext cx="9743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 custo para verificar as provas ZK é pequeno em relação às atualizações de valor-chave e às tarefas de inferência de Rede Neural.</a:t>
            </a:r>
          </a:p>
          <a:p>
            <a:r>
              <a:rPr lang="pt-BR" sz="1600" dirty="0"/>
              <a:t>O </a:t>
            </a:r>
            <a:r>
              <a:rPr lang="pt-BR" sz="1600" dirty="0" err="1"/>
              <a:t>zk</a:t>
            </a:r>
            <a:r>
              <a:rPr lang="pt-BR" sz="1600" dirty="0"/>
              <a:t>-Oracle faz compensações entre o tempo de geração da prova e o custo </a:t>
            </a:r>
            <a:r>
              <a:rPr lang="pt-BR" sz="1600" dirty="0" err="1"/>
              <a:t>on-chain</a:t>
            </a:r>
            <a:r>
              <a:rPr lang="pt-BR" sz="1600" dirty="0"/>
              <a:t> por meio do método de lote. Quanto maior o número de lotes, maior o custo </a:t>
            </a:r>
            <a:r>
              <a:rPr lang="pt-BR" sz="1600" dirty="0" err="1"/>
              <a:t>on-chain</a:t>
            </a:r>
            <a:r>
              <a:rPr lang="pt-BR" sz="1600" dirty="0"/>
              <a:t>. No entanto, o tempo de geração da prova pode não diminuir quando o número de lotes aumenta, conforme mostrado na Tabela 1.</a:t>
            </a:r>
          </a:p>
        </p:txBody>
      </p:sp>
    </p:spTree>
    <p:extLst>
      <p:ext uri="{BB962C8B-B14F-4D97-AF65-F5344CB8AC3E}">
        <p14:creationId xmlns:p14="http://schemas.microsoft.com/office/powerpoint/2010/main" val="3385533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Conclusão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031173" y="1234651"/>
            <a:ext cx="10645819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400" dirty="0">
                <a:cs typeface="Arial" pitchFamily="34" charset="0"/>
              </a:rPr>
              <a:t>Neste artigo, foi demonstrado o </a:t>
            </a:r>
            <a:r>
              <a:rPr lang="pt-BR" altLang="ko-KR" sz="2400" dirty="0" err="1">
                <a:cs typeface="Arial" pitchFamily="34" charset="0"/>
              </a:rPr>
              <a:t>zk</a:t>
            </a:r>
            <a:r>
              <a:rPr lang="pt-BR" altLang="ko-KR" sz="2400" dirty="0">
                <a:cs typeface="Arial" pitchFamily="34" charset="0"/>
              </a:rPr>
              <a:t>-Oracle, uma computação e armazenamento off-</a:t>
            </a:r>
            <a:r>
              <a:rPr lang="pt-BR" altLang="ko-KR" sz="2400" dirty="0" err="1">
                <a:cs typeface="Arial" pitchFamily="34" charset="0"/>
              </a:rPr>
              <a:t>chain</a:t>
            </a:r>
            <a:r>
              <a:rPr lang="pt-BR" altLang="ko-KR" sz="2400" dirty="0">
                <a:cs typeface="Arial" pitchFamily="34" charset="0"/>
              </a:rPr>
              <a:t> eficiente e confiável para </a:t>
            </a:r>
            <a:r>
              <a:rPr lang="pt-BR" altLang="ko-KR" sz="2400" dirty="0" err="1">
                <a:cs typeface="Arial" pitchFamily="34" charset="0"/>
              </a:rPr>
              <a:t>Dapps</a:t>
            </a:r>
            <a:r>
              <a:rPr lang="pt-BR" altLang="ko-KR" sz="2400" dirty="0">
                <a:cs typeface="Arial" pitchFamily="34" charset="0"/>
              </a:rPr>
              <a:t>, construído em sistemas </a:t>
            </a:r>
            <a:r>
              <a:rPr lang="pt-BR" altLang="ko-KR" sz="2400" dirty="0" err="1">
                <a:cs typeface="Arial" pitchFamily="34" charset="0"/>
              </a:rPr>
              <a:t>zk</a:t>
            </a:r>
            <a:r>
              <a:rPr lang="pt-BR" altLang="ko-KR" sz="2400" dirty="0">
                <a:cs typeface="Arial" pitchFamily="34" charset="0"/>
              </a:rPr>
              <a:t>-SNARK.</a:t>
            </a:r>
          </a:p>
          <a:p>
            <a:endParaRPr lang="pt-BR" altLang="ko-KR" sz="2400" dirty="0">
              <a:cs typeface="Arial" pitchFamily="34" charset="0"/>
            </a:endParaRPr>
          </a:p>
          <a:p>
            <a:r>
              <a:rPr lang="pt-BR" altLang="ko-KR" sz="2400" dirty="0">
                <a:cs typeface="Arial" pitchFamily="34" charset="0"/>
              </a:rPr>
              <a:t> Para acelerar o processo de geração à prova de </a:t>
            </a:r>
            <a:r>
              <a:rPr lang="pt-BR" altLang="ko-KR" sz="2400" dirty="0" err="1">
                <a:cs typeface="Arial" pitchFamily="34" charset="0"/>
              </a:rPr>
              <a:t>zk</a:t>
            </a:r>
            <a:r>
              <a:rPr lang="pt-BR" altLang="ko-KR" sz="2400" dirty="0">
                <a:cs typeface="Arial" pitchFamily="34" charset="0"/>
              </a:rPr>
              <a:t>, é proposto dois padrões de lotes, ou seja, lotes horizontais e verticais, para um dimensionamento eficiente de geração à prova de </a:t>
            </a:r>
            <a:r>
              <a:rPr lang="pt-BR" altLang="ko-KR" sz="2400" dirty="0" err="1">
                <a:cs typeface="Arial" pitchFamily="34" charset="0"/>
              </a:rPr>
              <a:t>zk</a:t>
            </a:r>
            <a:r>
              <a:rPr lang="pt-BR" altLang="ko-KR" sz="2400" dirty="0">
                <a:cs typeface="Arial" pitchFamily="34" charset="0"/>
              </a:rPr>
              <a:t>, otimizando o tamanho das provas de </a:t>
            </a:r>
            <a:r>
              <a:rPr lang="pt-BR" altLang="ko-KR" sz="2400" dirty="0" err="1">
                <a:cs typeface="Arial" pitchFamily="34" charset="0"/>
              </a:rPr>
              <a:t>zk</a:t>
            </a:r>
            <a:r>
              <a:rPr lang="pt-BR" altLang="ko-KR" sz="2400" dirty="0">
                <a:cs typeface="Arial" pitchFamily="34" charset="0"/>
              </a:rPr>
              <a:t> para que o custo </a:t>
            </a:r>
            <a:r>
              <a:rPr lang="pt-BR" altLang="ko-KR" sz="2400" dirty="0" err="1">
                <a:cs typeface="Arial" pitchFamily="34" charset="0"/>
              </a:rPr>
              <a:t>on-chain</a:t>
            </a:r>
            <a:r>
              <a:rPr lang="pt-BR" altLang="ko-KR" sz="2400" dirty="0">
                <a:cs typeface="Arial" pitchFamily="34" charset="0"/>
              </a:rPr>
              <a:t> para verificar as provas de </a:t>
            </a:r>
            <a:r>
              <a:rPr lang="pt-BR" altLang="ko-KR" sz="2400" dirty="0" err="1">
                <a:cs typeface="Arial" pitchFamily="34" charset="0"/>
              </a:rPr>
              <a:t>zk</a:t>
            </a:r>
            <a:r>
              <a:rPr lang="pt-BR" altLang="ko-KR" sz="2400" dirty="0">
                <a:cs typeface="Arial" pitchFamily="34" charset="0"/>
              </a:rPr>
              <a:t> possa ser minimizado. </a:t>
            </a:r>
          </a:p>
          <a:p>
            <a:endParaRPr lang="pt-BR" altLang="ko-KR" sz="2400" dirty="0">
              <a:cs typeface="Arial" pitchFamily="34" charset="0"/>
            </a:endParaRPr>
          </a:p>
          <a:p>
            <a:r>
              <a:rPr lang="pt-BR" altLang="ko-KR" sz="2400" dirty="0">
                <a:cs typeface="Arial" pitchFamily="34" charset="0"/>
              </a:rPr>
              <a:t>Os experimentos mostram que pode acelerar a geração à prova de ZK em até mais de 550× mais rápido do que o método de linha de base.</a:t>
            </a:r>
          </a:p>
        </p:txBody>
      </p:sp>
    </p:spTree>
    <p:extLst>
      <p:ext uri="{BB962C8B-B14F-4D97-AF65-F5344CB8AC3E}">
        <p14:creationId xmlns:p14="http://schemas.microsoft.com/office/powerpoint/2010/main" val="568428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609981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Obrigado</a:t>
            </a:r>
            <a:endParaRPr lang="ko-KR" altLang="en-US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Problema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421217" y="1406192"/>
            <a:ext cx="977735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Transações </a:t>
            </a:r>
            <a:r>
              <a:rPr lang="pt-BR" altLang="ko-KR" sz="2800" dirty="0" err="1">
                <a:cs typeface="Arial" pitchFamily="34" charset="0"/>
              </a:rPr>
              <a:t>on-chain</a:t>
            </a:r>
            <a:r>
              <a:rPr lang="pt-BR" altLang="ko-KR" sz="2800" dirty="0">
                <a:cs typeface="Arial" pitchFamily="34" charset="0"/>
              </a:rPr>
              <a:t> costumam ser caras e lentas. 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Para superar esse desafio, os nós off-</a:t>
            </a:r>
            <a:r>
              <a:rPr lang="pt-BR" altLang="ko-KR" sz="2800" dirty="0" err="1">
                <a:cs typeface="Arial" pitchFamily="34" charset="0"/>
              </a:rPr>
              <a:t>chain</a:t>
            </a:r>
            <a:r>
              <a:rPr lang="pt-BR" altLang="ko-KR" sz="2800" dirty="0">
                <a:cs typeface="Arial" pitchFamily="34" charset="0"/>
              </a:rPr>
              <a:t> podem ser usados para armazenar e computar dados. 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Infelizmente, isso introduz o risco de nós não confiáveis.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000" dirty="0">
                <a:cs typeface="Arial" pitchFamily="34" charset="0"/>
              </a:rPr>
              <a:t>Para resolver isso, estruturas de dados autenticadas foram propostas, no entanto, isso ignora a computação de dados dos dados brutos. </a:t>
            </a:r>
          </a:p>
        </p:txBody>
      </p:sp>
    </p:spTree>
    <p:extLst>
      <p:ext uri="{BB962C8B-B14F-4D97-AF65-F5344CB8AC3E}">
        <p14:creationId xmlns:p14="http://schemas.microsoft.com/office/powerpoint/2010/main" val="370163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Solução proposta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9777351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Introduzindo o </a:t>
            </a:r>
            <a:r>
              <a:rPr lang="pt-BR" altLang="ko-KR" sz="2800" dirty="0" err="1">
                <a:cs typeface="Arial" pitchFamily="34" charset="0"/>
              </a:rPr>
              <a:t>zk</a:t>
            </a:r>
            <a:r>
              <a:rPr lang="pt-BR" altLang="ko-KR" sz="2800" dirty="0">
                <a:cs typeface="Arial" pitchFamily="34" charset="0"/>
              </a:rPr>
              <a:t>-Oracle, que fornece computação e armazenamento off-</a:t>
            </a:r>
            <a:r>
              <a:rPr lang="pt-BR" altLang="ko-KR" sz="2800" dirty="0" err="1">
                <a:cs typeface="Arial" pitchFamily="34" charset="0"/>
              </a:rPr>
              <a:t>chain</a:t>
            </a:r>
            <a:r>
              <a:rPr lang="pt-BR" altLang="ko-KR" sz="2800" dirty="0">
                <a:cs typeface="Arial" pitchFamily="34" charset="0"/>
              </a:rPr>
              <a:t> eficientes e confiáveis. 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Neste artigo, propõem o </a:t>
            </a:r>
            <a:r>
              <a:rPr lang="pt-BR" altLang="ko-KR" sz="2800" dirty="0" err="1">
                <a:cs typeface="Arial" pitchFamily="34" charset="0"/>
              </a:rPr>
              <a:t>zk</a:t>
            </a:r>
            <a:r>
              <a:rPr lang="pt-BR" altLang="ko-KR" sz="2800" dirty="0">
                <a:cs typeface="Arial" pitchFamily="34" charset="0"/>
              </a:rPr>
              <a:t>-Oracle, uma solução </a:t>
            </a:r>
            <a:r>
              <a:rPr lang="pt-BR" altLang="ko-KR" sz="2800" dirty="0" err="1">
                <a:cs typeface="Arial" pitchFamily="34" charset="0"/>
              </a:rPr>
              <a:t>on-chain</a:t>
            </a:r>
            <a:r>
              <a:rPr lang="pt-BR" altLang="ko-KR" sz="2800" dirty="0">
                <a:cs typeface="Arial" pitchFamily="34" charset="0"/>
              </a:rPr>
              <a:t>/off-</a:t>
            </a:r>
            <a:r>
              <a:rPr lang="pt-BR" altLang="ko-KR" sz="2800" dirty="0" err="1">
                <a:cs typeface="Arial" pitchFamily="34" charset="0"/>
              </a:rPr>
              <a:t>chain</a:t>
            </a:r>
            <a:r>
              <a:rPr lang="pt-BR" altLang="ko-KR" sz="2800" dirty="0">
                <a:cs typeface="Arial" pitchFamily="34" charset="0"/>
              </a:rPr>
              <a:t> que permite soluções eficientes e econômicas para computação e armazenamento off-</a:t>
            </a:r>
            <a:r>
              <a:rPr lang="pt-BR" altLang="ko-KR" sz="2800" dirty="0" err="1">
                <a:cs typeface="Arial" pitchFamily="34" charset="0"/>
              </a:rPr>
              <a:t>chain</a:t>
            </a:r>
            <a:r>
              <a:rPr lang="pt-BR" altLang="ko-KR" sz="2800" dirty="0">
                <a:cs typeface="Arial" pitchFamily="34" charset="0"/>
              </a:rPr>
              <a:t>. 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A principal contribuição é estudar abordagens para acelerar a geração de provas baseadas em </a:t>
            </a:r>
            <a:r>
              <a:rPr lang="pt-BR" altLang="ko-KR" sz="2800" dirty="0" err="1">
                <a:cs typeface="Arial" pitchFamily="34" charset="0"/>
              </a:rPr>
              <a:t>zk</a:t>
            </a:r>
            <a:r>
              <a:rPr lang="pt-BR" altLang="ko-KR" sz="2800" dirty="0">
                <a:cs typeface="Arial" pitchFamily="34" charset="0"/>
              </a:rPr>
              <a:t>. </a:t>
            </a:r>
          </a:p>
          <a:p>
            <a:endParaRPr lang="pt-BR" altLang="ko-KR" sz="2800" dirty="0">
              <a:cs typeface="Arial" pitchFamily="34" charset="0"/>
            </a:endParaRPr>
          </a:p>
          <a:p>
            <a:endParaRPr lang="pt-BR" altLang="ko-KR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56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Desafios </a:t>
            </a:r>
            <a:r>
              <a:rPr lang="pt-BR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on-chain</a:t>
            </a: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/ off-</a:t>
            </a:r>
            <a:r>
              <a:rPr lang="pt-BR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chain</a:t>
            </a:r>
            <a:endParaRPr lang="pt-BR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1012965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800" b="1" dirty="0" err="1">
                <a:cs typeface="Arial" pitchFamily="34" charset="0"/>
              </a:rPr>
              <a:t>DApps</a:t>
            </a:r>
            <a:r>
              <a:rPr lang="pt-BR" altLang="ko-KR" sz="2800" b="1" dirty="0">
                <a:cs typeface="Arial" pitchFamily="34" charset="0"/>
              </a:rPr>
              <a:t>: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Alto custo e latência das transações </a:t>
            </a:r>
            <a:r>
              <a:rPr lang="pt-BR" altLang="ko-KR" sz="2800" dirty="0" err="1">
                <a:cs typeface="Arial" pitchFamily="34" charset="0"/>
              </a:rPr>
              <a:t>on-chain</a:t>
            </a:r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Utilização de </a:t>
            </a:r>
            <a:r>
              <a:rPr lang="pt-BR" altLang="ko-KR" sz="2800" dirty="0" err="1">
                <a:cs typeface="Arial" pitchFamily="34" charset="0"/>
              </a:rPr>
              <a:t>layers</a:t>
            </a:r>
            <a:r>
              <a:rPr lang="pt-BR" altLang="ko-KR" sz="2800" dirty="0">
                <a:cs typeface="Arial" pitchFamily="34" charset="0"/>
              </a:rPr>
              <a:t> off-</a:t>
            </a:r>
            <a:r>
              <a:rPr lang="pt-BR" altLang="ko-KR" sz="2800" dirty="0" err="1">
                <a:cs typeface="Arial" pitchFamily="34" charset="0"/>
              </a:rPr>
              <a:t>chain</a:t>
            </a:r>
            <a:endParaRPr lang="pt-BR" altLang="ko-KR" sz="2800" dirty="0">
              <a:cs typeface="Arial" pitchFamily="34" charset="0"/>
            </a:endParaRP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Problema:</a:t>
            </a:r>
          </a:p>
          <a:p>
            <a:r>
              <a:rPr lang="pt-BR" altLang="ko-KR" sz="2800" dirty="0">
                <a:cs typeface="Arial" pitchFamily="34" charset="0"/>
              </a:rPr>
              <a:t>Abordagem híbrida introduz riscos de segurança da utilização de nós off-</a:t>
            </a:r>
            <a:r>
              <a:rPr lang="pt-BR" altLang="ko-KR" sz="2800" dirty="0" err="1">
                <a:cs typeface="Arial" pitchFamily="34" charset="0"/>
              </a:rPr>
              <a:t>chain</a:t>
            </a:r>
            <a:r>
              <a:rPr lang="pt-BR" altLang="ko-KR" sz="2800" dirty="0">
                <a:cs typeface="Arial" pitchFamily="34" charset="0"/>
              </a:rPr>
              <a:t> que estão fora da rede </a:t>
            </a:r>
            <a:r>
              <a:rPr lang="pt-BR" altLang="ko-KR" sz="2800" dirty="0" err="1">
                <a:cs typeface="Arial" pitchFamily="34" charset="0"/>
              </a:rPr>
              <a:t>blockchain</a:t>
            </a:r>
            <a:r>
              <a:rPr lang="pt-BR" altLang="ko-KR" sz="2800" dirty="0">
                <a:cs typeface="Arial" pitchFamily="34" charset="0"/>
              </a:rPr>
              <a:t> e, portanto, não são regidos pelas mesmas garantias de segurança. </a:t>
            </a:r>
          </a:p>
          <a:p>
            <a:endParaRPr lang="pt-BR" altLang="ko-KR" sz="24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4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Desafios </a:t>
            </a:r>
            <a:r>
              <a:rPr lang="pt-BR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on-chain</a:t>
            </a: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/ off-</a:t>
            </a:r>
            <a:r>
              <a:rPr lang="pt-BR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chain</a:t>
            </a:r>
            <a:endParaRPr lang="pt-BR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101296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2800" dirty="0">
                <a:cs typeface="Arial" pitchFamily="34" charset="0"/>
              </a:rPr>
              <a:t>Dois tipos de técnicas foram frequentemente usados para garantir que os nós off-</a:t>
            </a:r>
            <a:r>
              <a:rPr lang="pt-BR" altLang="ko-KR" sz="2800" dirty="0" err="1">
                <a:cs typeface="Arial" pitchFamily="34" charset="0"/>
              </a:rPr>
              <a:t>chain</a:t>
            </a:r>
            <a:r>
              <a:rPr lang="pt-BR" altLang="ko-KR" sz="2800" dirty="0">
                <a:cs typeface="Arial" pitchFamily="34" charset="0"/>
              </a:rPr>
              <a:t> não agissem de forma maliciosa: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1- Estruturas de dados autenticadas para fornecer confiança no resultado do processamento de nós off-</a:t>
            </a:r>
            <a:r>
              <a:rPr lang="pt-BR" altLang="ko-KR" sz="2800" dirty="0" err="1">
                <a:cs typeface="Arial" pitchFamily="34" charset="0"/>
              </a:rPr>
              <a:t>chain</a:t>
            </a:r>
            <a:r>
              <a:rPr lang="pt-BR" altLang="ko-KR" sz="2800" dirty="0">
                <a:cs typeface="Arial" pitchFamily="34" charset="0"/>
              </a:rPr>
              <a:t>, mas o problema com esses métodos é que uma entidade confiável é necessária para garantir a integridade de tais estruturas de dados. </a:t>
            </a:r>
            <a:endParaRPr lang="pt-BR" altLang="ko-KR" sz="24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19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Desafios </a:t>
            </a:r>
            <a:r>
              <a:rPr lang="pt-BR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on-chain</a:t>
            </a: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/ off-</a:t>
            </a:r>
            <a:r>
              <a:rPr lang="pt-BR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chain</a:t>
            </a:r>
            <a:endParaRPr lang="pt-BR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1012965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2 - Técnicas de computação verificáveis, mas esses métodos podem ser bastante caros para nós off-</a:t>
            </a:r>
            <a:r>
              <a:rPr lang="pt-BR" altLang="ko-KR" sz="2800" dirty="0" err="1">
                <a:cs typeface="Arial" pitchFamily="34" charset="0"/>
              </a:rPr>
              <a:t>chain</a:t>
            </a:r>
            <a:r>
              <a:rPr lang="pt-BR" altLang="ko-KR" sz="2800" dirty="0">
                <a:cs typeface="Arial" pitchFamily="34" charset="0"/>
              </a:rPr>
              <a:t>. 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400" dirty="0">
                <a:cs typeface="Arial" pitchFamily="34" charset="0"/>
              </a:rPr>
              <a:t>Por exemplo, o tempo de prova de um modelo CNN (Rede Neural </a:t>
            </a:r>
            <a:r>
              <a:rPr lang="pt-BR" altLang="ko-KR" sz="2400" dirty="0" err="1">
                <a:cs typeface="Arial" pitchFamily="34" charset="0"/>
              </a:rPr>
              <a:t>Convolucional</a:t>
            </a:r>
            <a:r>
              <a:rPr lang="pt-BR" altLang="ko-KR" sz="2400" dirty="0">
                <a:cs typeface="Arial" pitchFamily="34" charset="0"/>
              </a:rPr>
              <a:t>) no conjunto de dados VGG16 (cerca de 568 MB) leva cerca de 10 anos usando técnicas de última geração, como </a:t>
            </a:r>
            <a:r>
              <a:rPr lang="pt-BR" altLang="ko-KR" sz="2400" dirty="0" err="1">
                <a:cs typeface="Arial" pitchFamily="34" charset="0"/>
              </a:rPr>
              <a:t>zk-SNARKs</a:t>
            </a:r>
            <a:endParaRPr lang="pt-BR" altLang="ko-KR" sz="20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107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Proposta do </a:t>
            </a:r>
            <a:r>
              <a:rPr lang="pt-BR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zk</a:t>
            </a: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-Oracle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1012965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Uma solução </a:t>
            </a:r>
            <a:r>
              <a:rPr lang="pt-BR" altLang="ko-KR" sz="2800" dirty="0" err="1">
                <a:cs typeface="Arial" pitchFamily="34" charset="0"/>
              </a:rPr>
              <a:t>on-chain</a:t>
            </a:r>
            <a:r>
              <a:rPr lang="pt-BR" altLang="ko-KR" sz="2800" dirty="0">
                <a:cs typeface="Arial" pitchFamily="34" charset="0"/>
              </a:rPr>
              <a:t>/off-</a:t>
            </a:r>
            <a:r>
              <a:rPr lang="pt-BR" altLang="ko-KR" sz="2800" dirty="0" err="1">
                <a:cs typeface="Arial" pitchFamily="34" charset="0"/>
              </a:rPr>
              <a:t>chain</a:t>
            </a:r>
            <a:r>
              <a:rPr lang="pt-BR" altLang="ko-KR" sz="2800" dirty="0">
                <a:cs typeface="Arial" pitchFamily="34" charset="0"/>
              </a:rPr>
              <a:t> que permite soluções eficientes e econômicas para computação e armazenamento off-</a:t>
            </a:r>
            <a:r>
              <a:rPr lang="pt-BR" altLang="ko-KR" sz="2800" dirty="0" err="1">
                <a:cs typeface="Arial" pitchFamily="34" charset="0"/>
              </a:rPr>
              <a:t>chain</a:t>
            </a:r>
            <a:r>
              <a:rPr lang="pt-BR" altLang="ko-KR" sz="2800" dirty="0">
                <a:cs typeface="Arial" pitchFamily="34" charset="0"/>
              </a:rPr>
              <a:t>. 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A principal contribuição é estudar abordagens para acelerar a geração de provas baseadas em ZKP. </a:t>
            </a:r>
          </a:p>
          <a:p>
            <a:endParaRPr lang="pt-BR" altLang="ko-KR" sz="2800" b="1" dirty="0">
              <a:cs typeface="Arial" pitchFamily="34" charset="0"/>
            </a:endParaRPr>
          </a:p>
          <a:p>
            <a:r>
              <a:rPr lang="pt-BR" altLang="ko-KR" sz="2800" b="1" dirty="0">
                <a:cs typeface="Arial" pitchFamily="34" charset="0"/>
              </a:rPr>
              <a:t>Um algoritmo de dosagem para geração à prova de </a:t>
            </a:r>
            <a:r>
              <a:rPr lang="pt-BR" altLang="ko-KR" sz="2800" b="1" dirty="0" err="1">
                <a:cs typeface="Arial" pitchFamily="34" charset="0"/>
              </a:rPr>
              <a:t>zk</a:t>
            </a:r>
            <a:r>
              <a:rPr lang="pt-BR" altLang="ko-KR" sz="2800" b="1" dirty="0">
                <a:cs typeface="Arial" pitchFamily="34" charset="0"/>
              </a:rPr>
              <a:t> que utiliza dois padrões de design: dosagem horizontal e distribuição vertical</a:t>
            </a:r>
          </a:p>
          <a:p>
            <a:endParaRPr lang="pt-BR" altLang="ko-KR" sz="24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8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cs typeface="Arial" pitchFamily="34" charset="0"/>
              </a:rPr>
              <a:t>Dosagem horizontal</a:t>
            </a:r>
            <a:endParaRPr lang="pt-BR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101296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Refere-se à divisão de todo o conjunto de dados de entrada (ou cargas de trabalho) em pequenos, de modo que cada lote de dados possa ser processado com o programa de verificação sequencialmente. </a:t>
            </a:r>
            <a:endParaRPr lang="pt-BR" altLang="ko-KR" sz="24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35456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3733</TotalTime>
  <Words>1911</Words>
  <Application>Microsoft Office PowerPoint</Application>
  <PresentationFormat>Widescreen</PresentationFormat>
  <Paragraphs>175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Gill Sans MT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Adriano Busson de Jesus</cp:lastModifiedBy>
  <cp:revision>89</cp:revision>
  <dcterms:created xsi:type="dcterms:W3CDTF">2020-01-20T05:08:25Z</dcterms:created>
  <dcterms:modified xsi:type="dcterms:W3CDTF">2024-11-07T18:09:40Z</dcterms:modified>
</cp:coreProperties>
</file>