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8"/>
  </p:notesMasterIdLst>
  <p:sldIdLst>
    <p:sldId id="356" r:id="rId4"/>
    <p:sldId id="354" r:id="rId5"/>
    <p:sldId id="357" r:id="rId6"/>
    <p:sldId id="358" r:id="rId7"/>
    <p:sldId id="359" r:id="rId8"/>
    <p:sldId id="377" r:id="rId9"/>
    <p:sldId id="378" r:id="rId10"/>
    <p:sldId id="360" r:id="rId11"/>
    <p:sldId id="386" r:id="rId12"/>
    <p:sldId id="361" r:id="rId13"/>
    <p:sldId id="387" r:id="rId14"/>
    <p:sldId id="388" r:id="rId15"/>
    <p:sldId id="389" r:id="rId16"/>
    <p:sldId id="390" r:id="rId17"/>
    <p:sldId id="379" r:id="rId18"/>
    <p:sldId id="362" r:id="rId19"/>
    <p:sldId id="363" r:id="rId20"/>
    <p:sldId id="391" r:id="rId21"/>
    <p:sldId id="393" r:id="rId22"/>
    <p:sldId id="394" r:id="rId23"/>
    <p:sldId id="396" r:id="rId24"/>
    <p:sldId id="397" r:id="rId25"/>
    <p:sldId id="395" r:id="rId26"/>
    <p:sldId id="3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D4DFC-29FB-4A86-AF1B-F875A4CCDEFC}" v="9" dt="2024-11-28T14:29:4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 autoAdjust="0"/>
    <p:restoredTop sz="83031" autoAdjust="0"/>
  </p:normalViewPr>
  <p:slideViewPr>
    <p:cSldViewPr snapToGrid="0" showGuides="1">
      <p:cViewPr varScale="1">
        <p:scale>
          <a:sx n="133" d="100"/>
          <a:sy n="133" d="100"/>
        </p:scale>
        <p:origin x="1556" y="88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usson de Jesus" userId="d30faa94-7626-4817-adac-09404dad0ab0" providerId="ADAL" clId="{84FD4DFC-29FB-4A86-AF1B-F875A4CCDEFC}"/>
    <pc:docChg chg="undo redo custSel addSld modSld">
      <pc:chgData name="Adriano Busson de Jesus" userId="d30faa94-7626-4817-adac-09404dad0ab0" providerId="ADAL" clId="{84FD4DFC-29FB-4A86-AF1B-F875A4CCDEFC}" dt="2024-11-28T14:31:45.152" v="459" actId="6549"/>
      <pc:docMkLst>
        <pc:docMk/>
      </pc:docMkLst>
      <pc:sldChg chg="modSp mod">
        <pc:chgData name="Adriano Busson de Jesus" userId="d30faa94-7626-4817-adac-09404dad0ab0" providerId="ADAL" clId="{84FD4DFC-29FB-4A86-AF1B-F875A4CCDEFC}" dt="2024-11-28T13:34:14.725" v="70" actId="20577"/>
        <pc:sldMkLst>
          <pc:docMk/>
          <pc:sldMk cId="498620095" sldId="354"/>
        </pc:sldMkLst>
        <pc:spChg chg="mod">
          <ac:chgData name="Adriano Busson de Jesus" userId="d30faa94-7626-4817-adac-09404dad0ab0" providerId="ADAL" clId="{84FD4DFC-29FB-4A86-AF1B-F875A4CCDEFC}" dt="2024-11-28T13:34:14.725" v="70" actId="20577"/>
          <ac:spMkLst>
            <pc:docMk/>
            <pc:sldMk cId="498620095" sldId="354"/>
            <ac:spMk id="39" creationId="{7D998ED4-A105-40ED-8D9A-07EBE0D04111}"/>
          </ac:spMkLst>
        </pc:spChg>
      </pc:sldChg>
      <pc:sldChg chg="modSp mod">
        <pc:chgData name="Adriano Busson de Jesus" userId="d30faa94-7626-4817-adac-09404dad0ab0" providerId="ADAL" clId="{84FD4DFC-29FB-4A86-AF1B-F875A4CCDEFC}" dt="2024-11-28T13:28:46.563" v="6"/>
        <pc:sldMkLst>
          <pc:docMk/>
          <pc:sldMk cId="2637474406" sldId="356"/>
        </pc:sldMkLst>
        <pc:spChg chg="mod">
          <ac:chgData name="Adriano Busson de Jesus" userId="d30faa94-7626-4817-adac-09404dad0ab0" providerId="ADAL" clId="{84FD4DFC-29FB-4A86-AF1B-F875A4CCDEFC}" dt="2024-11-28T13:28:46.563" v="6"/>
          <ac:spMkLst>
            <pc:docMk/>
            <pc:sldMk cId="2637474406" sldId="356"/>
            <ac:spMk id="3" creationId="{8E996CC4-A0D4-7AB5-DDD2-ECAB001FC491}"/>
          </ac:spMkLst>
        </pc:spChg>
        <pc:spChg chg="mod">
          <ac:chgData name="Adriano Busson de Jesus" userId="d30faa94-7626-4817-adac-09404dad0ab0" providerId="ADAL" clId="{84FD4DFC-29FB-4A86-AF1B-F875A4CCDEFC}" dt="2024-11-28T13:24:36.150" v="0"/>
          <ac:spMkLst>
            <pc:docMk/>
            <pc:sldMk cId="2637474406" sldId="356"/>
            <ac:spMk id="8" creationId="{03B4C724-0776-4328-8F0A-B72DA1579537}"/>
          </ac:spMkLst>
        </pc:spChg>
        <pc:spChg chg="mod">
          <ac:chgData name="Adriano Busson de Jesus" userId="d30faa94-7626-4817-adac-09404dad0ab0" providerId="ADAL" clId="{84FD4DFC-29FB-4A86-AF1B-F875A4CCDEFC}" dt="2024-11-28T13:25:07.862" v="3"/>
          <ac:spMkLst>
            <pc:docMk/>
            <pc:sldMk cId="2637474406" sldId="356"/>
            <ac:spMk id="9" creationId="{2B6167FF-AD5E-41E4-8385-3024DC936CF2}"/>
          </ac:spMkLst>
        </pc:spChg>
      </pc:sldChg>
      <pc:sldChg chg="modSp mod">
        <pc:chgData name="Adriano Busson de Jesus" userId="d30faa94-7626-4817-adac-09404dad0ab0" providerId="ADAL" clId="{84FD4DFC-29FB-4A86-AF1B-F875A4CCDEFC}" dt="2024-11-28T13:52:12.211" v="86" actId="20577"/>
        <pc:sldMkLst>
          <pc:docMk/>
          <pc:sldMk cId="3701636914" sldId="357"/>
        </pc:sldMkLst>
        <pc:spChg chg="mod">
          <ac:chgData name="Adriano Busson de Jesus" userId="d30faa94-7626-4817-adac-09404dad0ab0" providerId="ADAL" clId="{84FD4DFC-29FB-4A86-AF1B-F875A4CCDEFC}" dt="2024-11-28T13:52:12.211" v="86" actId="20577"/>
          <ac:spMkLst>
            <pc:docMk/>
            <pc:sldMk cId="3701636914" sldId="357"/>
            <ac:spMk id="39" creationId="{7D998ED4-A105-40ED-8D9A-07EBE0D04111}"/>
          </ac:spMkLst>
        </pc:spChg>
      </pc:sldChg>
      <pc:sldChg chg="modSp mod">
        <pc:chgData name="Adriano Busson de Jesus" userId="d30faa94-7626-4817-adac-09404dad0ab0" providerId="ADAL" clId="{84FD4DFC-29FB-4A86-AF1B-F875A4CCDEFC}" dt="2024-11-28T13:54:10.717" v="164" actId="20577"/>
        <pc:sldMkLst>
          <pc:docMk/>
          <pc:sldMk cId="2905563012" sldId="358"/>
        </pc:sldMkLst>
        <pc:spChg chg="mod">
          <ac:chgData name="Adriano Busson de Jesus" userId="d30faa94-7626-4817-adac-09404dad0ab0" providerId="ADAL" clId="{84FD4DFC-29FB-4A86-AF1B-F875A4CCDEFC}" dt="2024-11-28T13:54:10.717" v="164" actId="20577"/>
          <ac:spMkLst>
            <pc:docMk/>
            <pc:sldMk cId="2905563012" sldId="358"/>
            <ac:spMk id="39" creationId="{7D998ED4-A105-40ED-8D9A-07EBE0D04111}"/>
          </ac:spMkLst>
        </pc:spChg>
      </pc:sldChg>
      <pc:sldChg chg="modSp mod">
        <pc:chgData name="Adriano Busson de Jesus" userId="d30faa94-7626-4817-adac-09404dad0ab0" providerId="ADAL" clId="{84FD4DFC-29FB-4A86-AF1B-F875A4CCDEFC}" dt="2024-11-28T14:01:13.073" v="174" actId="20577"/>
        <pc:sldMkLst>
          <pc:docMk/>
          <pc:sldMk cId="3661742981" sldId="359"/>
        </pc:sldMkLst>
        <pc:spChg chg="mod">
          <ac:chgData name="Adriano Busson de Jesus" userId="d30faa94-7626-4817-adac-09404dad0ab0" providerId="ADAL" clId="{84FD4DFC-29FB-4A86-AF1B-F875A4CCDEFC}" dt="2024-11-28T14:01:13.073" v="174" actId="20577"/>
          <ac:spMkLst>
            <pc:docMk/>
            <pc:sldMk cId="3661742981" sldId="359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84FD4DFC-29FB-4A86-AF1B-F875A4CCDEFC}" dt="2024-11-28T14:01:00.707" v="169" actId="20577"/>
          <ac:spMkLst>
            <pc:docMk/>
            <pc:sldMk cId="3661742981" sldId="359"/>
            <ac:spMk id="40" creationId="{75699713-6AE0-4A17-A192-62B09894798A}"/>
          </ac:spMkLst>
        </pc:spChg>
      </pc:sldChg>
      <pc:sldChg chg="modSp mod">
        <pc:chgData name="Adriano Busson de Jesus" userId="d30faa94-7626-4817-adac-09404dad0ab0" providerId="ADAL" clId="{84FD4DFC-29FB-4A86-AF1B-F875A4CCDEFC}" dt="2024-11-28T14:24:42.035" v="424" actId="20577"/>
        <pc:sldMkLst>
          <pc:docMk/>
          <pc:sldMk cId="378582473" sldId="360"/>
        </pc:sldMkLst>
        <pc:spChg chg="mod">
          <ac:chgData name="Adriano Busson de Jesus" userId="d30faa94-7626-4817-adac-09404dad0ab0" providerId="ADAL" clId="{84FD4DFC-29FB-4A86-AF1B-F875A4CCDEFC}" dt="2024-11-28T14:15:13.569" v="318" actId="1076"/>
          <ac:spMkLst>
            <pc:docMk/>
            <pc:sldMk cId="378582473" sldId="360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84FD4DFC-29FB-4A86-AF1B-F875A4CCDEFC}" dt="2024-11-28T14:24:42.035" v="424" actId="20577"/>
          <ac:spMkLst>
            <pc:docMk/>
            <pc:sldMk cId="378582473" sldId="360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84FD4DFC-29FB-4A86-AF1B-F875A4CCDEFC}" dt="2024-11-28T14:27:14.683" v="438" actId="20577"/>
        <pc:sldMkLst>
          <pc:docMk/>
          <pc:sldMk cId="3576354562" sldId="361"/>
        </pc:sldMkLst>
        <pc:spChg chg="add mod">
          <ac:chgData name="Adriano Busson de Jesus" userId="d30faa94-7626-4817-adac-09404dad0ab0" providerId="ADAL" clId="{84FD4DFC-29FB-4A86-AF1B-F875A4CCDEFC}" dt="2024-11-28T14:24:49.604" v="426" actId="20577"/>
          <ac:spMkLst>
            <pc:docMk/>
            <pc:sldMk cId="3576354562" sldId="361"/>
            <ac:spMk id="2" creationId="{2DA8422D-CB2F-7C83-C65B-1EBE0450CD55}"/>
          </ac:spMkLst>
        </pc:spChg>
        <pc:spChg chg="mod">
          <ac:chgData name="Adriano Busson de Jesus" userId="d30faa94-7626-4817-adac-09404dad0ab0" providerId="ADAL" clId="{84FD4DFC-29FB-4A86-AF1B-F875A4CCDEFC}" dt="2024-11-28T14:27:14.683" v="438" actId="20577"/>
          <ac:spMkLst>
            <pc:docMk/>
            <pc:sldMk cId="3576354562" sldId="361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84FD4DFC-29FB-4A86-AF1B-F875A4CCDEFC}" dt="2024-11-28T14:16:58.451" v="357" actId="478"/>
          <ac:spMkLst>
            <pc:docMk/>
            <pc:sldMk cId="3576354562" sldId="361"/>
            <ac:spMk id="40" creationId="{75699713-6AE0-4A17-A192-62B09894798A}"/>
          </ac:spMkLst>
        </pc:spChg>
      </pc:sldChg>
      <pc:sldChg chg="modSp mod">
        <pc:chgData name="Adriano Busson de Jesus" userId="d30faa94-7626-4817-adac-09404dad0ab0" providerId="ADAL" clId="{84FD4DFC-29FB-4A86-AF1B-F875A4CCDEFC}" dt="2024-11-28T14:06:34.277" v="245" actId="6549"/>
        <pc:sldMkLst>
          <pc:docMk/>
          <pc:sldMk cId="2842197234" sldId="377"/>
        </pc:sldMkLst>
        <pc:spChg chg="mod">
          <ac:chgData name="Adriano Busson de Jesus" userId="d30faa94-7626-4817-adac-09404dad0ab0" providerId="ADAL" clId="{84FD4DFC-29FB-4A86-AF1B-F875A4CCDEFC}" dt="2024-11-28T14:06:34.277" v="245" actId="6549"/>
          <ac:spMkLst>
            <pc:docMk/>
            <pc:sldMk cId="2842197234" sldId="377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84FD4DFC-29FB-4A86-AF1B-F875A4CCDEFC}" dt="2024-11-28T14:03:30.125" v="182"/>
          <ac:spMkLst>
            <pc:docMk/>
            <pc:sldMk cId="2842197234" sldId="377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84FD4DFC-29FB-4A86-AF1B-F875A4CCDEFC}" dt="2024-11-28T14:07:50.494" v="256" actId="1076"/>
        <pc:sldMkLst>
          <pc:docMk/>
          <pc:sldMk cId="795107547" sldId="378"/>
        </pc:sldMkLst>
        <pc:spChg chg="add del mod">
          <ac:chgData name="Adriano Busson de Jesus" userId="d30faa94-7626-4817-adac-09404dad0ab0" providerId="ADAL" clId="{84FD4DFC-29FB-4A86-AF1B-F875A4CCDEFC}" dt="2024-11-28T14:07:36.387" v="251" actId="478"/>
          <ac:spMkLst>
            <pc:docMk/>
            <pc:sldMk cId="795107547" sldId="378"/>
            <ac:spMk id="4" creationId="{E05D82E2-3268-CBB2-4BF5-30B004414BF8}"/>
          </ac:spMkLst>
        </pc:spChg>
        <pc:spChg chg="add mod">
          <ac:chgData name="Adriano Busson de Jesus" userId="d30faa94-7626-4817-adac-09404dad0ab0" providerId="ADAL" clId="{84FD4DFC-29FB-4A86-AF1B-F875A4CCDEFC}" dt="2024-11-28T14:07:41.154" v="253"/>
          <ac:spMkLst>
            <pc:docMk/>
            <pc:sldMk cId="795107547" sldId="378"/>
            <ac:spMk id="5" creationId="{B9279633-A592-DE12-A266-FDD94474681A}"/>
          </ac:spMkLst>
        </pc:spChg>
        <pc:spChg chg="del">
          <ac:chgData name="Adriano Busson de Jesus" userId="d30faa94-7626-4817-adac-09404dad0ab0" providerId="ADAL" clId="{84FD4DFC-29FB-4A86-AF1B-F875A4CCDEFC}" dt="2024-11-28T14:07:15.194" v="246" actId="478"/>
          <ac:spMkLst>
            <pc:docMk/>
            <pc:sldMk cId="795107547" sldId="378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84FD4DFC-29FB-4A86-AF1B-F875A4CCDEFC}" dt="2024-11-28T14:07:40.590" v="252" actId="478"/>
          <ac:spMkLst>
            <pc:docMk/>
            <pc:sldMk cId="795107547" sldId="378"/>
            <ac:spMk id="40" creationId="{75699713-6AE0-4A17-A192-62B09894798A}"/>
          </ac:spMkLst>
        </pc:spChg>
        <pc:picChg chg="add mod">
          <ac:chgData name="Adriano Busson de Jesus" userId="d30faa94-7626-4817-adac-09404dad0ab0" providerId="ADAL" clId="{84FD4DFC-29FB-4A86-AF1B-F875A4CCDEFC}" dt="2024-11-28T14:07:50.494" v="256" actId="1076"/>
          <ac:picMkLst>
            <pc:docMk/>
            <pc:sldMk cId="795107547" sldId="378"/>
            <ac:picMk id="3" creationId="{5B51283C-7545-D46C-6615-310C41A7E2C5}"/>
          </ac:picMkLst>
        </pc:picChg>
      </pc:sldChg>
      <pc:sldChg chg="addSp modSp add mod">
        <pc:chgData name="Adriano Busson de Jesus" userId="d30faa94-7626-4817-adac-09404dad0ab0" providerId="ADAL" clId="{84FD4DFC-29FB-4A86-AF1B-F875A4CCDEFC}" dt="2024-11-28T14:24:29.594" v="416" actId="20577"/>
        <pc:sldMkLst>
          <pc:docMk/>
          <pc:sldMk cId="3071296331" sldId="386"/>
        </pc:sldMkLst>
        <pc:spChg chg="mod">
          <ac:chgData name="Adriano Busson de Jesus" userId="d30faa94-7626-4817-adac-09404dad0ab0" providerId="ADAL" clId="{84FD4DFC-29FB-4A86-AF1B-F875A4CCDEFC}" dt="2024-11-28T14:18:24.746" v="367" actId="1076"/>
          <ac:spMkLst>
            <pc:docMk/>
            <pc:sldMk cId="3071296331" sldId="386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84FD4DFC-29FB-4A86-AF1B-F875A4CCDEFC}" dt="2024-11-28T14:24:29.594" v="416" actId="20577"/>
          <ac:spMkLst>
            <pc:docMk/>
            <pc:sldMk cId="3071296331" sldId="386"/>
            <ac:spMk id="40" creationId="{75699713-6AE0-4A17-A192-62B09894798A}"/>
          </ac:spMkLst>
        </pc:spChg>
        <pc:picChg chg="add mod">
          <ac:chgData name="Adriano Busson de Jesus" userId="d30faa94-7626-4817-adac-09404dad0ab0" providerId="ADAL" clId="{84FD4DFC-29FB-4A86-AF1B-F875A4CCDEFC}" dt="2024-11-28T14:18:18.047" v="365" actId="1076"/>
          <ac:picMkLst>
            <pc:docMk/>
            <pc:sldMk cId="3071296331" sldId="386"/>
            <ac:picMk id="3" creationId="{FA3ECDBD-4B45-E309-D024-1B16D81ED72F}"/>
          </ac:picMkLst>
        </pc:picChg>
      </pc:sldChg>
      <pc:sldChg chg="modSp add mod">
        <pc:chgData name="Adriano Busson de Jesus" userId="d30faa94-7626-4817-adac-09404dad0ab0" providerId="ADAL" clId="{84FD4DFC-29FB-4A86-AF1B-F875A4CCDEFC}" dt="2024-11-28T14:28:35.782" v="440" actId="1076"/>
        <pc:sldMkLst>
          <pc:docMk/>
          <pc:sldMk cId="3061469841" sldId="387"/>
        </pc:sldMkLst>
        <pc:spChg chg="mod">
          <ac:chgData name="Adriano Busson de Jesus" userId="d30faa94-7626-4817-adac-09404dad0ab0" providerId="ADAL" clId="{84FD4DFC-29FB-4A86-AF1B-F875A4CCDEFC}" dt="2024-11-28T14:24:54.675" v="428" actId="20577"/>
          <ac:spMkLst>
            <pc:docMk/>
            <pc:sldMk cId="3061469841" sldId="387"/>
            <ac:spMk id="2" creationId="{2DA8422D-CB2F-7C83-C65B-1EBE0450CD55}"/>
          </ac:spMkLst>
        </pc:spChg>
        <pc:spChg chg="mod">
          <ac:chgData name="Adriano Busson de Jesus" userId="d30faa94-7626-4817-adac-09404dad0ab0" providerId="ADAL" clId="{84FD4DFC-29FB-4A86-AF1B-F875A4CCDEFC}" dt="2024-11-28T14:28:35.782" v="440" actId="1076"/>
          <ac:spMkLst>
            <pc:docMk/>
            <pc:sldMk cId="3061469841" sldId="387"/>
            <ac:spMk id="39" creationId="{7D998ED4-A105-40ED-8D9A-07EBE0D04111}"/>
          </ac:spMkLst>
        </pc:spChg>
      </pc:sldChg>
      <pc:sldChg chg="addSp modSp add mod">
        <pc:chgData name="Adriano Busson de Jesus" userId="d30faa94-7626-4817-adac-09404dad0ab0" providerId="ADAL" clId="{84FD4DFC-29FB-4A86-AF1B-F875A4CCDEFC}" dt="2024-11-28T14:28:41.463" v="441" actId="6549"/>
        <pc:sldMkLst>
          <pc:docMk/>
          <pc:sldMk cId="1403510190" sldId="388"/>
        </pc:sldMkLst>
        <pc:spChg chg="mod">
          <ac:chgData name="Adriano Busson de Jesus" userId="d30faa94-7626-4817-adac-09404dad0ab0" providerId="ADAL" clId="{84FD4DFC-29FB-4A86-AF1B-F875A4CCDEFC}" dt="2024-11-28T14:24:24.680" v="414" actId="20577"/>
          <ac:spMkLst>
            <pc:docMk/>
            <pc:sldMk cId="1403510190" sldId="388"/>
            <ac:spMk id="2" creationId="{2DA8422D-CB2F-7C83-C65B-1EBE0450CD55}"/>
          </ac:spMkLst>
        </pc:spChg>
        <pc:spChg chg="mod">
          <ac:chgData name="Adriano Busson de Jesus" userId="d30faa94-7626-4817-adac-09404dad0ab0" providerId="ADAL" clId="{84FD4DFC-29FB-4A86-AF1B-F875A4CCDEFC}" dt="2024-11-28T14:28:41.463" v="441" actId="6549"/>
          <ac:spMkLst>
            <pc:docMk/>
            <pc:sldMk cId="1403510190" sldId="388"/>
            <ac:spMk id="39" creationId="{7D998ED4-A105-40ED-8D9A-07EBE0D04111}"/>
          </ac:spMkLst>
        </pc:spChg>
        <pc:picChg chg="add mod">
          <ac:chgData name="Adriano Busson de Jesus" userId="d30faa94-7626-4817-adac-09404dad0ab0" providerId="ADAL" clId="{84FD4DFC-29FB-4A86-AF1B-F875A4CCDEFC}" dt="2024-11-28T14:25:16.434" v="430" actId="1076"/>
          <ac:picMkLst>
            <pc:docMk/>
            <pc:sldMk cId="1403510190" sldId="388"/>
            <ac:picMk id="4" creationId="{AA6658AB-ACED-5426-4DC3-D1EA1AB8CCE6}"/>
          </ac:picMkLst>
        </pc:picChg>
      </pc:sldChg>
      <pc:sldChg chg="delSp modSp add mod">
        <pc:chgData name="Adriano Busson de Jesus" userId="d30faa94-7626-4817-adac-09404dad0ab0" providerId="ADAL" clId="{84FD4DFC-29FB-4A86-AF1B-F875A4CCDEFC}" dt="2024-11-28T14:31:45.152" v="459" actId="6549"/>
        <pc:sldMkLst>
          <pc:docMk/>
          <pc:sldMk cId="2339499513" sldId="389"/>
        </pc:sldMkLst>
        <pc:spChg chg="mod">
          <ac:chgData name="Adriano Busson de Jesus" userId="d30faa94-7626-4817-adac-09404dad0ab0" providerId="ADAL" clId="{84FD4DFC-29FB-4A86-AF1B-F875A4CCDEFC}" dt="2024-11-28T14:29:43.310" v="447"/>
          <ac:spMkLst>
            <pc:docMk/>
            <pc:sldMk cId="2339499513" sldId="389"/>
            <ac:spMk id="2" creationId="{2DA8422D-CB2F-7C83-C65B-1EBE0450CD55}"/>
          </ac:spMkLst>
        </pc:spChg>
        <pc:spChg chg="mod">
          <ac:chgData name="Adriano Busson de Jesus" userId="d30faa94-7626-4817-adac-09404dad0ab0" providerId="ADAL" clId="{84FD4DFC-29FB-4A86-AF1B-F875A4CCDEFC}" dt="2024-11-28T14:31:45.152" v="459" actId="6549"/>
          <ac:spMkLst>
            <pc:docMk/>
            <pc:sldMk cId="2339499513" sldId="389"/>
            <ac:spMk id="39" creationId="{7D998ED4-A105-40ED-8D9A-07EBE0D04111}"/>
          </ac:spMkLst>
        </pc:spChg>
        <pc:picChg chg="del">
          <ac:chgData name="Adriano Busson de Jesus" userId="d30faa94-7626-4817-adac-09404dad0ab0" providerId="ADAL" clId="{84FD4DFC-29FB-4A86-AF1B-F875A4CCDEFC}" dt="2024-11-28T14:29:00.378" v="443" actId="478"/>
          <ac:picMkLst>
            <pc:docMk/>
            <pc:sldMk cId="2339499513" sldId="389"/>
            <ac:picMk id="4" creationId="{AA6658AB-ACED-5426-4DC3-D1EA1AB8CCE6}"/>
          </ac:picMkLst>
        </pc:picChg>
      </pc:sldChg>
    </pc:docChg>
  </pc:docChgLst>
  <pc:docChgLst>
    <pc:chgData name="Adriano Busson" userId="7462c664-da50-49a4-a451-6357eeae0dd5" providerId="ADAL" clId="{84FD4DFC-29FB-4A86-AF1B-F875A4CCDEFC}"/>
    <pc:docChg chg="undo custSel addSld delSld modSld sldOrd">
      <pc:chgData name="Adriano Busson" userId="7462c664-da50-49a4-a451-6357eeae0dd5" providerId="ADAL" clId="{84FD4DFC-29FB-4A86-AF1B-F875A4CCDEFC}" dt="2024-12-12T18:22:41.884" v="177" actId="47"/>
      <pc:docMkLst>
        <pc:docMk/>
      </pc:docMkLst>
      <pc:sldChg chg="modSp mod">
        <pc:chgData name="Adriano Busson" userId="7462c664-da50-49a4-a451-6357eeae0dd5" providerId="ADAL" clId="{84FD4DFC-29FB-4A86-AF1B-F875A4CCDEFC}" dt="2024-12-12T18:00:39.178" v="37"/>
        <pc:sldMkLst>
          <pc:docMk/>
          <pc:sldMk cId="1577220154" sldId="362"/>
        </pc:sldMkLst>
        <pc:spChg chg="mod">
          <ac:chgData name="Adriano Busson" userId="7462c664-da50-49a4-a451-6357eeae0dd5" providerId="ADAL" clId="{84FD4DFC-29FB-4A86-AF1B-F875A4CCDEFC}" dt="2024-12-12T18:00:39.178" v="37"/>
          <ac:spMkLst>
            <pc:docMk/>
            <pc:sldMk cId="1577220154" sldId="362"/>
            <ac:spMk id="39" creationId="{7D998ED4-A105-40ED-8D9A-07EBE0D04111}"/>
          </ac:spMkLst>
        </pc:spChg>
        <pc:spChg chg="mod">
          <ac:chgData name="Adriano Busson" userId="7462c664-da50-49a4-a451-6357eeae0dd5" providerId="ADAL" clId="{84FD4DFC-29FB-4A86-AF1B-F875A4CCDEFC}" dt="2024-12-12T17:59:17.877" v="29" actId="20577"/>
          <ac:spMkLst>
            <pc:docMk/>
            <pc:sldMk cId="1577220154" sldId="362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84FD4DFC-29FB-4A86-AF1B-F875A4CCDEFC}" dt="2024-12-12T18:02:25.109" v="61" actId="20577"/>
        <pc:sldMkLst>
          <pc:docMk/>
          <pc:sldMk cId="1447728426" sldId="363"/>
        </pc:sldMkLst>
        <pc:spChg chg="mod">
          <ac:chgData name="Adriano Busson" userId="7462c664-da50-49a4-a451-6357eeae0dd5" providerId="ADAL" clId="{84FD4DFC-29FB-4A86-AF1B-F875A4CCDEFC}" dt="2024-12-12T18:02:25.109" v="61" actId="20577"/>
          <ac:spMkLst>
            <pc:docMk/>
            <pc:sldMk cId="1447728426" sldId="363"/>
            <ac:spMk id="39" creationId="{7D998ED4-A105-40ED-8D9A-07EBE0D04111}"/>
          </ac:spMkLst>
        </pc:spChg>
        <pc:spChg chg="mod">
          <ac:chgData name="Adriano Busson" userId="7462c664-da50-49a4-a451-6357eeae0dd5" providerId="ADAL" clId="{84FD4DFC-29FB-4A86-AF1B-F875A4CCDEFC}" dt="2024-12-12T18:01:05.566" v="41" actId="20577"/>
          <ac:spMkLst>
            <pc:docMk/>
            <pc:sldMk cId="1447728426" sldId="363"/>
            <ac:spMk id="40" creationId="{75699713-6AE0-4A17-A192-62B09894798A}"/>
          </ac:spMkLst>
        </pc:spChg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2023316011" sldId="364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2001963059" sldId="365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868635177" sldId="366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3386631408" sldId="367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551565179" sldId="368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2689499886" sldId="369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983001547" sldId="370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1025818244" sldId="371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1089049026" sldId="372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568428155" sldId="373"/>
        </pc:sldMkLst>
      </pc:sldChg>
      <pc:sldChg chg="modSp mod">
        <pc:chgData name="Adriano Busson" userId="7462c664-da50-49a4-a451-6357eeae0dd5" providerId="ADAL" clId="{84FD4DFC-29FB-4A86-AF1B-F875A4CCDEFC}" dt="2024-12-12T17:57:53.778" v="25"/>
        <pc:sldMkLst>
          <pc:docMk/>
          <pc:sldMk cId="3014311638" sldId="379"/>
        </pc:sldMkLst>
        <pc:spChg chg="mod">
          <ac:chgData name="Adriano Busson" userId="7462c664-da50-49a4-a451-6357eeae0dd5" providerId="ADAL" clId="{84FD4DFC-29FB-4A86-AF1B-F875A4CCDEFC}" dt="2024-12-12T17:57:53.778" v="25"/>
          <ac:spMkLst>
            <pc:docMk/>
            <pc:sldMk cId="3014311638" sldId="379"/>
            <ac:spMk id="39" creationId="{7D998ED4-A105-40ED-8D9A-07EBE0D04111}"/>
          </ac:spMkLst>
        </pc:spChg>
        <pc:spChg chg="mod">
          <ac:chgData name="Adriano Busson" userId="7462c664-da50-49a4-a451-6357eeae0dd5" providerId="ADAL" clId="{84FD4DFC-29FB-4A86-AF1B-F875A4CCDEFC}" dt="2024-12-12T17:56:01.006" v="24" actId="20577"/>
          <ac:spMkLst>
            <pc:docMk/>
            <pc:sldMk cId="3014311638" sldId="379"/>
            <ac:spMk id="40" creationId="{75699713-6AE0-4A17-A192-62B09894798A}"/>
          </ac:spMkLst>
        </pc:spChg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2183464912" sldId="380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2722331724" sldId="381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2718531406" sldId="382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3198557399" sldId="383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3489695296" sldId="384"/>
        </pc:sldMkLst>
      </pc:sldChg>
      <pc:sldChg chg="del">
        <pc:chgData name="Adriano Busson" userId="7462c664-da50-49a4-a451-6357eeae0dd5" providerId="ADAL" clId="{84FD4DFC-29FB-4A86-AF1B-F875A4CCDEFC}" dt="2024-12-12T18:22:41.884" v="177" actId="47"/>
        <pc:sldMkLst>
          <pc:docMk/>
          <pc:sldMk cId="3385533848" sldId="385"/>
        </pc:sldMkLst>
      </pc:sldChg>
      <pc:sldChg chg="modSp mod">
        <pc:chgData name="Adriano Busson" userId="7462c664-da50-49a4-a451-6357eeae0dd5" providerId="ADAL" clId="{84FD4DFC-29FB-4A86-AF1B-F875A4CCDEFC}" dt="2024-12-12T18:07:30.398" v="106" actId="20577"/>
        <pc:sldMkLst>
          <pc:docMk/>
          <pc:sldMk cId="2339499513" sldId="389"/>
        </pc:sldMkLst>
        <pc:spChg chg="mod">
          <ac:chgData name="Adriano Busson" userId="7462c664-da50-49a4-a451-6357eeae0dd5" providerId="ADAL" clId="{84FD4DFC-29FB-4A86-AF1B-F875A4CCDEFC}" dt="2024-12-12T18:07:30.398" v="106" actId="20577"/>
          <ac:spMkLst>
            <pc:docMk/>
            <pc:sldMk cId="2339499513" sldId="389"/>
            <ac:spMk id="39" creationId="{7D998ED4-A105-40ED-8D9A-07EBE0D04111}"/>
          </ac:spMkLst>
        </pc:spChg>
      </pc:sldChg>
      <pc:sldChg chg="addSp delSp modSp add mod ord">
        <pc:chgData name="Adriano Busson" userId="7462c664-da50-49a4-a451-6357eeae0dd5" providerId="ADAL" clId="{84FD4DFC-29FB-4A86-AF1B-F875A4CCDEFC}" dt="2024-12-12T17:55:34.943" v="20" actId="1076"/>
        <pc:sldMkLst>
          <pc:docMk/>
          <pc:sldMk cId="1638927487" sldId="390"/>
        </pc:sldMkLst>
        <pc:spChg chg="mod">
          <ac:chgData name="Adriano Busson" userId="7462c664-da50-49a4-a451-6357eeae0dd5" providerId="ADAL" clId="{84FD4DFC-29FB-4A86-AF1B-F875A4CCDEFC}" dt="2024-12-12T17:54:49.866" v="18"/>
          <ac:spMkLst>
            <pc:docMk/>
            <pc:sldMk cId="1638927487" sldId="390"/>
            <ac:spMk id="39" creationId="{7D998ED4-A105-40ED-8D9A-07EBE0D04111}"/>
          </ac:spMkLst>
        </pc:spChg>
        <pc:picChg chg="del">
          <ac:chgData name="Adriano Busson" userId="7462c664-da50-49a4-a451-6357eeae0dd5" providerId="ADAL" clId="{84FD4DFC-29FB-4A86-AF1B-F875A4CCDEFC}" dt="2024-12-12T17:54:05.287" v="14" actId="478"/>
          <ac:picMkLst>
            <pc:docMk/>
            <pc:sldMk cId="1638927487" sldId="390"/>
            <ac:picMk id="4" creationId="{AA6658AB-ACED-5426-4DC3-D1EA1AB8CCE6}"/>
          </ac:picMkLst>
        </pc:picChg>
        <pc:picChg chg="add mod">
          <ac:chgData name="Adriano Busson" userId="7462c664-da50-49a4-a451-6357eeae0dd5" providerId="ADAL" clId="{84FD4DFC-29FB-4A86-AF1B-F875A4CCDEFC}" dt="2024-12-12T17:55:34.943" v="20" actId="1076"/>
          <ac:picMkLst>
            <pc:docMk/>
            <pc:sldMk cId="1638927487" sldId="390"/>
            <ac:picMk id="5" creationId="{4C2FD90B-8BD8-0CC2-670F-57B4AF737ED5}"/>
          </ac:picMkLst>
        </pc:picChg>
      </pc:sldChg>
      <pc:sldChg chg="modSp add mod">
        <pc:chgData name="Adriano Busson" userId="7462c664-da50-49a4-a451-6357eeae0dd5" providerId="ADAL" clId="{84FD4DFC-29FB-4A86-AF1B-F875A4CCDEFC}" dt="2024-12-12T18:04:45.476" v="90" actId="6549"/>
        <pc:sldMkLst>
          <pc:docMk/>
          <pc:sldMk cId="2525870418" sldId="391"/>
        </pc:sldMkLst>
        <pc:spChg chg="mod">
          <ac:chgData name="Adriano Busson" userId="7462c664-da50-49a4-a451-6357eeae0dd5" providerId="ADAL" clId="{84FD4DFC-29FB-4A86-AF1B-F875A4CCDEFC}" dt="2024-12-12T18:04:45.476" v="90" actId="6549"/>
          <ac:spMkLst>
            <pc:docMk/>
            <pc:sldMk cId="2525870418" sldId="391"/>
            <ac:spMk id="39" creationId="{7D998ED4-A105-40ED-8D9A-07EBE0D04111}"/>
          </ac:spMkLst>
        </pc:spChg>
      </pc:sldChg>
      <pc:sldChg chg="modSp add del mod">
        <pc:chgData name="Adriano Busson" userId="7462c664-da50-49a4-a451-6357eeae0dd5" providerId="ADAL" clId="{84FD4DFC-29FB-4A86-AF1B-F875A4CCDEFC}" dt="2024-12-12T18:18:37.631" v="139" actId="2696"/>
        <pc:sldMkLst>
          <pc:docMk/>
          <pc:sldMk cId="855844449" sldId="392"/>
        </pc:sldMkLst>
        <pc:spChg chg="mod">
          <ac:chgData name="Adriano Busson" userId="7462c664-da50-49a4-a451-6357eeae0dd5" providerId="ADAL" clId="{84FD4DFC-29FB-4A86-AF1B-F875A4CCDEFC}" dt="2024-12-12T18:06:13.970" v="99" actId="403"/>
          <ac:spMkLst>
            <pc:docMk/>
            <pc:sldMk cId="855844449" sldId="392"/>
            <ac:spMk id="39" creationId="{7D998ED4-A105-40ED-8D9A-07EBE0D04111}"/>
          </ac:spMkLst>
        </pc:spChg>
      </pc:sldChg>
      <pc:sldChg chg="addSp modSp add mod">
        <pc:chgData name="Adriano Busson" userId="7462c664-da50-49a4-a451-6357eeae0dd5" providerId="ADAL" clId="{84FD4DFC-29FB-4A86-AF1B-F875A4CCDEFC}" dt="2024-12-12T18:05:17.227" v="95" actId="1076"/>
        <pc:sldMkLst>
          <pc:docMk/>
          <pc:sldMk cId="3541497624" sldId="393"/>
        </pc:sldMkLst>
        <pc:spChg chg="mod">
          <ac:chgData name="Adriano Busson" userId="7462c664-da50-49a4-a451-6357eeae0dd5" providerId="ADAL" clId="{84FD4DFC-29FB-4A86-AF1B-F875A4CCDEFC}" dt="2024-12-12T18:04:50.103" v="92" actId="6549"/>
          <ac:spMkLst>
            <pc:docMk/>
            <pc:sldMk cId="3541497624" sldId="393"/>
            <ac:spMk id="39" creationId="{7D998ED4-A105-40ED-8D9A-07EBE0D04111}"/>
          </ac:spMkLst>
        </pc:spChg>
        <pc:picChg chg="add mod">
          <ac:chgData name="Adriano Busson" userId="7462c664-da50-49a4-a451-6357eeae0dd5" providerId="ADAL" clId="{84FD4DFC-29FB-4A86-AF1B-F875A4CCDEFC}" dt="2024-12-12T18:05:17.227" v="95" actId="1076"/>
          <ac:picMkLst>
            <pc:docMk/>
            <pc:sldMk cId="3541497624" sldId="393"/>
            <ac:picMk id="3" creationId="{1D5EE26D-4804-3FBC-A26E-6DCF87A0D8CD}"/>
          </ac:picMkLst>
        </pc:picChg>
      </pc:sldChg>
      <pc:sldChg chg="addSp modSp add mod">
        <pc:chgData name="Adriano Busson" userId="7462c664-da50-49a4-a451-6357eeae0dd5" providerId="ADAL" clId="{84FD4DFC-29FB-4A86-AF1B-F875A4CCDEFC}" dt="2024-12-12T18:20:18.217" v="149" actId="6549"/>
        <pc:sldMkLst>
          <pc:docMk/>
          <pc:sldMk cId="1081485210" sldId="394"/>
        </pc:sldMkLst>
        <pc:spChg chg="mod">
          <ac:chgData name="Adriano Busson" userId="7462c664-da50-49a4-a451-6357eeae0dd5" providerId="ADAL" clId="{84FD4DFC-29FB-4A86-AF1B-F875A4CCDEFC}" dt="2024-12-12T18:20:18.217" v="149" actId="6549"/>
          <ac:spMkLst>
            <pc:docMk/>
            <pc:sldMk cId="1081485210" sldId="394"/>
            <ac:spMk id="39" creationId="{7D998ED4-A105-40ED-8D9A-07EBE0D04111}"/>
          </ac:spMkLst>
        </pc:spChg>
        <pc:picChg chg="add mod">
          <ac:chgData name="Adriano Busson" userId="7462c664-da50-49a4-a451-6357eeae0dd5" providerId="ADAL" clId="{84FD4DFC-29FB-4A86-AF1B-F875A4CCDEFC}" dt="2024-12-12T18:19:26.468" v="146" actId="14100"/>
          <ac:picMkLst>
            <pc:docMk/>
            <pc:sldMk cId="1081485210" sldId="394"/>
            <ac:picMk id="3" creationId="{89E7A435-7B77-8627-F59D-7CBC3CCB8BF1}"/>
          </ac:picMkLst>
        </pc:picChg>
      </pc:sldChg>
      <pc:sldChg chg="modSp add mod">
        <pc:chgData name="Adriano Busson" userId="7462c664-da50-49a4-a451-6357eeae0dd5" providerId="ADAL" clId="{84FD4DFC-29FB-4A86-AF1B-F875A4CCDEFC}" dt="2024-12-12T18:10:36.073" v="138" actId="20577"/>
        <pc:sldMkLst>
          <pc:docMk/>
          <pc:sldMk cId="1999240526" sldId="395"/>
        </pc:sldMkLst>
        <pc:spChg chg="mod">
          <ac:chgData name="Adriano Busson" userId="7462c664-da50-49a4-a451-6357eeae0dd5" providerId="ADAL" clId="{84FD4DFC-29FB-4A86-AF1B-F875A4CCDEFC}" dt="2024-12-12T18:10:36.073" v="138" actId="20577"/>
          <ac:spMkLst>
            <pc:docMk/>
            <pc:sldMk cId="1999240526" sldId="395"/>
            <ac:spMk id="39" creationId="{7D998ED4-A105-40ED-8D9A-07EBE0D04111}"/>
          </ac:spMkLst>
        </pc:spChg>
        <pc:spChg chg="mod">
          <ac:chgData name="Adriano Busson" userId="7462c664-da50-49a4-a451-6357eeae0dd5" providerId="ADAL" clId="{84FD4DFC-29FB-4A86-AF1B-F875A4CCDEFC}" dt="2024-12-12T18:09:15.957" v="129" actId="20577"/>
          <ac:spMkLst>
            <pc:docMk/>
            <pc:sldMk cId="1999240526" sldId="395"/>
            <ac:spMk id="40" creationId="{75699713-6AE0-4A17-A192-62B09894798A}"/>
          </ac:spMkLst>
        </pc:spChg>
      </pc:sldChg>
      <pc:sldChg chg="addSp delSp modSp add mod">
        <pc:chgData name="Adriano Busson" userId="7462c664-da50-49a4-a451-6357eeae0dd5" providerId="ADAL" clId="{84FD4DFC-29FB-4A86-AF1B-F875A4CCDEFC}" dt="2024-12-12T18:21:56.405" v="172" actId="113"/>
        <pc:sldMkLst>
          <pc:docMk/>
          <pc:sldMk cId="3237257773" sldId="396"/>
        </pc:sldMkLst>
        <pc:spChg chg="mod">
          <ac:chgData name="Adriano Busson" userId="7462c664-da50-49a4-a451-6357eeae0dd5" providerId="ADAL" clId="{84FD4DFC-29FB-4A86-AF1B-F875A4CCDEFC}" dt="2024-12-12T18:21:56.405" v="172" actId="113"/>
          <ac:spMkLst>
            <pc:docMk/>
            <pc:sldMk cId="3237257773" sldId="396"/>
            <ac:spMk id="39" creationId="{7D998ED4-A105-40ED-8D9A-07EBE0D04111}"/>
          </ac:spMkLst>
        </pc:spChg>
        <pc:picChg chg="del">
          <ac:chgData name="Adriano Busson" userId="7462c664-da50-49a4-a451-6357eeae0dd5" providerId="ADAL" clId="{84FD4DFC-29FB-4A86-AF1B-F875A4CCDEFC}" dt="2024-12-12T18:20:44.166" v="152" actId="478"/>
          <ac:picMkLst>
            <pc:docMk/>
            <pc:sldMk cId="3237257773" sldId="396"/>
            <ac:picMk id="3" creationId="{89E7A435-7B77-8627-F59D-7CBC3CCB8BF1}"/>
          </ac:picMkLst>
        </pc:picChg>
        <pc:picChg chg="add mod">
          <ac:chgData name="Adriano Busson" userId="7462c664-da50-49a4-a451-6357eeae0dd5" providerId="ADAL" clId="{84FD4DFC-29FB-4A86-AF1B-F875A4CCDEFC}" dt="2024-12-12T18:21:01.149" v="155" actId="1076"/>
          <ac:picMkLst>
            <pc:docMk/>
            <pc:sldMk cId="3237257773" sldId="396"/>
            <ac:picMk id="4" creationId="{B97A46B8-D9F5-2C00-6FF4-2C12D47686C0}"/>
          </ac:picMkLst>
        </pc:picChg>
      </pc:sldChg>
      <pc:sldChg chg="addSp delSp modSp add mod">
        <pc:chgData name="Adriano Busson" userId="7462c664-da50-49a4-a451-6357eeae0dd5" providerId="ADAL" clId="{84FD4DFC-29FB-4A86-AF1B-F875A4CCDEFC}" dt="2024-12-12T18:22:18.638" v="176" actId="1076"/>
        <pc:sldMkLst>
          <pc:docMk/>
          <pc:sldMk cId="2083418364" sldId="397"/>
        </pc:sldMkLst>
        <pc:spChg chg="mod">
          <ac:chgData name="Adriano Busson" userId="7462c664-da50-49a4-a451-6357eeae0dd5" providerId="ADAL" clId="{84FD4DFC-29FB-4A86-AF1B-F875A4CCDEFC}" dt="2024-12-12T18:21:45.374" v="166" actId="113"/>
          <ac:spMkLst>
            <pc:docMk/>
            <pc:sldMk cId="2083418364" sldId="397"/>
            <ac:spMk id="39" creationId="{7D998ED4-A105-40ED-8D9A-07EBE0D04111}"/>
          </ac:spMkLst>
        </pc:spChg>
        <pc:picChg chg="add mod">
          <ac:chgData name="Adriano Busson" userId="7462c664-da50-49a4-a451-6357eeae0dd5" providerId="ADAL" clId="{84FD4DFC-29FB-4A86-AF1B-F875A4CCDEFC}" dt="2024-12-12T18:22:18.638" v="176" actId="1076"/>
          <ac:picMkLst>
            <pc:docMk/>
            <pc:sldMk cId="2083418364" sldId="397"/>
            <ac:picMk id="3" creationId="{D259E12C-FDF2-AF37-2CB0-4C7595590353}"/>
          </ac:picMkLst>
        </pc:picChg>
        <pc:picChg chg="del">
          <ac:chgData name="Adriano Busson" userId="7462c664-da50-49a4-a451-6357eeae0dd5" providerId="ADAL" clId="{84FD4DFC-29FB-4A86-AF1B-F875A4CCDEFC}" dt="2024-12-12T18:22:13.597" v="173" actId="478"/>
          <ac:picMkLst>
            <pc:docMk/>
            <pc:sldMk cId="2083418364" sldId="397"/>
            <ac:picMk id="4" creationId="{B97A46B8-D9F5-2C00-6FF4-2C12D47686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-ieee-org.ez24.periodicos.capes.gov.br/document/104410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" y="1500928"/>
            <a:ext cx="1219199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A New Approach to Financial Distribution Systems Leveraging Hyperledger-</a:t>
            </a:r>
            <a:r>
              <a:rPr lang="en-US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Besu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 and Consortium Blockchain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" y="277409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Md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.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Raisul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Hasan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Shahrukh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·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Nafees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Mansoor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12411B7-9121-B359-C0AE-BA096E91D5C2}"/>
              </a:ext>
            </a:extLst>
          </p:cNvPr>
          <p:cNvSpPr txBox="1"/>
          <p:nvPr/>
        </p:nvSpPr>
        <p:spPr>
          <a:xfrm>
            <a:off x="-149463" y="3685270"/>
            <a:ext cx="121920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Apresentação de Adriano Busson</a:t>
            </a:r>
          </a:p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Aluno de Mestrado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7B264FA-3BF4-0E86-E1D3-B2CE31CE0C9F}"/>
              </a:ext>
            </a:extLst>
          </p:cNvPr>
          <p:cNvSpPr txBox="1"/>
          <p:nvPr/>
        </p:nvSpPr>
        <p:spPr>
          <a:xfrm>
            <a:off x="-190899" y="5031697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Orientador: Prof. Antônio “Guto” </a:t>
            </a:r>
            <a:r>
              <a:rPr lang="pt-BR" altLang="ko-KR" sz="1867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Aragão Rocha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996CC4-A0D4-7AB5-DDD2-ECAB001FC491}"/>
              </a:ext>
            </a:extLst>
          </p:cNvPr>
          <p:cNvSpPr txBox="1"/>
          <p:nvPr/>
        </p:nvSpPr>
        <p:spPr>
          <a:xfrm>
            <a:off x="2585545" y="5875283"/>
            <a:ext cx="671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pc="-20" dirty="0">
                <a:solidFill>
                  <a:srgbClr val="131413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Gill Sans MT" panose="020B0502020104020203" pitchFamily="34" charset="0"/>
                <a:hlinkClick r:id="rId2"/>
              </a:rPr>
              <a:t>https://ieeexplore-ieee-org.ez24.periodicos.capes.gov.br/document/10441085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Faz o registro e autenticação de contas bancárias, garantindo que quaisquer modificações ou registros estejam sob o controle rigoroso da organização designada.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Antes de registrar uma conta bancária, o algoritmo verifica se o originador do comando é a própria organização, em seguida verifica se a conta bancária com </a:t>
            </a:r>
            <a:r>
              <a:rPr lang="pt-BR" altLang="ko-KR" sz="2800" dirty="0" err="1">
                <a:cs typeface="Arial" pitchFamily="34" charset="0"/>
              </a:rPr>
              <a:t>hash</a:t>
            </a:r>
            <a:r>
              <a:rPr lang="pt-BR" altLang="ko-KR" sz="2800" dirty="0">
                <a:cs typeface="Arial" pitchFamily="34" charset="0"/>
              </a:rPr>
              <a:t> fornecido, indicada por "</a:t>
            </a:r>
            <a:r>
              <a:rPr lang="pt-BR" altLang="ko-KR" sz="2800" dirty="0" err="1">
                <a:cs typeface="Arial" pitchFamily="34" charset="0"/>
              </a:rPr>
              <a:t>hashedAccount</a:t>
            </a:r>
            <a:r>
              <a:rPr lang="pt-BR" altLang="ko-KR" sz="2800" dirty="0">
                <a:cs typeface="Arial" pitchFamily="34" charset="0"/>
              </a:rPr>
              <a:t>", não é um valor nulo, garantindo que os dados sejam autênticos e significativos.</a:t>
            </a:r>
            <a:endParaRPr lang="pt-BR" altLang="ko-KR" sz="24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DA8422D-CB2F-7C83-C65B-1EBE0450CD55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2 – Funcionalidades de registo e validação de contas bancárias</a:t>
            </a:r>
          </a:p>
        </p:txBody>
      </p:sp>
    </p:spTree>
    <p:extLst>
      <p:ext uri="{BB962C8B-B14F-4D97-AF65-F5344CB8AC3E}">
        <p14:creationId xmlns:p14="http://schemas.microsoft.com/office/powerpoint/2010/main" val="357635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273963" y="1778898"/>
            <a:ext cx="101296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Depois que esses pré-requisitos forem atendidos, o </a:t>
            </a:r>
            <a:r>
              <a:rPr lang="pt-BR" altLang="ko-KR" sz="2400" dirty="0" err="1">
                <a:cs typeface="Arial" pitchFamily="34" charset="0"/>
              </a:rPr>
              <a:t>hash</a:t>
            </a:r>
            <a:r>
              <a:rPr lang="pt-BR" altLang="ko-KR" sz="2400" dirty="0">
                <a:cs typeface="Arial" pitchFamily="34" charset="0"/>
              </a:rPr>
              <a:t> da conta bancária associado a um destinatário específico, denotado como "destinatário", será armazenado no sistema.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Qualquer entidade pode solicitar a verificação da exatidão de uma conta bancária para fins de validação, comparando os detalhes da conta fornecida com o </a:t>
            </a:r>
            <a:r>
              <a:rPr lang="pt-BR" altLang="ko-KR" sz="2400" dirty="0" err="1">
                <a:cs typeface="Arial" pitchFamily="34" charset="0"/>
              </a:rPr>
              <a:t>hash</a:t>
            </a:r>
            <a:r>
              <a:rPr lang="pt-BR" altLang="ko-KR" sz="2400" dirty="0">
                <a:cs typeface="Arial" pitchFamily="34" charset="0"/>
              </a:rPr>
              <a:t> armazenado. 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DA8422D-CB2F-7C83-C65B-1EBE0450CD55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2 – Funcionalidades de registo e validação de contas bancárias</a:t>
            </a:r>
          </a:p>
        </p:txBody>
      </p:sp>
    </p:spTree>
    <p:extLst>
      <p:ext uri="{BB962C8B-B14F-4D97-AF65-F5344CB8AC3E}">
        <p14:creationId xmlns:p14="http://schemas.microsoft.com/office/powerpoint/2010/main" val="306146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cs typeface="Arial" pitchFamily="34" charset="0"/>
              </a:rPr>
              <a:t>Em essência, o Algoritmo 2 garante um método sistemático e </a:t>
            </a:r>
            <a:r>
              <a:rPr lang="pt-BR" altLang="ko-KR" sz="2400" dirty="0" err="1">
                <a:cs typeface="Arial" pitchFamily="34" charset="0"/>
              </a:rPr>
              <a:t>criptograficamente</a:t>
            </a:r>
            <a:r>
              <a:rPr lang="pt-BR" altLang="ko-KR" sz="2400" dirty="0">
                <a:cs typeface="Arial" pitchFamily="34" charset="0"/>
              </a:rPr>
              <a:t> seguro de registro e validação de contas bancárias, enfatizando a integridade dos dados e a autenticidade do usuário.</a:t>
            </a:r>
            <a:endParaRPr lang="pt-BR" altLang="ko-KR" sz="20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DA8422D-CB2F-7C83-C65B-1EBE0450CD55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2 – Funcionalidades de registo e validação de contas bancárias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6658AB-ACED-5426-4DC3-D1EA1AB8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43" y="2835612"/>
            <a:ext cx="497274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cs typeface="Arial" pitchFamily="34" charset="0"/>
              </a:rPr>
              <a:t>Estabelece uma rede de teste </a:t>
            </a:r>
            <a:r>
              <a:rPr lang="pt-BR" altLang="ko-KR" sz="2400" dirty="0" err="1">
                <a:cs typeface="Arial" pitchFamily="34" charset="0"/>
              </a:rPr>
              <a:t>Hyperledger</a:t>
            </a:r>
            <a:r>
              <a:rPr lang="pt-BR" altLang="ko-KR" sz="2400" dirty="0">
                <a:cs typeface="Arial" pitchFamily="34" charset="0"/>
              </a:rPr>
              <a:t> </a:t>
            </a:r>
            <a:r>
              <a:rPr lang="pt-BR" altLang="ko-KR" sz="2400" dirty="0" err="1">
                <a:cs typeface="Arial" pitchFamily="34" charset="0"/>
              </a:rPr>
              <a:t>Besu</a:t>
            </a:r>
            <a:r>
              <a:rPr lang="pt-BR" altLang="ko-KR" sz="2400" dirty="0">
                <a:cs typeface="Arial" pitchFamily="34" charset="0"/>
              </a:rPr>
              <a:t> usando contêineres Docker é o primeiro passo no processo de implementação, o que garante um ambiente de teste controlado e isolado. Com muito cuidado para garantir a compatibilidade entre </a:t>
            </a:r>
            <a:r>
              <a:rPr lang="pt-BR" altLang="ko-KR" sz="2400" dirty="0" err="1">
                <a:cs typeface="Arial" pitchFamily="34" charset="0"/>
              </a:rPr>
              <a:t>Solidity</a:t>
            </a:r>
            <a:r>
              <a:rPr lang="pt-BR" altLang="ko-KR" sz="2400" dirty="0">
                <a:cs typeface="Arial" pitchFamily="34" charset="0"/>
              </a:rPr>
              <a:t> e </a:t>
            </a:r>
            <a:r>
              <a:rPr lang="pt-BR" altLang="ko-KR" sz="2400" dirty="0" err="1">
                <a:cs typeface="Arial" pitchFamily="34" charset="0"/>
              </a:rPr>
              <a:t>Hyperledger</a:t>
            </a:r>
            <a:r>
              <a:rPr lang="pt-BR" altLang="ko-KR" sz="2400" dirty="0">
                <a:cs typeface="Arial" pitchFamily="34" charset="0"/>
              </a:rPr>
              <a:t> </a:t>
            </a:r>
            <a:r>
              <a:rPr lang="pt-BR" altLang="ko-KR" sz="2400" dirty="0" err="1">
                <a:cs typeface="Arial" pitchFamily="34" charset="0"/>
              </a:rPr>
              <a:t>Besu</a:t>
            </a:r>
            <a:r>
              <a:rPr lang="pt-BR" altLang="ko-KR" sz="2400" dirty="0">
                <a:cs typeface="Arial" pitchFamily="34" charset="0"/>
              </a:rPr>
              <a:t>, um contrato inteligente baseado em </a:t>
            </a:r>
            <a:r>
              <a:rPr lang="pt-BR" altLang="ko-KR" sz="2400" dirty="0" err="1">
                <a:cs typeface="Arial" pitchFamily="34" charset="0"/>
              </a:rPr>
              <a:t>Solidity</a:t>
            </a:r>
            <a:r>
              <a:rPr lang="pt-BR" altLang="ko-KR" sz="2400" dirty="0">
                <a:cs typeface="Arial" pitchFamily="34" charset="0"/>
              </a:rPr>
              <a:t> é projetado e compilado dentro do IDE da Remix neste arranjo. </a:t>
            </a:r>
          </a:p>
          <a:p>
            <a:endParaRPr lang="pt-BR" altLang="ko-KR" sz="20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DA8422D-CB2F-7C83-C65B-1EBE0450CD55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3 – Função de migração</a:t>
            </a:r>
          </a:p>
        </p:txBody>
      </p:sp>
    </p:spTree>
    <p:extLst>
      <p:ext uri="{BB962C8B-B14F-4D97-AF65-F5344CB8AC3E}">
        <p14:creationId xmlns:p14="http://schemas.microsoft.com/office/powerpoint/2010/main" val="233949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cs typeface="Arial" pitchFamily="34" charset="0"/>
              </a:rPr>
              <a:t>Além disso, como uma abordagem de teste alternativa para a rede </a:t>
            </a:r>
            <a:r>
              <a:rPr lang="pt-BR" altLang="ko-KR" sz="2400" dirty="0" err="1">
                <a:cs typeface="Arial" pitchFamily="34" charset="0"/>
              </a:rPr>
              <a:t>Hyperledger</a:t>
            </a:r>
            <a:r>
              <a:rPr lang="pt-BR" altLang="ko-KR" sz="2400" dirty="0">
                <a:cs typeface="Arial" pitchFamily="34" charset="0"/>
              </a:rPr>
              <a:t> </a:t>
            </a:r>
            <a:r>
              <a:rPr lang="pt-BR" altLang="ko-KR" sz="2400" dirty="0" err="1">
                <a:cs typeface="Arial" pitchFamily="34" charset="0"/>
              </a:rPr>
              <a:t>Besu</a:t>
            </a:r>
            <a:r>
              <a:rPr lang="pt-BR" altLang="ko-KR" sz="2400" dirty="0">
                <a:cs typeface="Arial" pitchFamily="34" charset="0"/>
              </a:rPr>
              <a:t>, um script de migração o algoritmo 3 investiga a estrutura </a:t>
            </a:r>
            <a:r>
              <a:rPr lang="pt-BR" altLang="ko-KR" sz="2400" dirty="0" err="1">
                <a:cs typeface="Arial" pitchFamily="34" charset="0"/>
              </a:rPr>
              <a:t>Truffle</a:t>
            </a:r>
            <a:r>
              <a:rPr lang="pt-BR" altLang="ko-KR" sz="2400" dirty="0">
                <a:cs typeface="Arial" pitchFamily="34" charset="0"/>
              </a:rPr>
              <a:t>. Para conectar esse IDE ao </a:t>
            </a:r>
            <a:r>
              <a:rPr lang="pt-BR" altLang="ko-KR" sz="2400" dirty="0" err="1">
                <a:cs typeface="Arial" pitchFamily="34" charset="0"/>
              </a:rPr>
              <a:t>Hyperledger</a:t>
            </a:r>
            <a:r>
              <a:rPr lang="pt-BR" altLang="ko-KR" sz="2400" dirty="0">
                <a:cs typeface="Arial" pitchFamily="34" charset="0"/>
              </a:rPr>
              <a:t> </a:t>
            </a:r>
            <a:r>
              <a:rPr lang="pt-BR" altLang="ko-KR" sz="2400" dirty="0" err="1">
                <a:cs typeface="Arial" pitchFamily="34" charset="0"/>
              </a:rPr>
              <a:t>Besu</a:t>
            </a:r>
            <a:r>
              <a:rPr lang="pt-BR" altLang="ko-KR" sz="2400" dirty="0">
                <a:cs typeface="Arial" pitchFamily="34" charset="0"/>
              </a:rPr>
              <a:t>, o recurso RPC personalizado do </a:t>
            </a:r>
            <a:r>
              <a:rPr lang="pt-BR" altLang="ko-KR" sz="2400" dirty="0" err="1">
                <a:cs typeface="Arial" pitchFamily="34" charset="0"/>
              </a:rPr>
              <a:t>Metamask</a:t>
            </a:r>
            <a:r>
              <a:rPr lang="pt-BR" altLang="ko-KR" sz="2400" dirty="0">
                <a:cs typeface="Arial" pitchFamily="34" charset="0"/>
              </a:rPr>
              <a:t> é utilizado. </a:t>
            </a:r>
          </a:p>
          <a:p>
            <a:r>
              <a:rPr lang="pt-BR" altLang="ko-KR" sz="2400" dirty="0">
                <a:cs typeface="Arial" pitchFamily="34" charset="0"/>
              </a:rPr>
              <a:t>Ao configurar o </a:t>
            </a:r>
            <a:r>
              <a:rPr lang="pt-BR" altLang="ko-KR" sz="2400" dirty="0" err="1">
                <a:cs typeface="Arial" pitchFamily="34" charset="0"/>
              </a:rPr>
              <a:t>Metamask</a:t>
            </a:r>
            <a:r>
              <a:rPr lang="pt-BR" altLang="ko-KR" sz="2400" dirty="0">
                <a:cs typeface="Arial" pitchFamily="34" charset="0"/>
              </a:rPr>
              <a:t> com o </a:t>
            </a:r>
            <a:r>
              <a:rPr lang="pt-BR" altLang="ko-KR" sz="2400" dirty="0" err="1">
                <a:cs typeface="Arial" pitchFamily="34" charset="0"/>
              </a:rPr>
              <a:t>endpoint</a:t>
            </a:r>
            <a:r>
              <a:rPr lang="pt-BR" altLang="ko-KR" sz="2400" dirty="0">
                <a:cs typeface="Arial" pitchFamily="34" charset="0"/>
              </a:rPr>
              <a:t> RPC do nó </a:t>
            </a:r>
            <a:r>
              <a:rPr lang="pt-BR" altLang="ko-KR" sz="2400" dirty="0" err="1">
                <a:cs typeface="Arial" pitchFamily="34" charset="0"/>
              </a:rPr>
              <a:t>Besu</a:t>
            </a:r>
            <a:r>
              <a:rPr lang="pt-BR" altLang="ko-KR" sz="2400" dirty="0">
                <a:cs typeface="Arial" pitchFamily="34" charset="0"/>
              </a:rPr>
              <a:t>, o gateway sincronizado para a implantação de contrato inteligente é criado. Isso permitiu a comunicação direta entre o Remix e a rede de teste </a:t>
            </a:r>
            <a:r>
              <a:rPr lang="pt-BR" altLang="ko-KR" sz="2400" dirty="0" err="1">
                <a:cs typeface="Arial" pitchFamily="34" charset="0"/>
              </a:rPr>
              <a:t>Besu</a:t>
            </a:r>
            <a:r>
              <a:rPr lang="pt-BR" altLang="ko-KR" sz="2400" dirty="0">
                <a:cs typeface="Arial" pitchFamily="34" charset="0"/>
              </a:rPr>
              <a:t>, acelerando o procedimento de implantação. Essa configuração complexa ilustra a estratégia de integração de várias ferramentas e plataformas para obter uma implementação de </a:t>
            </a:r>
            <a:r>
              <a:rPr lang="pt-BR" altLang="ko-KR" sz="2400" dirty="0" err="1">
                <a:cs typeface="Arial" pitchFamily="34" charset="0"/>
              </a:rPr>
              <a:t>blockchain</a:t>
            </a:r>
            <a:r>
              <a:rPr lang="pt-BR" altLang="ko-KR" sz="2400" dirty="0">
                <a:cs typeface="Arial" pitchFamily="34" charset="0"/>
              </a:rPr>
              <a:t> robusta e pronta para empresas.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DA8422D-CB2F-7C83-C65B-1EBE0450CD55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2 – Funcionalidades de registo e validação de contas bancárias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2FD90B-8BD8-0CC2-670F-57B4AF73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07" y="5266325"/>
            <a:ext cx="597300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cs typeface="Arial" pitchFamily="34" charset="0"/>
              </a:rPr>
              <a:t>AVALIAÇÃO DE DESEMPENHO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benchmark de desempenho é definido para avaliar a eficiência e a capacidade de resposta de um contrato inteligente implantado em uma rede personalizada por meio da plataforma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. Utilizando um sistema robusto com um processador AMD RYZEN 5600X e 16 GB de RAM DDR4. Conduzido no Fedora Workstation com a ferramenta </a:t>
            </a:r>
            <a:r>
              <a:rPr lang="pt-BR" altLang="ko-KR" sz="2800" dirty="0" err="1">
                <a:cs typeface="Arial" pitchFamily="34" charset="0"/>
              </a:rPr>
              <a:t>Caliper</a:t>
            </a:r>
            <a:r>
              <a:rPr lang="pt-BR" altLang="ko-KR" sz="2800" dirty="0">
                <a:cs typeface="Arial" pitchFamily="34" charset="0"/>
              </a:rPr>
              <a:t>, este teste mede a taxa de transferência, a latência e o uso de recursos. O objetivo é entender o desempenho e a confiabilidade do sistema sob diversas cargas de transação.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1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Configuração de benchmark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2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A configuração de benchmarking para o contrato inteligente do sistema proposto usando o </a:t>
            </a:r>
            <a:r>
              <a:rPr lang="pt-BR" altLang="ko-KR" sz="2400" dirty="0" err="1">
                <a:cs typeface="Arial" pitchFamily="34" charset="0"/>
              </a:rPr>
              <a:t>Hyperledger</a:t>
            </a:r>
            <a:r>
              <a:rPr lang="pt-BR" altLang="ko-KR" sz="2400" dirty="0">
                <a:cs typeface="Arial" pitchFamily="34" charset="0"/>
              </a:rPr>
              <a:t> </a:t>
            </a:r>
            <a:r>
              <a:rPr lang="pt-BR" altLang="ko-KR" sz="2400" dirty="0" err="1">
                <a:cs typeface="Arial" pitchFamily="34" charset="0"/>
              </a:rPr>
              <a:t>Caliper</a:t>
            </a:r>
            <a:r>
              <a:rPr lang="pt-BR" altLang="ko-KR" sz="2400" dirty="0">
                <a:cs typeface="Arial" pitchFamily="34" charset="0"/>
              </a:rPr>
              <a:t> compara três funções específicas do contrato: </a:t>
            </a:r>
            <a:r>
              <a:rPr lang="pt-BR" altLang="ko-KR" sz="2400" dirty="0" err="1">
                <a:cs typeface="Arial" pitchFamily="34" charset="0"/>
              </a:rPr>
              <a:t>addRecipient</a:t>
            </a:r>
            <a:r>
              <a:rPr lang="pt-BR" altLang="ko-KR" sz="2400" dirty="0">
                <a:cs typeface="Arial" pitchFamily="34" charset="0"/>
              </a:rPr>
              <a:t>, </a:t>
            </a:r>
            <a:r>
              <a:rPr lang="pt-BR" altLang="ko-KR" sz="2400" dirty="0" err="1">
                <a:cs typeface="Arial" pitchFamily="34" charset="0"/>
              </a:rPr>
              <a:t>sendAllowance</a:t>
            </a:r>
            <a:r>
              <a:rPr lang="pt-BR" altLang="ko-KR" sz="2400" dirty="0">
                <a:cs typeface="Arial" pitchFamily="34" charset="0"/>
              </a:rPr>
              <a:t> e </a:t>
            </a:r>
            <a:r>
              <a:rPr lang="pt-BR" altLang="ko-KR" sz="2400" dirty="0" err="1">
                <a:cs typeface="Arial" pitchFamily="34" charset="0"/>
              </a:rPr>
              <a:t>registerBankAccount</a:t>
            </a:r>
            <a:r>
              <a:rPr lang="pt-BR" altLang="ko-KR" sz="2400" dirty="0">
                <a:cs typeface="Arial" pitchFamily="34" charset="0"/>
              </a:rPr>
              <a:t>. Cada função passa por um teste de transação em camadas de cinco ciclos, com transações variando de 50 a 500 em incrementos de 50. Os testes empregam um controle de taxa fixa para cada nível de transação, espelhando o número de transação para transações por segundo (</a:t>
            </a:r>
            <a:r>
              <a:rPr lang="pt-BR" altLang="ko-KR" sz="2400" dirty="0" err="1">
                <a:cs typeface="Arial" pitchFamily="34" charset="0"/>
              </a:rPr>
              <a:t>tps</a:t>
            </a:r>
            <a:r>
              <a:rPr lang="pt-BR" altLang="ko-KR" sz="2400" dirty="0">
                <a:cs typeface="Arial" pitchFamily="34" charset="0"/>
              </a:rPr>
              <a:t>). Além disso, módulos </a:t>
            </a:r>
            <a:r>
              <a:rPr lang="pt-BR" altLang="ko-KR" sz="2400" dirty="0" err="1">
                <a:cs typeface="Arial" pitchFamily="34" charset="0"/>
              </a:rPr>
              <a:t>JavaScript</a:t>
            </a:r>
            <a:r>
              <a:rPr lang="pt-BR" altLang="ko-KR" sz="2400" dirty="0">
                <a:cs typeface="Arial" pitchFamily="34" charset="0"/>
              </a:rPr>
              <a:t> específicos correspondem a cada função para ditar a carga de trabalho precisa, ao mesmo tempo em que aproveitam os mesmos argumentos, ou seja, </a:t>
            </a:r>
            <a:r>
              <a:rPr lang="pt-BR" altLang="ko-KR" sz="2400" dirty="0" err="1">
                <a:cs typeface="Arial" pitchFamily="34" charset="0"/>
              </a:rPr>
              <a:t>initialMoney</a:t>
            </a:r>
            <a:r>
              <a:rPr lang="pt-BR" altLang="ko-KR" sz="2400" dirty="0">
                <a:cs typeface="Arial" pitchFamily="34" charset="0"/>
              </a:rPr>
              <a:t> definido como 10.000 e </a:t>
            </a:r>
            <a:r>
              <a:rPr lang="pt-BR" altLang="ko-KR" sz="2400" dirty="0" err="1">
                <a:cs typeface="Arial" pitchFamily="34" charset="0"/>
              </a:rPr>
              <a:t>moneyToTransfer</a:t>
            </a:r>
            <a:r>
              <a:rPr lang="pt-BR" altLang="ko-KR" sz="2400" dirty="0">
                <a:cs typeface="Arial" pitchFamily="34" charset="0"/>
              </a:rPr>
              <a:t> definido como 100. </a:t>
            </a:r>
          </a:p>
        </p:txBody>
      </p:sp>
    </p:spTree>
    <p:extLst>
      <p:ext uri="{BB962C8B-B14F-4D97-AF65-F5344CB8AC3E}">
        <p14:creationId xmlns:p14="http://schemas.microsoft.com/office/powerpoint/2010/main" val="157722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Métrica de referência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estrutura do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Caliper</a:t>
            </a:r>
            <a:r>
              <a:rPr lang="pt-BR" altLang="ko-KR" sz="2800" dirty="0">
                <a:cs typeface="Arial" pitchFamily="34" charset="0"/>
              </a:rPr>
              <a:t> fornece os parâmetros e seus respectivos dados de acordo com a configuração de benchmark definida. As métricas observadas na estrutura de benchmark de teste são as seguintes: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dirty="0">
                <a:cs typeface="Arial" pitchFamily="34" charset="0"/>
              </a:rPr>
              <a:t>• </a:t>
            </a:r>
            <a:r>
              <a:rPr lang="pt-BR" altLang="ko-KR" dirty="0" err="1">
                <a:cs typeface="Arial" pitchFamily="34" charset="0"/>
              </a:rPr>
              <a:t>Trhoughput</a:t>
            </a:r>
            <a:r>
              <a:rPr lang="pt-BR" altLang="ko-KR" dirty="0">
                <a:cs typeface="Arial" pitchFamily="34" charset="0"/>
              </a:rPr>
              <a:t> (TPS): TPS refere-se ao número de transações que uma rede </a:t>
            </a:r>
            <a:r>
              <a:rPr lang="pt-BR" altLang="ko-KR" dirty="0" err="1">
                <a:cs typeface="Arial" pitchFamily="34" charset="0"/>
              </a:rPr>
              <a:t>blockchain</a:t>
            </a:r>
            <a:r>
              <a:rPr lang="pt-BR" altLang="ko-KR" dirty="0">
                <a:cs typeface="Arial" pitchFamily="34" charset="0"/>
              </a:rPr>
              <a:t> pode processar por segundo. É uma métrica chave para medir a escalabilidade e a eficiência do sistema (TPS = Tempo Total em Segundos/Número Total de Transações).</a:t>
            </a:r>
          </a:p>
          <a:p>
            <a:r>
              <a:rPr lang="pt-BR" altLang="ko-KR" dirty="0">
                <a:cs typeface="Arial" pitchFamily="34" charset="0"/>
              </a:rPr>
              <a:t>No </a:t>
            </a:r>
            <a:r>
              <a:rPr lang="pt-BR" altLang="ko-KR" dirty="0" err="1">
                <a:cs typeface="Arial" pitchFamily="34" charset="0"/>
              </a:rPr>
              <a:t>blockchain</a:t>
            </a:r>
            <a:r>
              <a:rPr lang="pt-BR" altLang="ko-KR" dirty="0">
                <a:cs typeface="Arial" pitchFamily="34" charset="0"/>
              </a:rPr>
              <a:t>, a alta taxa de transferência é desejável, especialmente para cadeias públicas, para acomodar um grande número de usuários e aplicativos. No entanto, alcançar um TPS alto geralmente requer compensações com descentralização e segurança.</a:t>
            </a:r>
          </a:p>
          <a:p>
            <a:endParaRPr lang="pt-BR" altLang="ko-KR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2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Métrica de referência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dirty="0">
                <a:cs typeface="Arial" pitchFamily="34" charset="0"/>
              </a:rPr>
              <a:t>• Latência(s): Latência é o tempo decorrido desde o momento em que uma transação é enviada até que ela seja adicionada ao </a:t>
            </a:r>
            <a:r>
              <a:rPr lang="pt-BR" altLang="ko-KR" dirty="0" err="1">
                <a:cs typeface="Arial" pitchFamily="34" charset="0"/>
              </a:rPr>
              <a:t>blockchain</a:t>
            </a:r>
            <a:r>
              <a:rPr lang="pt-BR" altLang="ko-KR" dirty="0">
                <a:cs typeface="Arial" pitchFamily="34" charset="0"/>
              </a:rPr>
              <a:t>. É uma medida da rapidez com que a rede pode confirmar e confirmar transações (Latência = Carimbo de data/hora da confirmação do bloco - Carimbo de data/hora do envio da transação). A baixa latência é crucial para aplicativos que exigem liquidações em tempo real ou quase em tempo real. No entanto, como o TPS, muitas vezes há uma compensação entre baixa latência, segurança e descentralização em redes </a:t>
            </a:r>
            <a:r>
              <a:rPr lang="pt-BR" altLang="ko-KR" dirty="0" err="1">
                <a:cs typeface="Arial" pitchFamily="34" charset="0"/>
              </a:rPr>
              <a:t>blockchain</a:t>
            </a:r>
            <a:r>
              <a:rPr lang="pt-BR" altLang="ko-KR" dirty="0">
                <a:cs typeface="Arial" pitchFamily="34" charset="0"/>
              </a:rPr>
              <a:t>.</a:t>
            </a:r>
          </a:p>
          <a:p>
            <a:endParaRPr lang="pt-BR" altLang="ko-KR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7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Métrica de referência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cs typeface="Arial" pitchFamily="34" charset="0"/>
              </a:rPr>
              <a:t>Resultados de desempenho do sistema proposto: O gráfico em Taxa de transferência do sistema proposto vs. taxa de envio [Fig. 2] compara o TPS transacional e o TPS de evento em uma configuração de 4 validadores, plotada em relação à taxa de envio. À primeira vista, ambas as curvas começam de forma semelhante, mas à medida que a taxa de envio aumenta, seus comportamentos divergem. À medida que a taxa de envio aumenta, o TPS transacional demonstra uma subida íngreme inicial que então se estabiliza e se estabiliza, indicando um ponto de saturação ou restrição do sistema. O TPS de eventos, por outro lado, exibe um crescimento mais consistente e quase linear, indicando sua adaptabilidade para lidar com taxas de envio elevadas até atingir um platô. As diferenças sutis em suas trajetórias destacam as diferentes capacidades e níveis de otimização dos dois sistemas.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EE26D-4804-3FBC-A26E-6DCF87A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1" y="3630175"/>
            <a:ext cx="3330726" cy="32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74814" y="997565"/>
            <a:ext cx="977735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Este artigo revela um sistema de distribuição financeira desenvolvido em uma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de consórcio, aproveitando todo o espectro dos recursos do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.</a:t>
            </a:r>
          </a:p>
          <a:p>
            <a:r>
              <a:rPr lang="pt-BR" altLang="ko-KR" sz="2800" dirty="0">
                <a:cs typeface="Arial" pitchFamily="34" charset="0"/>
              </a:rPr>
              <a:t>Um estudo que destaca o potencial transformador do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 na modernização de infraestruturas financeiras legadas, e também estabelece uma referência  para as comunidades acadêmica e industrial.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O objetivo principal deste artigo é contrastar o sistema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de consórcio proposto, aprimorado por </a:t>
            </a:r>
            <a:r>
              <a:rPr lang="pt-BR" altLang="ko-KR" sz="2000" dirty="0" err="1">
                <a:cs typeface="Arial" pitchFamily="34" charset="0"/>
              </a:rPr>
              <a:t>Hyperledger</a:t>
            </a:r>
            <a:r>
              <a:rPr lang="pt-BR" altLang="ko-KR" sz="2000" dirty="0">
                <a:cs typeface="Arial" pitchFamily="34" charset="0"/>
              </a:rPr>
              <a:t> </a:t>
            </a:r>
            <a:r>
              <a:rPr lang="pt-BR" altLang="ko-KR" sz="2000" dirty="0" err="1">
                <a:cs typeface="Arial" pitchFamily="34" charset="0"/>
              </a:rPr>
              <a:t>Besu</a:t>
            </a:r>
            <a:r>
              <a:rPr lang="pt-BR" altLang="ko-KR" sz="2000" dirty="0">
                <a:cs typeface="Arial" pitchFamily="34" charset="0"/>
              </a:rPr>
              <a:t>, com abordagens tradicionais de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Métrica de referência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64924" y="1081182"/>
            <a:ext cx="10129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cs typeface="Arial" pitchFamily="34" charset="0"/>
              </a:rPr>
              <a:t>O gráfico </a:t>
            </a:r>
            <a:r>
              <a:rPr lang="pt-BR" altLang="ko-KR" sz="2000" dirty="0" err="1">
                <a:cs typeface="Arial" pitchFamily="34" charset="0"/>
              </a:rPr>
              <a:t>Latency</a:t>
            </a:r>
            <a:r>
              <a:rPr lang="pt-BR" altLang="ko-KR" sz="2000" dirty="0">
                <a:cs typeface="Arial" pitchFamily="34" charset="0"/>
              </a:rPr>
              <a:t> vs. </a:t>
            </a:r>
            <a:r>
              <a:rPr lang="pt-BR" altLang="ko-KR" sz="2000" dirty="0" err="1">
                <a:cs typeface="Arial" pitchFamily="34" charset="0"/>
              </a:rPr>
              <a:t>Throughput</a:t>
            </a:r>
            <a:r>
              <a:rPr lang="pt-BR" altLang="ko-KR" sz="2000" dirty="0">
                <a:cs typeface="Arial" pitchFamily="34" charset="0"/>
              </a:rPr>
              <a:t> (TPS) [Fig. 3] ilustra o comportamento de três funções distintas de contrato inteligente: </a:t>
            </a:r>
            <a:r>
              <a:rPr lang="pt-BR" altLang="ko-KR" sz="2000" dirty="0" err="1">
                <a:cs typeface="Arial" pitchFamily="34" charset="0"/>
              </a:rPr>
              <a:t>Ad-dRecipient</a:t>
            </a:r>
            <a:r>
              <a:rPr lang="pt-BR" altLang="ko-KR" sz="2000" dirty="0">
                <a:cs typeface="Arial" pitchFamily="34" charset="0"/>
              </a:rPr>
              <a:t>, </a:t>
            </a:r>
            <a:r>
              <a:rPr lang="pt-BR" altLang="ko-KR" sz="2000" dirty="0" err="1">
                <a:cs typeface="Arial" pitchFamily="34" charset="0"/>
              </a:rPr>
              <a:t>SendAllowance</a:t>
            </a:r>
            <a:r>
              <a:rPr lang="pt-BR" altLang="ko-KR" sz="2000" dirty="0">
                <a:cs typeface="Arial" pitchFamily="34" charset="0"/>
              </a:rPr>
              <a:t> e </a:t>
            </a:r>
            <a:r>
              <a:rPr lang="pt-BR" altLang="ko-KR" sz="2000" dirty="0" err="1">
                <a:cs typeface="Arial" pitchFamily="34" charset="0"/>
              </a:rPr>
              <a:t>RegisterBankAccount</a:t>
            </a:r>
            <a:r>
              <a:rPr lang="pt-BR" altLang="ko-KR" sz="2000" dirty="0">
                <a:cs typeface="Arial" pitchFamily="34" charset="0"/>
              </a:rPr>
              <a:t> em um ambiente de 4 validadores. No eixo x (Taxa de transferência ou taxa de envio) e no eixo y (Latência), o gráfico fornece informações sobre o equilíbrio de desempenho. </a:t>
            </a:r>
            <a:r>
              <a:rPr lang="pt-BR" altLang="ko-KR" sz="2000" dirty="0" err="1">
                <a:cs typeface="Arial" pitchFamily="34" charset="0"/>
              </a:rPr>
              <a:t>AddRecipient</a:t>
            </a:r>
            <a:r>
              <a:rPr lang="pt-BR" altLang="ko-KR" sz="2000" dirty="0">
                <a:cs typeface="Arial" pitchFamily="34" charset="0"/>
              </a:rPr>
              <a:t> e </a:t>
            </a:r>
            <a:r>
              <a:rPr lang="pt-BR" altLang="ko-KR" sz="2000" dirty="0" err="1">
                <a:cs typeface="Arial" pitchFamily="34" charset="0"/>
              </a:rPr>
              <a:t>SendAllowance</a:t>
            </a:r>
            <a:r>
              <a:rPr lang="pt-BR" altLang="ko-KR" sz="2000" dirty="0">
                <a:cs typeface="Arial" pitchFamily="34" charset="0"/>
              </a:rPr>
              <a:t> inicialmente exibem latência reduzida à medida que a taxa de transferência aumenta, com </a:t>
            </a:r>
            <a:r>
              <a:rPr lang="pt-BR" altLang="ko-KR" sz="2000" dirty="0" err="1">
                <a:cs typeface="Arial" pitchFamily="34" charset="0"/>
              </a:rPr>
              <a:t>SendAllowance</a:t>
            </a:r>
            <a:r>
              <a:rPr lang="pt-BR" altLang="ko-KR" sz="2000" dirty="0">
                <a:cs typeface="Arial" pitchFamily="34" charset="0"/>
              </a:rPr>
              <a:t> atingindo seu ponto ideal em aproximadamente 185,3 TPS antes que a latência aumente novamente. </a:t>
            </a:r>
            <a:endParaRPr lang="pt-BR" altLang="ko-KR" dirty="0"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E7A435-7B77-8627-F59D-7CBC3CCB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90" y="3497007"/>
            <a:ext cx="3042169" cy="33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8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Métrica de referência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64924" y="1081182"/>
            <a:ext cx="10129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cs typeface="Arial" pitchFamily="34" charset="0"/>
              </a:rPr>
              <a:t>- </a:t>
            </a:r>
            <a:r>
              <a:rPr lang="pt-BR" altLang="ko-KR" sz="2000" b="1" dirty="0">
                <a:cs typeface="Arial" pitchFamily="34" charset="0"/>
              </a:rPr>
              <a:t>Sistema Proposto </a:t>
            </a:r>
            <a:r>
              <a:rPr lang="pt-BR" altLang="ko-KR" sz="2000" b="1" dirty="0" err="1">
                <a:cs typeface="Arial" pitchFamily="34" charset="0"/>
              </a:rPr>
              <a:t>vs</a:t>
            </a:r>
            <a:r>
              <a:rPr lang="pt-BR" altLang="ko-KR" sz="2000" b="1" dirty="0">
                <a:cs typeface="Arial" pitchFamily="34" charset="0"/>
              </a:rPr>
              <a:t> </a:t>
            </a:r>
            <a:r>
              <a:rPr lang="pt-BR" altLang="ko-KR" sz="2000" b="1" dirty="0" err="1">
                <a:cs typeface="Arial" pitchFamily="34" charset="0"/>
              </a:rPr>
              <a:t>Blockchain</a:t>
            </a:r>
            <a:r>
              <a:rPr lang="pt-BR" altLang="ko-KR" sz="2000" b="1" dirty="0">
                <a:cs typeface="Arial" pitchFamily="34" charset="0"/>
              </a:rPr>
              <a:t> Tradicional: </a:t>
            </a:r>
            <a:r>
              <a:rPr lang="pt-BR" altLang="ko-KR" sz="2000" dirty="0">
                <a:cs typeface="Arial" pitchFamily="34" charset="0"/>
              </a:rPr>
              <a:t>O gráfico Sistema Proposto </a:t>
            </a:r>
            <a:r>
              <a:rPr lang="pt-BR" altLang="ko-KR" sz="2000" dirty="0" err="1">
                <a:cs typeface="Arial" pitchFamily="34" charset="0"/>
              </a:rPr>
              <a:t>vs</a:t>
            </a:r>
            <a:r>
              <a:rPr lang="pt-BR" altLang="ko-KR" sz="2000" dirty="0">
                <a:cs typeface="Arial" pitchFamily="34" charset="0"/>
              </a:rPr>
              <a:t>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Tradicional [Fig. 4] fornece uma comparação de taxa de transferência entre o Sistema Proposto com 4 Validadores e o Sistema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Tradicional com em seus estágios iniciais, demonstrando sua eficiência e capacidade superiores de lidar com volumes crescentes de transações. </a:t>
            </a:r>
            <a:endParaRPr lang="pt-BR" altLang="ko-KR" dirty="0"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7A46B8-D9F5-2C00-6FF4-2C12D476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05" y="3011578"/>
            <a:ext cx="3276123" cy="32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5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Métrica de referência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64924" y="1081182"/>
            <a:ext cx="1012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cs typeface="Arial" pitchFamily="34" charset="0"/>
              </a:rPr>
              <a:t>- </a:t>
            </a:r>
            <a:r>
              <a:rPr lang="pt-BR" altLang="ko-KR" sz="2000" b="1" dirty="0">
                <a:cs typeface="Arial" pitchFamily="34" charset="0"/>
              </a:rPr>
              <a:t>Sistema proposto </a:t>
            </a:r>
            <a:r>
              <a:rPr lang="pt-BR" altLang="ko-KR" sz="2000" b="1" dirty="0" err="1">
                <a:cs typeface="Arial" pitchFamily="34" charset="0"/>
              </a:rPr>
              <a:t>vs</a:t>
            </a:r>
            <a:r>
              <a:rPr lang="pt-BR" altLang="ko-KR" sz="2000" b="1" dirty="0">
                <a:cs typeface="Arial" pitchFamily="34" charset="0"/>
              </a:rPr>
              <a:t> </a:t>
            </a:r>
            <a:r>
              <a:rPr lang="pt-BR" altLang="ko-KR" sz="2000" b="1" dirty="0" err="1">
                <a:cs typeface="Arial" pitchFamily="34" charset="0"/>
              </a:rPr>
              <a:t>HyperLedger</a:t>
            </a:r>
            <a:r>
              <a:rPr lang="pt-BR" altLang="ko-KR" sz="2000" b="1" dirty="0">
                <a:cs typeface="Arial" pitchFamily="34" charset="0"/>
              </a:rPr>
              <a:t> </a:t>
            </a:r>
            <a:r>
              <a:rPr lang="pt-BR" altLang="ko-KR" sz="2000" b="1" dirty="0" err="1">
                <a:cs typeface="Arial" pitchFamily="34" charset="0"/>
              </a:rPr>
              <a:t>Fabric</a:t>
            </a:r>
            <a:r>
              <a:rPr lang="pt-BR" altLang="ko-KR" sz="2000" b="1" dirty="0">
                <a:cs typeface="Arial" pitchFamily="34" charset="0"/>
              </a:rPr>
              <a:t>: </a:t>
            </a:r>
            <a:r>
              <a:rPr lang="pt-BR" altLang="ko-KR" sz="2000" dirty="0">
                <a:cs typeface="Arial" pitchFamily="34" charset="0"/>
              </a:rPr>
              <a:t>O gráfico Sistema proposto vs. </a:t>
            </a:r>
            <a:r>
              <a:rPr lang="pt-BR" altLang="ko-KR" sz="2000" dirty="0" err="1">
                <a:cs typeface="Arial" pitchFamily="34" charset="0"/>
              </a:rPr>
              <a:t>HyperLedger</a:t>
            </a:r>
            <a:r>
              <a:rPr lang="pt-BR" altLang="ko-KR" sz="2000" dirty="0">
                <a:cs typeface="Arial" pitchFamily="34" charset="0"/>
              </a:rPr>
              <a:t> </a:t>
            </a:r>
            <a:r>
              <a:rPr lang="pt-BR" altLang="ko-KR" sz="2000" dirty="0" err="1">
                <a:cs typeface="Arial" pitchFamily="34" charset="0"/>
              </a:rPr>
              <a:t>Fabric</a:t>
            </a:r>
            <a:r>
              <a:rPr lang="pt-BR" altLang="ko-KR" sz="2000" dirty="0">
                <a:cs typeface="Arial" pitchFamily="34" charset="0"/>
              </a:rPr>
              <a:t> (4-Validators) [Fig. 5] compara os recursos de taxa de transferência do Sistema Proposto e do </a:t>
            </a:r>
            <a:r>
              <a:rPr lang="pt-BR" altLang="ko-KR" sz="2000" dirty="0" err="1">
                <a:cs typeface="Arial" pitchFamily="34" charset="0"/>
              </a:rPr>
              <a:t>HyperLedger</a:t>
            </a:r>
            <a:r>
              <a:rPr lang="pt-BR" altLang="ko-KR" sz="2000" dirty="0">
                <a:cs typeface="Arial" pitchFamily="34" charset="0"/>
              </a:rPr>
              <a:t> </a:t>
            </a:r>
            <a:r>
              <a:rPr lang="pt-BR" altLang="ko-KR" sz="2000" dirty="0" err="1">
                <a:cs typeface="Arial" pitchFamily="34" charset="0"/>
              </a:rPr>
              <a:t>Fabric</a:t>
            </a:r>
            <a:r>
              <a:rPr lang="pt-BR" altLang="ko-KR" sz="2000" dirty="0">
                <a:cs typeface="Arial" pitchFamily="34" charset="0"/>
              </a:rPr>
              <a:t> no contexto de quatro avaliadores. </a:t>
            </a:r>
            <a:endParaRPr lang="pt-BR" altLang="ko-KR" dirty="0"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59E12C-FDF2-AF37-2CB0-4C759559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85" y="2330025"/>
            <a:ext cx="4414780" cy="41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Avaliação e 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6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O Sistema Proposto demonstra consistentemente escalabilidade e taxa de transferência superiores em um amplo espectro de taxas de envio, destacando sua proeza em atender às crescentes demandas transacionais. </a:t>
            </a:r>
          </a:p>
          <a:p>
            <a:r>
              <a:rPr lang="pt-BR" altLang="ko-KR" sz="2000" dirty="0">
                <a:cs typeface="Arial" pitchFamily="34" charset="0"/>
              </a:rPr>
              <a:t>No entanto, em taxas maiores, seu desempenho se estabiliza, indicando limitações inerentes. </a:t>
            </a:r>
          </a:p>
          <a:p>
            <a:r>
              <a:rPr lang="pt-BR" altLang="ko-KR" sz="2000" dirty="0">
                <a:cs typeface="Arial" pitchFamily="34" charset="0"/>
              </a:rPr>
              <a:t>O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tradicional, no entanto, apresenta desafios significativos de escalabilidade. O sistema proposto supera o </a:t>
            </a:r>
            <a:r>
              <a:rPr lang="pt-BR" altLang="ko-KR" sz="2000" dirty="0" err="1">
                <a:cs typeface="Arial" pitchFamily="34" charset="0"/>
              </a:rPr>
              <a:t>Hyperledger</a:t>
            </a:r>
            <a:r>
              <a:rPr lang="pt-BR" altLang="ko-KR" sz="2000" dirty="0">
                <a:cs typeface="Arial" pitchFamily="34" charset="0"/>
              </a:rPr>
              <a:t> </a:t>
            </a:r>
            <a:r>
              <a:rPr lang="pt-BR" altLang="ko-KR" sz="2000" dirty="0" err="1">
                <a:cs typeface="Arial" pitchFamily="34" charset="0"/>
              </a:rPr>
              <a:t>Fabric</a:t>
            </a:r>
            <a:r>
              <a:rPr lang="pt-BR" altLang="ko-KR" sz="2000" dirty="0">
                <a:cs typeface="Arial" pitchFamily="34" charset="0"/>
              </a:rPr>
              <a:t> na maioria das métricas, embora o </a:t>
            </a:r>
            <a:r>
              <a:rPr lang="pt-BR" altLang="ko-KR" sz="2000" dirty="0" err="1">
                <a:cs typeface="Arial" pitchFamily="34" charset="0"/>
              </a:rPr>
              <a:t>Hyperledger</a:t>
            </a:r>
            <a:r>
              <a:rPr lang="pt-BR" altLang="ko-KR" sz="2000" dirty="0">
                <a:cs typeface="Arial" pitchFamily="34" charset="0"/>
              </a:rPr>
              <a:t> </a:t>
            </a:r>
            <a:r>
              <a:rPr lang="pt-BR" altLang="ko-KR" sz="2000" dirty="0" err="1">
                <a:cs typeface="Arial" pitchFamily="34" charset="0"/>
              </a:rPr>
              <a:t>Fabric</a:t>
            </a:r>
            <a:r>
              <a:rPr lang="pt-BR" altLang="ko-KR" sz="2000" dirty="0">
                <a:cs typeface="Arial" pitchFamily="34" charset="0"/>
              </a:rPr>
              <a:t> se destaque durante o pico de tráfego. </a:t>
            </a:r>
          </a:p>
          <a:p>
            <a:r>
              <a:rPr lang="pt-BR" altLang="ko-KR" sz="2000" dirty="0">
                <a:cs typeface="Arial" pitchFamily="34" charset="0"/>
              </a:rPr>
              <a:t>Embora o Sistema Proposto seja uma solução robusta no espaço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, a seleção de um sistema deve ser baseada em casos de uso e volumes de transações específicos. </a:t>
            </a:r>
          </a:p>
          <a:p>
            <a:r>
              <a:rPr lang="pt-BR" altLang="ko-KR" sz="2000" dirty="0">
                <a:cs typeface="Arial" pitchFamily="34" charset="0"/>
              </a:rPr>
              <a:t>As descobertas destacam a natureza evolutiva da tecnologia </a:t>
            </a:r>
            <a:r>
              <a:rPr lang="pt-BR" altLang="ko-KR" sz="2000" dirty="0" err="1">
                <a:cs typeface="Arial" pitchFamily="34" charset="0"/>
              </a:rPr>
              <a:t>blockchain</a:t>
            </a:r>
            <a:r>
              <a:rPr lang="pt-BR" altLang="ko-KR" sz="2000" dirty="0">
                <a:cs typeface="Arial" pitchFamily="34" charset="0"/>
              </a:rPr>
              <a:t> e os potenciais caminhos de pesquisa e otimização para o futuro.</a:t>
            </a:r>
            <a:endParaRPr lang="pt-BR" altLang="ko-K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4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Obrigado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Problema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21217" y="1406192"/>
            <a:ext cx="97773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estudo examina as limitações do sistema e as áreas que requerem mais pesquisa e desenvolvimento.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Usando benchmarking, a equipe investiga a capacidade do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 de distribuição financeira automatizada. </a:t>
            </a:r>
            <a:endParaRPr lang="pt-BR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proposta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97773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Propõe uma maneira inovadora de trazer a tecnologia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- especificamente,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 - para o setor financeiro, buscando criar um sistema baseado em contrato inteligente que permita que as organizações privadas aloquem recursos financeiros de maneira eficaz, transparente e sem falhas.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solução preserva a integridade da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e a privacidade dos dados, utilizando os recursos de rede privada do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Desafios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Um contrato inteligente personalizado da </a:t>
            </a:r>
            <a:r>
              <a:rPr lang="pt-BR" altLang="ko-KR" sz="2800" dirty="0" err="1">
                <a:cs typeface="Arial" pitchFamily="34" charset="0"/>
              </a:rPr>
              <a:t>Solidity</a:t>
            </a:r>
            <a:r>
              <a:rPr lang="pt-BR" altLang="ko-KR" sz="2800" dirty="0">
                <a:cs typeface="Arial" pitchFamily="34" charset="0"/>
              </a:rPr>
              <a:t> controlando as transferências de dinheiro, supervisionando a administração dos beneficiários, confirmando a adequação dos fundos e coordenando as informações da conta bancária com os nomes dos destinatários.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objetivo do sistema é transformar as transações financeiras e criar um ambiente financeiro confiável e confiante.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Fluxo de Funções do Sistema Proposto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Utilização da </a:t>
            </a:r>
            <a:r>
              <a:rPr lang="pt-BR" altLang="ko-KR" sz="2800" dirty="0" err="1">
                <a:cs typeface="Arial" pitchFamily="34" charset="0"/>
              </a:rPr>
              <a:t>Besu</a:t>
            </a:r>
            <a:r>
              <a:rPr lang="pt-BR" altLang="ko-KR" sz="2800" dirty="0">
                <a:cs typeface="Arial" pitchFamily="34" charset="0"/>
              </a:rPr>
              <a:t> em consórcio, em um ambiente autorizado, para garantir transações financeiras transparentes, seguras e eficientes. </a:t>
            </a:r>
          </a:p>
          <a:p>
            <a:r>
              <a:rPr lang="pt-BR" altLang="ko-KR" sz="2800" dirty="0">
                <a:cs typeface="Arial" pitchFamily="34" charset="0"/>
              </a:rPr>
              <a:t>Utilizando um contrato inteligente para distribuições monetárias controladas. </a:t>
            </a:r>
          </a:p>
          <a:p>
            <a:r>
              <a:rPr lang="pt-BR" altLang="ko-KR" sz="2800" dirty="0">
                <a:cs typeface="Arial" pitchFamily="34" charset="0"/>
              </a:rPr>
              <a:t>Quando um usuário inicia uma transferência de fundos ponto a ponto, o contrato inteligente define as condições da transação, como disponibilidade de fundos e autenticação do destinatário. </a:t>
            </a:r>
          </a:p>
          <a:p>
            <a:r>
              <a:rPr lang="pt-BR" altLang="ko-KR" sz="2800" dirty="0">
                <a:cs typeface="Arial" pitchFamily="34" charset="0"/>
              </a:rPr>
              <a:t>Uma vez atendidos, um bloco de transação é criado e espalhado por toda a rede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51283C-7545-D46C-6615-310C41A7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44" y="1436527"/>
            <a:ext cx="7446161" cy="4913555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9279633-A592-DE12-A266-FDD94474681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Fluxo de Funções do Sistema Proposto</a:t>
            </a:r>
          </a:p>
        </p:txBody>
      </p:sp>
    </p:spTree>
    <p:extLst>
      <p:ext uri="{BB962C8B-B14F-4D97-AF65-F5344CB8AC3E}">
        <p14:creationId xmlns:p14="http://schemas.microsoft.com/office/powerpoint/2010/main" val="7951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1 – Funções Financeiras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07474" y="1632008"/>
            <a:ext cx="101296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O contrato inteligente identifica inicialmente o remetente de uma transação ou mensagem, denotado como '</a:t>
            </a:r>
            <a:r>
              <a:rPr lang="pt-BR" altLang="ko-KR" sz="2400" dirty="0" err="1">
                <a:cs typeface="Arial" pitchFamily="34" charset="0"/>
              </a:rPr>
              <a:t>msg.sender</a:t>
            </a:r>
            <a:r>
              <a:rPr lang="pt-BR" altLang="ko-KR" sz="2400" dirty="0">
                <a:cs typeface="Arial" pitchFamily="34" charset="0"/>
              </a:rPr>
              <a:t>', como a 'organização’, garantindo que todas as operações significativas, como adicionar ou remover destinatários e modificar saldos de fundos, sejam de responsabilidade exclusiva da organização que iniciou a transação.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Quando um </a:t>
            </a:r>
            <a:r>
              <a:rPr lang="pt-BR" altLang="ko-KR" sz="2400" b="1" dirty="0">
                <a:cs typeface="Arial" pitchFamily="34" charset="0"/>
              </a:rPr>
              <a:t>novo destinatário </a:t>
            </a:r>
            <a:r>
              <a:rPr lang="pt-BR" altLang="ko-KR" sz="2400" dirty="0">
                <a:cs typeface="Arial" pitchFamily="34" charset="0"/>
              </a:rPr>
              <a:t>é adicionado ao sistema, o contrato verifica se a instrução se originou diretamente da organização, ativando assim o destinatário no sistema. </a:t>
            </a:r>
          </a:p>
          <a:p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ALGORITMO 1 – Funções Financeiras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287272" y="1357679"/>
            <a:ext cx="6759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cs typeface="Arial" pitchFamily="34" charset="0"/>
              </a:rPr>
              <a:t>Se um </a:t>
            </a:r>
            <a:r>
              <a:rPr lang="pt-BR" altLang="ko-KR" sz="2400" b="1" dirty="0">
                <a:cs typeface="Arial" pitchFamily="34" charset="0"/>
              </a:rPr>
              <a:t>beneficiário precisar ser desativado</a:t>
            </a:r>
            <a:r>
              <a:rPr lang="pt-BR" altLang="ko-KR" sz="2400" dirty="0">
                <a:cs typeface="Arial" pitchFamily="34" charset="0"/>
              </a:rPr>
              <a:t>, o sistema revalidará a autoridade da organização e, em seguida, desativará o destinatário.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Além disso, o contrato inteligente permite que a organização aumentar seu saldo, aumentando o valor armazenado em um valor especificado.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Para entidades que desejam verificar seu saldo atual dentro do sistema, o algoritmo retorna diretamente o saldo correspondente ao endereço da entidade que faz a consulta. </a:t>
            </a:r>
            <a:endParaRPr lang="pt-BR" altLang="ko-KR" sz="2400" b="1" dirty="0"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3ECDBD-4B45-E309-D024-1B16D81E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25" y="1710531"/>
            <a:ext cx="3853536" cy="34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96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1895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Adriano Busson</cp:lastModifiedBy>
  <cp:revision>90</cp:revision>
  <dcterms:created xsi:type="dcterms:W3CDTF">2020-01-20T05:08:25Z</dcterms:created>
  <dcterms:modified xsi:type="dcterms:W3CDTF">2024-12-12T18:22:50Z</dcterms:modified>
</cp:coreProperties>
</file>